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8" r:id="rId3"/>
    <p:sldId id="257" r:id="rId4"/>
    <p:sldId id="259" r:id="rId5"/>
    <p:sldId id="260" r:id="rId6"/>
    <p:sldId id="263" r:id="rId7"/>
    <p:sldId id="261" r:id="rId8"/>
    <p:sldId id="262" r:id="rId9"/>
    <p:sldId id="264" r:id="rId10"/>
    <p:sldId id="266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31656DD6-D0FC-8C00-79F1-7A27AC780ECA}"/>
    <pc:docChg chg="modSld">
      <pc:chgData name="" userId="" providerId="" clId="Web-{31656DD6-D0FC-8C00-79F1-7A27AC780ECA}" dt="2024-11-14T14:40:23.294" v="0" actId="20577"/>
      <pc:docMkLst>
        <pc:docMk/>
      </pc:docMkLst>
      <pc:sldChg chg="modSp">
        <pc:chgData name="" userId="" providerId="" clId="Web-{31656DD6-D0FC-8C00-79F1-7A27AC780ECA}" dt="2024-11-14T14:40:23.294" v="0" actId="20577"/>
        <pc:sldMkLst>
          <pc:docMk/>
          <pc:sldMk cId="457475222" sldId="258"/>
        </pc:sldMkLst>
        <pc:spChg chg="mod">
          <ac:chgData name="" userId="" providerId="" clId="Web-{31656DD6-D0FC-8C00-79F1-7A27AC780ECA}" dt="2024-11-14T14:40:23.294" v="0" actId="20577"/>
          <ac:spMkLst>
            <pc:docMk/>
            <pc:sldMk cId="457475222" sldId="258"/>
            <ac:spMk id="3" creationId="{DB3DF25C-7623-13A3-A94F-27B2C7AC5A56}"/>
          </ac:spMkLst>
        </pc:spChg>
      </pc:sldChg>
    </pc:docChg>
  </pc:docChgLst>
  <pc:docChgLst>
    <pc:chgData name="Cerys Williams (2416044)" userId="S::2416044@student.uwtsd.ac.uk::8bc406d8-72db-414c-873b-93712e0736e2" providerId="AD" clId="Web-{9D307718-44D9-8062-C985-69A5E639560A}"/>
    <pc:docChg chg="addSld modSld">
      <pc:chgData name="Cerys Williams (2416044)" userId="S::2416044@student.uwtsd.ac.uk::8bc406d8-72db-414c-873b-93712e0736e2" providerId="AD" clId="Web-{9D307718-44D9-8062-C985-69A5E639560A}" dt="2024-12-05T13:05:30.987" v="140" actId="20577"/>
      <pc:docMkLst>
        <pc:docMk/>
      </pc:docMkLst>
      <pc:sldChg chg="modSp">
        <pc:chgData name="Cerys Williams (2416044)" userId="S::2416044@student.uwtsd.ac.uk::8bc406d8-72db-414c-873b-93712e0736e2" providerId="AD" clId="Web-{9D307718-44D9-8062-C985-69A5E639560A}" dt="2024-12-04T20:00:14.158" v="77" actId="20577"/>
        <pc:sldMkLst>
          <pc:docMk/>
          <pc:sldMk cId="457475222" sldId="258"/>
        </pc:sldMkLst>
        <pc:spChg chg="mod">
          <ac:chgData name="Cerys Williams (2416044)" userId="S::2416044@student.uwtsd.ac.uk::8bc406d8-72db-414c-873b-93712e0736e2" providerId="AD" clId="Web-{9D307718-44D9-8062-C985-69A5E639560A}" dt="2024-12-04T20:00:14.158" v="77" actId="20577"/>
          <ac:spMkLst>
            <pc:docMk/>
            <pc:sldMk cId="457475222" sldId="258"/>
            <ac:spMk id="3" creationId="{DB3DF25C-7623-13A3-A94F-27B2C7AC5A56}"/>
          </ac:spMkLst>
        </pc:spChg>
      </pc:sldChg>
      <pc:sldChg chg="modSp">
        <pc:chgData name="Cerys Williams (2416044)" userId="S::2416044@student.uwtsd.ac.uk::8bc406d8-72db-414c-873b-93712e0736e2" providerId="AD" clId="Web-{9D307718-44D9-8062-C985-69A5E639560A}" dt="2024-12-04T20:01:32.566" v="122" actId="20577"/>
        <pc:sldMkLst>
          <pc:docMk/>
          <pc:sldMk cId="3674635757" sldId="266"/>
        </pc:sldMkLst>
        <pc:spChg chg="mod">
          <ac:chgData name="Cerys Williams (2416044)" userId="S::2416044@student.uwtsd.ac.uk::8bc406d8-72db-414c-873b-93712e0736e2" providerId="AD" clId="Web-{9D307718-44D9-8062-C985-69A5E639560A}" dt="2024-12-04T20:01:32.566" v="122" actId="20577"/>
          <ac:spMkLst>
            <pc:docMk/>
            <pc:sldMk cId="3674635757" sldId="266"/>
            <ac:spMk id="3" creationId="{7D976231-542E-779E-2B6C-A48E32E9430A}"/>
          </ac:spMkLst>
        </pc:spChg>
      </pc:sldChg>
      <pc:sldChg chg="addSp delSp modSp new mod setBg">
        <pc:chgData name="Cerys Williams (2416044)" userId="S::2416044@student.uwtsd.ac.uk::8bc406d8-72db-414c-873b-93712e0736e2" providerId="AD" clId="Web-{9D307718-44D9-8062-C985-69A5E639560A}" dt="2024-12-05T13:05:30.987" v="140" actId="20577"/>
        <pc:sldMkLst>
          <pc:docMk/>
          <pc:sldMk cId="3225542112" sldId="267"/>
        </pc:sldMkLst>
        <pc:spChg chg="mod">
          <ac:chgData name="Cerys Williams (2416044)" userId="S::2416044@student.uwtsd.ac.uk::8bc406d8-72db-414c-873b-93712e0736e2" providerId="AD" clId="Web-{9D307718-44D9-8062-C985-69A5E639560A}" dt="2024-12-05T13:05:30.987" v="140" actId="20577"/>
          <ac:spMkLst>
            <pc:docMk/>
            <pc:sldMk cId="3225542112" sldId="267"/>
            <ac:spMk id="2" creationId="{C16DFFB5-8B36-CE4B-2248-A9649552FB01}"/>
          </ac:spMkLst>
        </pc:spChg>
        <pc:spChg chg="add">
          <ac:chgData name="Cerys Williams (2416044)" userId="S::2416044@student.uwtsd.ac.uk::8bc406d8-72db-414c-873b-93712e0736e2" providerId="AD" clId="Web-{9D307718-44D9-8062-C985-69A5E639560A}" dt="2024-12-05T13:04:53.891" v="135"/>
          <ac:spMkLst>
            <pc:docMk/>
            <pc:sldMk cId="3225542112" sldId="267"/>
            <ac:spMk id="9" creationId="{BD4C0BBB-0042-4603-A226-6117F3FD5B3C}"/>
          </ac:spMkLst>
        </pc:spChg>
        <pc:spChg chg="add">
          <ac:chgData name="Cerys Williams (2416044)" userId="S::2416044@student.uwtsd.ac.uk::8bc406d8-72db-414c-873b-93712e0736e2" providerId="AD" clId="Web-{9D307718-44D9-8062-C985-69A5E639560A}" dt="2024-12-05T13:04:53.891" v="135"/>
          <ac:spMkLst>
            <pc:docMk/>
            <pc:sldMk cId="3225542112" sldId="267"/>
            <ac:spMk id="11" creationId="{EC44F520-2598-460E-9F91-B02F60830CA2}"/>
          </ac:spMkLst>
        </pc:spChg>
        <pc:spChg chg="add">
          <ac:chgData name="Cerys Williams (2416044)" userId="S::2416044@student.uwtsd.ac.uk::8bc406d8-72db-414c-873b-93712e0736e2" providerId="AD" clId="Web-{9D307718-44D9-8062-C985-69A5E639560A}" dt="2024-12-05T13:04:53.891" v="135"/>
          <ac:spMkLst>
            <pc:docMk/>
            <pc:sldMk cId="3225542112" sldId="267"/>
            <ac:spMk id="13" creationId="{4D896123-1B32-4CB1-B2ED-E34BBC26B423}"/>
          </ac:spMkLst>
        </pc:spChg>
        <pc:spChg chg="add">
          <ac:chgData name="Cerys Williams (2416044)" userId="S::2416044@student.uwtsd.ac.uk::8bc406d8-72db-414c-873b-93712e0736e2" providerId="AD" clId="Web-{9D307718-44D9-8062-C985-69A5E639560A}" dt="2024-12-05T13:04:53.891" v="135"/>
          <ac:spMkLst>
            <pc:docMk/>
            <pc:sldMk cId="3225542112" sldId="267"/>
            <ac:spMk id="15" creationId="{019FDB4D-987D-4C87-A179-9D4616AB2455}"/>
          </ac:spMkLst>
        </pc:spChg>
        <pc:picChg chg="add">
          <ac:chgData name="Cerys Williams (2416044)" userId="S::2416044@student.uwtsd.ac.uk::8bc406d8-72db-414c-873b-93712e0736e2" providerId="AD" clId="Web-{9D307718-44D9-8062-C985-69A5E639560A}" dt="2024-12-05T13:04:53.891" v="135"/>
          <ac:picMkLst>
            <pc:docMk/>
            <pc:sldMk cId="3225542112" sldId="267"/>
            <ac:picMk id="5" creationId="{EB708090-9480-CE4B-7BDA-76C52867A210}"/>
          </ac:picMkLst>
        </pc:picChg>
      </pc:sldChg>
    </pc:docChg>
  </pc:docChgLst>
  <pc:docChgLst>
    <pc:chgData name="Cerys Williams (2416044)" userId="S::2416044@student.uwtsd.ac.uk::8bc406d8-72db-414c-873b-93712e0736e2" providerId="AD" clId="Web-{B2A4AB2A-7963-7266-DA61-B79E139F9697}"/>
    <pc:docChg chg="modSld">
      <pc:chgData name="Cerys Williams (2416044)" userId="S::2416044@student.uwtsd.ac.uk::8bc406d8-72db-414c-873b-93712e0736e2" providerId="AD" clId="Web-{B2A4AB2A-7963-7266-DA61-B79E139F9697}" dt="2024-12-04T17:55:32.702" v="179" actId="20577"/>
      <pc:docMkLst>
        <pc:docMk/>
      </pc:docMkLst>
      <pc:sldChg chg="modSp">
        <pc:chgData name="Cerys Williams (2416044)" userId="S::2416044@student.uwtsd.ac.uk::8bc406d8-72db-414c-873b-93712e0736e2" providerId="AD" clId="Web-{B2A4AB2A-7963-7266-DA61-B79E139F9697}" dt="2024-12-04T17:31:34.268" v="114" actId="20577"/>
        <pc:sldMkLst>
          <pc:docMk/>
          <pc:sldMk cId="1573983259" sldId="257"/>
        </pc:sldMkLst>
        <pc:spChg chg="mod">
          <ac:chgData name="Cerys Williams (2416044)" userId="S::2416044@student.uwtsd.ac.uk::8bc406d8-72db-414c-873b-93712e0736e2" providerId="AD" clId="Web-{B2A4AB2A-7963-7266-DA61-B79E139F9697}" dt="2024-12-04T17:31:34.268" v="114" actId="20577"/>
          <ac:spMkLst>
            <pc:docMk/>
            <pc:sldMk cId="1573983259" sldId="257"/>
            <ac:spMk id="5" creationId="{20A0CADF-4B28-B23B-80D8-53CF265DD544}"/>
          </ac:spMkLst>
        </pc:spChg>
      </pc:sldChg>
      <pc:sldChg chg="modSp">
        <pc:chgData name="Cerys Williams (2416044)" userId="S::2416044@student.uwtsd.ac.uk::8bc406d8-72db-414c-873b-93712e0736e2" providerId="AD" clId="Web-{B2A4AB2A-7963-7266-DA61-B79E139F9697}" dt="2024-12-04T17:55:32.702" v="179" actId="20577"/>
        <pc:sldMkLst>
          <pc:docMk/>
          <pc:sldMk cId="457475222" sldId="258"/>
        </pc:sldMkLst>
        <pc:spChg chg="mod">
          <ac:chgData name="Cerys Williams (2416044)" userId="S::2416044@student.uwtsd.ac.uk::8bc406d8-72db-414c-873b-93712e0736e2" providerId="AD" clId="Web-{B2A4AB2A-7963-7266-DA61-B79E139F9697}" dt="2024-12-04T17:55:32.702" v="179" actId="20577"/>
          <ac:spMkLst>
            <pc:docMk/>
            <pc:sldMk cId="457475222" sldId="258"/>
            <ac:spMk id="3" creationId="{DB3DF25C-7623-13A3-A94F-27B2C7AC5A56}"/>
          </ac:spMkLst>
        </pc:spChg>
      </pc:sldChg>
      <pc:sldChg chg="addSp delSp modSp">
        <pc:chgData name="Cerys Williams (2416044)" userId="S::2416044@student.uwtsd.ac.uk::8bc406d8-72db-414c-873b-93712e0736e2" providerId="AD" clId="Web-{B2A4AB2A-7963-7266-DA61-B79E139F9697}" dt="2024-12-04T17:08:59.525" v="3" actId="1076"/>
        <pc:sldMkLst>
          <pc:docMk/>
          <pc:sldMk cId="3964641546" sldId="260"/>
        </pc:sldMkLst>
        <pc:graphicFrameChg chg="add del mod">
          <ac:chgData name="Cerys Williams (2416044)" userId="S::2416044@student.uwtsd.ac.uk::8bc406d8-72db-414c-873b-93712e0736e2" providerId="AD" clId="Web-{B2A4AB2A-7963-7266-DA61-B79E139F9697}" dt="2024-12-04T17:08:59.525" v="3" actId="1076"/>
          <ac:graphicFrameMkLst>
            <pc:docMk/>
            <pc:sldMk cId="3964641546" sldId="260"/>
            <ac:graphicFrameMk id="5" creationId="{BCBACA91-4F15-02B9-6936-F37188D1AFA1}"/>
          </ac:graphicFrameMkLst>
        </pc:graphicFrameChg>
      </pc:sldChg>
      <pc:sldChg chg="delSp modSp">
        <pc:chgData name="Cerys Williams (2416044)" userId="S::2416044@student.uwtsd.ac.uk::8bc406d8-72db-414c-873b-93712e0736e2" providerId="AD" clId="Web-{B2A4AB2A-7963-7266-DA61-B79E139F9697}" dt="2024-12-04T17:16:07.152" v="49" actId="1076"/>
        <pc:sldMkLst>
          <pc:docMk/>
          <pc:sldMk cId="3318557276" sldId="264"/>
        </pc:sldMkLst>
        <pc:spChg chg="mod">
          <ac:chgData name="Cerys Williams (2416044)" userId="S::2416044@student.uwtsd.ac.uk::8bc406d8-72db-414c-873b-93712e0736e2" providerId="AD" clId="Web-{B2A4AB2A-7963-7266-DA61-B79E139F9697}" dt="2024-12-04T17:16:03.277" v="48" actId="1076"/>
          <ac:spMkLst>
            <pc:docMk/>
            <pc:sldMk cId="3318557276" sldId="264"/>
            <ac:spMk id="4" creationId="{E8AFFCB5-42E5-B945-D4A6-1A8311F72144}"/>
          </ac:spMkLst>
        </pc:spChg>
        <pc:picChg chg="mod">
          <ac:chgData name="Cerys Williams (2416044)" userId="S::2416044@student.uwtsd.ac.uk::8bc406d8-72db-414c-873b-93712e0736e2" providerId="AD" clId="Web-{B2A4AB2A-7963-7266-DA61-B79E139F9697}" dt="2024-12-04T17:16:07.152" v="49" actId="1076"/>
          <ac:picMkLst>
            <pc:docMk/>
            <pc:sldMk cId="3318557276" sldId="264"/>
            <ac:picMk id="28" creationId="{BBB54B43-27CE-6877-97B9-D929C35B0A35}"/>
          </ac:picMkLst>
        </pc:picChg>
      </pc:sldChg>
      <pc:sldChg chg="modSp">
        <pc:chgData name="Cerys Williams (2416044)" userId="S::2416044@student.uwtsd.ac.uk::8bc406d8-72db-414c-873b-93712e0736e2" providerId="AD" clId="Web-{B2A4AB2A-7963-7266-DA61-B79E139F9697}" dt="2024-12-04T17:51:33.567" v="140" actId="20577"/>
        <pc:sldMkLst>
          <pc:docMk/>
          <pc:sldMk cId="3674635757" sldId="266"/>
        </pc:sldMkLst>
        <pc:spChg chg="mod">
          <ac:chgData name="Cerys Williams (2416044)" userId="S::2416044@student.uwtsd.ac.uk::8bc406d8-72db-414c-873b-93712e0736e2" providerId="AD" clId="Web-{B2A4AB2A-7963-7266-DA61-B79E139F9697}" dt="2024-12-04T17:51:33.567" v="140" actId="20577"/>
          <ac:spMkLst>
            <pc:docMk/>
            <pc:sldMk cId="3674635757" sldId="266"/>
            <ac:spMk id="3" creationId="{7D976231-542E-779E-2B6C-A48E32E9430A}"/>
          </ac:spMkLst>
        </pc:spChg>
      </pc:sldChg>
    </pc:docChg>
  </pc:docChgLst>
  <pc:docChgLst>
    <pc:chgData name="Cerys Williams (2416044)" userId="S::2416044@student.uwtsd.ac.uk::8bc406d8-72db-414c-873b-93712e0736e2" providerId="AD" clId="Web-{8FA04530-976C-3738-4410-97334D74BD97}"/>
    <pc:docChg chg="addSld modSld">
      <pc:chgData name="Cerys Williams (2416044)" userId="S::2416044@student.uwtsd.ac.uk::8bc406d8-72db-414c-873b-93712e0736e2" providerId="AD" clId="Web-{8FA04530-976C-3738-4410-97334D74BD97}" dt="2024-11-20T14:07:35.642" v="282" actId="20577"/>
      <pc:docMkLst>
        <pc:docMk/>
      </pc:docMkLst>
      <pc:sldChg chg="modSp">
        <pc:chgData name="Cerys Williams (2416044)" userId="S::2416044@student.uwtsd.ac.uk::8bc406d8-72db-414c-873b-93712e0736e2" providerId="AD" clId="Web-{8FA04530-976C-3738-4410-97334D74BD97}" dt="2024-11-20T14:02:40.073" v="198" actId="20577"/>
        <pc:sldMkLst>
          <pc:docMk/>
          <pc:sldMk cId="457475222" sldId="258"/>
        </pc:sldMkLst>
        <pc:spChg chg="mod">
          <ac:chgData name="Cerys Williams (2416044)" userId="S::2416044@student.uwtsd.ac.uk::8bc406d8-72db-414c-873b-93712e0736e2" providerId="AD" clId="Web-{8FA04530-976C-3738-4410-97334D74BD97}" dt="2024-11-20T14:02:40.073" v="198" actId="20577"/>
          <ac:spMkLst>
            <pc:docMk/>
            <pc:sldMk cId="457475222" sldId="258"/>
            <ac:spMk id="3" creationId="{DB3DF25C-7623-13A3-A94F-27B2C7AC5A56}"/>
          </ac:spMkLst>
        </pc:spChg>
      </pc:sldChg>
      <pc:sldChg chg="addSp delSp modSp new mod setBg">
        <pc:chgData name="Cerys Williams (2416044)" userId="S::2416044@student.uwtsd.ac.uk::8bc406d8-72db-414c-873b-93712e0736e2" providerId="AD" clId="Web-{8FA04530-976C-3738-4410-97334D74BD97}" dt="2024-11-20T14:07:35.642" v="282" actId="20577"/>
        <pc:sldMkLst>
          <pc:docMk/>
          <pc:sldMk cId="2214385581" sldId="263"/>
        </pc:sldMkLst>
        <pc:spChg chg="mod">
          <ac:chgData name="Cerys Williams (2416044)" userId="S::2416044@student.uwtsd.ac.uk::8bc406d8-72db-414c-873b-93712e0736e2" providerId="AD" clId="Web-{8FA04530-976C-3738-4410-97334D74BD97}" dt="2024-11-19T10:23:58.862" v="113" actId="14100"/>
          <ac:spMkLst>
            <pc:docMk/>
            <pc:sldMk cId="2214385581" sldId="263"/>
            <ac:spMk id="2" creationId="{7C5E916E-5A0A-34C9-8A8A-D116A1C78AD0}"/>
          </ac:spMkLst>
        </pc:spChg>
        <pc:spChg chg="mod">
          <ac:chgData name="Cerys Williams (2416044)" userId="S::2416044@student.uwtsd.ac.uk::8bc406d8-72db-414c-873b-93712e0736e2" providerId="AD" clId="Web-{8FA04530-976C-3738-4410-97334D74BD97}" dt="2024-11-20T14:04:21.482" v="207" actId="20577"/>
          <ac:spMkLst>
            <pc:docMk/>
            <pc:sldMk cId="2214385581" sldId="263"/>
            <ac:spMk id="3" creationId="{B14F60EE-3B71-C4ED-BB88-3D416A945E05}"/>
          </ac:spMkLst>
        </pc:spChg>
        <pc:spChg chg="add mod">
          <ac:chgData name="Cerys Williams (2416044)" userId="S::2416044@student.uwtsd.ac.uk::8bc406d8-72db-414c-873b-93712e0736e2" providerId="AD" clId="Web-{8FA04530-976C-3738-4410-97334D74BD97}" dt="2024-11-20T14:07:35.642" v="282" actId="20577"/>
          <ac:spMkLst>
            <pc:docMk/>
            <pc:sldMk cId="2214385581" sldId="263"/>
            <ac:spMk id="6" creationId="{8DBBFC06-9C07-3BF7-A54C-C0E09E875254}"/>
          </ac:spMkLst>
        </pc:spChg>
        <pc:spChg chg="add">
          <ac:chgData name="Cerys Williams (2416044)" userId="S::2416044@student.uwtsd.ac.uk::8bc406d8-72db-414c-873b-93712e0736e2" providerId="AD" clId="Web-{8FA04530-976C-3738-4410-97334D74BD97}" dt="2024-11-19T10:23:34.799" v="111"/>
          <ac:spMkLst>
            <pc:docMk/>
            <pc:sldMk cId="2214385581" sldId="263"/>
            <ac:spMk id="9" creationId="{93DAF4AA-9270-40B5-B73C-B11B9A92F0BC}"/>
          </ac:spMkLst>
        </pc:spChg>
        <pc:spChg chg="add">
          <ac:chgData name="Cerys Williams (2416044)" userId="S::2416044@student.uwtsd.ac.uk::8bc406d8-72db-414c-873b-93712e0736e2" providerId="AD" clId="Web-{8FA04530-976C-3738-4410-97334D74BD97}" dt="2024-11-19T10:23:34.799" v="111"/>
          <ac:spMkLst>
            <pc:docMk/>
            <pc:sldMk cId="2214385581" sldId="263"/>
            <ac:spMk id="11" creationId="{31D5E60A-D6B1-4F21-A993-313958AF0C00}"/>
          </ac:spMkLst>
        </pc:spChg>
        <pc:spChg chg="add">
          <ac:chgData name="Cerys Williams (2416044)" userId="S::2416044@student.uwtsd.ac.uk::8bc406d8-72db-414c-873b-93712e0736e2" providerId="AD" clId="Web-{8FA04530-976C-3738-4410-97334D74BD97}" dt="2024-11-19T10:23:34.799" v="111"/>
          <ac:spMkLst>
            <pc:docMk/>
            <pc:sldMk cId="2214385581" sldId="263"/>
            <ac:spMk id="13" creationId="{5B7BB16B-E108-4C64-97D5-7AC67CC5E2C7}"/>
          </ac:spMkLst>
        </pc:spChg>
        <pc:spChg chg="add">
          <ac:chgData name="Cerys Williams (2416044)" userId="S::2416044@student.uwtsd.ac.uk::8bc406d8-72db-414c-873b-93712e0736e2" providerId="AD" clId="Web-{8FA04530-976C-3738-4410-97334D74BD97}" dt="2024-11-19T10:23:34.799" v="111"/>
          <ac:spMkLst>
            <pc:docMk/>
            <pc:sldMk cId="2214385581" sldId="263"/>
            <ac:spMk id="15" creationId="{A5F6A003-4671-4F7B-A12E-2946D61E435F}"/>
          </ac:spMkLst>
        </pc:spChg>
        <pc:picChg chg="add mod">
          <ac:chgData name="Cerys Williams (2416044)" userId="S::2416044@student.uwtsd.ac.uk::8bc406d8-72db-414c-873b-93712e0736e2" providerId="AD" clId="Web-{8FA04530-976C-3738-4410-97334D74BD97}" dt="2024-11-19T10:23:34.799" v="111"/>
          <ac:picMkLst>
            <pc:docMk/>
            <pc:sldMk cId="2214385581" sldId="263"/>
            <ac:picMk id="4" creationId="{D1308C86-F53E-47A6-D9E6-76D982626958}"/>
          </ac:picMkLst>
        </pc:picChg>
      </pc:sldChg>
    </pc:docChg>
  </pc:docChgLst>
  <pc:docChgLst>
    <pc:chgData name="Cerys Williams (2416044)" userId="S::2416044@student.uwtsd.ac.uk::8bc406d8-72db-414c-873b-93712e0736e2" providerId="AD" clId="Web-{8A526BE6-4A19-A3AE-4DF1-27736270F5E5}"/>
    <pc:docChg chg="addSld modSld">
      <pc:chgData name="Cerys Williams (2416044)" userId="S::2416044@student.uwtsd.ac.uk::8bc406d8-72db-414c-873b-93712e0736e2" providerId="AD" clId="Web-{8A526BE6-4A19-A3AE-4DF1-27736270F5E5}" dt="2024-11-28T14:32:13.984" v="916" actId="1076"/>
      <pc:docMkLst>
        <pc:docMk/>
      </pc:docMkLst>
      <pc:sldChg chg="modSp">
        <pc:chgData name="Cerys Williams (2416044)" userId="S::2416044@student.uwtsd.ac.uk::8bc406d8-72db-414c-873b-93712e0736e2" providerId="AD" clId="Web-{8A526BE6-4A19-A3AE-4DF1-27736270F5E5}" dt="2024-11-26T09:32:43.155" v="40" actId="20577"/>
        <pc:sldMkLst>
          <pc:docMk/>
          <pc:sldMk cId="109857222" sldId="256"/>
        </pc:sldMkLst>
        <pc:spChg chg="mod">
          <ac:chgData name="Cerys Williams (2416044)" userId="S::2416044@student.uwtsd.ac.uk::8bc406d8-72db-414c-873b-93712e0736e2" providerId="AD" clId="Web-{8A526BE6-4A19-A3AE-4DF1-27736270F5E5}" dt="2024-11-26T09:32:43.155" v="40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">
        <pc:chgData name="Cerys Williams (2416044)" userId="S::2416044@student.uwtsd.ac.uk::8bc406d8-72db-414c-873b-93712e0736e2" providerId="AD" clId="Web-{8A526BE6-4A19-A3AE-4DF1-27736270F5E5}" dt="2024-11-26T09:53:58.488" v="349"/>
        <pc:sldMkLst>
          <pc:docMk/>
          <pc:sldMk cId="3073528006" sldId="259"/>
        </pc:sldMkLst>
        <pc:spChg chg="add del">
          <ac:chgData name="Cerys Williams (2416044)" userId="S::2416044@student.uwtsd.ac.uk::8bc406d8-72db-414c-873b-93712e0736e2" providerId="AD" clId="Web-{8A526BE6-4A19-A3AE-4DF1-27736270F5E5}" dt="2024-11-26T09:53:58.488" v="349"/>
          <ac:spMkLst>
            <pc:docMk/>
            <pc:sldMk cId="3073528006" sldId="259"/>
            <ac:spMk id="3" creationId="{957D0B65-443E-704F-E4AB-B585B8DA48B5}"/>
          </ac:spMkLst>
        </pc:spChg>
      </pc:sldChg>
      <pc:sldChg chg="addSp delSp modSp mod setBg modNotes">
        <pc:chgData name="Cerys Williams (2416044)" userId="S::2416044@student.uwtsd.ac.uk::8bc406d8-72db-414c-873b-93712e0736e2" providerId="AD" clId="Web-{8A526BE6-4A19-A3AE-4DF1-27736270F5E5}" dt="2024-11-26T10:28:32.202" v="737"/>
        <pc:sldMkLst>
          <pc:docMk/>
          <pc:sldMk cId="3964641546" sldId="260"/>
        </pc:sldMkLst>
        <pc:spChg chg="mod">
          <ac:chgData name="Cerys Williams (2416044)" userId="S::2416044@student.uwtsd.ac.uk::8bc406d8-72db-414c-873b-93712e0736e2" providerId="AD" clId="Web-{8A526BE6-4A19-A3AE-4DF1-27736270F5E5}" dt="2024-11-26T09:55:35.100" v="358" actId="1076"/>
          <ac:spMkLst>
            <pc:docMk/>
            <pc:sldMk cId="3964641546" sldId="260"/>
            <ac:spMk id="2" creationId="{B8429185-C671-393B-EB66-DBD135F6EF41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09:55:06.693" v="354"/>
          <ac:spMkLst>
            <pc:docMk/>
            <pc:sldMk cId="3964641546" sldId="260"/>
            <ac:spMk id="43" creationId="{1CC4AFFA-9868-4B7D-9F63-93C34D36234F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09:55:06.693" v="354"/>
          <ac:spMkLst>
            <pc:docMk/>
            <pc:sldMk cId="3964641546" sldId="260"/>
            <ac:spMk id="44" creationId="{024CCFE6-8D32-4963-9B5D-E742044292DD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09:55:06.693" v="354"/>
          <ac:spMkLst>
            <pc:docMk/>
            <pc:sldMk cId="3964641546" sldId="260"/>
            <ac:spMk id="45" creationId="{43414B78-940D-4BE3-A24D-B003E1C9C018}"/>
          </ac:spMkLst>
        </pc:spChg>
        <pc:graphicFrameChg chg="add mod">
          <ac:chgData name="Cerys Williams (2416044)" userId="S::2416044@student.uwtsd.ac.uk::8bc406d8-72db-414c-873b-93712e0736e2" providerId="AD" clId="Web-{8A526BE6-4A19-A3AE-4DF1-27736270F5E5}" dt="2024-11-26T09:55:46.835" v="360" actId="14100"/>
          <ac:graphicFrameMkLst>
            <pc:docMk/>
            <pc:sldMk cId="3964641546" sldId="260"/>
            <ac:graphicFrameMk id="5" creationId="{BCBACA91-4F15-02B9-6936-F37188D1AFA1}"/>
          </ac:graphicFrameMkLst>
        </pc:graphicFrameChg>
      </pc:sldChg>
      <pc:sldChg chg="addSp delSp modSp mod setBg">
        <pc:chgData name="Cerys Williams (2416044)" userId="S::2416044@student.uwtsd.ac.uk::8bc406d8-72db-414c-873b-93712e0736e2" providerId="AD" clId="Web-{8A526BE6-4A19-A3AE-4DF1-27736270F5E5}" dt="2024-11-26T10:24:17.726" v="660" actId="14100"/>
        <pc:sldMkLst>
          <pc:docMk/>
          <pc:sldMk cId="2507718336" sldId="261"/>
        </pc:sldMkLst>
        <pc:spChg chg="mod">
          <ac:chgData name="Cerys Williams (2416044)" userId="S::2416044@student.uwtsd.ac.uk::8bc406d8-72db-414c-873b-93712e0736e2" providerId="AD" clId="Web-{8A526BE6-4A19-A3AE-4DF1-27736270F5E5}" dt="2024-11-26T10:23:54.054" v="656" actId="20577"/>
          <ac:spMkLst>
            <pc:docMk/>
            <pc:sldMk cId="2507718336" sldId="261"/>
            <ac:spMk id="2" creationId="{283F5DCD-2957-0BAA-335A-0DF51373C98D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10:23:39.522" v="655"/>
          <ac:spMkLst>
            <pc:docMk/>
            <pc:sldMk cId="2507718336" sldId="261"/>
            <ac:spMk id="20" creationId="{1CC4AFFA-9868-4B7D-9F63-93C34D36234F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10:23:39.522" v="655"/>
          <ac:spMkLst>
            <pc:docMk/>
            <pc:sldMk cId="2507718336" sldId="261"/>
            <ac:spMk id="22" creationId="{024CCFE6-8D32-4963-9B5D-E742044292DD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10:23:39.522" v="655"/>
          <ac:spMkLst>
            <pc:docMk/>
            <pc:sldMk cId="2507718336" sldId="261"/>
            <ac:spMk id="24" creationId="{43414B78-940D-4BE3-A24D-B003E1C9C018}"/>
          </ac:spMkLst>
        </pc:spChg>
        <pc:graphicFrameChg chg="add mod">
          <ac:chgData name="Cerys Williams (2416044)" userId="S::2416044@student.uwtsd.ac.uk::8bc406d8-72db-414c-873b-93712e0736e2" providerId="AD" clId="Web-{8A526BE6-4A19-A3AE-4DF1-27736270F5E5}" dt="2024-11-26T10:24:17.726" v="660" actId="14100"/>
          <ac:graphicFrameMkLst>
            <pc:docMk/>
            <pc:sldMk cId="2507718336" sldId="261"/>
            <ac:graphicFrameMk id="16" creationId="{19B75857-A3BB-DF1F-1685-20E303EF4DB3}"/>
          </ac:graphicFrameMkLst>
        </pc:graphicFrameChg>
      </pc:sldChg>
      <pc:sldChg chg="addSp delSp modSp mod setBg modNotes">
        <pc:chgData name="Cerys Williams (2416044)" userId="S::2416044@student.uwtsd.ac.uk::8bc406d8-72db-414c-873b-93712e0736e2" providerId="AD" clId="Web-{8A526BE6-4A19-A3AE-4DF1-27736270F5E5}" dt="2024-11-28T14:32:13.984" v="916" actId="1076"/>
        <pc:sldMkLst>
          <pc:docMk/>
          <pc:sldMk cId="2287857879" sldId="262"/>
        </pc:sldMkLst>
        <pc:spChg chg="mod">
          <ac:chgData name="Cerys Williams (2416044)" userId="S::2416044@student.uwtsd.ac.uk::8bc406d8-72db-414c-873b-93712e0736e2" providerId="AD" clId="Web-{8A526BE6-4A19-A3AE-4DF1-27736270F5E5}" dt="2024-11-28T14:32:04.624" v="914" actId="1076"/>
          <ac:spMkLst>
            <pc:docMk/>
            <pc:sldMk cId="2287857879" sldId="262"/>
            <ac:spMk id="2" creationId="{B7A59AD2-7F6E-7899-258D-ED97ED0A4E9A}"/>
          </ac:spMkLst>
        </pc:spChg>
        <pc:spChg chg="mod">
          <ac:chgData name="Cerys Williams (2416044)" userId="S::2416044@student.uwtsd.ac.uk::8bc406d8-72db-414c-873b-93712e0736e2" providerId="AD" clId="Web-{8A526BE6-4A19-A3AE-4DF1-27736270F5E5}" dt="2024-11-28T14:31:10.607" v="904" actId="20577"/>
          <ac:spMkLst>
            <pc:docMk/>
            <pc:sldMk cId="2287857879" sldId="262"/>
            <ac:spMk id="3" creationId="{AAD22BBD-4A39-86AB-2432-A4FE13C4B089}"/>
          </ac:spMkLst>
        </pc:spChg>
        <pc:spChg chg="add mod">
          <ac:chgData name="Cerys Williams (2416044)" userId="S::2416044@student.uwtsd.ac.uk::8bc406d8-72db-414c-873b-93712e0736e2" providerId="AD" clId="Web-{8A526BE6-4A19-A3AE-4DF1-27736270F5E5}" dt="2024-11-28T14:32:13.984" v="916" actId="1076"/>
          <ac:spMkLst>
            <pc:docMk/>
            <pc:sldMk cId="2287857879" sldId="262"/>
            <ac:spMk id="10" creationId="{26CF1AF0-E913-4E30-1929-B11D933AFDE2}"/>
          </ac:spMkLst>
        </pc:spChg>
        <pc:spChg chg="add mod">
          <ac:chgData name="Cerys Williams (2416044)" userId="S::2416044@student.uwtsd.ac.uk::8bc406d8-72db-414c-873b-93712e0736e2" providerId="AD" clId="Web-{8A526BE6-4A19-A3AE-4DF1-27736270F5E5}" dt="2024-11-28T14:31:22.311" v="906" actId="1076"/>
          <ac:spMkLst>
            <pc:docMk/>
            <pc:sldMk cId="2287857879" sldId="262"/>
            <ac:spMk id="12" creationId="{0C857C34-5E1B-8608-686D-04C1DA11B6B0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09:39:45.620" v="85"/>
          <ac:spMkLst>
            <pc:docMk/>
            <pc:sldMk cId="2287857879" sldId="262"/>
            <ac:spMk id="13" creationId="{93DAF4AA-9270-40B5-B73C-B11B9A92F0BC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09:39:45.620" v="85"/>
          <ac:spMkLst>
            <pc:docMk/>
            <pc:sldMk cId="2287857879" sldId="262"/>
            <ac:spMk id="15" creationId="{31D5E60A-D6B1-4F21-A993-313958AF0C00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09:39:45.620" v="85"/>
          <ac:spMkLst>
            <pc:docMk/>
            <pc:sldMk cId="2287857879" sldId="262"/>
            <ac:spMk id="17" creationId="{5B7BB16B-E108-4C64-97D5-7AC67CC5E2C7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09:39:45.620" v="85"/>
          <ac:spMkLst>
            <pc:docMk/>
            <pc:sldMk cId="2287857879" sldId="262"/>
            <ac:spMk id="19" creationId="{A5F6A003-4671-4F7B-A12E-2946D61E435F}"/>
          </ac:spMkLst>
        </pc:spChg>
        <pc:picChg chg="add mod">
          <ac:chgData name="Cerys Williams (2416044)" userId="S::2416044@student.uwtsd.ac.uk::8bc406d8-72db-414c-873b-93712e0736e2" providerId="AD" clId="Web-{8A526BE6-4A19-A3AE-4DF1-27736270F5E5}" dt="2024-11-28T14:32:08.218" v="915" actId="1076"/>
          <ac:picMkLst>
            <pc:docMk/>
            <pc:sldMk cId="2287857879" sldId="262"/>
            <ac:picMk id="7" creationId="{EA70FABD-0CF4-C3D7-5336-9A648C0FA345}"/>
          </ac:picMkLst>
        </pc:picChg>
      </pc:sldChg>
      <pc:sldChg chg="modSp modNotes">
        <pc:chgData name="Cerys Williams (2416044)" userId="S::2416044@student.uwtsd.ac.uk::8bc406d8-72db-414c-873b-93712e0736e2" providerId="AD" clId="Web-{8A526BE6-4A19-A3AE-4DF1-27736270F5E5}" dt="2024-11-27T14:52:15.450" v="903" actId="20577"/>
        <pc:sldMkLst>
          <pc:docMk/>
          <pc:sldMk cId="2214385581" sldId="263"/>
        </pc:sldMkLst>
        <pc:spChg chg="mod">
          <ac:chgData name="Cerys Williams (2416044)" userId="S::2416044@student.uwtsd.ac.uk::8bc406d8-72db-414c-873b-93712e0736e2" providerId="AD" clId="Web-{8A526BE6-4A19-A3AE-4DF1-27736270F5E5}" dt="2024-11-27T14:52:15.450" v="903" actId="20577"/>
          <ac:spMkLst>
            <pc:docMk/>
            <pc:sldMk cId="2214385581" sldId="263"/>
            <ac:spMk id="3" creationId="{B14F60EE-3B71-C4ED-BB88-3D416A945E05}"/>
          </ac:spMkLst>
        </pc:spChg>
        <pc:spChg chg="mod">
          <ac:chgData name="Cerys Williams (2416044)" userId="S::2416044@student.uwtsd.ac.uk::8bc406d8-72db-414c-873b-93712e0736e2" providerId="AD" clId="Web-{8A526BE6-4A19-A3AE-4DF1-27736270F5E5}" dt="2024-11-27T14:11:43.816" v="875" actId="1076"/>
          <ac:spMkLst>
            <pc:docMk/>
            <pc:sldMk cId="2214385581" sldId="263"/>
            <ac:spMk id="6" creationId="{8DBBFC06-9C07-3BF7-A54C-C0E09E875254}"/>
          </ac:spMkLst>
        </pc:spChg>
      </pc:sldChg>
      <pc:sldChg chg="addSp delSp modSp new mod setBg">
        <pc:chgData name="Cerys Williams (2416044)" userId="S::2416044@student.uwtsd.ac.uk::8bc406d8-72db-414c-873b-93712e0736e2" providerId="AD" clId="Web-{8A526BE6-4A19-A3AE-4DF1-27736270F5E5}" dt="2024-11-26T09:52:34.345" v="341" actId="1076"/>
        <pc:sldMkLst>
          <pc:docMk/>
          <pc:sldMk cId="3318557276" sldId="264"/>
        </pc:sldMkLst>
        <pc:spChg chg="mod">
          <ac:chgData name="Cerys Williams (2416044)" userId="S::2416044@student.uwtsd.ac.uk::8bc406d8-72db-414c-873b-93712e0736e2" providerId="AD" clId="Web-{8A526BE6-4A19-A3AE-4DF1-27736270F5E5}" dt="2024-11-26T09:52:04.344" v="333" actId="1076"/>
          <ac:spMkLst>
            <pc:docMk/>
            <pc:sldMk cId="3318557276" sldId="264"/>
            <ac:spMk id="2" creationId="{7031485D-5F35-903C-4BD4-5716C2D6C847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09:51:54.219" v="332"/>
          <ac:spMkLst>
            <pc:docMk/>
            <pc:sldMk cId="3318557276" sldId="264"/>
            <ac:spMk id="33" creationId="{11D6A2A3-F101-46F7-8B6F-1C699CAFE9AD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09:51:54.219" v="332"/>
          <ac:spMkLst>
            <pc:docMk/>
            <pc:sldMk cId="3318557276" sldId="264"/>
            <ac:spMk id="35" creationId="{529E760E-527D-4053-A309-F2BDE12501CD}"/>
          </ac:spMkLst>
        </pc:spChg>
        <pc:spChg chg="add">
          <ac:chgData name="Cerys Williams (2416044)" userId="S::2416044@student.uwtsd.ac.uk::8bc406d8-72db-414c-873b-93712e0736e2" providerId="AD" clId="Web-{8A526BE6-4A19-A3AE-4DF1-27736270F5E5}" dt="2024-11-26T09:51:54.219" v="332"/>
          <ac:spMkLst>
            <pc:docMk/>
            <pc:sldMk cId="3318557276" sldId="264"/>
            <ac:spMk id="37" creationId="{4153D448-4ED1-429A-A28C-8316DE7CAF7E}"/>
          </ac:spMkLst>
        </pc:spChg>
        <pc:picChg chg="add mod">
          <ac:chgData name="Cerys Williams (2416044)" userId="S::2416044@student.uwtsd.ac.uk::8bc406d8-72db-414c-873b-93712e0736e2" providerId="AD" clId="Web-{8A526BE6-4A19-A3AE-4DF1-27736270F5E5}" dt="2024-11-26T09:52:34.345" v="341" actId="1076"/>
          <ac:picMkLst>
            <pc:docMk/>
            <pc:sldMk cId="3318557276" sldId="264"/>
            <ac:picMk id="28" creationId="{BBB54B43-27CE-6877-97B9-D929C35B0A35}"/>
          </ac:picMkLst>
        </pc:picChg>
      </pc:sldChg>
      <pc:sldChg chg="delSp modSp new">
        <pc:chgData name="Cerys Williams (2416044)" userId="S::2416044@student.uwtsd.ac.uk::8bc406d8-72db-414c-873b-93712e0736e2" providerId="AD" clId="Web-{8A526BE6-4A19-A3AE-4DF1-27736270F5E5}" dt="2024-11-26T14:11:43.234" v="871" actId="20577"/>
        <pc:sldMkLst>
          <pc:docMk/>
          <pc:sldMk cId="2340671954" sldId="265"/>
        </pc:sldMkLst>
      </pc:sldChg>
      <pc:sldChg chg="modSp new">
        <pc:chgData name="Cerys Williams (2416044)" userId="S::2416044@student.uwtsd.ac.uk::8bc406d8-72db-414c-873b-93712e0736e2" providerId="AD" clId="Web-{8A526BE6-4A19-A3AE-4DF1-27736270F5E5}" dt="2024-11-26T10:39:08.158" v="867" actId="20577"/>
        <pc:sldMkLst>
          <pc:docMk/>
          <pc:sldMk cId="3674635757" sldId="266"/>
        </pc:sldMkLst>
        <pc:spChg chg="mod">
          <ac:chgData name="Cerys Williams (2416044)" userId="S::2416044@student.uwtsd.ac.uk::8bc406d8-72db-414c-873b-93712e0736e2" providerId="AD" clId="Web-{8A526BE6-4A19-A3AE-4DF1-27736270F5E5}" dt="2024-11-26T10:31:28.067" v="777" actId="1076"/>
          <ac:spMkLst>
            <pc:docMk/>
            <pc:sldMk cId="3674635757" sldId="266"/>
            <ac:spMk id="2" creationId="{431A43C4-8AD0-0731-57E1-0EF3CFC308FF}"/>
          </ac:spMkLst>
        </pc:spChg>
        <pc:spChg chg="mod">
          <ac:chgData name="Cerys Williams (2416044)" userId="S::2416044@student.uwtsd.ac.uk::8bc406d8-72db-414c-873b-93712e0736e2" providerId="AD" clId="Web-{8A526BE6-4A19-A3AE-4DF1-27736270F5E5}" dt="2024-11-26T10:39:08.158" v="867" actId="20577"/>
          <ac:spMkLst>
            <pc:docMk/>
            <pc:sldMk cId="3674635757" sldId="266"/>
            <ac:spMk id="3" creationId="{7D976231-542E-779E-2B6C-A48E32E9430A}"/>
          </ac:spMkLst>
        </pc:spChg>
      </pc:sldChg>
    </pc:docChg>
  </pc:docChgLst>
  <pc:docChgLst>
    <pc:chgData name="Cerys Williams (2416044)" userId="S::2416044@student.uwtsd.ac.uk::8bc406d8-72db-414c-873b-93712e0736e2" providerId="AD" clId="Web-{9A8E136A-530B-EE63-0C29-0D604957A20B}"/>
    <pc:docChg chg="addSld delSld modSld">
      <pc:chgData name="Cerys Williams (2416044)" userId="S::2416044@student.uwtsd.ac.uk::8bc406d8-72db-414c-873b-93712e0736e2" providerId="AD" clId="Web-{9A8E136A-530B-EE63-0C29-0D604957A20B}" dt="2024-11-14T14:39:54.500" v="469" actId="20577"/>
      <pc:docMkLst>
        <pc:docMk/>
      </pc:docMkLst>
      <pc:sldChg chg="modSp">
        <pc:chgData name="Cerys Williams (2416044)" userId="S::2416044@student.uwtsd.ac.uk::8bc406d8-72db-414c-873b-93712e0736e2" providerId="AD" clId="Web-{9A8E136A-530B-EE63-0C29-0D604957A20B}" dt="2024-11-14T14:28:10.690" v="437" actId="20577"/>
        <pc:sldMkLst>
          <pc:docMk/>
          <pc:sldMk cId="109857222" sldId="256"/>
        </pc:sldMkLst>
        <pc:spChg chg="mod">
          <ac:chgData name="Cerys Williams (2416044)" userId="S::2416044@student.uwtsd.ac.uk::8bc406d8-72db-414c-873b-93712e0736e2" providerId="AD" clId="Web-{9A8E136A-530B-EE63-0C29-0D604957A20B}" dt="2024-11-14T14:28:10.690" v="437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Cerys Williams (2416044)" userId="S::2416044@student.uwtsd.ac.uk::8bc406d8-72db-414c-873b-93712e0736e2" providerId="AD" clId="Web-{9A8E136A-530B-EE63-0C29-0D604957A20B}" dt="2024-11-14T14:25:10.948" v="428" actId="20577"/>
        <pc:sldMkLst>
          <pc:docMk/>
          <pc:sldMk cId="1573983259" sldId="257"/>
        </pc:sldMkLst>
      </pc:sldChg>
      <pc:sldChg chg="modSp">
        <pc:chgData name="Cerys Williams (2416044)" userId="S::2416044@student.uwtsd.ac.uk::8bc406d8-72db-414c-873b-93712e0736e2" providerId="AD" clId="Web-{9A8E136A-530B-EE63-0C29-0D604957A20B}" dt="2024-11-14T14:39:54.500" v="469" actId="20577"/>
        <pc:sldMkLst>
          <pc:docMk/>
          <pc:sldMk cId="457475222" sldId="258"/>
        </pc:sldMkLst>
        <pc:spChg chg="mod">
          <ac:chgData name="Cerys Williams (2416044)" userId="S::2416044@student.uwtsd.ac.uk::8bc406d8-72db-414c-873b-93712e0736e2" providerId="AD" clId="Web-{9A8E136A-530B-EE63-0C29-0D604957A20B}" dt="2024-11-14T14:39:54.500" v="469" actId="20577"/>
          <ac:spMkLst>
            <pc:docMk/>
            <pc:sldMk cId="457475222" sldId="258"/>
            <ac:spMk id="3" creationId="{DB3DF25C-7623-13A3-A94F-27B2C7AC5A56}"/>
          </ac:spMkLst>
        </pc:spChg>
      </pc:sldChg>
      <pc:sldChg chg="addSp delSp modSp mod setBg modNotes">
        <pc:chgData name="Cerys Williams (2416044)" userId="S::2416044@student.uwtsd.ac.uk::8bc406d8-72db-414c-873b-93712e0736e2" providerId="AD" clId="Web-{9A8E136A-530B-EE63-0C29-0D604957A20B}" dt="2024-11-14T14:24:22.478" v="399" actId="20577"/>
        <pc:sldMkLst>
          <pc:docMk/>
          <pc:sldMk cId="3073528006" sldId="259"/>
        </pc:sldMkLst>
        <pc:spChg chg="mod">
          <ac:chgData name="Cerys Williams (2416044)" userId="S::2416044@student.uwtsd.ac.uk::8bc406d8-72db-414c-873b-93712e0736e2" providerId="AD" clId="Web-{9A8E136A-530B-EE63-0C29-0D604957A20B}" dt="2024-11-12T21:51:52.531" v="349" actId="1076"/>
          <ac:spMkLst>
            <pc:docMk/>
            <pc:sldMk cId="3073528006" sldId="259"/>
            <ac:spMk id="2" creationId="{F18FAF51-D9E3-BA0B-94FA-3CC04999B35A}"/>
          </ac:spMkLst>
        </pc:spChg>
        <pc:spChg chg="add mod">
          <ac:chgData name="Cerys Williams (2416044)" userId="S::2416044@student.uwtsd.ac.uk::8bc406d8-72db-414c-873b-93712e0736e2" providerId="AD" clId="Web-{9A8E136A-530B-EE63-0C29-0D604957A20B}" dt="2024-11-12T21:41:13.546" v="193" actId="1076"/>
          <ac:spMkLst>
            <pc:docMk/>
            <pc:sldMk cId="3073528006" sldId="259"/>
            <ac:spMk id="14" creationId="{9ACE7E18-970C-3937-0491-33122006B333}"/>
          </ac:spMkLst>
        </pc:spChg>
        <pc:spChg chg="add">
          <ac:chgData name="Cerys Williams (2416044)" userId="S::2416044@student.uwtsd.ac.uk::8bc406d8-72db-414c-873b-93712e0736e2" providerId="AD" clId="Web-{9A8E136A-530B-EE63-0C29-0D604957A20B}" dt="2024-11-12T21:26:24.555" v="81"/>
          <ac:spMkLst>
            <pc:docMk/>
            <pc:sldMk cId="3073528006" sldId="259"/>
            <ac:spMk id="22" creationId="{4643CFF5-3073-44B6-9A56-4CAF096FFF17}"/>
          </ac:spMkLst>
        </pc:spChg>
        <pc:spChg chg="add">
          <ac:chgData name="Cerys Williams (2416044)" userId="S::2416044@student.uwtsd.ac.uk::8bc406d8-72db-414c-873b-93712e0736e2" providerId="AD" clId="Web-{9A8E136A-530B-EE63-0C29-0D604957A20B}" dt="2024-11-12T21:26:24.555" v="81"/>
          <ac:spMkLst>
            <pc:docMk/>
            <pc:sldMk cId="3073528006" sldId="259"/>
            <ac:spMk id="24" creationId="{955DEFE8-24AF-47F7-B020-D4D76ABA1830}"/>
          </ac:spMkLst>
        </pc:spChg>
        <pc:spChg chg="add">
          <ac:chgData name="Cerys Williams (2416044)" userId="S::2416044@student.uwtsd.ac.uk::8bc406d8-72db-414c-873b-93712e0736e2" providerId="AD" clId="Web-{9A8E136A-530B-EE63-0C29-0D604957A20B}" dt="2024-11-12T21:26:24.555" v="81"/>
          <ac:spMkLst>
            <pc:docMk/>
            <pc:sldMk cId="3073528006" sldId="259"/>
            <ac:spMk id="26" creationId="{6EAE3873-25FC-4346-B1D5-82E5F9D953ED}"/>
          </ac:spMkLst>
        </pc:spChg>
        <pc:picChg chg="add mod ord modCrop">
          <ac:chgData name="Cerys Williams (2416044)" userId="S::2416044@student.uwtsd.ac.uk::8bc406d8-72db-414c-873b-93712e0736e2" providerId="AD" clId="Web-{9A8E136A-530B-EE63-0C29-0D604957A20B}" dt="2024-11-12T21:37:47.932" v="142" actId="14100"/>
          <ac:picMkLst>
            <pc:docMk/>
            <pc:sldMk cId="3073528006" sldId="259"/>
            <ac:picMk id="9" creationId="{D3DCC9E9-C9DF-CE45-A3AC-889E798436EA}"/>
          </ac:picMkLst>
        </pc:picChg>
      </pc:sldChg>
      <pc:sldChg chg="new del">
        <pc:chgData name="Cerys Williams (2416044)" userId="S::2416044@student.uwtsd.ac.uk::8bc406d8-72db-414c-873b-93712e0736e2" providerId="AD" clId="Web-{9A8E136A-530B-EE63-0C29-0D604957A20B}" dt="2024-11-14T14:38:40.012" v="461"/>
        <pc:sldMkLst>
          <pc:docMk/>
          <pc:sldMk cId="1629351261" sldId="260"/>
        </pc:sldMkLst>
      </pc:sldChg>
    </pc:docChg>
  </pc:docChgLst>
  <pc:docChgLst>
    <pc:chgData name="Cerys Williams (2416044)" userId="S::2416044@student.uwtsd.ac.uk::8bc406d8-72db-414c-873b-93712e0736e2" providerId="AD" clId="Web-{634B5935-0A0E-DDF8-4BA9-C8EA3F658437}"/>
    <pc:docChg chg="modSld">
      <pc:chgData name="Cerys Williams (2416044)" userId="S::2416044@student.uwtsd.ac.uk::8bc406d8-72db-414c-873b-93712e0736e2" providerId="AD" clId="Web-{634B5935-0A0E-DDF8-4BA9-C8EA3F658437}" dt="2024-11-28T14:36:59.565" v="13" actId="20577"/>
      <pc:docMkLst>
        <pc:docMk/>
      </pc:docMkLst>
      <pc:sldChg chg="modSp">
        <pc:chgData name="Cerys Williams (2416044)" userId="S::2416044@student.uwtsd.ac.uk::8bc406d8-72db-414c-873b-93712e0736e2" providerId="AD" clId="Web-{634B5935-0A0E-DDF8-4BA9-C8EA3F658437}" dt="2024-11-28T14:36:59.565" v="13" actId="20577"/>
        <pc:sldMkLst>
          <pc:docMk/>
          <pc:sldMk cId="2287857879" sldId="262"/>
        </pc:sldMkLst>
        <pc:spChg chg="mod">
          <ac:chgData name="Cerys Williams (2416044)" userId="S::2416044@student.uwtsd.ac.uk::8bc406d8-72db-414c-873b-93712e0736e2" providerId="AD" clId="Web-{634B5935-0A0E-DDF8-4BA9-C8EA3F658437}" dt="2024-11-28T14:36:07.517" v="6" actId="14100"/>
          <ac:spMkLst>
            <pc:docMk/>
            <pc:sldMk cId="2287857879" sldId="262"/>
            <ac:spMk id="2" creationId="{B7A59AD2-7F6E-7899-258D-ED97ED0A4E9A}"/>
          </ac:spMkLst>
        </pc:spChg>
        <pc:spChg chg="mod">
          <ac:chgData name="Cerys Williams (2416044)" userId="S::2416044@student.uwtsd.ac.uk::8bc406d8-72db-414c-873b-93712e0736e2" providerId="AD" clId="Web-{634B5935-0A0E-DDF8-4BA9-C8EA3F658437}" dt="2024-11-28T14:35:35.813" v="0" actId="1076"/>
          <ac:spMkLst>
            <pc:docMk/>
            <pc:sldMk cId="2287857879" sldId="262"/>
            <ac:spMk id="10" creationId="{26CF1AF0-E913-4E30-1929-B11D933AFDE2}"/>
          </ac:spMkLst>
        </pc:spChg>
        <pc:spChg chg="mod">
          <ac:chgData name="Cerys Williams (2416044)" userId="S::2416044@student.uwtsd.ac.uk::8bc406d8-72db-414c-873b-93712e0736e2" providerId="AD" clId="Web-{634B5935-0A0E-DDF8-4BA9-C8EA3F658437}" dt="2024-11-28T14:36:59.565" v="13" actId="20577"/>
          <ac:spMkLst>
            <pc:docMk/>
            <pc:sldMk cId="2287857879" sldId="262"/>
            <ac:spMk id="12" creationId="{0C857C34-5E1B-8608-686D-04C1DA11B6B0}"/>
          </ac:spMkLst>
        </pc:spChg>
        <pc:picChg chg="mod">
          <ac:chgData name="Cerys Williams (2416044)" userId="S::2416044@student.uwtsd.ac.uk::8bc406d8-72db-414c-873b-93712e0736e2" providerId="AD" clId="Web-{634B5935-0A0E-DDF8-4BA9-C8EA3F658437}" dt="2024-11-28T14:36:11.360" v="7" actId="14100"/>
          <ac:picMkLst>
            <pc:docMk/>
            <pc:sldMk cId="2287857879" sldId="262"/>
            <ac:picMk id="7" creationId="{EA70FABD-0CF4-C3D7-5336-9A648C0FA345}"/>
          </ac:picMkLst>
        </pc:picChg>
      </pc:sldChg>
    </pc:docChg>
  </pc:docChgLst>
  <pc:docChgLst>
    <pc:chgData name="Cerys Williams (2416044)" userId="S::2416044@student.uwtsd.ac.uk::8bc406d8-72db-414c-873b-93712e0736e2" providerId="AD" clId="Web-{B18D3CC1-3A30-5E02-115D-6EF66DAFB68B}"/>
    <pc:docChg chg="modSld">
      <pc:chgData name="Cerys Williams (2416044)" userId="S::2416044@student.uwtsd.ac.uk::8bc406d8-72db-414c-873b-93712e0736e2" providerId="AD" clId="Web-{B18D3CC1-3A30-5E02-115D-6EF66DAFB68B}" dt="2024-12-08T20:11:32.860" v="12"/>
      <pc:docMkLst>
        <pc:docMk/>
      </pc:docMkLst>
      <pc:sldChg chg="modNotes">
        <pc:chgData name="Cerys Williams (2416044)" userId="S::2416044@student.uwtsd.ac.uk::8bc406d8-72db-414c-873b-93712e0736e2" providerId="AD" clId="Web-{B18D3CC1-3A30-5E02-115D-6EF66DAFB68B}" dt="2024-12-08T20:10:59.765" v="2"/>
        <pc:sldMkLst>
          <pc:docMk/>
          <pc:sldMk cId="1573983259" sldId="257"/>
        </pc:sldMkLst>
      </pc:sldChg>
      <pc:sldChg chg="modNotes">
        <pc:chgData name="Cerys Williams (2416044)" userId="S::2416044@student.uwtsd.ac.uk::8bc406d8-72db-414c-873b-93712e0736e2" providerId="AD" clId="Web-{B18D3CC1-3A30-5E02-115D-6EF66DAFB68B}" dt="2024-12-08T20:10:52.233" v="0"/>
        <pc:sldMkLst>
          <pc:docMk/>
          <pc:sldMk cId="457475222" sldId="258"/>
        </pc:sldMkLst>
      </pc:sldChg>
      <pc:sldChg chg="modNotes">
        <pc:chgData name="Cerys Williams (2416044)" userId="S::2416044@student.uwtsd.ac.uk::8bc406d8-72db-414c-873b-93712e0736e2" providerId="AD" clId="Web-{B18D3CC1-3A30-5E02-115D-6EF66DAFB68B}" dt="2024-12-08T20:11:12.297" v="3"/>
        <pc:sldMkLst>
          <pc:docMk/>
          <pc:sldMk cId="3073528006" sldId="259"/>
        </pc:sldMkLst>
      </pc:sldChg>
      <pc:sldChg chg="modNotes">
        <pc:chgData name="Cerys Williams (2416044)" userId="S::2416044@student.uwtsd.ac.uk::8bc406d8-72db-414c-873b-93712e0736e2" providerId="AD" clId="Web-{B18D3CC1-3A30-5E02-115D-6EF66DAFB68B}" dt="2024-12-08T20:11:25.422" v="9"/>
        <pc:sldMkLst>
          <pc:docMk/>
          <pc:sldMk cId="3964641546" sldId="260"/>
        </pc:sldMkLst>
      </pc:sldChg>
      <pc:sldChg chg="modNotes">
        <pc:chgData name="Cerys Williams (2416044)" userId="S::2416044@student.uwtsd.ac.uk::8bc406d8-72db-414c-873b-93712e0736e2" providerId="AD" clId="Web-{B18D3CC1-3A30-5E02-115D-6EF66DAFB68B}" dt="2024-12-08T20:11:30.110" v="11"/>
        <pc:sldMkLst>
          <pc:docMk/>
          <pc:sldMk cId="2507718336" sldId="261"/>
        </pc:sldMkLst>
      </pc:sldChg>
      <pc:sldChg chg="modNotes">
        <pc:chgData name="Cerys Williams (2416044)" userId="S::2416044@student.uwtsd.ac.uk::8bc406d8-72db-414c-873b-93712e0736e2" providerId="AD" clId="Web-{B18D3CC1-3A30-5E02-115D-6EF66DAFB68B}" dt="2024-12-08T20:11:32.860" v="12"/>
        <pc:sldMkLst>
          <pc:docMk/>
          <pc:sldMk cId="2287857879" sldId="262"/>
        </pc:sldMkLst>
      </pc:sldChg>
      <pc:sldChg chg="modNotes">
        <pc:chgData name="Cerys Williams (2416044)" userId="S::2416044@student.uwtsd.ac.uk::8bc406d8-72db-414c-873b-93712e0736e2" providerId="AD" clId="Web-{B18D3CC1-3A30-5E02-115D-6EF66DAFB68B}" dt="2024-12-08T20:11:27.625" v="10"/>
        <pc:sldMkLst>
          <pc:docMk/>
          <pc:sldMk cId="2214385581" sldId="263"/>
        </pc:sldMkLst>
      </pc:sldChg>
    </pc:docChg>
  </pc:docChgLst>
  <pc:docChgLst>
    <pc:chgData name="Cerys Williams (2416044)" userId="S::2416044@student.uwtsd.ac.uk::8bc406d8-72db-414c-873b-93712e0736e2" providerId="AD" clId="Web-{2D531D9A-3364-6AEE-4BCB-463EE61D560C}"/>
    <pc:docChg chg="modSld">
      <pc:chgData name="Cerys Williams (2416044)" userId="S::2416044@student.uwtsd.ac.uk::8bc406d8-72db-414c-873b-93712e0736e2" providerId="AD" clId="Web-{2D531D9A-3364-6AEE-4BCB-463EE61D560C}" dt="2024-12-04T17:02:45.471" v="591" actId="20577"/>
      <pc:docMkLst>
        <pc:docMk/>
      </pc:docMkLst>
      <pc:sldChg chg="modSp">
        <pc:chgData name="Cerys Williams (2416044)" userId="S::2416044@student.uwtsd.ac.uk::8bc406d8-72db-414c-873b-93712e0736e2" providerId="AD" clId="Web-{2D531D9A-3364-6AEE-4BCB-463EE61D560C}" dt="2024-12-03T10:51:54.273" v="0" actId="20577"/>
        <pc:sldMkLst>
          <pc:docMk/>
          <pc:sldMk cId="109857222" sldId="256"/>
        </pc:sldMkLst>
        <pc:spChg chg="mod">
          <ac:chgData name="Cerys Williams (2416044)" userId="S::2416044@student.uwtsd.ac.uk::8bc406d8-72db-414c-873b-93712e0736e2" providerId="AD" clId="Web-{2D531D9A-3364-6AEE-4BCB-463EE61D560C}" dt="2024-12-03T10:51:54.273" v="0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Cerys Williams (2416044)" userId="S::2416044@student.uwtsd.ac.uk::8bc406d8-72db-414c-873b-93712e0736e2" providerId="AD" clId="Web-{2D531D9A-3364-6AEE-4BCB-463EE61D560C}" dt="2024-12-03T11:00:44.876" v="35" actId="20577"/>
        <pc:sldMkLst>
          <pc:docMk/>
          <pc:sldMk cId="1573983259" sldId="257"/>
        </pc:sldMkLst>
        <pc:spChg chg="mod">
          <ac:chgData name="Cerys Williams (2416044)" userId="S::2416044@student.uwtsd.ac.uk::8bc406d8-72db-414c-873b-93712e0736e2" providerId="AD" clId="Web-{2D531D9A-3364-6AEE-4BCB-463EE61D560C}" dt="2024-12-03T11:00:44.876" v="35" actId="20577"/>
          <ac:spMkLst>
            <pc:docMk/>
            <pc:sldMk cId="1573983259" sldId="257"/>
            <ac:spMk id="5" creationId="{20A0CADF-4B28-B23B-80D8-53CF265DD544}"/>
          </ac:spMkLst>
        </pc:spChg>
      </pc:sldChg>
      <pc:sldChg chg="modSp">
        <pc:chgData name="Cerys Williams (2416044)" userId="S::2416044@student.uwtsd.ac.uk::8bc406d8-72db-414c-873b-93712e0736e2" providerId="AD" clId="Web-{2D531D9A-3364-6AEE-4BCB-463EE61D560C}" dt="2024-12-03T11:10:14.637" v="38" actId="20577"/>
        <pc:sldMkLst>
          <pc:docMk/>
          <pc:sldMk cId="457475222" sldId="258"/>
        </pc:sldMkLst>
        <pc:spChg chg="mod">
          <ac:chgData name="Cerys Williams (2416044)" userId="S::2416044@student.uwtsd.ac.uk::8bc406d8-72db-414c-873b-93712e0736e2" providerId="AD" clId="Web-{2D531D9A-3364-6AEE-4BCB-463EE61D560C}" dt="2024-12-03T11:10:14.637" v="38" actId="20577"/>
          <ac:spMkLst>
            <pc:docMk/>
            <pc:sldMk cId="457475222" sldId="258"/>
            <ac:spMk id="3" creationId="{DB3DF25C-7623-13A3-A94F-27B2C7AC5A56}"/>
          </ac:spMkLst>
        </pc:spChg>
      </pc:sldChg>
      <pc:sldChg chg="modSp">
        <pc:chgData name="Cerys Williams (2416044)" userId="S::2416044@student.uwtsd.ac.uk::8bc406d8-72db-414c-873b-93712e0736e2" providerId="AD" clId="Web-{2D531D9A-3364-6AEE-4BCB-463EE61D560C}" dt="2024-12-04T17:02:45.471" v="591" actId="20577"/>
        <pc:sldMkLst>
          <pc:docMk/>
          <pc:sldMk cId="3964641546" sldId="260"/>
        </pc:sldMkLst>
        <pc:graphicFrameChg chg="modGraphic">
          <ac:chgData name="Cerys Williams (2416044)" userId="S::2416044@student.uwtsd.ac.uk::8bc406d8-72db-414c-873b-93712e0736e2" providerId="AD" clId="Web-{2D531D9A-3364-6AEE-4BCB-463EE61D560C}" dt="2024-12-04T17:02:45.471" v="591" actId="20577"/>
          <ac:graphicFrameMkLst>
            <pc:docMk/>
            <pc:sldMk cId="3964641546" sldId="260"/>
            <ac:graphicFrameMk id="5" creationId="{BCBACA91-4F15-02B9-6936-F37188D1AFA1}"/>
          </ac:graphicFrameMkLst>
        </pc:graphicFrameChg>
      </pc:sldChg>
      <pc:sldChg chg="addSp modSp">
        <pc:chgData name="Cerys Williams (2416044)" userId="S::2416044@student.uwtsd.ac.uk::8bc406d8-72db-414c-873b-93712e0736e2" providerId="AD" clId="Web-{2D531D9A-3364-6AEE-4BCB-463EE61D560C}" dt="2024-12-03T12:22:14.665" v="583" actId="20577"/>
        <pc:sldMkLst>
          <pc:docMk/>
          <pc:sldMk cId="3318557276" sldId="264"/>
        </pc:sldMkLst>
        <pc:spChg chg="add mod">
          <ac:chgData name="Cerys Williams (2416044)" userId="S::2416044@student.uwtsd.ac.uk::8bc406d8-72db-414c-873b-93712e0736e2" providerId="AD" clId="Web-{2D531D9A-3364-6AEE-4BCB-463EE61D560C}" dt="2024-12-03T12:22:14.665" v="583" actId="20577"/>
          <ac:spMkLst>
            <pc:docMk/>
            <pc:sldMk cId="3318557276" sldId="264"/>
            <ac:spMk id="4" creationId="{E8AFFCB5-42E5-B945-D4A6-1A8311F72144}"/>
          </ac:spMkLst>
        </pc:spChg>
        <pc:picChg chg="mod">
          <ac:chgData name="Cerys Williams (2416044)" userId="S::2416044@student.uwtsd.ac.uk::8bc406d8-72db-414c-873b-93712e0736e2" providerId="AD" clId="Web-{2D531D9A-3364-6AEE-4BCB-463EE61D560C}" dt="2024-12-03T12:17:34.550" v="463" actId="1076"/>
          <ac:picMkLst>
            <pc:docMk/>
            <pc:sldMk cId="3318557276" sldId="264"/>
            <ac:picMk id="28" creationId="{BBB54B43-27CE-6877-97B9-D929C35B0A35}"/>
          </ac:picMkLst>
        </pc:picChg>
      </pc:sldChg>
      <pc:sldChg chg="addSp delSp modSp">
        <pc:chgData name="Cerys Williams (2416044)" userId="S::2416044@student.uwtsd.ac.uk::8bc406d8-72db-414c-873b-93712e0736e2" providerId="AD" clId="Web-{2D531D9A-3364-6AEE-4BCB-463EE61D560C}" dt="2024-12-03T11:55:41.717" v="460" actId="14100"/>
        <pc:sldMkLst>
          <pc:docMk/>
          <pc:sldMk cId="2340671954" sldId="265"/>
        </pc:sldMkLst>
        <pc:spChg chg="add mod">
          <ac:chgData name="Cerys Williams (2416044)" userId="S::2416044@student.uwtsd.ac.uk::8bc406d8-72db-414c-873b-93712e0736e2" providerId="AD" clId="Web-{2D531D9A-3364-6AEE-4BCB-463EE61D560C}" dt="2024-12-03T11:55:27.747" v="458" actId="20577"/>
          <ac:spMkLst>
            <pc:docMk/>
            <pc:sldMk cId="2340671954" sldId="265"/>
            <ac:spMk id="4" creationId="{053B7772-8496-BB1B-FEE4-06C015C3FBF9}"/>
          </ac:spMkLst>
        </pc:spChg>
        <pc:picChg chg="add mod ord">
          <ac:chgData name="Cerys Williams (2416044)" userId="S::2416044@student.uwtsd.ac.uk::8bc406d8-72db-414c-873b-93712e0736e2" providerId="AD" clId="Web-{2D531D9A-3364-6AEE-4BCB-463EE61D560C}" dt="2024-12-03T11:55:41.717" v="460" actId="14100"/>
          <ac:picMkLst>
            <pc:docMk/>
            <pc:sldMk cId="2340671954" sldId="265"/>
            <ac:picMk id="2" creationId="{3015CB52-0748-085D-B266-E04C6008B4B1}"/>
          </ac:picMkLst>
        </pc:picChg>
      </pc:sldChg>
    </pc:docChg>
  </pc:docChgLst>
  <pc:docChgLst>
    <pc:chgData name="Cerys Williams (2416044)" userId="S::2416044@student.uwtsd.ac.uk::8bc406d8-72db-414c-873b-93712e0736e2" providerId="AD" clId="Web-{289E713A-9945-FF3D-9672-C2D5E9DC03AF}"/>
    <pc:docChg chg="modSld">
      <pc:chgData name="Cerys Williams (2416044)" userId="S::2416044@student.uwtsd.ac.uk::8bc406d8-72db-414c-873b-93712e0736e2" providerId="AD" clId="Web-{289E713A-9945-FF3D-9672-C2D5E9DC03AF}" dt="2024-11-16T00:18:29.990" v="408"/>
      <pc:docMkLst>
        <pc:docMk/>
      </pc:docMkLst>
      <pc:sldChg chg="modSp modNotes">
        <pc:chgData name="Cerys Williams (2416044)" userId="S::2416044@student.uwtsd.ac.uk::8bc406d8-72db-414c-873b-93712e0736e2" providerId="AD" clId="Web-{289E713A-9945-FF3D-9672-C2D5E9DC03AF}" dt="2024-11-16T00:09:26.295" v="215" actId="14100"/>
        <pc:sldMkLst>
          <pc:docMk/>
          <pc:sldMk cId="3964641546" sldId="260"/>
        </pc:sldMkLst>
      </pc:sldChg>
      <pc:sldChg chg="modSp modNotes">
        <pc:chgData name="Cerys Williams (2416044)" userId="S::2416044@student.uwtsd.ac.uk::8bc406d8-72db-414c-873b-93712e0736e2" providerId="AD" clId="Web-{289E713A-9945-FF3D-9672-C2D5E9DC03AF}" dt="2024-11-16T00:18:29.990" v="408"/>
        <pc:sldMkLst>
          <pc:docMk/>
          <pc:sldMk cId="2507718336" sldId="261"/>
        </pc:sldMkLst>
      </pc:sldChg>
    </pc:docChg>
  </pc:docChgLst>
  <pc:docChgLst>
    <pc:chgData clId="Web-{82B8D404-34C7-1130-0F67-52C556453B1C}"/>
    <pc:docChg chg="modSld">
      <pc:chgData name="" userId="" providerId="" clId="Web-{82B8D404-34C7-1130-0F67-52C556453B1C}" dt="2024-11-07T17:17:07.286" v="11" actId="20577"/>
      <pc:docMkLst>
        <pc:docMk/>
      </pc:docMkLst>
      <pc:sldChg chg="modSp">
        <pc:chgData name="" userId="" providerId="" clId="Web-{82B8D404-34C7-1130-0F67-52C556453B1C}" dt="2024-11-07T17:17:07.286" v="11" actId="20577"/>
        <pc:sldMkLst>
          <pc:docMk/>
          <pc:sldMk cId="109857222" sldId="256"/>
        </pc:sldMkLst>
        <pc:spChg chg="mod">
          <ac:chgData name="" userId="" providerId="" clId="Web-{82B8D404-34C7-1130-0F67-52C556453B1C}" dt="2024-11-07T17:17:07.286" v="11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Cerys Williams (2416044)" userId="S::2416044@student.uwtsd.ac.uk::8bc406d8-72db-414c-873b-93712e0736e2" providerId="AD" clId="Web-{31656DD6-D0FC-8C00-79F1-7A27AC780ECA}"/>
    <pc:docChg chg="modSld">
      <pc:chgData name="Cerys Williams (2416044)" userId="S::2416044@student.uwtsd.ac.uk::8bc406d8-72db-414c-873b-93712e0736e2" providerId="AD" clId="Web-{31656DD6-D0FC-8C00-79F1-7A27AC780ECA}" dt="2024-11-14T14:55:37.290" v="70"/>
      <pc:docMkLst>
        <pc:docMk/>
      </pc:docMkLst>
      <pc:sldChg chg="addSp delSp modSp mod setBg">
        <pc:chgData name="Cerys Williams (2416044)" userId="S::2416044@student.uwtsd.ac.uk::8bc406d8-72db-414c-873b-93712e0736e2" providerId="AD" clId="Web-{31656DD6-D0FC-8C00-79F1-7A27AC780ECA}" dt="2024-11-14T14:52:32.310" v="69" actId="20577"/>
        <pc:sldMkLst>
          <pc:docMk/>
          <pc:sldMk cId="1573983259" sldId="257"/>
        </pc:sldMkLst>
        <pc:spChg chg="mod">
          <ac:chgData name="Cerys Williams (2416044)" userId="S::2416044@student.uwtsd.ac.uk::8bc406d8-72db-414c-873b-93712e0736e2" providerId="AD" clId="Web-{31656DD6-D0FC-8C00-79F1-7A27AC780ECA}" dt="2024-11-14T14:48:14.528" v="39" actId="1076"/>
          <ac:spMkLst>
            <pc:docMk/>
            <pc:sldMk cId="1573983259" sldId="257"/>
            <ac:spMk id="2" creationId="{5DFDC60E-4B98-FA26-53F1-74D9F6942234}"/>
          </ac:spMkLst>
        </pc:spChg>
        <pc:spChg chg="mod">
          <ac:chgData name="Cerys Williams (2416044)" userId="S::2416044@student.uwtsd.ac.uk::8bc406d8-72db-414c-873b-93712e0736e2" providerId="AD" clId="Web-{31656DD6-D0FC-8C00-79F1-7A27AC780ECA}" dt="2024-11-14T14:52:32.310" v="69" actId="20577"/>
          <ac:spMkLst>
            <pc:docMk/>
            <pc:sldMk cId="1573983259" sldId="257"/>
            <ac:spMk id="5" creationId="{20A0CADF-4B28-B23B-80D8-53CF265DD544}"/>
          </ac:spMkLst>
        </pc:spChg>
        <pc:spChg chg="add">
          <ac:chgData name="Cerys Williams (2416044)" userId="S::2416044@student.uwtsd.ac.uk::8bc406d8-72db-414c-873b-93712e0736e2" providerId="AD" clId="Web-{31656DD6-D0FC-8C00-79F1-7A27AC780ECA}" dt="2024-11-14T14:47:49.542" v="36"/>
          <ac:spMkLst>
            <pc:docMk/>
            <pc:sldMk cId="1573983259" sldId="257"/>
            <ac:spMk id="24" creationId="{979E27D9-03C7-44E2-9FF8-15D0C8506AF7}"/>
          </ac:spMkLst>
        </pc:spChg>
        <pc:spChg chg="add">
          <ac:chgData name="Cerys Williams (2416044)" userId="S::2416044@student.uwtsd.ac.uk::8bc406d8-72db-414c-873b-93712e0736e2" providerId="AD" clId="Web-{31656DD6-D0FC-8C00-79F1-7A27AC780ECA}" dt="2024-11-14T14:47:49.542" v="36"/>
          <ac:spMkLst>
            <pc:docMk/>
            <pc:sldMk cId="1573983259" sldId="257"/>
            <ac:spMk id="25" creationId="{EEBF1590-3B36-48EE-A89D-3B6F3CB256AB}"/>
          </ac:spMkLst>
        </pc:spChg>
        <pc:spChg chg="add">
          <ac:chgData name="Cerys Williams (2416044)" userId="S::2416044@student.uwtsd.ac.uk::8bc406d8-72db-414c-873b-93712e0736e2" providerId="AD" clId="Web-{31656DD6-D0FC-8C00-79F1-7A27AC780ECA}" dt="2024-11-14T14:47:49.542" v="36"/>
          <ac:spMkLst>
            <pc:docMk/>
            <pc:sldMk cId="1573983259" sldId="257"/>
            <ac:spMk id="26" creationId="{AC8F6C8C-AB5A-4548-942D-E3FD40ACBC49}"/>
          </ac:spMkLst>
        </pc:spChg>
        <pc:picChg chg="add mod ord">
          <ac:chgData name="Cerys Williams (2416044)" userId="S::2416044@student.uwtsd.ac.uk::8bc406d8-72db-414c-873b-93712e0736e2" providerId="AD" clId="Web-{31656DD6-D0FC-8C00-79F1-7A27AC780ECA}" dt="2024-11-14T14:48:26.247" v="41" actId="1076"/>
          <ac:picMkLst>
            <pc:docMk/>
            <pc:sldMk cId="1573983259" sldId="257"/>
            <ac:picMk id="4" creationId="{3526344D-08F1-4A58-0BF0-0415F94F8036}"/>
          </ac:picMkLst>
        </pc:picChg>
      </pc:sldChg>
      <pc:sldChg chg="modSp">
        <pc:chgData name="Cerys Williams (2416044)" userId="S::2416044@student.uwtsd.ac.uk::8bc406d8-72db-414c-873b-93712e0736e2" providerId="AD" clId="Web-{31656DD6-D0FC-8C00-79F1-7A27AC780ECA}" dt="2024-11-14T14:43:45.823" v="22" actId="20577"/>
        <pc:sldMkLst>
          <pc:docMk/>
          <pc:sldMk cId="457475222" sldId="258"/>
        </pc:sldMkLst>
        <pc:spChg chg="mod">
          <ac:chgData name="Cerys Williams (2416044)" userId="S::2416044@student.uwtsd.ac.uk::8bc406d8-72db-414c-873b-93712e0736e2" providerId="AD" clId="Web-{31656DD6-D0FC-8C00-79F1-7A27AC780ECA}" dt="2024-11-14T14:43:45.823" v="22" actId="20577"/>
          <ac:spMkLst>
            <pc:docMk/>
            <pc:sldMk cId="457475222" sldId="258"/>
            <ac:spMk id="3" creationId="{DB3DF25C-7623-13A3-A94F-27B2C7AC5A56}"/>
          </ac:spMkLst>
        </pc:spChg>
      </pc:sldChg>
      <pc:sldChg chg="delSp">
        <pc:chgData name="Cerys Williams (2416044)" userId="S::2416044@student.uwtsd.ac.uk::8bc406d8-72db-414c-873b-93712e0736e2" providerId="AD" clId="Web-{31656DD6-D0FC-8C00-79F1-7A27AC780ECA}" dt="2024-11-14T14:55:37.290" v="70"/>
        <pc:sldMkLst>
          <pc:docMk/>
          <pc:sldMk cId="3073528006" sldId="259"/>
        </pc:sldMkLst>
      </pc:sldChg>
    </pc:docChg>
  </pc:docChgLst>
  <pc:docChgLst>
    <pc:chgData name="Cerys Williams (2416044)" userId="S::2416044@student.uwtsd.ac.uk::8bc406d8-72db-414c-873b-93712e0736e2" providerId="AD" clId="Web-{6F043B3F-2C74-20EE-A1E9-E6AA9B46858B}"/>
    <pc:docChg chg="addSld modSld">
      <pc:chgData name="Cerys Williams (2416044)" userId="S::2416044@student.uwtsd.ac.uk::8bc406d8-72db-414c-873b-93712e0736e2" providerId="AD" clId="Web-{6F043B3F-2C74-20EE-A1E9-E6AA9B46858B}" dt="2024-11-15T23:56:59.827" v="863" actId="20577"/>
      <pc:docMkLst>
        <pc:docMk/>
      </pc:docMkLst>
      <pc:sldChg chg="addSp modSp modNotes">
        <pc:chgData name="Cerys Williams (2416044)" userId="S::2416044@student.uwtsd.ac.uk::8bc406d8-72db-414c-873b-93712e0736e2" providerId="AD" clId="Web-{6F043B3F-2C74-20EE-A1E9-E6AA9B46858B}" dt="2024-11-14T15:02:21.090" v="138"/>
        <pc:sldMkLst>
          <pc:docMk/>
          <pc:sldMk cId="3073528006" sldId="259"/>
        </pc:sldMkLst>
        <pc:spChg chg="add mod">
          <ac:chgData name="Cerys Williams (2416044)" userId="S::2416044@student.uwtsd.ac.uk::8bc406d8-72db-414c-873b-93712e0736e2" providerId="AD" clId="Web-{6F043B3F-2C74-20EE-A1E9-E6AA9B46858B}" dt="2024-11-14T15:00:23.571" v="133" actId="20577"/>
          <ac:spMkLst>
            <pc:docMk/>
            <pc:sldMk cId="3073528006" sldId="259"/>
            <ac:spMk id="3" creationId="{957D0B65-443E-704F-E4AB-B585B8DA48B5}"/>
          </ac:spMkLst>
        </pc:spChg>
      </pc:sldChg>
      <pc:sldChg chg="modSp new modNotes">
        <pc:chgData name="Cerys Williams (2416044)" userId="S::2416044@student.uwtsd.ac.uk::8bc406d8-72db-414c-873b-93712e0736e2" providerId="AD" clId="Web-{6F043B3F-2C74-20EE-A1E9-E6AA9B46858B}" dt="2024-11-15T23:56:59.827" v="863" actId="20577"/>
        <pc:sldMkLst>
          <pc:docMk/>
          <pc:sldMk cId="3964641546" sldId="260"/>
        </pc:sldMkLst>
        <pc:spChg chg="mod">
          <ac:chgData name="Cerys Williams (2416044)" userId="S::2416044@student.uwtsd.ac.uk::8bc406d8-72db-414c-873b-93712e0736e2" providerId="AD" clId="Web-{6F043B3F-2C74-20EE-A1E9-E6AA9B46858B}" dt="2024-11-14T15:04:16.343" v="177" actId="1076"/>
          <ac:spMkLst>
            <pc:docMk/>
            <pc:sldMk cId="3964641546" sldId="260"/>
            <ac:spMk id="2" creationId="{B8429185-C671-393B-EB66-DBD135F6EF41}"/>
          </ac:spMkLst>
        </pc:spChg>
      </pc:sldChg>
      <pc:sldChg chg="modSp new">
        <pc:chgData name="Cerys Williams (2416044)" userId="S::2416044@student.uwtsd.ac.uk::8bc406d8-72db-414c-873b-93712e0736e2" providerId="AD" clId="Web-{6F043B3F-2C74-20EE-A1E9-E6AA9B46858B}" dt="2024-11-14T15:59:53.864" v="622" actId="20577"/>
        <pc:sldMkLst>
          <pc:docMk/>
          <pc:sldMk cId="2507718336" sldId="261"/>
        </pc:sldMkLst>
        <pc:spChg chg="mod">
          <ac:chgData name="Cerys Williams (2416044)" userId="S::2416044@student.uwtsd.ac.uk::8bc406d8-72db-414c-873b-93712e0736e2" providerId="AD" clId="Web-{6F043B3F-2C74-20EE-A1E9-E6AA9B46858B}" dt="2024-11-14T15:52:52.477" v="545" actId="20577"/>
          <ac:spMkLst>
            <pc:docMk/>
            <pc:sldMk cId="2507718336" sldId="261"/>
            <ac:spMk id="2" creationId="{283F5DCD-2957-0BAA-335A-0DF51373C98D}"/>
          </ac:spMkLst>
        </pc:spChg>
      </pc:sldChg>
      <pc:sldChg chg="modSp new modNotes">
        <pc:chgData name="Cerys Williams (2416044)" userId="S::2416044@student.uwtsd.ac.uk::8bc406d8-72db-414c-873b-93712e0736e2" providerId="AD" clId="Web-{6F043B3F-2C74-20EE-A1E9-E6AA9B46858B}" dt="2024-11-14T17:13:07.934" v="838" actId="20577"/>
        <pc:sldMkLst>
          <pc:docMk/>
          <pc:sldMk cId="2287857879" sldId="262"/>
        </pc:sldMkLst>
        <pc:spChg chg="mod">
          <ac:chgData name="Cerys Williams (2416044)" userId="S::2416044@student.uwtsd.ac.uk::8bc406d8-72db-414c-873b-93712e0736e2" providerId="AD" clId="Web-{6F043B3F-2C74-20EE-A1E9-E6AA9B46858B}" dt="2024-11-14T17:13:07.934" v="838" actId="20577"/>
          <ac:spMkLst>
            <pc:docMk/>
            <pc:sldMk cId="2287857879" sldId="262"/>
            <ac:spMk id="2" creationId="{B7A59AD2-7F6E-7899-258D-ED97ED0A4E9A}"/>
          </ac:spMkLst>
        </pc:spChg>
        <pc:spChg chg="mod">
          <ac:chgData name="Cerys Williams (2416044)" userId="S::2416044@student.uwtsd.ac.uk::8bc406d8-72db-414c-873b-93712e0736e2" providerId="AD" clId="Web-{6F043B3F-2C74-20EE-A1E9-E6AA9B46858B}" dt="2024-11-14T17:08:29.300" v="771" actId="20577"/>
          <ac:spMkLst>
            <pc:docMk/>
            <pc:sldMk cId="2287857879" sldId="262"/>
            <ac:spMk id="3" creationId="{AAD22BBD-4A39-86AB-2432-A4FE13C4B089}"/>
          </ac:spMkLst>
        </pc:spChg>
      </pc:sldChg>
    </pc:docChg>
  </pc:docChgLst>
  <pc:docChgLst>
    <pc:chgData name="Cerys Williams (2416044)" userId="S::2416044@student.uwtsd.ac.uk::8bc406d8-72db-414c-873b-93712e0736e2" providerId="AD" clId="Web-{BBDF0590-2725-8B81-BA94-8979B755BA48}"/>
    <pc:docChg chg="modSld">
      <pc:chgData name="Cerys Williams (2416044)" userId="S::2416044@student.uwtsd.ac.uk::8bc406d8-72db-414c-873b-93712e0736e2" providerId="AD" clId="Web-{BBDF0590-2725-8B81-BA94-8979B755BA48}" dt="2024-11-25T09:41:23.357" v="0" actId="14100"/>
      <pc:docMkLst>
        <pc:docMk/>
      </pc:docMkLst>
      <pc:sldChg chg="modSp">
        <pc:chgData name="Cerys Williams (2416044)" userId="S::2416044@student.uwtsd.ac.uk::8bc406d8-72db-414c-873b-93712e0736e2" providerId="AD" clId="Web-{BBDF0590-2725-8B81-BA94-8979B755BA48}" dt="2024-11-25T09:41:23.357" v="0" actId="14100"/>
        <pc:sldMkLst>
          <pc:docMk/>
          <pc:sldMk cId="2214385581" sldId="263"/>
        </pc:sldMkLst>
        <pc:spChg chg="mod">
          <ac:chgData name="Cerys Williams (2416044)" userId="S::2416044@student.uwtsd.ac.uk::8bc406d8-72db-414c-873b-93712e0736e2" providerId="AD" clId="Web-{BBDF0590-2725-8B81-BA94-8979B755BA48}" dt="2024-11-25T09:41:23.357" v="0" actId="14100"/>
          <ac:spMkLst>
            <pc:docMk/>
            <pc:sldMk cId="2214385581" sldId="263"/>
            <ac:spMk id="6" creationId="{8DBBFC06-9C07-3BF7-A54C-C0E09E875254}"/>
          </ac:spMkLst>
        </pc:spChg>
      </pc:sldChg>
    </pc:docChg>
  </pc:docChgLst>
  <pc:docChgLst>
    <pc:chgData name="Cerys Williams (2416044)" userId="S::2416044@student.uwtsd.ac.uk::8bc406d8-72db-414c-873b-93712e0736e2" providerId="AD" clId="Web-{82B8D404-34C7-1130-0F67-52C556453B1C}"/>
    <pc:docChg chg="addSld modSld addMainMaster delMainMaster">
      <pc:chgData name="Cerys Williams (2416044)" userId="S::2416044@student.uwtsd.ac.uk::8bc406d8-72db-414c-873b-93712e0736e2" providerId="AD" clId="Web-{82B8D404-34C7-1130-0F67-52C556453B1C}" dt="2024-11-07T18:01:11.503" v="734" actId="14100"/>
      <pc:docMkLst>
        <pc:docMk/>
      </pc:docMkLst>
      <pc:sldChg chg="addSp modSp mod setBg modClrScheme chgLayout">
        <pc:chgData name="Cerys Williams (2416044)" userId="S::2416044@student.uwtsd.ac.uk::8bc406d8-72db-414c-873b-93712e0736e2" providerId="AD" clId="Web-{82B8D404-34C7-1130-0F67-52C556453B1C}" dt="2024-11-07T17:17:47.396" v="18"/>
        <pc:sldMkLst>
          <pc:docMk/>
          <pc:sldMk cId="109857222" sldId="256"/>
        </pc:sldMkLst>
        <pc:spChg chg="mod">
          <ac:chgData name="Cerys Williams (2416044)" userId="S::2416044@student.uwtsd.ac.uk::8bc406d8-72db-414c-873b-93712e0736e2" providerId="AD" clId="Web-{82B8D404-34C7-1130-0F67-52C556453B1C}" dt="2024-11-07T17:17:47.396" v="1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erys Williams (2416044)" userId="S::2416044@student.uwtsd.ac.uk::8bc406d8-72db-414c-873b-93712e0736e2" providerId="AD" clId="Web-{82B8D404-34C7-1130-0F67-52C556453B1C}" dt="2024-11-07T17:17:47.396" v="18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Cerys Williams (2416044)" userId="S::2416044@student.uwtsd.ac.uk::8bc406d8-72db-414c-873b-93712e0736e2" providerId="AD" clId="Web-{82B8D404-34C7-1130-0F67-52C556453B1C}" dt="2024-11-07T17:17:47.396" v="18"/>
          <ac:spMkLst>
            <pc:docMk/>
            <pc:sldMk cId="109857222" sldId="256"/>
            <ac:spMk id="9" creationId="{4D896123-1B32-4CB1-B2ED-E34BBC26B423}"/>
          </ac:spMkLst>
        </pc:spChg>
        <pc:spChg chg="add">
          <ac:chgData name="Cerys Williams (2416044)" userId="S::2416044@student.uwtsd.ac.uk::8bc406d8-72db-414c-873b-93712e0736e2" providerId="AD" clId="Web-{82B8D404-34C7-1130-0F67-52C556453B1C}" dt="2024-11-07T17:17:47.396" v="18"/>
          <ac:spMkLst>
            <pc:docMk/>
            <pc:sldMk cId="109857222" sldId="256"/>
            <ac:spMk id="11" creationId="{019FDB4D-987D-4C87-A179-9D4616AB2455}"/>
          </ac:spMkLst>
        </pc:spChg>
        <pc:picChg chg="add">
          <ac:chgData name="Cerys Williams (2416044)" userId="S::2416044@student.uwtsd.ac.uk::8bc406d8-72db-414c-873b-93712e0736e2" providerId="AD" clId="Web-{82B8D404-34C7-1130-0F67-52C556453B1C}" dt="2024-11-07T17:17:47.396" v="18"/>
          <ac:picMkLst>
            <pc:docMk/>
            <pc:sldMk cId="109857222" sldId="256"/>
            <ac:picMk id="4" creationId="{7FFAC103-4CD4-8D13-73CA-068797E0BF17}"/>
          </ac:picMkLst>
        </pc:picChg>
      </pc:sldChg>
      <pc:sldChg chg="addSp delSp modSp new modNotes">
        <pc:chgData name="Cerys Williams (2416044)" userId="S::2416044@student.uwtsd.ac.uk::8bc406d8-72db-414c-873b-93712e0736e2" providerId="AD" clId="Web-{82B8D404-34C7-1130-0F67-52C556453B1C}" dt="2024-11-07T17:57:14.636" v="715"/>
        <pc:sldMkLst>
          <pc:docMk/>
          <pc:sldMk cId="1573983259" sldId="257"/>
        </pc:sldMkLst>
        <pc:spChg chg="mod">
          <ac:chgData name="Cerys Williams (2416044)" userId="S::2416044@student.uwtsd.ac.uk::8bc406d8-72db-414c-873b-93712e0736e2" providerId="AD" clId="Web-{82B8D404-34C7-1130-0F67-52C556453B1C}" dt="2024-11-07T17:20:01.339" v="53" actId="20577"/>
          <ac:spMkLst>
            <pc:docMk/>
            <pc:sldMk cId="1573983259" sldId="257"/>
            <ac:spMk id="2" creationId="{5DFDC60E-4B98-FA26-53F1-74D9F6942234}"/>
          </ac:spMkLst>
        </pc:spChg>
        <pc:spChg chg="add mod">
          <ac:chgData name="Cerys Williams (2416044)" userId="S::2416044@student.uwtsd.ac.uk::8bc406d8-72db-414c-873b-93712e0736e2" providerId="AD" clId="Web-{82B8D404-34C7-1130-0F67-52C556453B1C}" dt="2024-11-07T17:56:00.680" v="665" actId="20577"/>
          <ac:spMkLst>
            <pc:docMk/>
            <pc:sldMk cId="1573983259" sldId="257"/>
            <ac:spMk id="5" creationId="{20A0CADF-4B28-B23B-80D8-53CF265DD544}"/>
          </ac:spMkLst>
        </pc:spChg>
      </pc:sldChg>
      <pc:sldChg chg="addSp modSp new modNotes">
        <pc:chgData name="Cerys Williams (2416044)" userId="S::2416044@student.uwtsd.ac.uk::8bc406d8-72db-414c-873b-93712e0736e2" providerId="AD" clId="Web-{82B8D404-34C7-1130-0F67-52C556453B1C}" dt="2024-11-07T18:01:11.503" v="734" actId="14100"/>
        <pc:sldMkLst>
          <pc:docMk/>
          <pc:sldMk cId="457475222" sldId="258"/>
        </pc:sldMkLst>
        <pc:spChg chg="mod">
          <ac:chgData name="Cerys Williams (2416044)" userId="S::2416044@student.uwtsd.ac.uk::8bc406d8-72db-414c-873b-93712e0736e2" providerId="AD" clId="Web-{82B8D404-34C7-1130-0F67-52C556453B1C}" dt="2024-11-07T17:59:52.953" v="724" actId="1076"/>
          <ac:spMkLst>
            <pc:docMk/>
            <pc:sldMk cId="457475222" sldId="258"/>
            <ac:spMk id="2" creationId="{A8A43077-8C10-C2DE-31DE-44DBC2CDA6FA}"/>
          </ac:spMkLst>
        </pc:spChg>
        <pc:spChg chg="mod">
          <ac:chgData name="Cerys Williams (2416044)" userId="S::2416044@student.uwtsd.ac.uk::8bc406d8-72db-414c-873b-93712e0736e2" providerId="AD" clId="Web-{82B8D404-34C7-1130-0F67-52C556453B1C}" dt="2024-11-07T18:00:36.986" v="733" actId="20577"/>
          <ac:spMkLst>
            <pc:docMk/>
            <pc:sldMk cId="457475222" sldId="258"/>
            <ac:spMk id="3" creationId="{DB3DF25C-7623-13A3-A94F-27B2C7AC5A56}"/>
          </ac:spMkLst>
        </pc:spChg>
        <pc:picChg chg="add mod">
          <ac:chgData name="Cerys Williams (2416044)" userId="S::2416044@student.uwtsd.ac.uk::8bc406d8-72db-414c-873b-93712e0736e2" providerId="AD" clId="Web-{82B8D404-34C7-1130-0F67-52C556453B1C}" dt="2024-11-07T18:01:11.503" v="734" actId="14100"/>
          <ac:picMkLst>
            <pc:docMk/>
            <pc:sldMk cId="457475222" sldId="258"/>
            <ac:picMk id="4" creationId="{0FC05468-79C4-E3F3-4405-61802EE0355A}"/>
          </ac:picMkLst>
        </pc:picChg>
      </pc:sldChg>
      <pc:sldChg chg="modSp new">
        <pc:chgData name="Cerys Williams (2416044)" userId="S::2416044@student.uwtsd.ac.uk::8bc406d8-72db-414c-873b-93712e0736e2" providerId="AD" clId="Web-{82B8D404-34C7-1130-0F67-52C556453B1C}" dt="2024-11-07T17:42:08.901" v="437" actId="1076"/>
        <pc:sldMkLst>
          <pc:docMk/>
          <pc:sldMk cId="3073528006" sldId="259"/>
        </pc:sldMkLst>
        <pc:spChg chg="mod">
          <ac:chgData name="Cerys Williams (2416044)" userId="S::2416044@student.uwtsd.ac.uk::8bc406d8-72db-414c-873b-93712e0736e2" providerId="AD" clId="Web-{82B8D404-34C7-1130-0F67-52C556453B1C}" dt="2024-11-07T17:42:08.901" v="437" actId="1076"/>
          <ac:spMkLst>
            <pc:docMk/>
            <pc:sldMk cId="3073528006" sldId="259"/>
            <ac:spMk id="2" creationId="{F18FAF51-D9E3-BA0B-94FA-3CC04999B35A}"/>
          </ac:spMkLst>
        </pc:spChg>
      </pc:sldChg>
      <pc:sldMasterChg chg="del delSldLayout">
        <pc:chgData name="Cerys Williams (2416044)" userId="S::2416044@student.uwtsd.ac.uk::8bc406d8-72db-414c-873b-93712e0736e2" providerId="AD" clId="Web-{82B8D404-34C7-1130-0F67-52C556453B1C}" dt="2024-11-07T17:17:47.396" v="18"/>
        <pc:sldMasterMkLst>
          <pc:docMk/>
          <pc:sldMasterMk cId="2460954070" sldId="2147483660"/>
        </pc:sldMasterMkLst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replId addSldLayout">
        <pc:chgData name="Cerys Williams (2416044)" userId="S::2416044@student.uwtsd.ac.uk::8bc406d8-72db-414c-873b-93712e0736e2" providerId="AD" clId="Web-{82B8D404-34C7-1130-0F67-52C556453B1C}" dt="2024-11-07T17:17:47.396" v="18"/>
        <pc:sldMasterMkLst>
          <pc:docMk/>
          <pc:sldMasterMk cId="763603331" sldId="2147483672"/>
        </pc:sldMasterMkLst>
        <pc:sldLayoutChg chg="ad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2268670845" sldId="2147483673"/>
          </pc:sldLayoutMkLst>
        </pc:sldLayoutChg>
        <pc:sldLayoutChg chg="add replI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544982157" sldId="2147483674"/>
          </pc:sldLayoutMkLst>
        </pc:sldLayoutChg>
        <pc:sldLayoutChg chg="add replI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3085596393" sldId="2147483675"/>
          </pc:sldLayoutMkLst>
        </pc:sldLayoutChg>
        <pc:sldLayoutChg chg="add replI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517604340" sldId="2147483676"/>
          </pc:sldLayoutMkLst>
        </pc:sldLayoutChg>
        <pc:sldLayoutChg chg="add replI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2620783194" sldId="2147483677"/>
          </pc:sldLayoutMkLst>
        </pc:sldLayoutChg>
        <pc:sldLayoutChg chg="add replI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3068184799" sldId="2147483678"/>
          </pc:sldLayoutMkLst>
        </pc:sldLayoutChg>
        <pc:sldLayoutChg chg="add replI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3788274002" sldId="2147483679"/>
          </pc:sldLayoutMkLst>
        </pc:sldLayoutChg>
        <pc:sldLayoutChg chg="add replI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1138215215" sldId="2147483680"/>
          </pc:sldLayoutMkLst>
        </pc:sldLayoutChg>
        <pc:sldLayoutChg chg="add replI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2572641929" sldId="2147483681"/>
          </pc:sldLayoutMkLst>
        </pc:sldLayoutChg>
        <pc:sldLayoutChg chg="add replI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1197242128" sldId="2147483682"/>
          </pc:sldLayoutMkLst>
        </pc:sldLayoutChg>
        <pc:sldLayoutChg chg="add replId">
          <pc:chgData name="Cerys Williams (2416044)" userId="S::2416044@student.uwtsd.ac.uk::8bc406d8-72db-414c-873b-93712e0736e2" providerId="AD" clId="Web-{82B8D404-34C7-1130-0F67-52C556453B1C}" dt="2024-11-07T17:17:47.396" v="18"/>
          <pc:sldLayoutMkLst>
            <pc:docMk/>
            <pc:sldMasterMk cId="763603331" sldId="2147483672"/>
            <pc:sldLayoutMk cId="3259126905" sldId="2147483683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sv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sv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D44152-6C1F-460F-8901-7C2DD69F73F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A595F79-948B-4215-AAB4-E1E5F84F8BE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88FDC22-ECE9-4742-8FDD-FE68CEC14C6C}" type="parTrans" cxnId="{077CC481-86CF-4E66-973F-D54A6A9F787E}">
      <dgm:prSet/>
      <dgm:spPr/>
      <dgm:t>
        <a:bodyPr/>
        <a:lstStyle/>
        <a:p>
          <a:endParaRPr lang="en-US"/>
        </a:p>
      </dgm:t>
    </dgm:pt>
    <dgm:pt modelId="{0CC127C7-5A13-46E5-8397-DF26FC551C23}" type="sibTrans" cxnId="{077CC481-86CF-4E66-973F-D54A6A9F787E}">
      <dgm:prSet/>
      <dgm:spPr/>
      <dgm:t>
        <a:bodyPr/>
        <a:lstStyle/>
        <a:p>
          <a:endParaRPr lang="en-US"/>
        </a:p>
      </dgm:t>
    </dgm:pt>
    <dgm:pt modelId="{9EF96654-B76C-42BE-959D-C81FE7AFE8E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If there is effective teamwork, individuals are more likely too:</a:t>
          </a:r>
        </a:p>
      </dgm:t>
    </dgm:pt>
    <dgm:pt modelId="{F62B7DD2-82EB-4BA5-A63F-2706B51A763C}" type="parTrans" cxnId="{03EEC9F6-C47B-4BCA-8459-8F7E333E3155}">
      <dgm:prSet/>
      <dgm:spPr/>
      <dgm:t>
        <a:bodyPr/>
        <a:lstStyle/>
        <a:p>
          <a:endParaRPr lang="en-US"/>
        </a:p>
      </dgm:t>
    </dgm:pt>
    <dgm:pt modelId="{87E43ADB-6E92-4054-9B67-8882362655C3}" type="sibTrans" cxnId="{03EEC9F6-C47B-4BCA-8459-8F7E333E3155}">
      <dgm:prSet/>
      <dgm:spPr/>
      <dgm:t>
        <a:bodyPr/>
        <a:lstStyle/>
        <a:p>
          <a:endParaRPr lang="en-US"/>
        </a:p>
      </dgm:t>
    </dgm:pt>
    <dgm:pt modelId="{D7852514-6264-4914-9A56-4A78B5FF23D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Dedicate themselves to achieving team goals</a:t>
          </a:r>
        </a:p>
      </dgm:t>
    </dgm:pt>
    <dgm:pt modelId="{1212110D-EE76-4BF2-862F-74013F72EE0E}" type="parTrans" cxnId="{4D03E3B1-3B62-4596-B613-25C70763240F}">
      <dgm:prSet/>
      <dgm:spPr/>
      <dgm:t>
        <a:bodyPr/>
        <a:lstStyle/>
        <a:p>
          <a:endParaRPr lang="en-US"/>
        </a:p>
      </dgm:t>
    </dgm:pt>
    <dgm:pt modelId="{3F68C6A6-BFD8-4699-8721-4406D1DC24D0}" type="sibTrans" cxnId="{4D03E3B1-3B62-4596-B613-25C70763240F}">
      <dgm:prSet/>
      <dgm:spPr/>
      <dgm:t>
        <a:bodyPr/>
        <a:lstStyle/>
        <a:p>
          <a:endParaRPr lang="en-US"/>
        </a:p>
      </dgm:t>
    </dgm:pt>
    <dgm:pt modelId="{04B1BECD-884D-47DE-8A25-ECA190635AA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Be honest in discussions and encourage feedback</a:t>
          </a:r>
        </a:p>
      </dgm:t>
    </dgm:pt>
    <dgm:pt modelId="{419E2104-BC43-45B9-A560-F8EF9C19BDDF}" type="parTrans" cxnId="{9EE9F6DB-2341-46FD-9B2A-BF44ADA8A69B}">
      <dgm:prSet/>
      <dgm:spPr/>
      <dgm:t>
        <a:bodyPr/>
        <a:lstStyle/>
        <a:p>
          <a:endParaRPr lang="en-US"/>
        </a:p>
      </dgm:t>
    </dgm:pt>
    <dgm:pt modelId="{AADE179F-0ABE-4785-8228-559BCADC8996}" type="sibTrans" cxnId="{9EE9F6DB-2341-46FD-9B2A-BF44ADA8A69B}">
      <dgm:prSet/>
      <dgm:spPr/>
      <dgm:t>
        <a:bodyPr/>
        <a:lstStyle/>
        <a:p>
          <a:endParaRPr lang="en-US"/>
        </a:p>
      </dgm:t>
    </dgm:pt>
    <dgm:pt modelId="{70416890-1B80-45C6-8710-4D9307F30EE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Engage in approaches and practices</a:t>
          </a:r>
        </a:p>
      </dgm:t>
    </dgm:pt>
    <dgm:pt modelId="{979E8780-B5AB-475E-A83D-76D37E420E2B}" type="parTrans" cxnId="{D251E25F-0A9E-4453-BF07-E13F43BFD520}">
      <dgm:prSet/>
      <dgm:spPr/>
      <dgm:t>
        <a:bodyPr/>
        <a:lstStyle/>
        <a:p>
          <a:endParaRPr lang="en-US"/>
        </a:p>
      </dgm:t>
    </dgm:pt>
    <dgm:pt modelId="{6FF053F0-5D4D-450D-961B-E0689854E150}" type="sibTrans" cxnId="{D251E25F-0A9E-4453-BF07-E13F43BFD520}">
      <dgm:prSet/>
      <dgm:spPr/>
      <dgm:t>
        <a:bodyPr/>
        <a:lstStyle/>
        <a:p>
          <a:endParaRPr lang="en-US"/>
        </a:p>
      </dgm:t>
    </dgm:pt>
    <dgm:pt modelId="{817732D2-D324-4245-B631-E6A4A107C75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(Scism, 2023)</a:t>
          </a:r>
        </a:p>
      </dgm:t>
    </dgm:pt>
    <dgm:pt modelId="{F22EBD08-0C07-4D01-91DD-DCD646670B2D}" type="parTrans" cxnId="{80E2696B-99B0-4C27-A9AC-3C01B27C510C}">
      <dgm:prSet/>
      <dgm:spPr/>
      <dgm:t>
        <a:bodyPr/>
        <a:lstStyle/>
        <a:p>
          <a:endParaRPr lang="en-US"/>
        </a:p>
      </dgm:t>
    </dgm:pt>
    <dgm:pt modelId="{9C6792EB-5356-44FA-938E-AD87843DBF2D}" type="sibTrans" cxnId="{80E2696B-99B0-4C27-A9AC-3C01B27C510C}">
      <dgm:prSet/>
      <dgm:spPr/>
      <dgm:t>
        <a:bodyPr/>
        <a:lstStyle/>
        <a:p>
          <a:endParaRPr lang="en-US"/>
        </a:p>
      </dgm:t>
    </dgm:pt>
    <dgm:pt modelId="{9B5F3B05-AA3E-45E8-B10A-A9AD199E2BA4}" type="pres">
      <dgm:prSet presAssocID="{10D44152-6C1F-460F-8901-7C2DD69F73FA}" presName="root" presStyleCnt="0">
        <dgm:presLayoutVars>
          <dgm:dir/>
          <dgm:resizeHandles val="exact"/>
        </dgm:presLayoutVars>
      </dgm:prSet>
      <dgm:spPr/>
    </dgm:pt>
    <dgm:pt modelId="{FDB94B6A-07A2-4AB0-A626-859EED23BDD3}" type="pres">
      <dgm:prSet presAssocID="{2A595F79-948B-4215-AAB4-E1E5F84F8BE4}" presName="compNode" presStyleCnt="0"/>
      <dgm:spPr/>
    </dgm:pt>
    <dgm:pt modelId="{56399646-A249-441B-8C3E-50B9C369FD6E}" type="pres">
      <dgm:prSet presAssocID="{2A595F79-948B-4215-AAB4-E1E5F84F8BE4}" presName="bgRect" presStyleLbl="bgShp" presStyleIdx="0" presStyleCnt="6"/>
      <dgm:spPr/>
    </dgm:pt>
    <dgm:pt modelId="{657CB2A4-D1E7-473B-A471-C87783EAC8B0}" type="pres">
      <dgm:prSet presAssocID="{2A595F79-948B-4215-AAB4-E1E5F84F8BE4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rseshoe"/>
        </a:ext>
      </dgm:extLst>
    </dgm:pt>
    <dgm:pt modelId="{CCBCE12E-7F20-420C-A94E-AF2B666E036E}" type="pres">
      <dgm:prSet presAssocID="{2A595F79-948B-4215-AAB4-E1E5F84F8BE4}" presName="spaceRect" presStyleCnt="0"/>
      <dgm:spPr/>
    </dgm:pt>
    <dgm:pt modelId="{F7963730-D1EA-4FF6-B035-5657B8A9561D}" type="pres">
      <dgm:prSet presAssocID="{2A595F79-948B-4215-AAB4-E1E5F84F8BE4}" presName="parTx" presStyleLbl="revTx" presStyleIdx="0" presStyleCnt="6">
        <dgm:presLayoutVars>
          <dgm:chMax val="0"/>
          <dgm:chPref val="0"/>
        </dgm:presLayoutVars>
      </dgm:prSet>
      <dgm:spPr/>
    </dgm:pt>
    <dgm:pt modelId="{42236F83-FD1E-4B47-B9CF-C2BABA5F8C29}" type="pres">
      <dgm:prSet presAssocID="{0CC127C7-5A13-46E5-8397-DF26FC551C23}" presName="sibTrans" presStyleCnt="0"/>
      <dgm:spPr/>
    </dgm:pt>
    <dgm:pt modelId="{D96D671C-D6BB-4CAE-894C-9235B93E9578}" type="pres">
      <dgm:prSet presAssocID="{9EF96654-B76C-42BE-959D-C81FE7AFE8EF}" presName="compNode" presStyleCnt="0"/>
      <dgm:spPr/>
    </dgm:pt>
    <dgm:pt modelId="{93C7965E-FE2F-48AB-BEC7-378BF4E138EF}" type="pres">
      <dgm:prSet presAssocID="{9EF96654-B76C-42BE-959D-C81FE7AFE8EF}" presName="bgRect" presStyleLbl="bgShp" presStyleIdx="1" presStyleCnt="6"/>
      <dgm:spPr/>
    </dgm:pt>
    <dgm:pt modelId="{85FC645F-5DB6-47BA-8371-84E496907408}" type="pres">
      <dgm:prSet presAssocID="{9EF96654-B76C-42BE-959D-C81FE7AFE8EF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7BBFBACD-7139-40C1-9074-8B715BFCD9AC}" type="pres">
      <dgm:prSet presAssocID="{9EF96654-B76C-42BE-959D-C81FE7AFE8EF}" presName="spaceRect" presStyleCnt="0"/>
      <dgm:spPr/>
    </dgm:pt>
    <dgm:pt modelId="{A804C52B-FCBB-401F-9BD5-9211B3E64573}" type="pres">
      <dgm:prSet presAssocID="{9EF96654-B76C-42BE-959D-C81FE7AFE8EF}" presName="parTx" presStyleLbl="revTx" presStyleIdx="1" presStyleCnt="6">
        <dgm:presLayoutVars>
          <dgm:chMax val="0"/>
          <dgm:chPref val="0"/>
        </dgm:presLayoutVars>
      </dgm:prSet>
      <dgm:spPr/>
    </dgm:pt>
    <dgm:pt modelId="{9DBAEC62-2C80-408E-A4A3-82C544E8EC9F}" type="pres">
      <dgm:prSet presAssocID="{87E43ADB-6E92-4054-9B67-8882362655C3}" presName="sibTrans" presStyleCnt="0"/>
      <dgm:spPr/>
    </dgm:pt>
    <dgm:pt modelId="{40B4CFEE-0007-44E6-9BC8-E005EE669C14}" type="pres">
      <dgm:prSet presAssocID="{D7852514-6264-4914-9A56-4A78B5FF23DF}" presName="compNode" presStyleCnt="0"/>
      <dgm:spPr/>
    </dgm:pt>
    <dgm:pt modelId="{E8595845-5758-46AD-8839-C718A78ACE01}" type="pres">
      <dgm:prSet presAssocID="{D7852514-6264-4914-9A56-4A78B5FF23DF}" presName="bgRect" presStyleLbl="bgShp" presStyleIdx="2" presStyleCnt="6"/>
      <dgm:spPr/>
    </dgm:pt>
    <dgm:pt modelId="{8DB144C5-25A4-47D0-B97D-6B6CE541E446}" type="pres">
      <dgm:prSet presAssocID="{D7852514-6264-4914-9A56-4A78B5FF23DF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ABAE5FF5-75F4-4B9E-A4CB-BC1BAA85A3E9}" type="pres">
      <dgm:prSet presAssocID="{D7852514-6264-4914-9A56-4A78B5FF23DF}" presName="spaceRect" presStyleCnt="0"/>
      <dgm:spPr/>
    </dgm:pt>
    <dgm:pt modelId="{BAEC234A-9309-45E9-8735-5911D6651032}" type="pres">
      <dgm:prSet presAssocID="{D7852514-6264-4914-9A56-4A78B5FF23DF}" presName="parTx" presStyleLbl="revTx" presStyleIdx="2" presStyleCnt="6">
        <dgm:presLayoutVars>
          <dgm:chMax val="0"/>
          <dgm:chPref val="0"/>
        </dgm:presLayoutVars>
      </dgm:prSet>
      <dgm:spPr/>
    </dgm:pt>
    <dgm:pt modelId="{70470F5D-D4D8-4644-8BC2-0407D9D7D236}" type="pres">
      <dgm:prSet presAssocID="{3F68C6A6-BFD8-4699-8721-4406D1DC24D0}" presName="sibTrans" presStyleCnt="0"/>
      <dgm:spPr/>
    </dgm:pt>
    <dgm:pt modelId="{19A76950-4213-44E4-BC31-975E35D066D9}" type="pres">
      <dgm:prSet presAssocID="{04B1BECD-884D-47DE-8A25-ECA190635AAC}" presName="compNode" presStyleCnt="0"/>
      <dgm:spPr/>
    </dgm:pt>
    <dgm:pt modelId="{29F28142-BBF7-40AF-807D-67C7BEBAA70A}" type="pres">
      <dgm:prSet presAssocID="{04B1BECD-884D-47DE-8A25-ECA190635AAC}" presName="bgRect" presStyleLbl="bgShp" presStyleIdx="3" presStyleCnt="6"/>
      <dgm:spPr/>
    </dgm:pt>
    <dgm:pt modelId="{13282317-E7A8-4D70-B8C7-1D37C72A5227}" type="pres">
      <dgm:prSet presAssocID="{04B1BECD-884D-47DE-8A25-ECA190635AAC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3E0E8456-F014-4846-B2B9-DEC29B9AD4ED}" type="pres">
      <dgm:prSet presAssocID="{04B1BECD-884D-47DE-8A25-ECA190635AAC}" presName="spaceRect" presStyleCnt="0"/>
      <dgm:spPr/>
    </dgm:pt>
    <dgm:pt modelId="{6AB6BAA5-5681-4B56-AA92-57B153559A59}" type="pres">
      <dgm:prSet presAssocID="{04B1BECD-884D-47DE-8A25-ECA190635AAC}" presName="parTx" presStyleLbl="revTx" presStyleIdx="3" presStyleCnt="6">
        <dgm:presLayoutVars>
          <dgm:chMax val="0"/>
          <dgm:chPref val="0"/>
        </dgm:presLayoutVars>
      </dgm:prSet>
      <dgm:spPr/>
    </dgm:pt>
    <dgm:pt modelId="{11701058-F007-44BE-A1B7-4F175903D9A9}" type="pres">
      <dgm:prSet presAssocID="{AADE179F-0ABE-4785-8228-559BCADC8996}" presName="sibTrans" presStyleCnt="0"/>
      <dgm:spPr/>
    </dgm:pt>
    <dgm:pt modelId="{FEB3873B-D896-4E28-81F7-3F1E4677227F}" type="pres">
      <dgm:prSet presAssocID="{70416890-1B80-45C6-8710-4D9307F30EE2}" presName="compNode" presStyleCnt="0"/>
      <dgm:spPr/>
    </dgm:pt>
    <dgm:pt modelId="{49C63136-9F1B-4E27-8BB8-939B5CBD8E6C}" type="pres">
      <dgm:prSet presAssocID="{70416890-1B80-45C6-8710-4D9307F30EE2}" presName="bgRect" presStyleLbl="bgShp" presStyleIdx="4" presStyleCnt="6"/>
      <dgm:spPr/>
    </dgm:pt>
    <dgm:pt modelId="{F6F18692-3C7A-47CE-9F2F-23353255AA5F}" type="pres">
      <dgm:prSet presAssocID="{70416890-1B80-45C6-8710-4D9307F30EE2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8004F26-3879-488D-AB5F-47DAFF7478C4}" type="pres">
      <dgm:prSet presAssocID="{70416890-1B80-45C6-8710-4D9307F30EE2}" presName="spaceRect" presStyleCnt="0"/>
      <dgm:spPr/>
    </dgm:pt>
    <dgm:pt modelId="{874D826F-EDAC-4151-A6D7-7C28C848A008}" type="pres">
      <dgm:prSet presAssocID="{70416890-1B80-45C6-8710-4D9307F30EE2}" presName="parTx" presStyleLbl="revTx" presStyleIdx="4" presStyleCnt="6">
        <dgm:presLayoutVars>
          <dgm:chMax val="0"/>
          <dgm:chPref val="0"/>
        </dgm:presLayoutVars>
      </dgm:prSet>
      <dgm:spPr/>
    </dgm:pt>
    <dgm:pt modelId="{D075C0BD-721F-4802-90D5-DC282EAACC9C}" type="pres">
      <dgm:prSet presAssocID="{6FF053F0-5D4D-450D-961B-E0689854E150}" presName="sibTrans" presStyleCnt="0"/>
      <dgm:spPr/>
    </dgm:pt>
    <dgm:pt modelId="{CD6A1924-3452-471F-9ADF-55647DC886DD}" type="pres">
      <dgm:prSet presAssocID="{817732D2-D324-4245-B631-E6A4A107C75F}" presName="compNode" presStyleCnt="0"/>
      <dgm:spPr/>
    </dgm:pt>
    <dgm:pt modelId="{71C03D9C-405E-4E26-A967-C1CFA7720604}" type="pres">
      <dgm:prSet presAssocID="{817732D2-D324-4245-B631-E6A4A107C75F}" presName="bgRect" presStyleLbl="bgShp" presStyleIdx="5" presStyleCnt="6"/>
      <dgm:spPr/>
    </dgm:pt>
    <dgm:pt modelId="{BE007EDF-E30B-431D-87D8-DAB06B3A6BF5}" type="pres">
      <dgm:prSet presAssocID="{817732D2-D324-4245-B631-E6A4A107C75F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gon Dance"/>
        </a:ext>
      </dgm:extLst>
    </dgm:pt>
    <dgm:pt modelId="{9EB0643E-44B4-4F78-AA87-CBEBA45C4163}" type="pres">
      <dgm:prSet presAssocID="{817732D2-D324-4245-B631-E6A4A107C75F}" presName="spaceRect" presStyleCnt="0"/>
      <dgm:spPr/>
    </dgm:pt>
    <dgm:pt modelId="{32072D11-AC5F-4919-9CEC-2508EB98932C}" type="pres">
      <dgm:prSet presAssocID="{817732D2-D324-4245-B631-E6A4A107C75F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D251E25F-0A9E-4453-BF07-E13F43BFD520}" srcId="{10D44152-6C1F-460F-8901-7C2DD69F73FA}" destId="{70416890-1B80-45C6-8710-4D9307F30EE2}" srcOrd="4" destOrd="0" parTransId="{979E8780-B5AB-475E-A83D-76D37E420E2B}" sibTransId="{6FF053F0-5D4D-450D-961B-E0689854E150}"/>
    <dgm:cxn modelId="{2FFBFF64-EE70-4545-96C5-9F534A540547}" type="presOf" srcId="{2A595F79-948B-4215-AAB4-E1E5F84F8BE4}" destId="{F7963730-D1EA-4FF6-B035-5657B8A9561D}" srcOrd="0" destOrd="0" presId="urn:microsoft.com/office/officeart/2018/2/layout/IconVerticalSolidList"/>
    <dgm:cxn modelId="{8D793C66-460A-42D4-85EB-A5021C7F6B48}" type="presOf" srcId="{D7852514-6264-4914-9A56-4A78B5FF23DF}" destId="{BAEC234A-9309-45E9-8735-5911D6651032}" srcOrd="0" destOrd="0" presId="urn:microsoft.com/office/officeart/2018/2/layout/IconVerticalSolidList"/>
    <dgm:cxn modelId="{80E2696B-99B0-4C27-A9AC-3C01B27C510C}" srcId="{10D44152-6C1F-460F-8901-7C2DD69F73FA}" destId="{817732D2-D324-4245-B631-E6A4A107C75F}" srcOrd="5" destOrd="0" parTransId="{F22EBD08-0C07-4D01-91DD-DCD646670B2D}" sibTransId="{9C6792EB-5356-44FA-938E-AD87843DBF2D}"/>
    <dgm:cxn modelId="{754E9E6C-400C-46D6-B560-B7A323C06F15}" type="presOf" srcId="{9EF96654-B76C-42BE-959D-C81FE7AFE8EF}" destId="{A804C52B-FCBB-401F-9BD5-9211B3E64573}" srcOrd="0" destOrd="0" presId="urn:microsoft.com/office/officeart/2018/2/layout/IconVerticalSolidList"/>
    <dgm:cxn modelId="{077CC481-86CF-4E66-973F-D54A6A9F787E}" srcId="{10D44152-6C1F-460F-8901-7C2DD69F73FA}" destId="{2A595F79-948B-4215-AAB4-E1E5F84F8BE4}" srcOrd="0" destOrd="0" parTransId="{288FDC22-ECE9-4742-8FDD-FE68CEC14C6C}" sibTransId="{0CC127C7-5A13-46E5-8397-DF26FC551C23}"/>
    <dgm:cxn modelId="{40BC8687-EF00-48BC-AABC-4C88EFF3AA3C}" type="presOf" srcId="{817732D2-D324-4245-B631-E6A4A107C75F}" destId="{32072D11-AC5F-4919-9CEC-2508EB98932C}" srcOrd="0" destOrd="0" presId="urn:microsoft.com/office/officeart/2018/2/layout/IconVerticalSolidList"/>
    <dgm:cxn modelId="{97888E8E-7681-48EC-9B88-EACB843CDB44}" type="presOf" srcId="{70416890-1B80-45C6-8710-4D9307F30EE2}" destId="{874D826F-EDAC-4151-A6D7-7C28C848A008}" srcOrd="0" destOrd="0" presId="urn:microsoft.com/office/officeart/2018/2/layout/IconVerticalSolidList"/>
    <dgm:cxn modelId="{4A155CA0-5AB4-4556-B31B-51EAB959FDE4}" type="presOf" srcId="{04B1BECD-884D-47DE-8A25-ECA190635AAC}" destId="{6AB6BAA5-5681-4B56-AA92-57B153559A59}" srcOrd="0" destOrd="0" presId="urn:microsoft.com/office/officeart/2018/2/layout/IconVerticalSolidList"/>
    <dgm:cxn modelId="{39857DA9-FAA1-42C9-8CC9-58030E1C6651}" type="presOf" srcId="{10D44152-6C1F-460F-8901-7C2DD69F73FA}" destId="{9B5F3B05-AA3E-45E8-B10A-A9AD199E2BA4}" srcOrd="0" destOrd="0" presId="urn:microsoft.com/office/officeart/2018/2/layout/IconVerticalSolidList"/>
    <dgm:cxn modelId="{4D03E3B1-3B62-4596-B613-25C70763240F}" srcId="{10D44152-6C1F-460F-8901-7C2DD69F73FA}" destId="{D7852514-6264-4914-9A56-4A78B5FF23DF}" srcOrd="2" destOrd="0" parTransId="{1212110D-EE76-4BF2-862F-74013F72EE0E}" sibTransId="{3F68C6A6-BFD8-4699-8721-4406D1DC24D0}"/>
    <dgm:cxn modelId="{9EE9F6DB-2341-46FD-9B2A-BF44ADA8A69B}" srcId="{10D44152-6C1F-460F-8901-7C2DD69F73FA}" destId="{04B1BECD-884D-47DE-8A25-ECA190635AAC}" srcOrd="3" destOrd="0" parTransId="{419E2104-BC43-45B9-A560-F8EF9C19BDDF}" sibTransId="{AADE179F-0ABE-4785-8228-559BCADC8996}"/>
    <dgm:cxn modelId="{03EEC9F6-C47B-4BCA-8459-8F7E333E3155}" srcId="{10D44152-6C1F-460F-8901-7C2DD69F73FA}" destId="{9EF96654-B76C-42BE-959D-C81FE7AFE8EF}" srcOrd="1" destOrd="0" parTransId="{F62B7DD2-82EB-4BA5-A63F-2706B51A763C}" sibTransId="{87E43ADB-6E92-4054-9B67-8882362655C3}"/>
    <dgm:cxn modelId="{BB2A6255-2739-4478-9FFC-273F1D5250B6}" type="presParOf" srcId="{9B5F3B05-AA3E-45E8-B10A-A9AD199E2BA4}" destId="{FDB94B6A-07A2-4AB0-A626-859EED23BDD3}" srcOrd="0" destOrd="0" presId="urn:microsoft.com/office/officeart/2018/2/layout/IconVerticalSolidList"/>
    <dgm:cxn modelId="{BFEB39BB-B15C-4A74-AF73-1C03DDCA8417}" type="presParOf" srcId="{FDB94B6A-07A2-4AB0-A626-859EED23BDD3}" destId="{56399646-A249-441B-8C3E-50B9C369FD6E}" srcOrd="0" destOrd="0" presId="urn:microsoft.com/office/officeart/2018/2/layout/IconVerticalSolidList"/>
    <dgm:cxn modelId="{F9FFEB90-DE44-44F7-BE7B-7F7F967176A7}" type="presParOf" srcId="{FDB94B6A-07A2-4AB0-A626-859EED23BDD3}" destId="{657CB2A4-D1E7-473B-A471-C87783EAC8B0}" srcOrd="1" destOrd="0" presId="urn:microsoft.com/office/officeart/2018/2/layout/IconVerticalSolidList"/>
    <dgm:cxn modelId="{543C2947-5156-4E74-9A72-EE4211DECEEF}" type="presParOf" srcId="{FDB94B6A-07A2-4AB0-A626-859EED23BDD3}" destId="{CCBCE12E-7F20-420C-A94E-AF2B666E036E}" srcOrd="2" destOrd="0" presId="urn:microsoft.com/office/officeart/2018/2/layout/IconVerticalSolidList"/>
    <dgm:cxn modelId="{46BBBE5A-E9EA-4588-A8B0-D2502FA3A62C}" type="presParOf" srcId="{FDB94B6A-07A2-4AB0-A626-859EED23BDD3}" destId="{F7963730-D1EA-4FF6-B035-5657B8A9561D}" srcOrd="3" destOrd="0" presId="urn:microsoft.com/office/officeart/2018/2/layout/IconVerticalSolidList"/>
    <dgm:cxn modelId="{E743AEC6-8A02-4C7A-A840-CFB7F3B722DB}" type="presParOf" srcId="{9B5F3B05-AA3E-45E8-B10A-A9AD199E2BA4}" destId="{42236F83-FD1E-4B47-B9CF-C2BABA5F8C29}" srcOrd="1" destOrd="0" presId="urn:microsoft.com/office/officeart/2018/2/layout/IconVerticalSolidList"/>
    <dgm:cxn modelId="{B81F1946-8FC0-4D09-9E67-07DC5B5627B0}" type="presParOf" srcId="{9B5F3B05-AA3E-45E8-B10A-A9AD199E2BA4}" destId="{D96D671C-D6BB-4CAE-894C-9235B93E9578}" srcOrd="2" destOrd="0" presId="urn:microsoft.com/office/officeart/2018/2/layout/IconVerticalSolidList"/>
    <dgm:cxn modelId="{167564F9-EB57-4156-A79B-DF17ECD2A809}" type="presParOf" srcId="{D96D671C-D6BB-4CAE-894C-9235B93E9578}" destId="{93C7965E-FE2F-48AB-BEC7-378BF4E138EF}" srcOrd="0" destOrd="0" presId="urn:microsoft.com/office/officeart/2018/2/layout/IconVerticalSolidList"/>
    <dgm:cxn modelId="{FB41FDEF-8534-4388-AD00-D768A3D93DD3}" type="presParOf" srcId="{D96D671C-D6BB-4CAE-894C-9235B93E9578}" destId="{85FC645F-5DB6-47BA-8371-84E496907408}" srcOrd="1" destOrd="0" presId="urn:microsoft.com/office/officeart/2018/2/layout/IconVerticalSolidList"/>
    <dgm:cxn modelId="{527C8604-4DA7-4202-B26D-9C721CD472BD}" type="presParOf" srcId="{D96D671C-D6BB-4CAE-894C-9235B93E9578}" destId="{7BBFBACD-7139-40C1-9074-8B715BFCD9AC}" srcOrd="2" destOrd="0" presId="urn:microsoft.com/office/officeart/2018/2/layout/IconVerticalSolidList"/>
    <dgm:cxn modelId="{030C1510-9F01-46DE-BA8F-D583F8EEC063}" type="presParOf" srcId="{D96D671C-D6BB-4CAE-894C-9235B93E9578}" destId="{A804C52B-FCBB-401F-9BD5-9211B3E64573}" srcOrd="3" destOrd="0" presId="urn:microsoft.com/office/officeart/2018/2/layout/IconVerticalSolidList"/>
    <dgm:cxn modelId="{52043FF7-8162-490F-8FAD-7651FEE0CA55}" type="presParOf" srcId="{9B5F3B05-AA3E-45E8-B10A-A9AD199E2BA4}" destId="{9DBAEC62-2C80-408E-A4A3-82C544E8EC9F}" srcOrd="3" destOrd="0" presId="urn:microsoft.com/office/officeart/2018/2/layout/IconVerticalSolidList"/>
    <dgm:cxn modelId="{973700D6-E7D4-447C-BD14-5D92327B322D}" type="presParOf" srcId="{9B5F3B05-AA3E-45E8-B10A-A9AD199E2BA4}" destId="{40B4CFEE-0007-44E6-9BC8-E005EE669C14}" srcOrd="4" destOrd="0" presId="urn:microsoft.com/office/officeart/2018/2/layout/IconVerticalSolidList"/>
    <dgm:cxn modelId="{C3D48E33-F763-43E5-B0E5-616CA9272811}" type="presParOf" srcId="{40B4CFEE-0007-44E6-9BC8-E005EE669C14}" destId="{E8595845-5758-46AD-8839-C718A78ACE01}" srcOrd="0" destOrd="0" presId="urn:microsoft.com/office/officeart/2018/2/layout/IconVerticalSolidList"/>
    <dgm:cxn modelId="{2E2AC78E-551F-404A-B514-9094986CF3F3}" type="presParOf" srcId="{40B4CFEE-0007-44E6-9BC8-E005EE669C14}" destId="{8DB144C5-25A4-47D0-B97D-6B6CE541E446}" srcOrd="1" destOrd="0" presId="urn:microsoft.com/office/officeart/2018/2/layout/IconVerticalSolidList"/>
    <dgm:cxn modelId="{5DEC17CD-2429-4663-BC56-8753FD79AB9A}" type="presParOf" srcId="{40B4CFEE-0007-44E6-9BC8-E005EE669C14}" destId="{ABAE5FF5-75F4-4B9E-A4CB-BC1BAA85A3E9}" srcOrd="2" destOrd="0" presId="urn:microsoft.com/office/officeart/2018/2/layout/IconVerticalSolidList"/>
    <dgm:cxn modelId="{4CC2BA2D-176F-4EAE-B0CB-FB68944AE691}" type="presParOf" srcId="{40B4CFEE-0007-44E6-9BC8-E005EE669C14}" destId="{BAEC234A-9309-45E9-8735-5911D6651032}" srcOrd="3" destOrd="0" presId="urn:microsoft.com/office/officeart/2018/2/layout/IconVerticalSolidList"/>
    <dgm:cxn modelId="{A289D733-BA82-42E1-8248-34897CF1B0B9}" type="presParOf" srcId="{9B5F3B05-AA3E-45E8-B10A-A9AD199E2BA4}" destId="{70470F5D-D4D8-4644-8BC2-0407D9D7D236}" srcOrd="5" destOrd="0" presId="urn:microsoft.com/office/officeart/2018/2/layout/IconVerticalSolidList"/>
    <dgm:cxn modelId="{EAF11CA5-C3CA-4B1B-AE5E-A1225FCEDB9D}" type="presParOf" srcId="{9B5F3B05-AA3E-45E8-B10A-A9AD199E2BA4}" destId="{19A76950-4213-44E4-BC31-975E35D066D9}" srcOrd="6" destOrd="0" presId="urn:microsoft.com/office/officeart/2018/2/layout/IconVerticalSolidList"/>
    <dgm:cxn modelId="{A3AD9F89-155E-4EDD-B680-1177366BF474}" type="presParOf" srcId="{19A76950-4213-44E4-BC31-975E35D066D9}" destId="{29F28142-BBF7-40AF-807D-67C7BEBAA70A}" srcOrd="0" destOrd="0" presId="urn:microsoft.com/office/officeart/2018/2/layout/IconVerticalSolidList"/>
    <dgm:cxn modelId="{9382D77F-9159-465A-B50F-A877520B43EF}" type="presParOf" srcId="{19A76950-4213-44E4-BC31-975E35D066D9}" destId="{13282317-E7A8-4D70-B8C7-1D37C72A5227}" srcOrd="1" destOrd="0" presId="urn:microsoft.com/office/officeart/2018/2/layout/IconVerticalSolidList"/>
    <dgm:cxn modelId="{29ED1FCC-235A-443D-BC2F-3C69A0E7441F}" type="presParOf" srcId="{19A76950-4213-44E4-BC31-975E35D066D9}" destId="{3E0E8456-F014-4846-B2B9-DEC29B9AD4ED}" srcOrd="2" destOrd="0" presId="urn:microsoft.com/office/officeart/2018/2/layout/IconVerticalSolidList"/>
    <dgm:cxn modelId="{408B9E6D-4DD4-48D5-8A11-C6A1DA2070BE}" type="presParOf" srcId="{19A76950-4213-44E4-BC31-975E35D066D9}" destId="{6AB6BAA5-5681-4B56-AA92-57B153559A59}" srcOrd="3" destOrd="0" presId="urn:microsoft.com/office/officeart/2018/2/layout/IconVerticalSolidList"/>
    <dgm:cxn modelId="{2CB939CE-FD03-49A5-960B-8079B9D1C4C8}" type="presParOf" srcId="{9B5F3B05-AA3E-45E8-B10A-A9AD199E2BA4}" destId="{11701058-F007-44BE-A1B7-4F175903D9A9}" srcOrd="7" destOrd="0" presId="urn:microsoft.com/office/officeart/2018/2/layout/IconVerticalSolidList"/>
    <dgm:cxn modelId="{1D2FA56D-36FC-4286-95EC-E80FC01C5FAF}" type="presParOf" srcId="{9B5F3B05-AA3E-45E8-B10A-A9AD199E2BA4}" destId="{FEB3873B-D896-4E28-81F7-3F1E4677227F}" srcOrd="8" destOrd="0" presId="urn:microsoft.com/office/officeart/2018/2/layout/IconVerticalSolidList"/>
    <dgm:cxn modelId="{6CEB0D70-489F-4C49-B600-F68BB8877A45}" type="presParOf" srcId="{FEB3873B-D896-4E28-81F7-3F1E4677227F}" destId="{49C63136-9F1B-4E27-8BB8-939B5CBD8E6C}" srcOrd="0" destOrd="0" presId="urn:microsoft.com/office/officeart/2018/2/layout/IconVerticalSolidList"/>
    <dgm:cxn modelId="{4EB947FF-D4C8-4023-8243-CD197739288D}" type="presParOf" srcId="{FEB3873B-D896-4E28-81F7-3F1E4677227F}" destId="{F6F18692-3C7A-47CE-9F2F-23353255AA5F}" srcOrd="1" destOrd="0" presId="urn:microsoft.com/office/officeart/2018/2/layout/IconVerticalSolidList"/>
    <dgm:cxn modelId="{C59BC9C4-2B27-4A8D-BA4E-D81550E807B1}" type="presParOf" srcId="{FEB3873B-D896-4E28-81F7-3F1E4677227F}" destId="{68004F26-3879-488D-AB5F-47DAFF7478C4}" srcOrd="2" destOrd="0" presId="urn:microsoft.com/office/officeart/2018/2/layout/IconVerticalSolidList"/>
    <dgm:cxn modelId="{0CBA09BC-5EE5-4FA8-B9F1-4889C6C315E7}" type="presParOf" srcId="{FEB3873B-D896-4E28-81F7-3F1E4677227F}" destId="{874D826F-EDAC-4151-A6D7-7C28C848A008}" srcOrd="3" destOrd="0" presId="urn:microsoft.com/office/officeart/2018/2/layout/IconVerticalSolidList"/>
    <dgm:cxn modelId="{4C319B52-DC55-4757-A0AE-8DB88F367E2A}" type="presParOf" srcId="{9B5F3B05-AA3E-45E8-B10A-A9AD199E2BA4}" destId="{D075C0BD-721F-4802-90D5-DC282EAACC9C}" srcOrd="9" destOrd="0" presId="urn:microsoft.com/office/officeart/2018/2/layout/IconVerticalSolidList"/>
    <dgm:cxn modelId="{CCBCF574-FA21-4984-8E6D-C237A6FACAC3}" type="presParOf" srcId="{9B5F3B05-AA3E-45E8-B10A-A9AD199E2BA4}" destId="{CD6A1924-3452-471F-9ADF-55647DC886DD}" srcOrd="10" destOrd="0" presId="urn:microsoft.com/office/officeart/2018/2/layout/IconVerticalSolidList"/>
    <dgm:cxn modelId="{35BEBF95-2BA1-4F24-88D1-CB828905E9CC}" type="presParOf" srcId="{CD6A1924-3452-471F-9ADF-55647DC886DD}" destId="{71C03D9C-405E-4E26-A967-C1CFA7720604}" srcOrd="0" destOrd="0" presId="urn:microsoft.com/office/officeart/2018/2/layout/IconVerticalSolidList"/>
    <dgm:cxn modelId="{80FE31A4-9E05-4E3A-9AD3-642DA87280C3}" type="presParOf" srcId="{CD6A1924-3452-471F-9ADF-55647DC886DD}" destId="{BE007EDF-E30B-431D-87D8-DAB06B3A6BF5}" srcOrd="1" destOrd="0" presId="urn:microsoft.com/office/officeart/2018/2/layout/IconVerticalSolidList"/>
    <dgm:cxn modelId="{2DEA51BB-1666-4032-BE43-5B813BDE04CA}" type="presParOf" srcId="{CD6A1924-3452-471F-9ADF-55647DC886DD}" destId="{9EB0643E-44B4-4F78-AA87-CBEBA45C4163}" srcOrd="2" destOrd="0" presId="urn:microsoft.com/office/officeart/2018/2/layout/IconVerticalSolidList"/>
    <dgm:cxn modelId="{5DB04FD1-2501-4CDD-BCD2-39F94C90EB59}" type="presParOf" srcId="{CD6A1924-3452-471F-9ADF-55647DC886DD}" destId="{32072D11-AC5F-4919-9CEC-2508EB98932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6ED0B6-B4BA-45AE-A89C-7247C2E096B1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1EAA5E6-56F3-4361-897E-55190E94529A}">
      <dgm:prSet/>
      <dgm:spPr/>
      <dgm:t>
        <a:bodyPr/>
        <a:lstStyle/>
        <a:p>
          <a:r>
            <a:rPr lang="en-US"/>
            <a:t>Although teams can effectively work together, sometimes teams can fall apart. Teams struggle to actively reach goals due to the following:</a:t>
          </a:r>
        </a:p>
      </dgm:t>
    </dgm:pt>
    <dgm:pt modelId="{CAA84D79-248B-4612-A86D-02BC306E670F}" type="parTrans" cxnId="{271A8F9F-669B-4E83-AA99-85F2274B0A04}">
      <dgm:prSet/>
      <dgm:spPr/>
      <dgm:t>
        <a:bodyPr/>
        <a:lstStyle/>
        <a:p>
          <a:endParaRPr lang="en-US"/>
        </a:p>
      </dgm:t>
    </dgm:pt>
    <dgm:pt modelId="{665F47AB-C0A2-47CA-8ECE-534E40A4355B}" type="sibTrans" cxnId="{271A8F9F-669B-4E83-AA99-85F2274B0A04}">
      <dgm:prSet/>
      <dgm:spPr/>
      <dgm:t>
        <a:bodyPr/>
        <a:lstStyle/>
        <a:p>
          <a:endParaRPr lang="en-US"/>
        </a:p>
      </dgm:t>
    </dgm:pt>
    <dgm:pt modelId="{4CB21695-630D-4F32-B497-A3625146642E}">
      <dgm:prSet/>
      <dgm:spPr/>
      <dgm:t>
        <a:bodyPr/>
        <a:lstStyle/>
        <a:p>
          <a:r>
            <a:rPr lang="en-US"/>
            <a:t>There is a lack of shared vision</a:t>
          </a:r>
        </a:p>
      </dgm:t>
    </dgm:pt>
    <dgm:pt modelId="{3F30874D-6B5D-40D4-BF03-70F299D5F14F}" type="parTrans" cxnId="{064A3B0A-F552-43A4-BFA0-9FE746ABAD66}">
      <dgm:prSet/>
      <dgm:spPr/>
      <dgm:t>
        <a:bodyPr/>
        <a:lstStyle/>
        <a:p>
          <a:endParaRPr lang="en-US"/>
        </a:p>
      </dgm:t>
    </dgm:pt>
    <dgm:pt modelId="{06BE6782-F35D-448B-900E-CDCE0DCED5D5}" type="sibTrans" cxnId="{064A3B0A-F552-43A4-BFA0-9FE746ABAD66}">
      <dgm:prSet/>
      <dgm:spPr/>
      <dgm:t>
        <a:bodyPr/>
        <a:lstStyle/>
        <a:p>
          <a:endParaRPr lang="en-US"/>
        </a:p>
      </dgm:t>
    </dgm:pt>
    <dgm:pt modelId="{1519F0E5-433B-4DCB-86A2-BC3BC5B0496C}">
      <dgm:prSet/>
      <dgm:spPr/>
      <dgm:t>
        <a:bodyPr/>
        <a:lstStyle/>
        <a:p>
          <a:r>
            <a:rPr lang="en-US"/>
            <a:t>Micromanagement</a:t>
          </a:r>
        </a:p>
      </dgm:t>
    </dgm:pt>
    <dgm:pt modelId="{E9EE7917-C6C3-4D2A-89CC-1A5D5AFB5442}" type="parTrans" cxnId="{D0F25AE7-C48C-4CD3-BD62-B27F536C470A}">
      <dgm:prSet/>
      <dgm:spPr/>
      <dgm:t>
        <a:bodyPr/>
        <a:lstStyle/>
        <a:p>
          <a:endParaRPr lang="en-US"/>
        </a:p>
      </dgm:t>
    </dgm:pt>
    <dgm:pt modelId="{3880EEE4-E26C-453A-AC4F-F2DE7FB54050}" type="sibTrans" cxnId="{D0F25AE7-C48C-4CD3-BD62-B27F536C470A}">
      <dgm:prSet/>
      <dgm:spPr/>
      <dgm:t>
        <a:bodyPr/>
        <a:lstStyle/>
        <a:p>
          <a:endParaRPr lang="en-US"/>
        </a:p>
      </dgm:t>
    </dgm:pt>
    <dgm:pt modelId="{6FF0D48F-CC5A-4778-AB78-FE244DA3B2DE}">
      <dgm:prSet/>
      <dgm:spPr/>
      <dgm:t>
        <a:bodyPr/>
        <a:lstStyle/>
        <a:p>
          <a:r>
            <a:rPr lang="en-US"/>
            <a:t>Low team involvement</a:t>
          </a:r>
        </a:p>
      </dgm:t>
    </dgm:pt>
    <dgm:pt modelId="{C81D639B-6571-4048-8112-6451C4DD5441}" type="parTrans" cxnId="{C99BB3EB-BFFF-4183-8344-6707AC53288F}">
      <dgm:prSet/>
      <dgm:spPr/>
      <dgm:t>
        <a:bodyPr/>
        <a:lstStyle/>
        <a:p>
          <a:endParaRPr lang="en-US"/>
        </a:p>
      </dgm:t>
    </dgm:pt>
    <dgm:pt modelId="{FF3B70A1-48C0-42DF-9D61-6F8FE4A1EABA}" type="sibTrans" cxnId="{C99BB3EB-BFFF-4183-8344-6707AC53288F}">
      <dgm:prSet/>
      <dgm:spPr/>
      <dgm:t>
        <a:bodyPr/>
        <a:lstStyle/>
        <a:p>
          <a:endParaRPr lang="en-US"/>
        </a:p>
      </dgm:t>
    </dgm:pt>
    <dgm:pt modelId="{845CEA7F-2926-483C-BD16-4240341E6022}">
      <dgm:prSet/>
      <dgm:spPr/>
      <dgm:t>
        <a:bodyPr/>
        <a:lstStyle/>
        <a:p>
          <a:r>
            <a:rPr lang="en-US"/>
            <a:t>Conflicts are poorly managed</a:t>
          </a:r>
        </a:p>
      </dgm:t>
    </dgm:pt>
    <dgm:pt modelId="{EC75227B-FC5A-4C8D-956A-719214FEB88B}" type="parTrans" cxnId="{396D3162-8F2A-400F-8D55-897D24463878}">
      <dgm:prSet/>
      <dgm:spPr/>
      <dgm:t>
        <a:bodyPr/>
        <a:lstStyle/>
        <a:p>
          <a:endParaRPr lang="en-US"/>
        </a:p>
      </dgm:t>
    </dgm:pt>
    <dgm:pt modelId="{819E3898-751F-4572-A477-7ADF4169EDCF}" type="sibTrans" cxnId="{396D3162-8F2A-400F-8D55-897D24463878}">
      <dgm:prSet/>
      <dgm:spPr/>
      <dgm:t>
        <a:bodyPr/>
        <a:lstStyle/>
        <a:p>
          <a:endParaRPr lang="en-US"/>
        </a:p>
      </dgm:t>
    </dgm:pt>
    <dgm:pt modelId="{147AD201-1EE3-4195-B3CA-0EC155165652}">
      <dgm:prSet/>
      <dgm:spPr/>
      <dgm:t>
        <a:bodyPr/>
        <a:lstStyle/>
        <a:p>
          <a:r>
            <a:rPr lang="en-US"/>
            <a:t>Certain members do not fulfil their responsibilities</a:t>
          </a:r>
        </a:p>
      </dgm:t>
    </dgm:pt>
    <dgm:pt modelId="{2B185B05-A629-47CB-B5D0-9A959428379F}" type="parTrans" cxnId="{15FC429D-E1D7-41D7-B96F-FF84FE169693}">
      <dgm:prSet/>
      <dgm:spPr/>
      <dgm:t>
        <a:bodyPr/>
        <a:lstStyle/>
        <a:p>
          <a:endParaRPr lang="en-US"/>
        </a:p>
      </dgm:t>
    </dgm:pt>
    <dgm:pt modelId="{A57E60FC-B931-46A7-95AA-645BFCF5246A}" type="sibTrans" cxnId="{15FC429D-E1D7-41D7-B96F-FF84FE169693}">
      <dgm:prSet/>
      <dgm:spPr/>
      <dgm:t>
        <a:bodyPr/>
        <a:lstStyle/>
        <a:p>
          <a:endParaRPr lang="en-US"/>
        </a:p>
      </dgm:t>
    </dgm:pt>
    <dgm:pt modelId="{A2093462-3983-489B-8FD4-7906C880E11B}">
      <dgm:prSet/>
      <dgm:spPr/>
      <dgm:t>
        <a:bodyPr/>
        <a:lstStyle/>
        <a:p>
          <a:r>
            <a:rPr lang="en-US"/>
            <a:t>(Egeland, 2019)</a:t>
          </a:r>
        </a:p>
      </dgm:t>
    </dgm:pt>
    <dgm:pt modelId="{5786642E-1CE1-4CBB-BFBD-75CEB2971A14}" type="parTrans" cxnId="{625A6F96-5ED2-4E76-9B11-69F4BE6632A2}">
      <dgm:prSet/>
      <dgm:spPr/>
      <dgm:t>
        <a:bodyPr/>
        <a:lstStyle/>
        <a:p>
          <a:endParaRPr lang="en-US"/>
        </a:p>
      </dgm:t>
    </dgm:pt>
    <dgm:pt modelId="{9728C4A1-3F85-4274-B7B3-D9532DD97764}" type="sibTrans" cxnId="{625A6F96-5ED2-4E76-9B11-69F4BE6632A2}">
      <dgm:prSet/>
      <dgm:spPr/>
      <dgm:t>
        <a:bodyPr/>
        <a:lstStyle/>
        <a:p>
          <a:endParaRPr lang="en-US"/>
        </a:p>
      </dgm:t>
    </dgm:pt>
    <dgm:pt modelId="{38B65578-62BC-4CBF-A3DD-CD6FFE4E5283}" type="pres">
      <dgm:prSet presAssocID="{246ED0B6-B4BA-45AE-A89C-7247C2E096B1}" presName="diagram" presStyleCnt="0">
        <dgm:presLayoutVars>
          <dgm:dir/>
          <dgm:resizeHandles val="exact"/>
        </dgm:presLayoutVars>
      </dgm:prSet>
      <dgm:spPr/>
    </dgm:pt>
    <dgm:pt modelId="{D0483ECE-F7F5-4BAC-8748-726AF1C147BD}" type="pres">
      <dgm:prSet presAssocID="{61EAA5E6-56F3-4361-897E-55190E94529A}" presName="node" presStyleLbl="node1" presStyleIdx="0" presStyleCnt="7">
        <dgm:presLayoutVars>
          <dgm:bulletEnabled val="1"/>
        </dgm:presLayoutVars>
      </dgm:prSet>
      <dgm:spPr/>
    </dgm:pt>
    <dgm:pt modelId="{8B5A1F58-FD7C-43FC-96C6-B39AAC5346B8}" type="pres">
      <dgm:prSet presAssocID="{665F47AB-C0A2-47CA-8ECE-534E40A4355B}" presName="sibTrans" presStyleCnt="0"/>
      <dgm:spPr/>
    </dgm:pt>
    <dgm:pt modelId="{0B3E79F9-8BCB-42D6-A6DB-A0B67AF683D8}" type="pres">
      <dgm:prSet presAssocID="{4CB21695-630D-4F32-B497-A3625146642E}" presName="node" presStyleLbl="node1" presStyleIdx="1" presStyleCnt="7">
        <dgm:presLayoutVars>
          <dgm:bulletEnabled val="1"/>
        </dgm:presLayoutVars>
      </dgm:prSet>
      <dgm:spPr/>
    </dgm:pt>
    <dgm:pt modelId="{2ED02EAD-75C8-463C-8065-DCDC05120C46}" type="pres">
      <dgm:prSet presAssocID="{06BE6782-F35D-448B-900E-CDCE0DCED5D5}" presName="sibTrans" presStyleCnt="0"/>
      <dgm:spPr/>
    </dgm:pt>
    <dgm:pt modelId="{60116813-D0B1-4D7C-9216-930E7742CFFA}" type="pres">
      <dgm:prSet presAssocID="{1519F0E5-433B-4DCB-86A2-BC3BC5B0496C}" presName="node" presStyleLbl="node1" presStyleIdx="2" presStyleCnt="7">
        <dgm:presLayoutVars>
          <dgm:bulletEnabled val="1"/>
        </dgm:presLayoutVars>
      </dgm:prSet>
      <dgm:spPr/>
    </dgm:pt>
    <dgm:pt modelId="{F6267620-810D-4364-9C01-6327DAE6EB9E}" type="pres">
      <dgm:prSet presAssocID="{3880EEE4-E26C-453A-AC4F-F2DE7FB54050}" presName="sibTrans" presStyleCnt="0"/>
      <dgm:spPr/>
    </dgm:pt>
    <dgm:pt modelId="{772DCC43-77FD-45B4-8689-BFA54FDCC8DF}" type="pres">
      <dgm:prSet presAssocID="{6FF0D48F-CC5A-4778-AB78-FE244DA3B2DE}" presName="node" presStyleLbl="node1" presStyleIdx="3" presStyleCnt="7">
        <dgm:presLayoutVars>
          <dgm:bulletEnabled val="1"/>
        </dgm:presLayoutVars>
      </dgm:prSet>
      <dgm:spPr/>
    </dgm:pt>
    <dgm:pt modelId="{EB5A4BFA-7D7E-49C4-9818-574CA3A2DA96}" type="pres">
      <dgm:prSet presAssocID="{FF3B70A1-48C0-42DF-9D61-6F8FE4A1EABA}" presName="sibTrans" presStyleCnt="0"/>
      <dgm:spPr/>
    </dgm:pt>
    <dgm:pt modelId="{EA7A06C3-5BDE-46B0-A2C8-ED57F8C57351}" type="pres">
      <dgm:prSet presAssocID="{845CEA7F-2926-483C-BD16-4240341E6022}" presName="node" presStyleLbl="node1" presStyleIdx="4" presStyleCnt="7">
        <dgm:presLayoutVars>
          <dgm:bulletEnabled val="1"/>
        </dgm:presLayoutVars>
      </dgm:prSet>
      <dgm:spPr/>
    </dgm:pt>
    <dgm:pt modelId="{3E0FA2A7-91A8-47CF-91A3-0B0C656F9E54}" type="pres">
      <dgm:prSet presAssocID="{819E3898-751F-4572-A477-7ADF4169EDCF}" presName="sibTrans" presStyleCnt="0"/>
      <dgm:spPr/>
    </dgm:pt>
    <dgm:pt modelId="{0761817A-CD09-4026-B288-EA5E0329D5CF}" type="pres">
      <dgm:prSet presAssocID="{147AD201-1EE3-4195-B3CA-0EC155165652}" presName="node" presStyleLbl="node1" presStyleIdx="5" presStyleCnt="7">
        <dgm:presLayoutVars>
          <dgm:bulletEnabled val="1"/>
        </dgm:presLayoutVars>
      </dgm:prSet>
      <dgm:spPr/>
    </dgm:pt>
    <dgm:pt modelId="{A27C5733-A718-45BA-BCDD-8EDA98FBFFE8}" type="pres">
      <dgm:prSet presAssocID="{A57E60FC-B931-46A7-95AA-645BFCF5246A}" presName="sibTrans" presStyleCnt="0"/>
      <dgm:spPr/>
    </dgm:pt>
    <dgm:pt modelId="{6D74AA48-116F-47D8-9210-5FD08A684213}" type="pres">
      <dgm:prSet presAssocID="{A2093462-3983-489B-8FD4-7906C880E11B}" presName="node" presStyleLbl="node1" presStyleIdx="6" presStyleCnt="7">
        <dgm:presLayoutVars>
          <dgm:bulletEnabled val="1"/>
        </dgm:presLayoutVars>
      </dgm:prSet>
      <dgm:spPr/>
    </dgm:pt>
  </dgm:ptLst>
  <dgm:cxnLst>
    <dgm:cxn modelId="{064A3B0A-F552-43A4-BFA0-9FE746ABAD66}" srcId="{246ED0B6-B4BA-45AE-A89C-7247C2E096B1}" destId="{4CB21695-630D-4F32-B497-A3625146642E}" srcOrd="1" destOrd="0" parTransId="{3F30874D-6B5D-40D4-BF03-70F299D5F14F}" sibTransId="{06BE6782-F35D-448B-900E-CDCE0DCED5D5}"/>
    <dgm:cxn modelId="{A6A7C513-6612-4DC3-8D75-0D7D5D035D65}" type="presOf" srcId="{4CB21695-630D-4F32-B497-A3625146642E}" destId="{0B3E79F9-8BCB-42D6-A6DB-A0B67AF683D8}" srcOrd="0" destOrd="0" presId="urn:microsoft.com/office/officeart/2005/8/layout/default"/>
    <dgm:cxn modelId="{EDBBCF3A-D46A-452C-811D-73C6704D7943}" type="presOf" srcId="{A2093462-3983-489B-8FD4-7906C880E11B}" destId="{6D74AA48-116F-47D8-9210-5FD08A684213}" srcOrd="0" destOrd="0" presId="urn:microsoft.com/office/officeart/2005/8/layout/default"/>
    <dgm:cxn modelId="{5222BD3B-2FE2-4D26-AD85-DBE475F31769}" type="presOf" srcId="{61EAA5E6-56F3-4361-897E-55190E94529A}" destId="{D0483ECE-F7F5-4BAC-8748-726AF1C147BD}" srcOrd="0" destOrd="0" presId="urn:microsoft.com/office/officeart/2005/8/layout/default"/>
    <dgm:cxn modelId="{5F276F3D-0E2A-4671-9F50-EB779E760A31}" type="presOf" srcId="{1519F0E5-433B-4DCB-86A2-BC3BC5B0496C}" destId="{60116813-D0B1-4D7C-9216-930E7742CFFA}" srcOrd="0" destOrd="0" presId="urn:microsoft.com/office/officeart/2005/8/layout/default"/>
    <dgm:cxn modelId="{396D3162-8F2A-400F-8D55-897D24463878}" srcId="{246ED0B6-B4BA-45AE-A89C-7247C2E096B1}" destId="{845CEA7F-2926-483C-BD16-4240341E6022}" srcOrd="4" destOrd="0" parTransId="{EC75227B-FC5A-4C8D-956A-719214FEB88B}" sibTransId="{819E3898-751F-4572-A477-7ADF4169EDCF}"/>
    <dgm:cxn modelId="{61EA8954-7220-482E-9FCB-CFD0F9139059}" type="presOf" srcId="{845CEA7F-2926-483C-BD16-4240341E6022}" destId="{EA7A06C3-5BDE-46B0-A2C8-ED57F8C57351}" srcOrd="0" destOrd="0" presId="urn:microsoft.com/office/officeart/2005/8/layout/default"/>
    <dgm:cxn modelId="{ED13D585-4814-4F2C-A8B0-2D813CCA32B0}" type="presOf" srcId="{147AD201-1EE3-4195-B3CA-0EC155165652}" destId="{0761817A-CD09-4026-B288-EA5E0329D5CF}" srcOrd="0" destOrd="0" presId="urn:microsoft.com/office/officeart/2005/8/layout/default"/>
    <dgm:cxn modelId="{625A6F96-5ED2-4E76-9B11-69F4BE6632A2}" srcId="{246ED0B6-B4BA-45AE-A89C-7247C2E096B1}" destId="{A2093462-3983-489B-8FD4-7906C880E11B}" srcOrd="6" destOrd="0" parTransId="{5786642E-1CE1-4CBB-BFBD-75CEB2971A14}" sibTransId="{9728C4A1-3F85-4274-B7B3-D9532DD97764}"/>
    <dgm:cxn modelId="{15FC429D-E1D7-41D7-B96F-FF84FE169693}" srcId="{246ED0B6-B4BA-45AE-A89C-7247C2E096B1}" destId="{147AD201-1EE3-4195-B3CA-0EC155165652}" srcOrd="5" destOrd="0" parTransId="{2B185B05-A629-47CB-B5D0-9A959428379F}" sibTransId="{A57E60FC-B931-46A7-95AA-645BFCF5246A}"/>
    <dgm:cxn modelId="{271A8F9F-669B-4E83-AA99-85F2274B0A04}" srcId="{246ED0B6-B4BA-45AE-A89C-7247C2E096B1}" destId="{61EAA5E6-56F3-4361-897E-55190E94529A}" srcOrd="0" destOrd="0" parTransId="{CAA84D79-248B-4612-A86D-02BC306E670F}" sibTransId="{665F47AB-C0A2-47CA-8ECE-534E40A4355B}"/>
    <dgm:cxn modelId="{754E70B8-FEF0-463F-BDE7-E0ED7A2929DD}" type="presOf" srcId="{6FF0D48F-CC5A-4778-AB78-FE244DA3B2DE}" destId="{772DCC43-77FD-45B4-8689-BFA54FDCC8DF}" srcOrd="0" destOrd="0" presId="urn:microsoft.com/office/officeart/2005/8/layout/default"/>
    <dgm:cxn modelId="{D0F25AE7-C48C-4CD3-BD62-B27F536C470A}" srcId="{246ED0B6-B4BA-45AE-A89C-7247C2E096B1}" destId="{1519F0E5-433B-4DCB-86A2-BC3BC5B0496C}" srcOrd="2" destOrd="0" parTransId="{E9EE7917-C6C3-4D2A-89CC-1A5D5AFB5442}" sibTransId="{3880EEE4-E26C-453A-AC4F-F2DE7FB54050}"/>
    <dgm:cxn modelId="{C99BB3EB-BFFF-4183-8344-6707AC53288F}" srcId="{246ED0B6-B4BA-45AE-A89C-7247C2E096B1}" destId="{6FF0D48F-CC5A-4778-AB78-FE244DA3B2DE}" srcOrd="3" destOrd="0" parTransId="{C81D639B-6571-4048-8112-6451C4DD5441}" sibTransId="{FF3B70A1-48C0-42DF-9D61-6F8FE4A1EABA}"/>
    <dgm:cxn modelId="{9C76EDF5-D9BA-47D4-8088-BB233B09E8EC}" type="presOf" srcId="{246ED0B6-B4BA-45AE-A89C-7247C2E096B1}" destId="{38B65578-62BC-4CBF-A3DD-CD6FFE4E5283}" srcOrd="0" destOrd="0" presId="urn:microsoft.com/office/officeart/2005/8/layout/default"/>
    <dgm:cxn modelId="{21B4110D-5381-41D3-A184-C7544944E2A9}" type="presParOf" srcId="{38B65578-62BC-4CBF-A3DD-CD6FFE4E5283}" destId="{D0483ECE-F7F5-4BAC-8748-726AF1C147BD}" srcOrd="0" destOrd="0" presId="urn:microsoft.com/office/officeart/2005/8/layout/default"/>
    <dgm:cxn modelId="{0FF67ADE-7F4E-402F-A375-164433944D04}" type="presParOf" srcId="{38B65578-62BC-4CBF-A3DD-CD6FFE4E5283}" destId="{8B5A1F58-FD7C-43FC-96C6-B39AAC5346B8}" srcOrd="1" destOrd="0" presId="urn:microsoft.com/office/officeart/2005/8/layout/default"/>
    <dgm:cxn modelId="{9D6721C1-2D68-4A13-9D2C-FB2C2F4FE972}" type="presParOf" srcId="{38B65578-62BC-4CBF-A3DD-CD6FFE4E5283}" destId="{0B3E79F9-8BCB-42D6-A6DB-A0B67AF683D8}" srcOrd="2" destOrd="0" presId="urn:microsoft.com/office/officeart/2005/8/layout/default"/>
    <dgm:cxn modelId="{009DD455-A9AF-4BEA-B957-E30D4D7FACB9}" type="presParOf" srcId="{38B65578-62BC-4CBF-A3DD-CD6FFE4E5283}" destId="{2ED02EAD-75C8-463C-8065-DCDC05120C46}" srcOrd="3" destOrd="0" presId="urn:microsoft.com/office/officeart/2005/8/layout/default"/>
    <dgm:cxn modelId="{958AC83F-59EB-42B8-BBB3-EF3FBD33C26A}" type="presParOf" srcId="{38B65578-62BC-4CBF-A3DD-CD6FFE4E5283}" destId="{60116813-D0B1-4D7C-9216-930E7742CFFA}" srcOrd="4" destOrd="0" presId="urn:microsoft.com/office/officeart/2005/8/layout/default"/>
    <dgm:cxn modelId="{335E773A-C23C-4B2A-9361-10C3DFEB9BBC}" type="presParOf" srcId="{38B65578-62BC-4CBF-A3DD-CD6FFE4E5283}" destId="{F6267620-810D-4364-9C01-6327DAE6EB9E}" srcOrd="5" destOrd="0" presId="urn:microsoft.com/office/officeart/2005/8/layout/default"/>
    <dgm:cxn modelId="{56338CB1-5484-494F-ADAB-D0716412365B}" type="presParOf" srcId="{38B65578-62BC-4CBF-A3DD-CD6FFE4E5283}" destId="{772DCC43-77FD-45B4-8689-BFA54FDCC8DF}" srcOrd="6" destOrd="0" presId="urn:microsoft.com/office/officeart/2005/8/layout/default"/>
    <dgm:cxn modelId="{D863006D-BEB1-45A5-8F6C-1F55B6BC4C6F}" type="presParOf" srcId="{38B65578-62BC-4CBF-A3DD-CD6FFE4E5283}" destId="{EB5A4BFA-7D7E-49C4-9818-574CA3A2DA96}" srcOrd="7" destOrd="0" presId="urn:microsoft.com/office/officeart/2005/8/layout/default"/>
    <dgm:cxn modelId="{82F4E5DA-B038-4ED9-A67B-EBA9474BBB71}" type="presParOf" srcId="{38B65578-62BC-4CBF-A3DD-CD6FFE4E5283}" destId="{EA7A06C3-5BDE-46B0-A2C8-ED57F8C57351}" srcOrd="8" destOrd="0" presId="urn:microsoft.com/office/officeart/2005/8/layout/default"/>
    <dgm:cxn modelId="{911F876F-BCF3-44B8-8205-C7D3848E5C10}" type="presParOf" srcId="{38B65578-62BC-4CBF-A3DD-CD6FFE4E5283}" destId="{3E0FA2A7-91A8-47CF-91A3-0B0C656F9E54}" srcOrd="9" destOrd="0" presId="urn:microsoft.com/office/officeart/2005/8/layout/default"/>
    <dgm:cxn modelId="{BF065A35-B2A2-4FA5-A050-0FEDE67141A0}" type="presParOf" srcId="{38B65578-62BC-4CBF-A3DD-CD6FFE4E5283}" destId="{0761817A-CD09-4026-B288-EA5E0329D5CF}" srcOrd="10" destOrd="0" presId="urn:microsoft.com/office/officeart/2005/8/layout/default"/>
    <dgm:cxn modelId="{6E8C9577-7274-437E-BC0B-D12C86EB2CF7}" type="presParOf" srcId="{38B65578-62BC-4CBF-A3DD-CD6FFE4E5283}" destId="{A27C5733-A718-45BA-BCDD-8EDA98FBFFE8}" srcOrd="11" destOrd="0" presId="urn:microsoft.com/office/officeart/2005/8/layout/default"/>
    <dgm:cxn modelId="{26CE01CD-A18B-463D-9FE9-2CFBD7D6E4EF}" type="presParOf" srcId="{38B65578-62BC-4CBF-A3DD-CD6FFE4E5283}" destId="{6D74AA48-116F-47D8-9210-5FD08A684213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399646-A249-441B-8C3E-50B9C369FD6E}">
      <dsp:nvSpPr>
        <dsp:cNvPr id="0" name=""/>
        <dsp:cNvSpPr/>
      </dsp:nvSpPr>
      <dsp:spPr>
        <a:xfrm>
          <a:off x="0" y="1747"/>
          <a:ext cx="12188359" cy="7446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7CB2A4-D1E7-473B-A471-C87783EAC8B0}">
      <dsp:nvSpPr>
        <dsp:cNvPr id="0" name=""/>
        <dsp:cNvSpPr/>
      </dsp:nvSpPr>
      <dsp:spPr>
        <a:xfrm>
          <a:off x="225246" y="169286"/>
          <a:ext cx="409538" cy="40953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63730-D1EA-4FF6-B035-5657B8A9561D}">
      <dsp:nvSpPr>
        <dsp:cNvPr id="0" name=""/>
        <dsp:cNvSpPr/>
      </dsp:nvSpPr>
      <dsp:spPr>
        <a:xfrm>
          <a:off x="860031" y="1747"/>
          <a:ext cx="11328327" cy="744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05" tIns="78805" rIns="78805" bIns="7880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860031" y="1747"/>
        <a:ext cx="11328327" cy="744616"/>
      </dsp:txXfrm>
    </dsp:sp>
    <dsp:sp modelId="{93C7965E-FE2F-48AB-BEC7-378BF4E138EF}">
      <dsp:nvSpPr>
        <dsp:cNvPr id="0" name=""/>
        <dsp:cNvSpPr/>
      </dsp:nvSpPr>
      <dsp:spPr>
        <a:xfrm>
          <a:off x="0" y="932517"/>
          <a:ext cx="12188359" cy="7446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FC645F-5DB6-47BA-8371-84E496907408}">
      <dsp:nvSpPr>
        <dsp:cNvPr id="0" name=""/>
        <dsp:cNvSpPr/>
      </dsp:nvSpPr>
      <dsp:spPr>
        <a:xfrm>
          <a:off x="225246" y="1100056"/>
          <a:ext cx="409538" cy="40953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04C52B-FCBB-401F-9BD5-9211B3E64573}">
      <dsp:nvSpPr>
        <dsp:cNvPr id="0" name=""/>
        <dsp:cNvSpPr/>
      </dsp:nvSpPr>
      <dsp:spPr>
        <a:xfrm>
          <a:off x="860031" y="932517"/>
          <a:ext cx="11328327" cy="744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05" tIns="78805" rIns="78805" bIns="7880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If there is effective teamwork, individuals are more likely too:</a:t>
          </a:r>
        </a:p>
      </dsp:txBody>
      <dsp:txXfrm>
        <a:off x="860031" y="932517"/>
        <a:ext cx="11328327" cy="744616"/>
      </dsp:txXfrm>
    </dsp:sp>
    <dsp:sp modelId="{E8595845-5758-46AD-8839-C718A78ACE01}">
      <dsp:nvSpPr>
        <dsp:cNvPr id="0" name=""/>
        <dsp:cNvSpPr/>
      </dsp:nvSpPr>
      <dsp:spPr>
        <a:xfrm>
          <a:off x="0" y="1863287"/>
          <a:ext cx="12188359" cy="7446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B144C5-25A4-47D0-B97D-6B6CE541E446}">
      <dsp:nvSpPr>
        <dsp:cNvPr id="0" name=""/>
        <dsp:cNvSpPr/>
      </dsp:nvSpPr>
      <dsp:spPr>
        <a:xfrm>
          <a:off x="225246" y="2030826"/>
          <a:ext cx="409538" cy="40953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EC234A-9309-45E9-8735-5911D6651032}">
      <dsp:nvSpPr>
        <dsp:cNvPr id="0" name=""/>
        <dsp:cNvSpPr/>
      </dsp:nvSpPr>
      <dsp:spPr>
        <a:xfrm>
          <a:off x="860031" y="1863287"/>
          <a:ext cx="11328327" cy="744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05" tIns="78805" rIns="78805" bIns="7880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Dedicate themselves to achieving team goals</a:t>
          </a:r>
        </a:p>
      </dsp:txBody>
      <dsp:txXfrm>
        <a:off x="860031" y="1863287"/>
        <a:ext cx="11328327" cy="744616"/>
      </dsp:txXfrm>
    </dsp:sp>
    <dsp:sp modelId="{29F28142-BBF7-40AF-807D-67C7BEBAA70A}">
      <dsp:nvSpPr>
        <dsp:cNvPr id="0" name=""/>
        <dsp:cNvSpPr/>
      </dsp:nvSpPr>
      <dsp:spPr>
        <a:xfrm>
          <a:off x="0" y="2794058"/>
          <a:ext cx="12188359" cy="7446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282317-E7A8-4D70-B8C7-1D37C72A5227}">
      <dsp:nvSpPr>
        <dsp:cNvPr id="0" name=""/>
        <dsp:cNvSpPr/>
      </dsp:nvSpPr>
      <dsp:spPr>
        <a:xfrm>
          <a:off x="225246" y="2961596"/>
          <a:ext cx="409538" cy="40953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B6BAA5-5681-4B56-AA92-57B153559A59}">
      <dsp:nvSpPr>
        <dsp:cNvPr id="0" name=""/>
        <dsp:cNvSpPr/>
      </dsp:nvSpPr>
      <dsp:spPr>
        <a:xfrm>
          <a:off x="860031" y="2794058"/>
          <a:ext cx="11328327" cy="744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05" tIns="78805" rIns="78805" bIns="7880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Be honest in discussions and encourage feedback</a:t>
          </a:r>
        </a:p>
      </dsp:txBody>
      <dsp:txXfrm>
        <a:off x="860031" y="2794058"/>
        <a:ext cx="11328327" cy="744616"/>
      </dsp:txXfrm>
    </dsp:sp>
    <dsp:sp modelId="{49C63136-9F1B-4E27-8BB8-939B5CBD8E6C}">
      <dsp:nvSpPr>
        <dsp:cNvPr id="0" name=""/>
        <dsp:cNvSpPr/>
      </dsp:nvSpPr>
      <dsp:spPr>
        <a:xfrm>
          <a:off x="0" y="3724828"/>
          <a:ext cx="12188359" cy="7446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F18692-3C7A-47CE-9F2F-23353255AA5F}">
      <dsp:nvSpPr>
        <dsp:cNvPr id="0" name=""/>
        <dsp:cNvSpPr/>
      </dsp:nvSpPr>
      <dsp:spPr>
        <a:xfrm>
          <a:off x="225246" y="3892366"/>
          <a:ext cx="409538" cy="40953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4D826F-EDAC-4151-A6D7-7C28C848A008}">
      <dsp:nvSpPr>
        <dsp:cNvPr id="0" name=""/>
        <dsp:cNvSpPr/>
      </dsp:nvSpPr>
      <dsp:spPr>
        <a:xfrm>
          <a:off x="860031" y="3724828"/>
          <a:ext cx="11328327" cy="744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05" tIns="78805" rIns="78805" bIns="7880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Engage in approaches and practices</a:t>
          </a:r>
        </a:p>
      </dsp:txBody>
      <dsp:txXfrm>
        <a:off x="860031" y="3724828"/>
        <a:ext cx="11328327" cy="744616"/>
      </dsp:txXfrm>
    </dsp:sp>
    <dsp:sp modelId="{71C03D9C-405E-4E26-A967-C1CFA7720604}">
      <dsp:nvSpPr>
        <dsp:cNvPr id="0" name=""/>
        <dsp:cNvSpPr/>
      </dsp:nvSpPr>
      <dsp:spPr>
        <a:xfrm>
          <a:off x="0" y="4655598"/>
          <a:ext cx="12188359" cy="7446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007EDF-E30B-431D-87D8-DAB06B3A6BF5}">
      <dsp:nvSpPr>
        <dsp:cNvPr id="0" name=""/>
        <dsp:cNvSpPr/>
      </dsp:nvSpPr>
      <dsp:spPr>
        <a:xfrm>
          <a:off x="225246" y="4823137"/>
          <a:ext cx="409538" cy="40953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072D11-AC5F-4919-9CEC-2508EB98932C}">
      <dsp:nvSpPr>
        <dsp:cNvPr id="0" name=""/>
        <dsp:cNvSpPr/>
      </dsp:nvSpPr>
      <dsp:spPr>
        <a:xfrm>
          <a:off x="860031" y="4655598"/>
          <a:ext cx="11328327" cy="744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05" tIns="78805" rIns="78805" bIns="7880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(Scism, 2023)</a:t>
          </a:r>
        </a:p>
      </dsp:txBody>
      <dsp:txXfrm>
        <a:off x="860031" y="4655598"/>
        <a:ext cx="11328327" cy="7446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483ECE-F7F5-4BAC-8748-726AF1C147BD}">
      <dsp:nvSpPr>
        <dsp:cNvPr id="0" name=""/>
        <dsp:cNvSpPr/>
      </dsp:nvSpPr>
      <dsp:spPr>
        <a:xfrm>
          <a:off x="3257" y="661016"/>
          <a:ext cx="2583936" cy="155036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Although teams can effectively work together, sometimes teams can fall apart. Teams struggle to actively reach goals due to the following:</a:t>
          </a:r>
        </a:p>
      </dsp:txBody>
      <dsp:txXfrm>
        <a:off x="3257" y="661016"/>
        <a:ext cx="2583936" cy="1550361"/>
      </dsp:txXfrm>
    </dsp:sp>
    <dsp:sp modelId="{0B3E79F9-8BCB-42D6-A6DB-A0B67AF683D8}">
      <dsp:nvSpPr>
        <dsp:cNvPr id="0" name=""/>
        <dsp:cNvSpPr/>
      </dsp:nvSpPr>
      <dsp:spPr>
        <a:xfrm>
          <a:off x="2845587" y="661016"/>
          <a:ext cx="2583936" cy="155036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There is a lack of shared vision</a:t>
          </a:r>
        </a:p>
      </dsp:txBody>
      <dsp:txXfrm>
        <a:off x="2845587" y="661016"/>
        <a:ext cx="2583936" cy="1550361"/>
      </dsp:txXfrm>
    </dsp:sp>
    <dsp:sp modelId="{60116813-D0B1-4D7C-9216-930E7742CFFA}">
      <dsp:nvSpPr>
        <dsp:cNvPr id="0" name=""/>
        <dsp:cNvSpPr/>
      </dsp:nvSpPr>
      <dsp:spPr>
        <a:xfrm>
          <a:off x="5687917" y="661016"/>
          <a:ext cx="2583936" cy="155036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Micromanagement</a:t>
          </a:r>
        </a:p>
      </dsp:txBody>
      <dsp:txXfrm>
        <a:off x="5687917" y="661016"/>
        <a:ext cx="2583936" cy="1550361"/>
      </dsp:txXfrm>
    </dsp:sp>
    <dsp:sp modelId="{772DCC43-77FD-45B4-8689-BFA54FDCC8DF}">
      <dsp:nvSpPr>
        <dsp:cNvPr id="0" name=""/>
        <dsp:cNvSpPr/>
      </dsp:nvSpPr>
      <dsp:spPr>
        <a:xfrm>
          <a:off x="8530247" y="661016"/>
          <a:ext cx="2583936" cy="155036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Low team involvement</a:t>
          </a:r>
        </a:p>
      </dsp:txBody>
      <dsp:txXfrm>
        <a:off x="8530247" y="661016"/>
        <a:ext cx="2583936" cy="1550361"/>
      </dsp:txXfrm>
    </dsp:sp>
    <dsp:sp modelId="{EA7A06C3-5BDE-46B0-A2C8-ED57F8C57351}">
      <dsp:nvSpPr>
        <dsp:cNvPr id="0" name=""/>
        <dsp:cNvSpPr/>
      </dsp:nvSpPr>
      <dsp:spPr>
        <a:xfrm>
          <a:off x="1424422" y="2469771"/>
          <a:ext cx="2583936" cy="155036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Conflicts are poorly managed</a:t>
          </a:r>
        </a:p>
      </dsp:txBody>
      <dsp:txXfrm>
        <a:off x="1424422" y="2469771"/>
        <a:ext cx="2583936" cy="1550361"/>
      </dsp:txXfrm>
    </dsp:sp>
    <dsp:sp modelId="{0761817A-CD09-4026-B288-EA5E0329D5CF}">
      <dsp:nvSpPr>
        <dsp:cNvPr id="0" name=""/>
        <dsp:cNvSpPr/>
      </dsp:nvSpPr>
      <dsp:spPr>
        <a:xfrm>
          <a:off x="4266752" y="2469771"/>
          <a:ext cx="2583936" cy="155036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Certain members do not fulfil their responsibilities</a:t>
          </a:r>
        </a:p>
      </dsp:txBody>
      <dsp:txXfrm>
        <a:off x="4266752" y="2469771"/>
        <a:ext cx="2583936" cy="1550361"/>
      </dsp:txXfrm>
    </dsp:sp>
    <dsp:sp modelId="{6D74AA48-116F-47D8-9210-5FD08A684213}">
      <dsp:nvSpPr>
        <dsp:cNvPr id="0" name=""/>
        <dsp:cNvSpPr/>
      </dsp:nvSpPr>
      <dsp:spPr>
        <a:xfrm>
          <a:off x="7109082" y="2469771"/>
          <a:ext cx="2583936" cy="155036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(Egeland, 2019)</a:t>
          </a:r>
        </a:p>
      </dsp:txBody>
      <dsp:txXfrm>
        <a:off x="7109082" y="2469771"/>
        <a:ext cx="2583936" cy="15503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88F145-4D18-4AFB-AABA-26B7F3B65F9D}" type="datetimeFigureOut">
              <a:t>12/8/2024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E2EC6D-1031-4454-8332-9416B25EC9F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341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E2EC6D-1031-4454-8332-9416B25EC9FC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242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E2EC6D-1031-4454-8332-9416B25EC9FC}" type="slidenum"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80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E2EC6D-1031-4454-8332-9416B25EC9F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365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E2EC6D-1031-4454-8332-9416B25EC9F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412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E2EC6D-1031-4454-8332-9416B25EC9F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837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E2EC6D-1031-4454-8332-9416B25EC9F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0590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E2EC6D-1031-4454-8332-9416B25EC9F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126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126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242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641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215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88274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184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783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604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59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982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Sunday, December 8,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670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Sunday, December 8, 2024</a:t>
            </a:fld>
            <a:endParaRPr lang="en-US" cap="al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763603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Great_Britain_at_the_2019_European_Game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olice1.com/chiefs-sheriffs/articles/teamwork-in-public-safety-key-attributes-and-strategies-for-success-29KqS8z3zX8P7yJg/" TargetMode="External"/><Relationship Id="rId3" Type="http://schemas.openxmlformats.org/officeDocument/2006/relationships/hyperlink" Target="https://www.bbc.co.uk/news/uk-england-manchester-63472531" TargetMode="External"/><Relationship Id="rId7" Type="http://schemas.openxmlformats.org/officeDocument/2006/relationships/hyperlink" Target="https://www.gov.uk/guidance/leading-for-safety/5-communication-and-teamwork" TargetMode="External"/><Relationship Id="rId2" Type="http://schemas.openxmlformats.org/officeDocument/2006/relationships/hyperlink" Target="https://www.accipio.com/eleadership/building-teams/group-formation-model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mtips.net/article/twelve-characteristics-of-ineffective-teams" TargetMode="External"/><Relationship Id="rId5" Type="http://schemas.openxmlformats.org/officeDocument/2006/relationships/hyperlink" Target="https://deakinco.com/resource/key-elements-of-effective-teamwork/" TargetMode="External"/><Relationship Id="rId4" Type="http://schemas.openxmlformats.org/officeDocument/2006/relationships/hyperlink" Target="https://www.college.police.uk/career-learning/career-pathways" TargetMode="External"/><Relationship Id="rId9" Type="http://schemas.openxmlformats.org/officeDocument/2006/relationships/hyperlink" Target="https://www.south-wales.police.uk/police-forces/south-wales-police/areas/careers/careers/police-staff-roles/police-staff-departments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D896123-1B32-4CB1-B2ED-E34BBC26B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eople Planning">
            <a:extLst>
              <a:ext uri="{FF2B5EF4-FFF2-40B4-BE49-F238E27FC236}">
                <a16:creationId xmlns:a16="http://schemas.microsoft.com/office/drawing/2014/main" id="{7FFAC103-4CD4-8D13-73CA-068797E0BF1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6250" b="6256"/>
          <a:stretch/>
        </p:blipFill>
        <p:spPr>
          <a:xfrm>
            <a:off x="20" y="-1"/>
            <a:ext cx="12191980" cy="685757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19FDB4D-987D-4C87-A179-9D4616AB24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9931"/>
            <a:ext cx="12191999" cy="5058137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534" y="504966"/>
            <a:ext cx="8952932" cy="3043213"/>
          </a:xfrm>
        </p:spPr>
        <p:txBody>
          <a:bodyPr anchor="b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Collaboration in action: The critical role of teamwork in achieving success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50191" y="3749746"/>
            <a:ext cx="6291618" cy="220832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Cerys Williams (2416044)</a:t>
            </a:r>
          </a:p>
          <a:p>
            <a:r>
              <a:rPr lang="en-US">
                <a:solidFill>
                  <a:schemeClr val="bg1"/>
                </a:solidFill>
              </a:rPr>
              <a:t>BMPL4014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43077-8C10-C2DE-31DE-44DBC2CDA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596" y="-622994"/>
            <a:ext cx="5137090" cy="1234440"/>
          </a:xfrm>
        </p:spPr>
        <p:txBody>
          <a:bodyPr/>
          <a:lstStyle/>
          <a:p>
            <a:r>
              <a:rPr lang="en-US" u="sng"/>
              <a:t>What is a team?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3DF25C-7623-13A3-A94F-27B2C7AC5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51" y="643827"/>
            <a:ext cx="4834708" cy="5568018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pPr marL="0" indent="0">
              <a:buNone/>
            </a:pPr>
            <a:r>
              <a:rPr lang="en-US"/>
              <a:t>A team is a select few of individuals with a general goal, who are dedicated, each contributing their own set of unique strengths (Wood </a:t>
            </a:r>
            <a:r>
              <a:rPr lang="en-US" i="1"/>
              <a:t>et al</a:t>
            </a:r>
            <a:r>
              <a:rPr lang="en-US"/>
              <a:t>, 2024)</a:t>
            </a:r>
          </a:p>
          <a:p>
            <a:pPr marL="0" indent="0">
              <a:buNone/>
            </a:pPr>
            <a:r>
              <a:rPr lang="en-US"/>
              <a:t>Examples of teams within the police:</a:t>
            </a:r>
            <a:endParaRPr lang="en-US" b="1"/>
          </a:p>
          <a:p>
            <a:r>
              <a:rPr lang="en-US"/>
              <a:t>Road policing teams</a:t>
            </a:r>
          </a:p>
          <a:p>
            <a:r>
              <a:rPr lang="en-US" err="1"/>
              <a:t>Neighbourhood</a:t>
            </a:r>
            <a:r>
              <a:rPr lang="en-US"/>
              <a:t> policing</a:t>
            </a:r>
          </a:p>
          <a:p>
            <a:r>
              <a:rPr lang="en-US"/>
              <a:t>Response policing teams</a:t>
            </a:r>
          </a:p>
          <a:p>
            <a:r>
              <a:rPr lang="en-US"/>
              <a:t>Criminal Investigator teams</a:t>
            </a:r>
          </a:p>
          <a:p>
            <a:pPr marL="0" indent="0">
              <a:buNone/>
            </a:pPr>
            <a:r>
              <a:rPr lang="en-US"/>
              <a:t>(College of Policing, 2024)</a:t>
            </a:r>
          </a:p>
          <a:p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  <p:pic>
        <p:nvPicPr>
          <p:cNvPr id="4" name="Picture 3" descr="People climbing mountain illustration">
            <a:extLst>
              <a:ext uri="{FF2B5EF4-FFF2-40B4-BE49-F238E27FC236}">
                <a16:creationId xmlns:a16="http://schemas.microsoft.com/office/drawing/2014/main" id="{0FC05468-79C4-E3F3-4405-61802EE035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610" y="4234"/>
            <a:ext cx="7110779" cy="641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475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FDC60E-4B98-FA26-53F1-74D9F6942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-816429"/>
            <a:ext cx="8048306" cy="2140145"/>
          </a:xfrm>
        </p:spPr>
        <p:txBody>
          <a:bodyPr vert="horz" lIns="0" tIns="0" rIns="0" bIns="0" rtlCol="0" anchor="b">
            <a:normAutofit/>
          </a:bodyPr>
          <a:lstStyle/>
          <a:p>
            <a:r>
              <a:rPr lang="en-US" u="sng"/>
              <a:t>The fundamental principles of teamwork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A0CADF-4B28-B23B-80D8-53CF265DD544}"/>
              </a:ext>
            </a:extLst>
          </p:cNvPr>
          <p:cNvSpPr txBox="1"/>
          <p:nvPr/>
        </p:nvSpPr>
        <p:spPr>
          <a:xfrm>
            <a:off x="156518" y="1458464"/>
            <a:ext cx="7028874" cy="2567508"/>
          </a:xfrm>
          <a:prstGeom prst="rect">
            <a:avLst/>
          </a:prstGeom>
        </p:spPr>
        <p:txBody>
          <a:bodyPr rot="0" spcFirstLastPara="0" vertOverflow="overflow" horzOverflow="overflow" vert="horz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2200" u="sng"/>
              <a:t>Fundamental principles of teamwork</a:t>
            </a:r>
            <a:endParaRPr lang="en-US" sz="2200"/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Effective communication</a:t>
            </a: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Active listening</a:t>
            </a: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Empathy</a:t>
            </a: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Effective conflict management</a:t>
            </a:r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2200"/>
              <a:t>(Wood </a:t>
            </a:r>
            <a:r>
              <a:rPr lang="en-US" sz="2200" i="1"/>
              <a:t>et al</a:t>
            </a:r>
            <a:r>
              <a:rPr lang="en-US" sz="2200"/>
              <a:t>, 2024)</a:t>
            </a:r>
            <a:endParaRPr lang="en-US" sz="2200" b="1"/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/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Other principles include:</a:t>
            </a: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Setting a core purpose</a:t>
            </a: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Trust in team members</a:t>
            </a: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Encouraging ownership of tasks  (</a:t>
            </a:r>
            <a:r>
              <a:rPr lang="en-US" sz="2200" err="1"/>
              <a:t>DEAKINco</a:t>
            </a:r>
            <a:r>
              <a:rPr lang="en-US" sz="2200"/>
              <a:t>., 2023)</a:t>
            </a: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00"/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00"/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00"/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00"/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00"/>
          </a:p>
        </p:txBody>
      </p:sp>
      <p:pic>
        <p:nvPicPr>
          <p:cNvPr id="4" name="Picture 3" descr="People in a meeting">
            <a:extLst>
              <a:ext uri="{FF2B5EF4-FFF2-40B4-BE49-F238E27FC236}">
                <a16:creationId xmlns:a16="http://schemas.microsoft.com/office/drawing/2014/main" id="{3526344D-08F1-4A58-0BF0-0415F94F80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368" r="12881" b="-1"/>
          <a:stretch/>
        </p:blipFill>
        <p:spPr>
          <a:xfrm>
            <a:off x="7406742" y="986531"/>
            <a:ext cx="4443447" cy="4443447"/>
          </a:xfrm>
          <a:custGeom>
            <a:avLst/>
            <a:gdLst/>
            <a:ahLst/>
            <a:cxnLst/>
            <a:rect l="l" t="t" r="r" b="b"/>
            <a:pathLst>
              <a:path w="4694238" h="4694238">
                <a:moveTo>
                  <a:pt x="2347119" y="0"/>
                </a:moveTo>
                <a:cubicBezTo>
                  <a:pt x="3643397" y="0"/>
                  <a:pt x="4694238" y="1050841"/>
                  <a:pt x="4694238" y="2347119"/>
                </a:cubicBezTo>
                <a:cubicBezTo>
                  <a:pt x="4694238" y="3643397"/>
                  <a:pt x="3643397" y="4694238"/>
                  <a:pt x="2347119" y="4694238"/>
                </a:cubicBezTo>
                <a:cubicBezTo>
                  <a:pt x="1050841" y="4694238"/>
                  <a:pt x="0" y="3643397"/>
                  <a:pt x="0" y="2347119"/>
                </a:cubicBezTo>
                <a:cubicBezTo>
                  <a:pt x="0" y="1050841"/>
                  <a:pt x="1050841" y="0"/>
                  <a:pt x="2347119" y="0"/>
                </a:cubicBezTo>
                <a:close/>
              </a:path>
            </a:pathLst>
          </a:cu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70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83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643CFF5-3073-44B6-9A56-4CAF096FF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8FAF51-D9E3-BA0B-94FA-3CC04999B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5434" y="-376206"/>
            <a:ext cx="9514027" cy="1556724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3200" u="sng"/>
              <a:t>Five stages of team development – Tuckman's theory</a:t>
            </a:r>
            <a:endParaRPr lang="en-US" sz="3200"/>
          </a:p>
        </p:txBody>
      </p:sp>
      <p:pic>
        <p:nvPicPr>
          <p:cNvPr id="9" name="Content Placeholder 8" descr="A screenshot of a computer&#10;&#10;Description automatically generated">
            <a:extLst>
              <a:ext uri="{FF2B5EF4-FFF2-40B4-BE49-F238E27FC236}">
                <a16:creationId xmlns:a16="http://schemas.microsoft.com/office/drawing/2014/main" id="{D3DCC9E9-C9DF-CE45-A3AC-889E798436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l="15000" t="38413" r="33928" b="48254"/>
          <a:stretch/>
        </p:blipFill>
        <p:spPr>
          <a:xfrm>
            <a:off x="-338" y="4847969"/>
            <a:ext cx="12195534" cy="1548719"/>
          </a:xfr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55DEFE8-24AF-47F7-B020-D4D76ABA18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391868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EAE3873-25FC-4346-B1D5-82E5F9D953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39186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7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CE7E18-970C-3937-0491-33122006B333}"/>
              </a:ext>
            </a:extLst>
          </p:cNvPr>
          <p:cNvSpPr txBox="1"/>
          <p:nvPr/>
        </p:nvSpPr>
        <p:spPr>
          <a:xfrm>
            <a:off x="10341423" y="4444925"/>
            <a:ext cx="2532786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/>
              <a:t>(</a:t>
            </a:r>
            <a:r>
              <a:rPr lang="en-US" sz="2000" err="1"/>
              <a:t>Accipio</a:t>
            </a:r>
            <a:r>
              <a:rPr lang="en-US" sz="2000"/>
              <a:t>, 2024)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7D0B65-443E-704F-E4AB-B585B8DA48B5}"/>
              </a:ext>
            </a:extLst>
          </p:cNvPr>
          <p:cNvSpPr txBox="1"/>
          <p:nvPr/>
        </p:nvSpPr>
        <p:spPr>
          <a:xfrm>
            <a:off x="615103" y="1490210"/>
            <a:ext cx="10995588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/>
              <a:t>When working in a team, researchers have found that they go through these five stages. Tuckman's theory, created in 1964, shows how new teams develop.</a:t>
            </a:r>
          </a:p>
          <a:p>
            <a:endParaRPr lang="en-US" sz="2400"/>
          </a:p>
          <a:p>
            <a:pPr marL="285750" indent="-285750">
              <a:buFont typeface="Arial"/>
              <a:buChar char="•"/>
            </a:pPr>
            <a:r>
              <a:rPr lang="en-US" sz="2400"/>
              <a:t>Forming</a:t>
            </a:r>
          </a:p>
          <a:p>
            <a:pPr marL="285750" indent="-285750">
              <a:buFont typeface="Arial"/>
              <a:buChar char="•"/>
            </a:pPr>
            <a:r>
              <a:rPr lang="en-US" sz="2400"/>
              <a:t>Storming</a:t>
            </a:r>
          </a:p>
          <a:p>
            <a:pPr marL="285750" indent="-285750">
              <a:buFont typeface="Arial"/>
              <a:buChar char="•"/>
            </a:pPr>
            <a:r>
              <a:rPr lang="en-US" sz="2400"/>
              <a:t>Norming</a:t>
            </a:r>
          </a:p>
          <a:p>
            <a:pPr marL="285750" indent="-285750">
              <a:buFont typeface="Arial"/>
              <a:buChar char="•"/>
            </a:pPr>
            <a:r>
              <a:rPr lang="en-US" sz="2400"/>
              <a:t>Performing</a:t>
            </a:r>
          </a:p>
          <a:p>
            <a:pPr marL="285750" indent="-285750">
              <a:buFont typeface="Arial"/>
              <a:buChar char="•"/>
            </a:pPr>
            <a:r>
              <a:rPr lang="en-US" sz="2400"/>
              <a:t>Adjourning / Mourning</a:t>
            </a:r>
          </a:p>
          <a:p>
            <a:r>
              <a:rPr lang="en-US" sz="2400"/>
              <a:t>(Wood </a:t>
            </a:r>
            <a:r>
              <a:rPr lang="en-US" sz="2400" i="1"/>
              <a:t>et al</a:t>
            </a:r>
            <a:r>
              <a:rPr lang="en-US" sz="2400"/>
              <a:t>, 2024)</a:t>
            </a:r>
          </a:p>
        </p:txBody>
      </p:sp>
    </p:spTree>
    <p:extLst>
      <p:ext uri="{BB962C8B-B14F-4D97-AF65-F5344CB8AC3E}">
        <p14:creationId xmlns:p14="http://schemas.microsoft.com/office/powerpoint/2010/main" val="3073528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429185-C671-393B-EB66-DBD135F6E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651" y="-262429"/>
            <a:ext cx="10436360" cy="1010093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2300" u="sng"/>
              <a:t>How does effective teamwork contribute to success within shared goals?</a:t>
            </a:r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CBACA91-4F15-02B9-6936-F37188D1AF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441240"/>
              </p:ext>
            </p:extLst>
          </p:nvPr>
        </p:nvGraphicFramePr>
        <p:xfrm>
          <a:off x="2815" y="1100681"/>
          <a:ext cx="12188359" cy="5401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64641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3DAF4AA-9270-40B5-B73C-B11B9A9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5E916E-5A0A-34C9-8A8A-D116A1C78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401" y="150448"/>
            <a:ext cx="6551571" cy="1560022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u="sng"/>
              <a:t>Strategies in south </a:t>
            </a:r>
            <a:r>
              <a:rPr lang="en-US" sz="2800" u="sng" err="1"/>
              <a:t>wales</a:t>
            </a:r>
            <a:r>
              <a:rPr lang="en-US" sz="2800" u="sng"/>
              <a:t> police to improve teamwork and collaboration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F60EE-3B71-C4ED-BB88-3D416A945E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835" y="2086257"/>
            <a:ext cx="5327373" cy="3601436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US" sz="2200"/>
              <a:t>Positive Action Support</a:t>
            </a:r>
          </a:p>
          <a:p>
            <a:r>
              <a:rPr lang="en-US" sz="2200" err="1"/>
              <a:t>Neighbourhood</a:t>
            </a:r>
            <a:r>
              <a:rPr lang="en-US" sz="2200"/>
              <a:t> policing</a:t>
            </a:r>
          </a:p>
          <a:p>
            <a:r>
              <a:rPr lang="en-US" sz="2200"/>
              <a:t>South Wales Listens</a:t>
            </a:r>
          </a:p>
          <a:p>
            <a:r>
              <a:rPr lang="en-GB" sz="2200"/>
              <a:t>Help Point – Swansea Wind Street</a:t>
            </a:r>
            <a:endParaRPr lang="en-US" sz="2200"/>
          </a:p>
          <a:p>
            <a:endParaRPr lang="en-GB" sz="2200"/>
          </a:p>
          <a:p>
            <a:pPr marL="0" indent="0"/>
            <a:endParaRPr lang="en-GB" sz="2200"/>
          </a:p>
          <a:p>
            <a:endParaRPr lang="en-GB" sz="16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1D5E60A-D6B1-4F21-A993-313958AF0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15300" y="-4"/>
            <a:ext cx="4076699" cy="6858003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90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7BB16B-E108-4C64-97D5-7AC67CC5E2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24863" y="1390436"/>
            <a:ext cx="6857572" cy="4076700"/>
          </a:xfrm>
          <a:prstGeom prst="rect">
            <a:avLst/>
          </a:prstGeom>
          <a:gradFill>
            <a:gsLst>
              <a:gs pos="0">
                <a:schemeClr val="accent4">
                  <a:alpha val="13000"/>
                </a:schemeClr>
              </a:gs>
              <a:gs pos="99000">
                <a:schemeClr val="accent2">
                  <a:alpha val="5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F6A003-4671-4F7B-A12E-2946D61E43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85110" y="1451112"/>
            <a:ext cx="6858001" cy="3955771"/>
          </a:xfrm>
          <a:prstGeom prst="rect">
            <a:avLst/>
          </a:prstGeom>
          <a:gradFill>
            <a:gsLst>
              <a:gs pos="0">
                <a:schemeClr val="accent6">
                  <a:alpha val="0"/>
                </a:schemeClr>
              </a:gs>
              <a:gs pos="72000">
                <a:schemeClr val="tx2">
                  <a:lumMod val="75000"/>
                  <a:lumOff val="25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olice car on the street">
            <a:extLst>
              <a:ext uri="{FF2B5EF4-FFF2-40B4-BE49-F238E27FC236}">
                <a16:creationId xmlns:a16="http://schemas.microsoft.com/office/drawing/2014/main" id="{D1308C86-F53E-47A6-D9E6-76D9826269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9796" y="1028699"/>
            <a:ext cx="4076701" cy="27211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BBFC06-9C07-3BF7-A54C-C0E09E875254}"/>
              </a:ext>
            </a:extLst>
          </p:cNvPr>
          <p:cNvSpPr txBox="1"/>
          <p:nvPr/>
        </p:nvSpPr>
        <p:spPr>
          <a:xfrm>
            <a:off x="134586" y="4941490"/>
            <a:ext cx="7036554" cy="17851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/>
              <a:t>With over 2,100 staff working in South Wales Police departments, their main aim is to work as a team to enhance community safety (South Wales Police, 2024).</a:t>
            </a:r>
          </a:p>
          <a:p>
            <a:endParaRPr lang="en-US" sz="2200"/>
          </a:p>
          <a:p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2214385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3F5DCD-2957-0BAA-335A-0DF51373C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1" y="457200"/>
            <a:ext cx="9549442" cy="1010093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u="sng"/>
              <a:t>The challenges of teamwork and collaboration</a:t>
            </a:r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19B75857-A3BB-DF1F-1685-20E303EF4D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2853875"/>
              </p:ext>
            </p:extLst>
          </p:nvPr>
        </p:nvGraphicFramePr>
        <p:xfrm>
          <a:off x="548343" y="1463930"/>
          <a:ext cx="11117441" cy="4681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07718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3DAF4AA-9270-40B5-B73C-B11B9A9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A59AD2-7F6E-7899-258D-ED97ED0A4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39" y="-512734"/>
            <a:ext cx="9148579" cy="1593639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300" u="sng"/>
              <a:t>team failure- </a:t>
            </a:r>
            <a:r>
              <a:rPr lang="en-US" sz="3300" u="sng" err="1"/>
              <a:t>manchester</a:t>
            </a:r>
            <a:r>
              <a:rPr lang="en-US" sz="3300" u="sng"/>
              <a:t> arena bombing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22BBD-4A39-86AB-2432-A4FE13C4B0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23" y="1473101"/>
            <a:ext cx="6705696" cy="1971440"/>
          </a:xfrm>
        </p:spPr>
        <p:txBody>
          <a:bodyPr vert="horz" lIns="0" tIns="0" rIns="0" bIns="0" rtlCol="0" anchor="t">
            <a:noAutofit/>
          </a:bodyPr>
          <a:lstStyle/>
          <a:p>
            <a:pPr marL="0" indent="0">
              <a:buNone/>
            </a:pPr>
            <a:endParaRPr lang="en-US" sz="1800" b="1"/>
          </a:p>
          <a:p>
            <a:pPr marL="0" indent="0">
              <a:buNone/>
            </a:pPr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D5E60A-D6B1-4F21-A993-313958AF0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15300" y="-4"/>
            <a:ext cx="4076699" cy="6858003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90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B7BB16B-E108-4C64-97D5-7AC67CC5E2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24863" y="1390436"/>
            <a:ext cx="6857572" cy="4076700"/>
          </a:xfrm>
          <a:prstGeom prst="rect">
            <a:avLst/>
          </a:prstGeom>
          <a:gradFill>
            <a:gsLst>
              <a:gs pos="0">
                <a:schemeClr val="accent4">
                  <a:alpha val="13000"/>
                </a:schemeClr>
              </a:gs>
              <a:gs pos="99000">
                <a:schemeClr val="accent2">
                  <a:alpha val="5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5F6A003-4671-4F7B-A12E-2946D61E43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85110" y="1451112"/>
            <a:ext cx="6858001" cy="3955771"/>
          </a:xfrm>
          <a:prstGeom prst="rect">
            <a:avLst/>
          </a:prstGeom>
          <a:gradFill>
            <a:gsLst>
              <a:gs pos="0">
                <a:schemeClr val="accent6">
                  <a:alpha val="0"/>
                </a:schemeClr>
              </a:gs>
              <a:gs pos="72000">
                <a:schemeClr val="tx2">
                  <a:lumMod val="75000"/>
                  <a:lumOff val="25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flag with a cross with Great Britain in the background&#10;&#10;Description automatically generated">
            <a:extLst>
              <a:ext uri="{FF2B5EF4-FFF2-40B4-BE49-F238E27FC236}">
                <a16:creationId xmlns:a16="http://schemas.microsoft.com/office/drawing/2014/main" id="{EA70FABD-0CF4-C3D7-5336-9A648C0FA3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72423" y="1079278"/>
            <a:ext cx="7449672" cy="236332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6CF1AF0-E913-4E30-1929-B11D933AFDE2}"/>
              </a:ext>
            </a:extLst>
          </p:cNvPr>
          <p:cNvSpPr txBox="1"/>
          <p:nvPr/>
        </p:nvSpPr>
        <p:spPr>
          <a:xfrm>
            <a:off x="269912" y="3729298"/>
            <a:ext cx="4835703" cy="28000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  <a:spcBef>
                <a:spcPts val="1000"/>
              </a:spcBef>
            </a:pPr>
            <a:r>
              <a:rPr lang="en-US" sz="2400">
                <a:latin typeface="TW Cen MT"/>
                <a:cs typeface="Segoe UI"/>
              </a:rPr>
              <a:t>Key findings included:</a:t>
            </a:r>
          </a:p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400">
                <a:latin typeface="TW Cen MT"/>
                <a:cs typeface="Arial"/>
              </a:rPr>
              <a:t>Emergency response failures</a:t>
            </a:r>
          </a:p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400">
                <a:latin typeface="TW Cen MT"/>
                <a:cs typeface="Arial"/>
              </a:rPr>
              <a:t>Security failures at the venue</a:t>
            </a:r>
          </a:p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400">
                <a:latin typeface="TW Cen MT"/>
                <a:cs typeface="Arial"/>
              </a:rPr>
              <a:t>Communication Errors</a:t>
            </a:r>
          </a:p>
          <a:p>
            <a:pPr>
              <a:lnSpc>
                <a:spcPct val="120000"/>
              </a:lnSpc>
              <a:spcBef>
                <a:spcPts val="1000"/>
              </a:spcBef>
            </a:pPr>
            <a:r>
              <a:rPr lang="en-US" sz="2400">
                <a:latin typeface="TW Cen MT"/>
                <a:cs typeface="Segoe UI"/>
              </a:rPr>
              <a:t>(BBC NEWS, 2022).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C857C34-5E1B-8608-686D-04C1DA11B6B0}"/>
              </a:ext>
            </a:extLst>
          </p:cNvPr>
          <p:cNvSpPr txBox="1"/>
          <p:nvPr/>
        </p:nvSpPr>
        <p:spPr>
          <a:xfrm>
            <a:off x="4466624" y="3727258"/>
            <a:ext cx="3903306" cy="295465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/>
              <a:t>Issue with a lack of communication:</a:t>
            </a:r>
          </a:p>
          <a:p>
            <a:pPr marL="285750" indent="-285750">
              <a:buFont typeface="Arial"/>
              <a:buChar char="•"/>
            </a:pPr>
            <a:r>
              <a:rPr lang="en-US" sz="2400"/>
              <a:t>Leads to unstable environments</a:t>
            </a:r>
          </a:p>
          <a:p>
            <a:pPr marL="285750" indent="-285750">
              <a:buFont typeface="Arial"/>
              <a:buChar char="•"/>
            </a:pPr>
            <a:r>
              <a:rPr lang="en-US" sz="2400"/>
              <a:t>Growth of errors</a:t>
            </a:r>
          </a:p>
          <a:p>
            <a:pPr marL="285750" indent="-285750">
              <a:buFont typeface="Arial"/>
              <a:buChar char="•"/>
            </a:pPr>
            <a:r>
              <a:rPr lang="en-US" sz="2400"/>
              <a:t>Weakened team cohesion</a:t>
            </a:r>
          </a:p>
          <a:p>
            <a:r>
              <a:rPr lang="en-US" sz="2400"/>
              <a:t>(GOV.UK, 2023)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857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11D6A2A3-F101-46F7-8B6F-1C699CAFE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31485D-5F35-903C-4BD4-5716C2D6C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041" y="-562535"/>
            <a:ext cx="4911393" cy="1556724"/>
          </a:xfrm>
        </p:spPr>
        <p:txBody>
          <a:bodyPr anchor="b">
            <a:normAutofit/>
          </a:bodyPr>
          <a:lstStyle/>
          <a:p>
            <a:r>
              <a:rPr lang="en-US" u="sng"/>
              <a:t>Conclusion</a:t>
            </a:r>
          </a:p>
        </p:txBody>
      </p:sp>
      <p:pic>
        <p:nvPicPr>
          <p:cNvPr id="28" name="Graphic 27" descr="Handshake">
            <a:extLst>
              <a:ext uri="{FF2B5EF4-FFF2-40B4-BE49-F238E27FC236}">
                <a16:creationId xmlns:a16="http://schemas.microsoft.com/office/drawing/2014/main" id="{BBB54B43-27CE-6877-97B9-D929C35B0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68342" y="700701"/>
            <a:ext cx="4801837" cy="4770945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529E760E-527D-4053-A309-F2BDE1250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6400800"/>
            <a:ext cx="12191999" cy="457198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153D448-4ED1-429A-A28C-8316DE7CA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8"/>
            <a:ext cx="8153396" cy="448831"/>
          </a:xfrm>
          <a:prstGeom prst="rect">
            <a:avLst/>
          </a:prstGeom>
          <a:gradFill>
            <a:gsLst>
              <a:gs pos="0">
                <a:schemeClr val="accent5">
                  <a:alpha val="5000"/>
                </a:schemeClr>
              </a:gs>
              <a:gs pos="99000">
                <a:schemeClr val="accent5">
                  <a:alpha val="72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AFFCB5-42E5-B945-D4A6-1A8311F72144}"/>
              </a:ext>
            </a:extLst>
          </p:cNvPr>
          <p:cNvSpPr txBox="1"/>
          <p:nvPr/>
        </p:nvSpPr>
        <p:spPr>
          <a:xfrm>
            <a:off x="309991" y="1719420"/>
            <a:ext cx="7577764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/>
              <a:t>Shows how crucial teamwork is to achieve success</a:t>
            </a:r>
          </a:p>
          <a:p>
            <a:pPr marL="285750" indent="-285750">
              <a:buFont typeface="Arial"/>
              <a:buChar char="•"/>
            </a:pPr>
            <a:endParaRPr lang="en-US" sz="2400"/>
          </a:p>
          <a:p>
            <a:pPr marL="285750" indent="-285750">
              <a:buFont typeface="Arial"/>
              <a:buChar char="•"/>
            </a:pPr>
            <a:r>
              <a:rPr lang="en-US" sz="2400"/>
              <a:t>Used reliable sources to strengthen my power point</a:t>
            </a:r>
            <a:endParaRPr lang="en-US"/>
          </a:p>
          <a:p>
            <a:pPr marL="285750" indent="-285750">
              <a:buFont typeface="Arial"/>
              <a:buChar char="•"/>
            </a:pPr>
            <a:endParaRPr lang="en-US" sz="2400"/>
          </a:p>
          <a:p>
            <a:pPr marL="285750" indent="-285750">
              <a:buFont typeface="Arial"/>
              <a:buChar char="•"/>
            </a:pPr>
            <a:r>
              <a:rPr lang="en-US" sz="2400"/>
              <a:t>Case studies and theories to support all information</a:t>
            </a:r>
            <a:endParaRPr lang="en-US"/>
          </a:p>
          <a:p>
            <a:pPr marL="285750" indent="-285750">
              <a:buFont typeface="Arial"/>
              <a:buChar char="•"/>
            </a:pPr>
            <a:endParaRPr lang="en-US" sz="2400"/>
          </a:p>
          <a:p>
            <a:pPr marL="285750" indent="-285750">
              <a:buFont typeface="Arial"/>
              <a:buChar char="•"/>
            </a:pPr>
            <a:r>
              <a:rPr lang="en-US" sz="2400"/>
              <a:t>Importance of teamwork in public service </a:t>
            </a:r>
            <a:r>
              <a:rPr lang="en-US" sz="2400" err="1"/>
              <a:t>organisations</a:t>
            </a:r>
          </a:p>
          <a:p>
            <a:pPr marL="285750" indent="-285750">
              <a:buFont typeface="Arial"/>
              <a:buChar char="•"/>
            </a:pP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318557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A43C4-8AD0-0731-57E1-0EF3CFC30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519" y="-779959"/>
            <a:ext cx="10241280" cy="1234440"/>
          </a:xfrm>
        </p:spPr>
        <p:txBody>
          <a:bodyPr>
            <a:normAutofit/>
          </a:bodyPr>
          <a:lstStyle/>
          <a:p>
            <a:r>
              <a:rPr lang="en-US" sz="2400" u="sng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76231-542E-779E-2B6C-A48E32E943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895" y="513482"/>
            <a:ext cx="12035710" cy="5841730"/>
          </a:xfrm>
        </p:spPr>
        <p:txBody>
          <a:bodyPr vert="horz" lIns="0" tIns="0" rIns="0" bIns="0" rtlCol="0" anchor="t">
            <a:noAutofit/>
          </a:bodyPr>
          <a:lstStyle/>
          <a:p>
            <a:pPr marL="0" indent="0">
              <a:buNone/>
            </a:pPr>
            <a:r>
              <a:rPr lang="en-US" sz="1250" err="1">
                <a:latin typeface="Calibri"/>
                <a:ea typeface="Calibri"/>
                <a:cs typeface="Calibri"/>
              </a:rPr>
              <a:t>Accipio</a:t>
            </a:r>
            <a:r>
              <a:rPr lang="en-US" sz="1250">
                <a:latin typeface="Calibri"/>
                <a:ea typeface="Calibri"/>
                <a:cs typeface="Calibri"/>
              </a:rPr>
              <a:t>. 2024. </a:t>
            </a:r>
            <a:r>
              <a:rPr lang="en-US" sz="1250" i="1">
                <a:latin typeface="Calibri"/>
                <a:ea typeface="Calibri"/>
                <a:cs typeface="Calibri"/>
              </a:rPr>
              <a:t>Group Formation Model</a:t>
            </a:r>
            <a:r>
              <a:rPr lang="en-US" sz="1250">
                <a:latin typeface="Calibri"/>
                <a:ea typeface="Calibri"/>
                <a:cs typeface="Calibri"/>
              </a:rPr>
              <a:t>. Available at: </a:t>
            </a:r>
            <a:r>
              <a:rPr lang="en-US" sz="1250">
                <a:latin typeface="Calibri"/>
                <a:ea typeface="Calibri"/>
                <a:cs typeface="Calibri"/>
                <a:hlinkClick r:id="rId2"/>
              </a:rPr>
              <a:t>https://www.accipio.com/eleadership/building-teams/group-formation-model/</a:t>
            </a:r>
            <a:r>
              <a:rPr lang="en-US" sz="1250">
                <a:ea typeface="+mn-lt"/>
                <a:cs typeface="+mn-lt"/>
              </a:rPr>
              <a:t> (Accessed 14th November 2024)</a:t>
            </a:r>
            <a:endParaRPr lang="en-US" sz="125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5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50">
                <a:latin typeface="Calibri"/>
                <a:ea typeface="Calibri"/>
                <a:cs typeface="Calibri"/>
              </a:rPr>
              <a:t>BBC NEWS (2022). </a:t>
            </a:r>
            <a:r>
              <a:rPr lang="en-US" sz="1250" i="1">
                <a:latin typeface="Calibri"/>
                <a:ea typeface="Calibri"/>
                <a:cs typeface="Calibri"/>
              </a:rPr>
              <a:t>Manchester Arena Attack: Key failings of emergency response. </a:t>
            </a:r>
            <a:r>
              <a:rPr lang="en-US" sz="1250">
                <a:latin typeface="Calibri"/>
                <a:ea typeface="Calibri"/>
                <a:cs typeface="Calibri"/>
              </a:rPr>
              <a:t>Available at: </a:t>
            </a:r>
            <a:r>
              <a:rPr lang="en-US" sz="1250">
                <a:latin typeface="Calibri"/>
                <a:ea typeface="Calibri"/>
                <a:cs typeface="Calibri"/>
                <a:hlinkClick r:id="rId3"/>
              </a:rPr>
              <a:t>https://www.bbc.co.uk/news/uk-england-manchester-63472531</a:t>
            </a:r>
            <a:endParaRPr lang="en-US" sz="125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50">
                <a:latin typeface="Calibri"/>
                <a:ea typeface="Calibri"/>
                <a:cs typeface="Calibri"/>
              </a:rPr>
              <a:t>(Accessed 14th November 2024).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5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50">
                <a:latin typeface="Calibri"/>
                <a:ea typeface="Calibri"/>
                <a:cs typeface="Calibri"/>
              </a:rPr>
              <a:t>College Of Policing (2024) </a:t>
            </a:r>
            <a:r>
              <a:rPr lang="en-US" sz="1250" i="1">
                <a:latin typeface="Calibri"/>
                <a:ea typeface="Calibri"/>
                <a:cs typeface="Calibri"/>
              </a:rPr>
              <a:t>Career Pathways</a:t>
            </a:r>
            <a:r>
              <a:rPr lang="en-US" sz="1250">
                <a:latin typeface="Calibri"/>
                <a:ea typeface="Calibri"/>
                <a:cs typeface="Calibri"/>
              </a:rPr>
              <a:t>. Available at: </a:t>
            </a:r>
            <a:r>
              <a:rPr lang="en-US" sz="1250">
                <a:ea typeface="+mn-lt"/>
                <a:cs typeface="+mn-lt"/>
                <a:hlinkClick r:id="rId4"/>
              </a:rPr>
              <a:t>https://www.college.police.uk/career-learning/career-pathways</a:t>
            </a:r>
            <a:r>
              <a:rPr lang="en-US" sz="1250">
                <a:latin typeface="Calibri"/>
                <a:ea typeface="Calibri"/>
                <a:cs typeface="Calibri"/>
              </a:rPr>
              <a:t> (Accessed 4th December 2024).</a:t>
            </a:r>
            <a:endParaRPr lang="en-US" sz="125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5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50" err="1">
                <a:latin typeface="Calibri"/>
                <a:ea typeface="Calibri"/>
                <a:cs typeface="Calibri"/>
              </a:rPr>
              <a:t>DEAKINco</a:t>
            </a:r>
            <a:r>
              <a:rPr lang="en-US" sz="1250">
                <a:latin typeface="Calibri"/>
                <a:ea typeface="Calibri"/>
                <a:cs typeface="Calibri"/>
              </a:rPr>
              <a:t>., (2023) </a:t>
            </a:r>
            <a:r>
              <a:rPr lang="en-US" sz="1250" i="1">
                <a:latin typeface="Calibri"/>
                <a:ea typeface="Calibri"/>
                <a:cs typeface="Calibri"/>
              </a:rPr>
              <a:t>Key Elements of Effective Teamwork. </a:t>
            </a:r>
            <a:r>
              <a:rPr lang="en-US" sz="1250">
                <a:latin typeface="Calibri"/>
                <a:ea typeface="Calibri"/>
                <a:cs typeface="Calibri"/>
              </a:rPr>
              <a:t>Available at: </a:t>
            </a:r>
            <a:r>
              <a:rPr lang="en-US" sz="1250">
                <a:latin typeface="Calibri"/>
                <a:ea typeface="Calibri"/>
                <a:cs typeface="Calibri"/>
                <a:hlinkClick r:id="rId5"/>
              </a:rPr>
              <a:t>https://deakinco.com/resource/key-elements-of-effective-teamwork/</a:t>
            </a:r>
            <a:r>
              <a:rPr lang="en-US" sz="1250">
                <a:solidFill>
                  <a:srgbClr val="444444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1250">
                <a:latin typeface="Calibri"/>
                <a:ea typeface="Calibri"/>
                <a:cs typeface="Calibri"/>
              </a:rPr>
              <a:t>|(Accessed 7th November 2024).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50">
              <a:solidFill>
                <a:srgbClr val="444444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5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Egeland, B. (2019). </a:t>
            </a:r>
            <a:r>
              <a:rPr lang="en-US" sz="125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Twelve characteristics of ineffective teams</a:t>
            </a:r>
            <a:r>
              <a:rPr lang="en-US" sz="125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. Available at: </a:t>
            </a:r>
            <a:r>
              <a:rPr lang="en-US" sz="1250">
                <a:solidFill>
                  <a:srgbClr val="444444"/>
                </a:solidFill>
                <a:latin typeface="Calibri"/>
                <a:ea typeface="Calibri"/>
                <a:cs typeface="Calibri"/>
                <a:hlinkClick r:id="rId6"/>
              </a:rPr>
              <a:t>https://pmtips.net/article/twelve-characteristics-of-ineffective-teams</a:t>
            </a:r>
            <a:r>
              <a:rPr lang="en-US" sz="125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(Accessed 16th November 2024).</a:t>
            </a:r>
            <a:endParaRPr lang="en-US" sz="125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5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50">
                <a:latin typeface="Calibri"/>
                <a:ea typeface="Calibri"/>
                <a:cs typeface="Calibri"/>
              </a:rPr>
              <a:t>GOV.UK (2023). </a:t>
            </a:r>
            <a:r>
              <a:rPr lang="en-US" sz="1250" i="1">
                <a:latin typeface="Calibri"/>
                <a:ea typeface="Calibri"/>
                <a:cs typeface="Calibri"/>
              </a:rPr>
              <a:t>Leading for safety. </a:t>
            </a:r>
            <a:r>
              <a:rPr lang="en-US" sz="1250">
                <a:latin typeface="Calibri"/>
                <a:ea typeface="Calibri"/>
                <a:cs typeface="Calibri"/>
              </a:rPr>
              <a:t>Available at: </a:t>
            </a:r>
            <a:r>
              <a:rPr lang="en-US" sz="1250">
                <a:latin typeface="Calibri"/>
                <a:ea typeface="Calibri"/>
                <a:cs typeface="Calibri"/>
                <a:hlinkClick r:id="rId7"/>
              </a:rPr>
              <a:t>https://www.gov.uk/guidance/leading-for-safety/5-communication-and-teamwork</a:t>
            </a:r>
            <a:r>
              <a:rPr lang="en-US" sz="1250">
                <a:latin typeface="Calibri"/>
                <a:ea typeface="Calibri"/>
                <a:cs typeface="Calibri"/>
              </a:rPr>
              <a:t> (Accessed 26th November 2024).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5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50">
                <a:latin typeface="Calibri"/>
                <a:ea typeface="Calibri"/>
                <a:cs typeface="Calibri"/>
              </a:rPr>
              <a:t>Scism, R. (2023)</a:t>
            </a:r>
            <a:r>
              <a:rPr lang="en-US" sz="1250" i="1">
                <a:latin typeface="Calibri"/>
                <a:ea typeface="Calibri"/>
                <a:cs typeface="Calibri"/>
              </a:rPr>
              <a:t> Teamwork in public safety: Key attributes and strategies for success</a:t>
            </a:r>
            <a:r>
              <a:rPr lang="en-US" sz="1250">
                <a:latin typeface="Calibri"/>
                <a:ea typeface="Calibri"/>
                <a:cs typeface="Calibri"/>
              </a:rPr>
              <a:t>. Available at: </a:t>
            </a:r>
            <a:r>
              <a:rPr lang="en-US" sz="1250">
                <a:latin typeface="Calibri"/>
                <a:ea typeface="Calibri"/>
                <a:cs typeface="Calibri"/>
                <a:hlinkClick r:id="rId8"/>
              </a:rPr>
              <a:t>https://www.police1.com/chiefs-sheriffs/articles/teamwork-in-public-safety-key-attributes-and-strategies-for-success-29KqS8z3zX8P7yJg/</a:t>
            </a:r>
            <a:r>
              <a:rPr lang="en-US" sz="1250">
                <a:latin typeface="Calibri"/>
                <a:ea typeface="Calibri"/>
                <a:cs typeface="Calibri"/>
              </a:rPr>
              <a:t> (Accessed 16th November 2024).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5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50">
                <a:latin typeface="Calibri"/>
                <a:ea typeface="Calibri"/>
                <a:cs typeface="Calibri"/>
              </a:rPr>
              <a:t>South Wales Police (2024) </a:t>
            </a:r>
            <a:r>
              <a:rPr lang="en-US" sz="1250" i="1">
                <a:latin typeface="Calibri"/>
                <a:ea typeface="Calibri"/>
                <a:cs typeface="Calibri"/>
              </a:rPr>
              <a:t>Police Staff Departments. </a:t>
            </a:r>
            <a:r>
              <a:rPr lang="en-US" sz="1250">
                <a:latin typeface="Calibri"/>
                <a:ea typeface="Calibri"/>
                <a:cs typeface="Calibri"/>
              </a:rPr>
              <a:t>Available at: </a:t>
            </a:r>
            <a:r>
              <a:rPr lang="en-US" sz="1250">
                <a:latin typeface="Calibri"/>
                <a:ea typeface="Calibri"/>
                <a:cs typeface="Calibri"/>
                <a:hlinkClick r:id="rId9"/>
              </a:rPr>
              <a:t>https://www.south-wales.police.uk/police-forces/south-wales-police/areas/careers/careers/police-staff-roles/police-staff-departments/</a:t>
            </a:r>
            <a:r>
              <a:rPr lang="en-US" sz="1250">
                <a:latin typeface="Calibri"/>
                <a:ea typeface="Calibri"/>
                <a:cs typeface="Calibri"/>
              </a:rPr>
              <a:t> (</a:t>
            </a:r>
            <a:r>
              <a:rPr lang="en-US" sz="1250" err="1">
                <a:latin typeface="Calibri"/>
                <a:ea typeface="Calibri"/>
                <a:cs typeface="Calibri"/>
              </a:rPr>
              <a:t>Acessed</a:t>
            </a:r>
            <a:r>
              <a:rPr lang="en-US" sz="1250">
                <a:latin typeface="Calibri"/>
                <a:ea typeface="Calibri"/>
                <a:cs typeface="Calibri"/>
              </a:rPr>
              <a:t> 16th November 2024).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25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50">
                <a:latin typeface="Calibri"/>
                <a:ea typeface="Calibri"/>
                <a:cs typeface="Calibri"/>
              </a:rPr>
              <a:t>Wood, D., Bradshaw, S., Dickens, T., Parker-McLeod, J., Davies, C. (2024) </a:t>
            </a:r>
            <a:r>
              <a:rPr lang="en-GB" sz="1250" i="1">
                <a:latin typeface="Calibri"/>
                <a:ea typeface="Calibri"/>
                <a:cs typeface="Calibri"/>
              </a:rPr>
              <a:t>Blackstone’s Handbook for Policing Students. </a:t>
            </a:r>
            <a:r>
              <a:rPr lang="en-GB" sz="1250">
                <a:latin typeface="Calibri"/>
                <a:ea typeface="Calibri"/>
                <a:cs typeface="Calibri"/>
              </a:rPr>
              <a:t>18th </a:t>
            </a:r>
            <a:r>
              <a:rPr lang="en-GB" sz="1250" err="1">
                <a:latin typeface="Calibri"/>
                <a:ea typeface="Calibri"/>
                <a:cs typeface="Calibri"/>
              </a:rPr>
              <a:t>edn</a:t>
            </a:r>
            <a:r>
              <a:rPr lang="en-GB" sz="1250">
                <a:latin typeface="Calibri"/>
                <a:ea typeface="Calibri"/>
                <a:cs typeface="Calibri"/>
              </a:rPr>
              <a:t>. Oxford University Press. P.118. (Accessed 7th November 2024).</a:t>
            </a:r>
            <a:endParaRPr lang="en-GB" sz="1250"/>
          </a:p>
          <a:p>
            <a:pPr>
              <a:buNone/>
            </a:pPr>
            <a:r>
              <a:rPr lang="en-GB" sz="125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Wood, D., Bradshaw, S., Dickens, T., Parker-McLeod, J., Davies, C. (2024) </a:t>
            </a:r>
            <a:r>
              <a:rPr lang="en-GB" sz="125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Blackstone’s Handbook for Policing Students. </a:t>
            </a:r>
            <a:r>
              <a:rPr lang="en-GB" sz="125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18th </a:t>
            </a:r>
            <a:r>
              <a:rPr lang="en-GB" sz="1250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edn</a:t>
            </a:r>
            <a:r>
              <a:rPr lang="en-GB" sz="125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. Oxford University Press. P.118. (Accessed 14th November 2024).</a:t>
            </a:r>
          </a:p>
          <a:p>
            <a:pPr>
              <a:buNone/>
            </a:pPr>
            <a:r>
              <a:rPr lang="en-GB" sz="130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Wood, D., Bradshaw, S., Dickens, T., Parker-McLeod, J., Davies, C. (2024) </a:t>
            </a:r>
            <a:r>
              <a:rPr lang="en-GB" sz="13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Blackstone’s Handbook for Policing Students. </a:t>
            </a:r>
            <a:r>
              <a:rPr lang="en-GB" sz="130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18th </a:t>
            </a:r>
            <a:r>
              <a:rPr lang="en-GB" sz="1300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edn</a:t>
            </a:r>
            <a:r>
              <a:rPr lang="en-GB" sz="130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. Oxford University Press. P.119, 121 122. (Accessed 4th December 2024).</a:t>
            </a:r>
            <a:endParaRPr lang="en-US" sz="13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5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>
              <a:buNone/>
            </a:pPr>
            <a:endParaRPr lang="en-US" sz="120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444444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>
              <a:buNone/>
            </a:pPr>
            <a:endParaRPr lang="en-GB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400">
              <a:solidFill>
                <a:srgbClr val="000000"/>
              </a:solidFill>
              <a:latin typeface="Tw Cen MT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400">
              <a:solidFill>
                <a:srgbClr val="000000"/>
              </a:solidFill>
              <a:latin typeface="Tw Cen MT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400">
              <a:solidFill>
                <a:srgbClr val="000000"/>
              </a:solidFill>
              <a:latin typeface="Tw Cen MT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>
              <a:solidFill>
                <a:srgbClr val="444444"/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US" sz="12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74635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 descr="A screenshot of a diagram&#10;&#10;Description automatically generated">
            <a:extLst>
              <a:ext uri="{FF2B5EF4-FFF2-40B4-BE49-F238E27FC236}">
                <a16:creationId xmlns:a16="http://schemas.microsoft.com/office/drawing/2014/main" id="{3015CB52-0748-085D-B266-E04C6008B4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559" y="827"/>
            <a:ext cx="4481678" cy="6480822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3B7772-8496-BB1B-FEE4-06C015C3FBF9}"/>
              </a:ext>
            </a:extLst>
          </p:cNvPr>
          <p:cNvSpPr txBox="1"/>
          <p:nvPr/>
        </p:nvSpPr>
        <p:spPr>
          <a:xfrm>
            <a:off x="4596781" y="893238"/>
            <a:ext cx="7386750" cy="61863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Initial reading – Blackstone's handbook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Easily accessible and provides all rounded knowledge </a:t>
            </a:r>
          </a:p>
          <a:p>
            <a:pPr marL="285750" indent="-285750">
              <a:buFont typeface="Arial"/>
              <a:buChar char="•"/>
            </a:pPr>
            <a:endParaRPr lang="en-US"/>
          </a:p>
          <a:p>
            <a:pPr marL="285750" indent="-285750">
              <a:buFont typeface="Arial"/>
              <a:buChar char="•"/>
            </a:pPr>
            <a:endParaRPr lang="en-US"/>
          </a:p>
          <a:p>
            <a:r>
              <a:rPr lang="en-US"/>
              <a:t>Deciding what reading was relevant to my presentation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Used </a:t>
            </a:r>
            <a:r>
              <a:rPr lang="en-US" err="1"/>
              <a:t>blackstone's</a:t>
            </a:r>
            <a:r>
              <a:rPr lang="en-US"/>
              <a:t> as it aligned with the topic of the presentation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Also used websites for balance of perceptive</a:t>
            </a:r>
          </a:p>
          <a:p>
            <a:pPr marL="285750" indent="-285750">
              <a:buFont typeface="Arial"/>
              <a:buChar char="•"/>
            </a:pPr>
            <a:endParaRPr lang="en-US"/>
          </a:p>
          <a:p>
            <a:pPr marL="285750" indent="-285750">
              <a:buFont typeface="Arial"/>
              <a:buChar char="•"/>
            </a:pPr>
            <a:endParaRPr lang="en-US"/>
          </a:p>
          <a:p>
            <a:r>
              <a:rPr lang="en-US" err="1"/>
              <a:t>Utilising</a:t>
            </a:r>
            <a:r>
              <a:rPr lang="en-US"/>
              <a:t> the selected sources 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Used main ideas from sources to determine key themes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Helped me build up my presentation</a:t>
            </a:r>
          </a:p>
          <a:p>
            <a:pPr marL="285750" indent="-285750">
              <a:buFont typeface="Arial"/>
              <a:buChar char="•"/>
            </a:pPr>
            <a:endParaRPr lang="en-US"/>
          </a:p>
          <a:p>
            <a:r>
              <a:rPr lang="en-US"/>
              <a:t>Additional sources – College of Policing YouTube videos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To enhance my knowledge and gain further understanding</a:t>
            </a:r>
          </a:p>
          <a:p>
            <a:pPr marL="285750" indent="-285750">
              <a:buFont typeface="Arial"/>
              <a:buChar char="•"/>
            </a:pPr>
            <a:endParaRPr lang="en-US"/>
          </a:p>
          <a:p>
            <a:pPr marL="285750" indent="-285750">
              <a:buFont typeface="Arial"/>
              <a:buChar char="•"/>
            </a:pPr>
            <a:endParaRPr lang="en-US"/>
          </a:p>
          <a:p>
            <a:r>
              <a:rPr lang="en-US"/>
              <a:t>Challenges I faced – Finding relevant books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I found it difficult to access books relevant to the topic of teamwork within the police</a:t>
            </a:r>
          </a:p>
          <a:p>
            <a:pPr marL="285750" indent="-285750">
              <a:buFont typeface="Arial"/>
              <a:buChar char="•"/>
            </a:pPr>
            <a:endParaRPr lang="en-US"/>
          </a:p>
          <a:p>
            <a:pPr marL="285750" indent="-285750">
              <a:buFont typeface="Arial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671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4D896123-1B32-4CB1-B2ED-E34BBC26B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EB708090-9480-CE4B-7BDA-76C52867A2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2" b="15608"/>
          <a:stretch/>
        </p:blipFill>
        <p:spPr>
          <a:xfrm>
            <a:off x="20" y="-1"/>
            <a:ext cx="12191980" cy="685757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19FDB4D-987D-4C87-A179-9D4616AB24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9931"/>
            <a:ext cx="12191999" cy="5058137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6DFFB5-8B36-CE4B-2248-A9649552F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534" y="-301858"/>
            <a:ext cx="8952932" cy="3043213"/>
          </a:xfrm>
        </p:spPr>
        <p:txBody>
          <a:bodyPr vert="horz" lIns="0" tIns="0" rIns="0" bIns="0" rtlCol="0" anchor="b">
            <a:normAutofit/>
          </a:bodyPr>
          <a:lstStyle/>
          <a:p>
            <a:pPr algn="ctr"/>
            <a:r>
              <a:rPr lang="en-US" sz="4000" spc="750"/>
              <a:t>Thankyou! </a:t>
            </a:r>
            <a:r>
              <a:rPr lang="en-US" sz="4000" spc="750" err="1"/>
              <a:t>ANy</a:t>
            </a:r>
            <a:r>
              <a:rPr lang="en-US" sz="4000" spc="750"/>
              <a:t> Questions?</a:t>
            </a:r>
          </a:p>
        </p:txBody>
      </p:sp>
    </p:spTree>
    <p:extLst>
      <p:ext uri="{BB962C8B-B14F-4D97-AF65-F5344CB8AC3E}">
        <p14:creationId xmlns:p14="http://schemas.microsoft.com/office/powerpoint/2010/main" val="3225542112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RiseVTI">
  <a:themeElements>
    <a:clrScheme name="AnalogousFromLightSeedRightStep">
      <a:dk1>
        <a:srgbClr val="000000"/>
      </a:dk1>
      <a:lt1>
        <a:srgbClr val="FFFFFF"/>
      </a:lt1>
      <a:dk2>
        <a:srgbClr val="412E24"/>
      </a:dk2>
      <a:lt2>
        <a:srgbClr val="E8E7E2"/>
      </a:lt2>
      <a:accent1>
        <a:srgbClr val="96A2C6"/>
      </a:accent1>
      <a:accent2>
        <a:srgbClr val="897FBA"/>
      </a:accent2>
      <a:accent3>
        <a:srgbClr val="B296C6"/>
      </a:accent3>
      <a:accent4>
        <a:srgbClr val="BA7FBA"/>
      </a:accent4>
      <a:accent5>
        <a:srgbClr val="C696B2"/>
      </a:accent5>
      <a:accent6>
        <a:srgbClr val="BA7F89"/>
      </a:accent6>
      <a:hlink>
        <a:srgbClr val="908257"/>
      </a:hlink>
      <a:folHlink>
        <a:srgbClr val="7F7F7F"/>
      </a:folHlink>
    </a:clrScheme>
    <a:fontScheme name="Avenir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12</Slides>
  <Notes>7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GradientRiseVTI</vt:lpstr>
      <vt:lpstr>Collaboration in action: The critical role of teamwork in achieving success</vt:lpstr>
      <vt:lpstr>What is a team?</vt:lpstr>
      <vt:lpstr>The fundamental principles of teamwork</vt:lpstr>
      <vt:lpstr>Five stages of team development – Tuckman's theory</vt:lpstr>
      <vt:lpstr>How does effective teamwork contribute to success within shared goals?</vt:lpstr>
      <vt:lpstr>Strategies in south wales police to improve teamwork and collaboration</vt:lpstr>
      <vt:lpstr>The challenges of teamwork and collaboration</vt:lpstr>
      <vt:lpstr>team failure- manchester arena bombing</vt:lpstr>
      <vt:lpstr>Conclusion</vt:lpstr>
      <vt:lpstr>Reference list</vt:lpstr>
      <vt:lpstr>PowerPoint Presentation</vt:lpstr>
      <vt:lpstr>Thankyou!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7</cp:revision>
  <dcterms:created xsi:type="dcterms:W3CDTF">2024-11-07T17:16:50Z</dcterms:created>
  <dcterms:modified xsi:type="dcterms:W3CDTF">2024-12-08T20:11:37Z</dcterms:modified>
</cp:coreProperties>
</file>