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57"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40" d="100"/>
          <a:sy n="40" d="100"/>
        </p:scale>
        <p:origin x="1684" y="6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6E4E922-3857-4B67-9DBA-991B1AE78B51}" type="datetimeFigureOut">
              <a:rPr lang="en-GB" smtClean="0"/>
              <a:t>10/02/2020</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ED7E4FAF-DA45-4762-A23E-7C2F2FB4102A}" type="slidenum">
              <a:rPr lang="en-GB" smtClean="0"/>
              <a:t>‹#›</a:t>
            </a:fld>
            <a:endParaRPr lang="en-GB"/>
          </a:p>
        </p:txBody>
      </p:sp>
    </p:spTree>
    <p:extLst>
      <p:ext uri="{BB962C8B-B14F-4D97-AF65-F5344CB8AC3E}">
        <p14:creationId xmlns:p14="http://schemas.microsoft.com/office/powerpoint/2010/main" val="349594481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E4E922-3857-4B67-9DBA-991B1AE78B51}"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4073836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E4E922-3857-4B67-9DBA-991B1AE78B51}"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4208303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E4E922-3857-4B67-9DBA-991B1AE78B51}"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2314968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E4E922-3857-4B67-9DBA-991B1AE78B51}" type="datetimeFigureOut">
              <a:rPr lang="en-GB" smtClean="0"/>
              <a:t>10/02/2020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892997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E4E922-3857-4B67-9DBA-991B1AE78B51}" type="datetimeFigureOut">
              <a:rPr lang="en-GB" smtClean="0"/>
              <a:t>10/02/2020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1870220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4E922-3857-4B67-9DBA-991B1AE78B51}" type="datetimeFigureOut">
              <a:rPr lang="en-GB" smtClean="0"/>
              <a:t>10/02/2020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98357466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56E4E922-3857-4B67-9DBA-991B1AE78B51}"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ED7E4FAF-DA45-4762-A23E-7C2F2FB4102A}" type="slidenum">
              <a:rPr lang="en-GB" smtClean="0"/>
              <a:t>‹#›</a:t>
            </a:fld>
            <a:endParaRPr lang="en-GB"/>
          </a:p>
        </p:txBody>
      </p:sp>
    </p:spTree>
    <p:extLst>
      <p:ext uri="{BB962C8B-B14F-4D97-AF65-F5344CB8AC3E}">
        <p14:creationId xmlns:p14="http://schemas.microsoft.com/office/powerpoint/2010/main" val="375849716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6E4E922-3857-4B67-9DBA-991B1AE78B51}" type="datetimeFigureOut">
              <a:rPr lang="en-GB" smtClean="0"/>
              <a:t>10/02/2020</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ED7E4FAF-DA45-4762-A23E-7C2F2FB4102A}" type="slidenum">
              <a:rPr lang="en-GB" smtClean="0"/>
              <a:t>‹#›</a:t>
            </a:fld>
            <a:endParaRPr lang="en-GB"/>
          </a:p>
        </p:txBody>
      </p:sp>
    </p:spTree>
    <p:extLst>
      <p:ext uri="{BB962C8B-B14F-4D97-AF65-F5344CB8AC3E}">
        <p14:creationId xmlns:p14="http://schemas.microsoft.com/office/powerpoint/2010/main" val="114533738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E4E922-3857-4B67-9DBA-991B1AE78B51}"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2831817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E4E922-3857-4B67-9DBA-991B1AE78B51}"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7E4FAF-DA45-4762-A23E-7C2F2FB4102A}" type="slidenum">
              <a:rPr lang="en-GB" smtClean="0"/>
              <a:t>‹#›</a:t>
            </a:fld>
            <a:endParaRPr lang="en-GB"/>
          </a:p>
        </p:txBody>
      </p:sp>
    </p:spTree>
    <p:extLst>
      <p:ext uri="{BB962C8B-B14F-4D97-AF65-F5344CB8AC3E}">
        <p14:creationId xmlns:p14="http://schemas.microsoft.com/office/powerpoint/2010/main" val="3298418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6E4E922-3857-4B67-9DBA-991B1AE78B51}" type="datetimeFigureOut">
              <a:rPr lang="en-GB" smtClean="0"/>
              <a:t>10/02/2020</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ED7E4FAF-DA45-4762-A23E-7C2F2FB4102A}" type="slidenum">
              <a:rPr lang="en-GB" smtClean="0"/>
              <a:t>‹#›</a:t>
            </a:fld>
            <a:endParaRPr lang="en-GB"/>
          </a:p>
        </p:txBody>
      </p:sp>
    </p:spTree>
    <p:extLst>
      <p:ext uri="{BB962C8B-B14F-4D97-AF65-F5344CB8AC3E}">
        <p14:creationId xmlns:p14="http://schemas.microsoft.com/office/powerpoint/2010/main" val="12145898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70E1A3-4FF5-4C82-B23E-F3E4F984759C}"/>
              </a:ext>
            </a:extLst>
          </p:cNvPr>
          <p:cNvSpPr txBox="1"/>
          <p:nvPr/>
        </p:nvSpPr>
        <p:spPr>
          <a:xfrm>
            <a:off x="22230" y="1172845"/>
            <a:ext cx="11518900" cy="923330"/>
          </a:xfrm>
          <a:prstGeom prst="rect">
            <a:avLst/>
          </a:prstGeom>
          <a:noFill/>
        </p:spPr>
        <p:txBody>
          <a:bodyPr wrap="square" rtlCol="0">
            <a:spAutoFit/>
          </a:bodyPr>
          <a:lstStyle/>
          <a:p>
            <a:r>
              <a:rPr lang="en-US" dirty="0"/>
              <a:t> “Leadership is the art, science or gift by which a person is enabled and privileged to direct the thoughts, plans and actions of others in such a manner as to obtain and command their obedience  their confidence, their respect and their loyal cooperation” (</a:t>
            </a:r>
            <a:r>
              <a:rPr lang="en-US" dirty="0" err="1"/>
              <a:t>Marquet</a:t>
            </a:r>
            <a:r>
              <a:rPr lang="en-US" dirty="0"/>
              <a:t>, 2016). </a:t>
            </a:r>
            <a:endParaRPr lang="en-GB" dirty="0"/>
          </a:p>
        </p:txBody>
      </p:sp>
      <p:sp>
        <p:nvSpPr>
          <p:cNvPr id="8" name="TextBox 7">
            <a:extLst>
              <a:ext uri="{FF2B5EF4-FFF2-40B4-BE49-F238E27FC236}">
                <a16:creationId xmlns:a16="http://schemas.microsoft.com/office/drawing/2014/main" id="{35A32AF9-5C03-4D35-91BA-46DFF7052235}"/>
              </a:ext>
            </a:extLst>
          </p:cNvPr>
          <p:cNvSpPr txBox="1"/>
          <p:nvPr/>
        </p:nvSpPr>
        <p:spPr>
          <a:xfrm>
            <a:off x="0" y="3744217"/>
            <a:ext cx="12192000" cy="923330"/>
          </a:xfrm>
          <a:prstGeom prst="rect">
            <a:avLst/>
          </a:prstGeom>
          <a:noFill/>
        </p:spPr>
        <p:txBody>
          <a:bodyPr wrap="square" rtlCol="0">
            <a:spAutoFit/>
          </a:bodyPr>
          <a:lstStyle/>
          <a:p>
            <a:r>
              <a:rPr lang="en-GB" dirty="0"/>
              <a:t>It is the ability to stop yourself from giving orders and working in an environment where you are responsible for everything. The main aspect of this leadership theory is to create leaders not followers! The Intent-based leadership is used to give others the freedom to develop. (</a:t>
            </a:r>
            <a:r>
              <a:rPr lang="en-GB" dirty="0" err="1"/>
              <a:t>Marquet</a:t>
            </a:r>
            <a:r>
              <a:rPr lang="en-GB" dirty="0"/>
              <a:t>, 2020) </a:t>
            </a:r>
          </a:p>
        </p:txBody>
      </p:sp>
      <p:sp>
        <p:nvSpPr>
          <p:cNvPr id="16" name="Rectangle 15">
            <a:extLst>
              <a:ext uri="{FF2B5EF4-FFF2-40B4-BE49-F238E27FC236}">
                <a16:creationId xmlns:a16="http://schemas.microsoft.com/office/drawing/2014/main" id="{7A051DCB-56F3-4EB1-86E9-3D289C1A0774}"/>
              </a:ext>
            </a:extLst>
          </p:cNvPr>
          <p:cNvSpPr/>
          <p:nvPr/>
        </p:nvSpPr>
        <p:spPr>
          <a:xfrm>
            <a:off x="2657780" y="0"/>
            <a:ext cx="6247801"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Leadership Definitions</a:t>
            </a:r>
          </a:p>
        </p:txBody>
      </p:sp>
      <p:sp>
        <p:nvSpPr>
          <p:cNvPr id="18" name="Rectangle 17">
            <a:extLst>
              <a:ext uri="{FF2B5EF4-FFF2-40B4-BE49-F238E27FC236}">
                <a16:creationId xmlns:a16="http://schemas.microsoft.com/office/drawing/2014/main" id="{0F72C21E-31FB-4BD8-BF35-ACDFBB1A73DA}"/>
              </a:ext>
            </a:extLst>
          </p:cNvPr>
          <p:cNvSpPr/>
          <p:nvPr/>
        </p:nvSpPr>
        <p:spPr>
          <a:xfrm>
            <a:off x="2657780" y="2505670"/>
            <a:ext cx="6728060"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Intent Based Leadership</a:t>
            </a:r>
          </a:p>
        </p:txBody>
      </p:sp>
      <p:sp>
        <p:nvSpPr>
          <p:cNvPr id="23" name="TextBox 22">
            <a:extLst>
              <a:ext uri="{FF2B5EF4-FFF2-40B4-BE49-F238E27FC236}">
                <a16:creationId xmlns:a16="http://schemas.microsoft.com/office/drawing/2014/main" id="{40067210-2A66-4CEF-8BA7-23055A3F14E5}"/>
              </a:ext>
            </a:extLst>
          </p:cNvPr>
          <p:cNvSpPr txBox="1"/>
          <p:nvPr/>
        </p:nvSpPr>
        <p:spPr>
          <a:xfrm>
            <a:off x="-66675" y="5223490"/>
            <a:ext cx="12258675" cy="923330"/>
          </a:xfrm>
          <a:prstGeom prst="rect">
            <a:avLst/>
          </a:prstGeom>
          <a:noFill/>
        </p:spPr>
        <p:txBody>
          <a:bodyPr wrap="square" rtlCol="0">
            <a:spAutoFit/>
          </a:bodyPr>
          <a:lstStyle/>
          <a:p>
            <a:r>
              <a:rPr lang="en-GB" dirty="0"/>
              <a:t>In an Intent based leadership environment employees will tend to feel valued, inspire them to take responsibility when the time arises and it allows employees to know the organisations goals and encourage them to contribute towards the accomplishments within the organisation (Intent Based Leadership, 2020)</a:t>
            </a:r>
          </a:p>
        </p:txBody>
      </p:sp>
    </p:spTree>
    <p:extLst>
      <p:ext uri="{BB962C8B-B14F-4D97-AF65-F5344CB8AC3E}">
        <p14:creationId xmlns:p14="http://schemas.microsoft.com/office/powerpoint/2010/main" val="3026343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BE566-38BA-48FF-B715-D29DEBC05E85}"/>
              </a:ext>
            </a:extLst>
          </p:cNvPr>
          <p:cNvSpPr>
            <a:spLocks noGrp="1"/>
          </p:cNvSpPr>
          <p:nvPr>
            <p:ph type="title"/>
          </p:nvPr>
        </p:nvSpPr>
        <p:spPr>
          <a:xfrm>
            <a:off x="547894" y="0"/>
            <a:ext cx="10772775" cy="1658198"/>
          </a:xfrm>
        </p:spPr>
        <p:txBody>
          <a:bodyPr/>
          <a:lstStyle/>
          <a:p>
            <a:r>
              <a:rPr lang="en-GB" dirty="0"/>
              <a:t>What is the most common leadership?</a:t>
            </a:r>
          </a:p>
        </p:txBody>
      </p:sp>
      <p:sp>
        <p:nvSpPr>
          <p:cNvPr id="3" name="Content Placeholder 2">
            <a:extLst>
              <a:ext uri="{FF2B5EF4-FFF2-40B4-BE49-F238E27FC236}">
                <a16:creationId xmlns:a16="http://schemas.microsoft.com/office/drawing/2014/main" id="{21BEF6EF-6D76-4268-9EAB-00A39236ED95}"/>
              </a:ext>
            </a:extLst>
          </p:cNvPr>
          <p:cNvSpPr>
            <a:spLocks noGrp="1"/>
          </p:cNvSpPr>
          <p:nvPr>
            <p:ph idx="1"/>
          </p:nvPr>
        </p:nvSpPr>
        <p:spPr/>
        <p:txBody>
          <a:bodyPr/>
          <a:lstStyle/>
          <a:p>
            <a:r>
              <a:rPr lang="en-GB" sz="3200" dirty="0"/>
              <a:t>Traditional Leadership: a Hierarchical approach</a:t>
            </a:r>
          </a:p>
          <a:p>
            <a:endParaRPr lang="en-GB" sz="3200" dirty="0"/>
          </a:p>
          <a:p>
            <a:r>
              <a:rPr lang="en-GB" sz="3200" dirty="0"/>
              <a:t>Less room for ideas and individual thinking</a:t>
            </a:r>
          </a:p>
          <a:p>
            <a:endParaRPr lang="en-GB" sz="3200" dirty="0"/>
          </a:p>
          <a:p>
            <a:r>
              <a:rPr lang="en-GB" sz="3200" dirty="0"/>
              <a:t>Need a higher focus on individuality </a:t>
            </a:r>
          </a:p>
          <a:p>
            <a:r>
              <a:rPr lang="en-GB" sz="3200" dirty="0"/>
              <a:t> </a:t>
            </a:r>
          </a:p>
          <a:p>
            <a:endParaRPr lang="en-GB" dirty="0"/>
          </a:p>
        </p:txBody>
      </p:sp>
    </p:spTree>
    <p:extLst>
      <p:ext uri="{BB962C8B-B14F-4D97-AF65-F5344CB8AC3E}">
        <p14:creationId xmlns:p14="http://schemas.microsoft.com/office/powerpoint/2010/main" val="1344796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0D329C-0151-4690-9738-65172DF1BEE0}"/>
              </a:ext>
            </a:extLst>
          </p:cNvPr>
          <p:cNvSpPr/>
          <p:nvPr/>
        </p:nvSpPr>
        <p:spPr>
          <a:xfrm>
            <a:off x="0" y="0"/>
            <a:ext cx="12192000" cy="1446550"/>
          </a:xfrm>
          <a:prstGeom prst="rect">
            <a:avLst/>
          </a:prstGeom>
          <a:noFill/>
        </p:spPr>
        <p:txBody>
          <a:bodyPr wrap="squar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How is Intent Based Leadership being used in </a:t>
            </a:r>
            <a:r>
              <a:rPr lang="en-US" sz="4400" b="0" cap="none" spc="0" dirty="0" err="1">
                <a:ln w="0"/>
                <a:solidFill>
                  <a:schemeClr val="tx1"/>
                </a:solidFill>
                <a:effectLst>
                  <a:outerShdw blurRad="38100" dist="19050" dir="2700000" algn="tl" rotWithShape="0">
                    <a:schemeClr val="dk1">
                      <a:alpha val="40000"/>
                    </a:schemeClr>
                  </a:outerShdw>
                </a:effectLst>
              </a:rPr>
              <a:t>organisations</a:t>
            </a:r>
            <a:r>
              <a:rPr lang="en-US" sz="4400" b="0" cap="none" spc="0" dirty="0">
                <a:ln w="0"/>
                <a:solidFill>
                  <a:schemeClr val="tx1"/>
                </a:solidFill>
                <a:effectLst>
                  <a:outerShdw blurRad="38100" dist="19050" dir="2700000" algn="tl" rotWithShape="0">
                    <a:schemeClr val="dk1">
                      <a:alpha val="40000"/>
                    </a:schemeClr>
                  </a:outerShdw>
                </a:effectLst>
              </a:rPr>
              <a:t>?</a:t>
            </a:r>
          </a:p>
        </p:txBody>
      </p:sp>
      <p:sp>
        <p:nvSpPr>
          <p:cNvPr id="5" name="TextBox 4">
            <a:extLst>
              <a:ext uri="{FF2B5EF4-FFF2-40B4-BE49-F238E27FC236}">
                <a16:creationId xmlns:a16="http://schemas.microsoft.com/office/drawing/2014/main" id="{B4FC8123-CA56-412C-8A48-0992E4271C05}"/>
              </a:ext>
            </a:extLst>
          </p:cNvPr>
          <p:cNvSpPr txBox="1"/>
          <p:nvPr/>
        </p:nvSpPr>
        <p:spPr>
          <a:xfrm>
            <a:off x="983975" y="2628781"/>
            <a:ext cx="9511748"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t>It is used to inspire emotional intelligence</a:t>
            </a:r>
          </a:p>
          <a:p>
            <a:endParaRPr lang="en-GB" sz="2400" dirty="0"/>
          </a:p>
          <a:p>
            <a:pPr marL="285750" indent="-285750">
              <a:buFont typeface="Arial" panose="020B0604020202020204" pitchFamily="34" charset="0"/>
              <a:buChar char="•"/>
            </a:pPr>
            <a:r>
              <a:rPr lang="en-GB" sz="2400" dirty="0"/>
              <a:t>Can provide honest and constructive feedback to employees</a:t>
            </a:r>
          </a:p>
          <a:p>
            <a:endParaRPr lang="en-GB" sz="2400" dirty="0"/>
          </a:p>
          <a:p>
            <a:pPr marL="285750" indent="-285750">
              <a:buFont typeface="Arial" panose="020B0604020202020204" pitchFamily="34" charset="0"/>
              <a:buChar char="•"/>
            </a:pPr>
            <a:r>
              <a:rPr lang="en-GB" sz="2400" dirty="0"/>
              <a:t>It can influence the health of the workplace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Provides the opportunity to continue to develop </a:t>
            </a:r>
          </a:p>
        </p:txBody>
      </p:sp>
      <p:sp>
        <p:nvSpPr>
          <p:cNvPr id="6" name="Rectangle 5">
            <a:extLst>
              <a:ext uri="{FF2B5EF4-FFF2-40B4-BE49-F238E27FC236}">
                <a16:creationId xmlns:a16="http://schemas.microsoft.com/office/drawing/2014/main" id="{34195220-5390-4DFF-97F3-62196C3BE012}"/>
              </a:ext>
            </a:extLst>
          </p:cNvPr>
          <p:cNvSpPr/>
          <p:nvPr/>
        </p:nvSpPr>
        <p:spPr>
          <a:xfrm>
            <a:off x="0" y="6488668"/>
            <a:ext cx="10495723" cy="369332"/>
          </a:xfrm>
          <a:prstGeom prst="rect">
            <a:avLst/>
          </a:prstGeom>
        </p:spPr>
        <p:txBody>
          <a:bodyPr wrap="square">
            <a:spAutoFit/>
          </a:bodyPr>
          <a:lstStyle/>
          <a:p>
            <a:r>
              <a:rPr lang="en-US" dirty="0">
                <a:solidFill>
                  <a:schemeClr val="bg1">
                    <a:lumMod val="50000"/>
                  </a:schemeClr>
                </a:solidFill>
              </a:rPr>
              <a:t>Forbes UK, 2019. 8 Ways To Lead Employees With Intent Based Leadership. [Online]</a:t>
            </a:r>
            <a:endParaRPr lang="en-GB" dirty="0">
              <a:solidFill>
                <a:schemeClr val="bg1">
                  <a:lumMod val="50000"/>
                </a:schemeClr>
              </a:solidFill>
            </a:endParaRPr>
          </a:p>
        </p:txBody>
      </p:sp>
    </p:spTree>
    <p:extLst>
      <p:ext uri="{BB962C8B-B14F-4D97-AF65-F5344CB8AC3E}">
        <p14:creationId xmlns:p14="http://schemas.microsoft.com/office/powerpoint/2010/main" val="2525423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B770B-EDB2-4060-B271-D7E754EAFF6D}"/>
              </a:ext>
            </a:extLst>
          </p:cNvPr>
          <p:cNvSpPr>
            <a:spLocks noGrp="1"/>
          </p:cNvSpPr>
          <p:nvPr>
            <p:ph type="title"/>
          </p:nvPr>
        </p:nvSpPr>
        <p:spPr/>
        <p:txBody>
          <a:bodyPr/>
          <a:lstStyle/>
          <a:p>
            <a:r>
              <a:rPr lang="en-GB" dirty="0"/>
              <a:t>Advantages of Intent Based Leadership</a:t>
            </a:r>
          </a:p>
        </p:txBody>
      </p:sp>
      <p:sp>
        <p:nvSpPr>
          <p:cNvPr id="3" name="Content Placeholder 2">
            <a:extLst>
              <a:ext uri="{FF2B5EF4-FFF2-40B4-BE49-F238E27FC236}">
                <a16:creationId xmlns:a16="http://schemas.microsoft.com/office/drawing/2014/main" id="{EDC44612-C484-45CD-AED8-79143BA8CE72}"/>
              </a:ext>
            </a:extLst>
          </p:cNvPr>
          <p:cNvSpPr>
            <a:spLocks noGrp="1"/>
          </p:cNvSpPr>
          <p:nvPr>
            <p:ph idx="1"/>
          </p:nvPr>
        </p:nvSpPr>
        <p:spPr/>
        <p:txBody>
          <a:bodyPr/>
          <a:lstStyle/>
          <a:p>
            <a:pPr>
              <a:buFont typeface="Arial" panose="020B0604020202020204" pitchFamily="34" charset="0"/>
              <a:buChar char="•"/>
            </a:pPr>
            <a:r>
              <a:rPr lang="en-GB" dirty="0"/>
              <a:t>Drives motivation in employees</a:t>
            </a:r>
          </a:p>
          <a:p>
            <a:pPr>
              <a:buFont typeface="Arial" panose="020B0604020202020204" pitchFamily="34" charset="0"/>
              <a:buChar char="•"/>
            </a:pPr>
            <a:r>
              <a:rPr lang="en-GB" dirty="0"/>
              <a:t>Helps employees make their own decisions </a:t>
            </a:r>
          </a:p>
          <a:p>
            <a:pPr>
              <a:buFont typeface="Arial" panose="020B0604020202020204" pitchFamily="34" charset="0"/>
              <a:buChar char="•"/>
            </a:pPr>
            <a:r>
              <a:rPr lang="en-GB" dirty="0"/>
              <a:t>Encourages a positive atmosphere within the workplace </a:t>
            </a:r>
          </a:p>
          <a:p>
            <a:pPr marL="0" indent="0">
              <a:buNone/>
            </a:pPr>
            <a:endParaRPr lang="en-GB" dirty="0"/>
          </a:p>
        </p:txBody>
      </p:sp>
    </p:spTree>
    <p:extLst>
      <p:ext uri="{BB962C8B-B14F-4D97-AF65-F5344CB8AC3E}">
        <p14:creationId xmlns:p14="http://schemas.microsoft.com/office/powerpoint/2010/main" val="40068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684D5-E042-47F0-9431-8340D7F5C3F0}"/>
              </a:ext>
            </a:extLst>
          </p:cNvPr>
          <p:cNvSpPr>
            <a:spLocks noGrp="1"/>
          </p:cNvSpPr>
          <p:nvPr>
            <p:ph type="title"/>
          </p:nvPr>
        </p:nvSpPr>
        <p:spPr>
          <a:xfrm>
            <a:off x="657224" y="480483"/>
            <a:ext cx="10772775" cy="1658198"/>
          </a:xfrm>
        </p:spPr>
        <p:txBody>
          <a:bodyPr/>
          <a:lstStyle/>
          <a:p>
            <a:r>
              <a:rPr lang="en-GB" dirty="0"/>
              <a:t>Disadvantages of Intent Based Leadership</a:t>
            </a:r>
          </a:p>
        </p:txBody>
      </p:sp>
      <p:sp>
        <p:nvSpPr>
          <p:cNvPr id="3" name="Content Placeholder 2">
            <a:extLst>
              <a:ext uri="{FF2B5EF4-FFF2-40B4-BE49-F238E27FC236}">
                <a16:creationId xmlns:a16="http://schemas.microsoft.com/office/drawing/2014/main" id="{99E4714B-2907-499E-867A-3E0FD7F7DA16}"/>
              </a:ext>
            </a:extLst>
          </p:cNvPr>
          <p:cNvSpPr>
            <a:spLocks noGrp="1"/>
          </p:cNvSpPr>
          <p:nvPr>
            <p:ph idx="1"/>
          </p:nvPr>
        </p:nvSpPr>
        <p:spPr>
          <a:xfrm>
            <a:off x="719137" y="2836227"/>
            <a:ext cx="10753725" cy="3766185"/>
          </a:xfrm>
        </p:spPr>
        <p:txBody>
          <a:bodyPr>
            <a:normAutofit/>
          </a:bodyPr>
          <a:lstStyle/>
          <a:p>
            <a:pPr>
              <a:buFont typeface="Arial" panose="020B0604020202020204" pitchFamily="34" charset="0"/>
              <a:buChar char="•"/>
            </a:pPr>
            <a:r>
              <a:rPr lang="en-GB" sz="3200" dirty="0"/>
              <a:t>Relatively new concept</a:t>
            </a:r>
          </a:p>
          <a:p>
            <a:pPr>
              <a:buFont typeface="Arial" panose="020B0604020202020204" pitchFamily="34" charset="0"/>
              <a:buChar char="•"/>
            </a:pPr>
            <a:r>
              <a:rPr lang="en-GB" sz="3200" dirty="0"/>
              <a:t> uncertainty </a:t>
            </a:r>
          </a:p>
          <a:p>
            <a:pPr>
              <a:buFont typeface="Arial" panose="020B0604020202020204" pitchFamily="34" charset="0"/>
              <a:buChar char="•"/>
            </a:pPr>
            <a:r>
              <a:rPr lang="en-GB" sz="3200" dirty="0"/>
              <a:t>Not many examples </a:t>
            </a:r>
          </a:p>
        </p:txBody>
      </p:sp>
    </p:spTree>
    <p:extLst>
      <p:ext uri="{BB962C8B-B14F-4D97-AF65-F5344CB8AC3E}">
        <p14:creationId xmlns:p14="http://schemas.microsoft.com/office/powerpoint/2010/main" val="3800669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6A8E8CD-086F-4E75-AD17-2C9F1FC52005}"/>
              </a:ext>
            </a:extLst>
          </p:cNvPr>
          <p:cNvSpPr/>
          <p:nvPr/>
        </p:nvSpPr>
        <p:spPr>
          <a:xfrm>
            <a:off x="0" y="0"/>
            <a:ext cx="5454316" cy="7017306"/>
          </a:xfrm>
          <a:prstGeom prst="rect">
            <a:avLst/>
          </a:prstGeom>
        </p:spPr>
        <p:txBody>
          <a:bodyPr wrap="square">
            <a:spAutoFit/>
          </a:bodyPr>
          <a:lstStyle/>
          <a:p>
            <a:r>
              <a:rPr lang="en-US" dirty="0"/>
              <a:t>Bibliography</a:t>
            </a:r>
          </a:p>
          <a:p>
            <a:r>
              <a:rPr lang="en-US" dirty="0"/>
              <a:t>Forbes UK, 2019. 8 Ways To Lead Employees With Intent Based Leadership. [Online] </a:t>
            </a:r>
          </a:p>
          <a:p>
            <a:r>
              <a:rPr lang="en-US" dirty="0"/>
              <a:t>Available at: https://www.forbes.com/sites/williamcraig/2019/01/22/8-ways-to-lead-employees-with-intent-based-leadership/#5005f315e833</a:t>
            </a:r>
          </a:p>
          <a:p>
            <a:r>
              <a:rPr lang="en-US" dirty="0"/>
              <a:t>[Accessed 10 02 2020].</a:t>
            </a:r>
          </a:p>
          <a:p>
            <a:r>
              <a:rPr lang="en-US" dirty="0"/>
              <a:t>Intent Based Leadership, 2020. What is Intent Based Leadership. [Online] </a:t>
            </a:r>
          </a:p>
          <a:p>
            <a:r>
              <a:rPr lang="en-US" dirty="0"/>
              <a:t>Available at: https://intentbasedleadership.com/what-is-intent-based-leadership/</a:t>
            </a:r>
          </a:p>
          <a:p>
            <a:r>
              <a:rPr lang="en-US" dirty="0"/>
              <a:t>[Accessed 10 02 2020].</a:t>
            </a:r>
          </a:p>
          <a:p>
            <a:r>
              <a:rPr lang="en-US" dirty="0" err="1"/>
              <a:t>Marquet</a:t>
            </a:r>
            <a:r>
              <a:rPr lang="en-US" dirty="0"/>
              <a:t>, D., 2016. Summary of Turning The Ship Around. [Online] </a:t>
            </a:r>
          </a:p>
          <a:p>
            <a:r>
              <a:rPr lang="en-US" dirty="0"/>
              <a:t>Available at: https://srinathramakrishnan.files.wordpress.com/2016/10/brief-summary-of-turn-the-ship-around.pdf</a:t>
            </a:r>
          </a:p>
          <a:p>
            <a:r>
              <a:rPr lang="en-US" dirty="0"/>
              <a:t>[Accessed 10 02 2020].</a:t>
            </a:r>
          </a:p>
          <a:p>
            <a:r>
              <a:rPr lang="en-US" dirty="0" err="1"/>
              <a:t>Marquet</a:t>
            </a:r>
            <a:r>
              <a:rPr lang="en-US" dirty="0"/>
              <a:t>, D., 2020. David </a:t>
            </a:r>
            <a:r>
              <a:rPr lang="en-US" dirty="0" err="1"/>
              <a:t>Marquet</a:t>
            </a:r>
            <a:r>
              <a:rPr lang="en-US" dirty="0"/>
              <a:t>: Keynote Leadership Speaker. [Online] </a:t>
            </a:r>
          </a:p>
          <a:p>
            <a:r>
              <a:rPr lang="en-US" dirty="0"/>
              <a:t>Available at: https://www.davidmarquet.com/leadership-keynote-speaker-david-marquet/</a:t>
            </a:r>
          </a:p>
          <a:p>
            <a:r>
              <a:rPr lang="en-US" dirty="0"/>
              <a:t>[Accessed 10 02 2020].</a:t>
            </a:r>
          </a:p>
          <a:p>
            <a:endParaRPr lang="en-US" dirty="0"/>
          </a:p>
        </p:txBody>
      </p:sp>
    </p:spTree>
    <p:extLst>
      <p:ext uri="{BB962C8B-B14F-4D97-AF65-F5344CB8AC3E}">
        <p14:creationId xmlns:p14="http://schemas.microsoft.com/office/powerpoint/2010/main" val="4136677753"/>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68</TotalTime>
  <Words>432</Words>
  <Application>Microsoft Office PowerPoint</Application>
  <PresentationFormat>Widescreen</PresentationFormat>
  <Paragraphs>42</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 Light</vt:lpstr>
      <vt:lpstr>Metropolitan</vt:lpstr>
      <vt:lpstr>PowerPoint Presentation</vt:lpstr>
      <vt:lpstr>What is the most common leadership?</vt:lpstr>
      <vt:lpstr>PowerPoint Presentation</vt:lpstr>
      <vt:lpstr>Advantages of Intent Based Leadership</vt:lpstr>
      <vt:lpstr>Disadvantages of Intent Based Leadership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Crocker</dc:creator>
  <cp:lastModifiedBy>Lucy Crocker</cp:lastModifiedBy>
  <cp:revision>8</cp:revision>
  <dcterms:created xsi:type="dcterms:W3CDTF">2020-02-10T12:49:34Z</dcterms:created>
  <dcterms:modified xsi:type="dcterms:W3CDTF">2020-02-10T14:02:18Z</dcterms:modified>
</cp:coreProperties>
</file>