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4"/>
  </p:sldMasterIdLst>
  <p:notesMasterIdLst>
    <p:notesMasterId r:id="rId18"/>
  </p:notesMasterIdLst>
  <p:handoutMasterIdLst>
    <p:handoutMasterId r:id="rId19"/>
  </p:handoutMasterIdLst>
  <p:sldIdLst>
    <p:sldId id="301" r:id="rId5"/>
    <p:sldId id="279" r:id="rId6"/>
    <p:sldId id="320" r:id="rId7"/>
    <p:sldId id="321" r:id="rId8"/>
    <p:sldId id="323" r:id="rId9"/>
    <p:sldId id="325" r:id="rId10"/>
    <p:sldId id="319" r:id="rId11"/>
    <p:sldId id="322" r:id="rId12"/>
    <p:sldId id="326" r:id="rId13"/>
    <p:sldId id="318" r:id="rId14"/>
    <p:sldId id="324" r:id="rId15"/>
    <p:sldId id="327" r:id="rId16"/>
    <p:sldId id="316" r:id="rId17"/>
  </p:sldIdLst>
  <p:sldSz cx="9144000" cy="5143500" type="screen16x9"/>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02B2D58-50A2-437C-9D3E-068956BE114E}">
          <p14:sldIdLst>
            <p14:sldId id="301"/>
            <p14:sldId id="279"/>
          </p14:sldIdLst>
        </p14:section>
        <p14:section name="Section 1" id="{590D57CB-7062-4556-9482-77BA1A330431}">
          <p14:sldIdLst>
            <p14:sldId id="320"/>
            <p14:sldId id="321"/>
            <p14:sldId id="323"/>
            <p14:sldId id="325"/>
            <p14:sldId id="319"/>
            <p14:sldId id="322"/>
            <p14:sldId id="326"/>
            <p14:sldId id="318"/>
            <p14:sldId id="324"/>
            <p14:sldId id="327"/>
          </p14:sldIdLst>
        </p14:section>
        <p14:section name="End" id="{9BFE455D-CAC8-4794-A658-DD4097F1953F}">
          <p14:sldIdLst>
            <p14:sldId id="316"/>
          </p14:sldIdLst>
        </p14:section>
      </p14:sectionLst>
    </p:ext>
    <p:ext uri="{EFAFB233-063F-42B5-8137-9DF3F51BA10A}">
      <p15:sldGuideLst xmlns:p15="http://schemas.microsoft.com/office/powerpoint/2012/main">
        <p15:guide id="1" orient="horz" pos="1620">
          <p15:clr>
            <a:srgbClr val="A4A3A4"/>
          </p15:clr>
        </p15:guide>
        <p15:guide id="2" orient="horz" pos="278">
          <p15:clr>
            <a:srgbClr val="A4A3A4"/>
          </p15:clr>
        </p15:guide>
        <p15:guide id="3" orient="horz" pos="2963">
          <p15:clr>
            <a:srgbClr val="A4A3A4"/>
          </p15:clr>
        </p15:guide>
        <p15:guide id="4" orient="horz" pos="598">
          <p15:clr>
            <a:srgbClr val="A4A3A4"/>
          </p15:clr>
        </p15:guide>
        <p15:guide id="5" orient="horz" pos="161">
          <p15:clr>
            <a:srgbClr val="A4A3A4"/>
          </p15:clr>
        </p15:guide>
        <p15:guide id="6" orient="horz" pos="2859">
          <p15:clr>
            <a:srgbClr val="A4A3A4"/>
          </p15:clr>
        </p15:guide>
        <p15:guide id="7" pos="2880">
          <p15:clr>
            <a:srgbClr val="A4A3A4"/>
          </p15:clr>
        </p15:guide>
        <p15:guide id="8" pos="359">
          <p15:clr>
            <a:srgbClr val="A4A3A4"/>
          </p15:clr>
        </p15:guide>
        <p15:guide id="9" pos="5403">
          <p15:clr>
            <a:srgbClr val="A4A3A4"/>
          </p15:clr>
        </p15:guide>
        <p15:guide id="10" pos="3845">
          <p15:clr>
            <a:srgbClr val="A4A3A4"/>
          </p15:clr>
        </p15:guide>
        <p15:guide id="11" pos="1796">
          <p15:clr>
            <a:srgbClr val="A4A3A4"/>
          </p15:clr>
        </p15:guide>
        <p15:guide id="12" pos="5499">
          <p15:clr>
            <a:srgbClr val="A4A3A4"/>
          </p15:clr>
        </p15:guide>
        <p15:guide id="13" pos="263">
          <p15:clr>
            <a:srgbClr val="A4A3A4"/>
          </p15:clr>
        </p15:guide>
        <p15:guide id="14" pos="3607">
          <p15:clr>
            <a:srgbClr val="A4A3A4"/>
          </p15:clr>
        </p15:guide>
        <p15:guide id="15" pos="2644">
          <p15:clr>
            <a:srgbClr val="A4A3A4"/>
          </p15:clr>
        </p15:guide>
        <p15:guide id="16" orient="horz" pos="1252">
          <p15:clr>
            <a:srgbClr val="A4A3A4"/>
          </p15:clr>
        </p15:guide>
        <p15:guide id="17" orient="horz" pos="641">
          <p15:clr>
            <a:srgbClr val="A4A3A4"/>
          </p15:clr>
        </p15:guide>
        <p15:guide id="18" orient="horz" pos="894">
          <p15:clr>
            <a:srgbClr val="A4A3A4"/>
          </p15:clr>
        </p15:guide>
        <p15:guide id="19" orient="horz">
          <p15:clr>
            <a:srgbClr val="A4A3A4"/>
          </p15:clr>
        </p15:guide>
        <p15:guide id="20" pos="3602">
          <p15:clr>
            <a:srgbClr val="A4A3A4"/>
          </p15:clr>
        </p15:guide>
        <p15:guide id="21" pos="2532">
          <p15:clr>
            <a:srgbClr val="A4A3A4"/>
          </p15:clr>
        </p15:guide>
        <p15:guide id="22" orient="horz" pos="2663">
          <p15:clr>
            <a:srgbClr val="A4A3A4"/>
          </p15:clr>
        </p15:guide>
        <p15:guide id="23" orient="horz" pos="2299">
          <p15:clr>
            <a:srgbClr val="A4A3A4"/>
          </p15:clr>
        </p15:guide>
      </p15:sldGuideLst>
    </p:ext>
    <p:ext uri="{2D200454-40CA-4A62-9FC3-DE9A4176ACB9}">
      <p15:notesGuideLst xmlns:p15="http://schemas.microsoft.com/office/powerpoint/2012/main">
        <p15:guide id="1" orient="horz" pos="3224">
          <p15:clr>
            <a:srgbClr val="A4A3A4"/>
          </p15:clr>
        </p15:guide>
        <p15:guide id="2" pos="2236">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D7EDB"/>
    <a:srgbClr val="D8D5CA"/>
    <a:srgbClr val="BEB9A6"/>
    <a:srgbClr val="EBEAE4"/>
    <a:srgbClr val="E5E3DB"/>
    <a:srgbClr val="E0E0E0"/>
    <a:srgbClr val="999999"/>
    <a:srgbClr val="D6D6D6"/>
    <a:srgbClr val="C4D8F4"/>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8" autoAdjust="0"/>
    <p:restoredTop sz="85052" autoAdjust="0"/>
  </p:normalViewPr>
  <p:slideViewPr>
    <p:cSldViewPr snapToGrid="0" showGuides="1">
      <p:cViewPr varScale="1">
        <p:scale>
          <a:sx n="93" d="100"/>
          <a:sy n="93" d="100"/>
        </p:scale>
        <p:origin x="1190" y="67"/>
      </p:cViewPr>
      <p:guideLst>
        <p:guide orient="horz" pos="1620"/>
        <p:guide orient="horz" pos="278"/>
        <p:guide orient="horz" pos="2963"/>
        <p:guide orient="horz" pos="598"/>
        <p:guide orient="horz" pos="161"/>
        <p:guide orient="horz" pos="2859"/>
        <p:guide pos="2880"/>
        <p:guide pos="359"/>
        <p:guide pos="5403"/>
        <p:guide pos="3845"/>
        <p:guide pos="1796"/>
        <p:guide pos="5499"/>
        <p:guide pos="263"/>
        <p:guide pos="3607"/>
        <p:guide pos="2644"/>
        <p:guide orient="horz" pos="1252"/>
        <p:guide orient="horz" pos="641"/>
        <p:guide orient="horz" pos="894"/>
        <p:guide orient="horz"/>
        <p:guide pos="3602"/>
        <p:guide pos="2532"/>
        <p:guide orient="horz" pos="2663"/>
        <p:guide orient="horz" pos="2299"/>
      </p:guideLst>
    </p:cSldViewPr>
  </p:slideViewPr>
  <p:outlineViewPr>
    <p:cViewPr>
      <p:scale>
        <a:sx n="33" d="100"/>
        <a:sy n="33" d="100"/>
      </p:scale>
      <p:origin x="0" y="27042"/>
    </p:cViewPr>
  </p:outlineViewPr>
  <p:notesTextViewPr>
    <p:cViewPr>
      <p:scale>
        <a:sx n="1" d="1"/>
        <a:sy n="1" d="1"/>
      </p:scale>
      <p:origin x="0" y="0"/>
    </p:cViewPr>
  </p:notesTextViewPr>
  <p:sorterViewPr>
    <p:cViewPr varScale="1">
      <p:scale>
        <a:sx n="100" d="100"/>
        <a:sy n="100" d="100"/>
      </p:scale>
      <p:origin x="0" y="-60"/>
    </p:cViewPr>
  </p:sorterViewPr>
  <p:notesViewPr>
    <p:cSldViewPr snapToGrid="0" showGuides="1">
      <p:cViewPr varScale="1">
        <p:scale>
          <a:sx n="82" d="100"/>
          <a:sy n="82" d="100"/>
        </p:scale>
        <p:origin x="-3168" y="-96"/>
      </p:cViewPr>
      <p:guideLst>
        <p:guide orient="horz" pos="3224"/>
        <p:guide pos="2236"/>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nl-NL"/>
          </a:p>
        </p:txBody>
      </p:sp>
      <p:sp>
        <p:nvSpPr>
          <p:cNvPr id="3" name="Date Placeholder 2"/>
          <p:cNvSpPr>
            <a:spLocks noGrp="1"/>
          </p:cNvSpPr>
          <p:nvPr>
            <p:ph type="dt" sz="quarter" idx="1"/>
          </p:nvPr>
        </p:nvSpPr>
        <p:spPr>
          <a:xfrm>
            <a:off x="4021294" y="0"/>
            <a:ext cx="3076363" cy="511731"/>
          </a:xfrm>
          <a:prstGeom prst="rect">
            <a:avLst/>
          </a:prstGeom>
        </p:spPr>
        <p:txBody>
          <a:bodyPr vert="horz" lIns="99048" tIns="49524" rIns="99048" bIns="49524" rtlCol="0"/>
          <a:lstStyle>
            <a:lvl1pPr algn="r">
              <a:defRPr sz="1300"/>
            </a:lvl1pPr>
          </a:lstStyle>
          <a:p>
            <a:fld id="{5DD6265A-E304-4306-9A88-E5792CB4882E}" type="datetimeFigureOut">
              <a:rPr lang="nl-NL" smtClean="0"/>
              <a:t>22-7-2025</a:t>
            </a:fld>
            <a:endParaRPr lang="nl-NL"/>
          </a:p>
        </p:txBody>
      </p:sp>
      <p:sp>
        <p:nvSpPr>
          <p:cNvPr id="4" name="Footer Placeholder 3"/>
          <p:cNvSpPr>
            <a:spLocks noGrp="1"/>
          </p:cNvSpPr>
          <p:nvPr>
            <p:ph type="ftr" sz="quarter" idx="2"/>
          </p:nvPr>
        </p:nvSpPr>
        <p:spPr>
          <a:xfrm>
            <a:off x="0" y="9721106"/>
            <a:ext cx="3076363" cy="511731"/>
          </a:xfrm>
          <a:prstGeom prst="rect">
            <a:avLst/>
          </a:prstGeom>
        </p:spPr>
        <p:txBody>
          <a:bodyPr vert="horz" lIns="99048" tIns="49524" rIns="99048" bIns="49524" rtlCol="0" anchor="b"/>
          <a:lstStyle>
            <a:lvl1pPr algn="l">
              <a:defRPr sz="1300"/>
            </a:lvl1pPr>
          </a:lstStyle>
          <a:p>
            <a:endParaRPr lang="nl-NL"/>
          </a:p>
        </p:txBody>
      </p:sp>
      <p:sp>
        <p:nvSpPr>
          <p:cNvPr id="5" name="Slide Number Placeholder 4"/>
          <p:cNvSpPr>
            <a:spLocks noGrp="1"/>
          </p:cNvSpPr>
          <p:nvPr>
            <p:ph type="sldNum" sz="quarter" idx="3"/>
          </p:nvPr>
        </p:nvSpPr>
        <p:spPr>
          <a:xfrm>
            <a:off x="4021294" y="9721106"/>
            <a:ext cx="3076363" cy="511731"/>
          </a:xfrm>
          <a:prstGeom prst="rect">
            <a:avLst/>
          </a:prstGeom>
        </p:spPr>
        <p:txBody>
          <a:bodyPr vert="horz" lIns="99048" tIns="49524" rIns="99048" bIns="49524" rtlCol="0" anchor="b"/>
          <a:lstStyle>
            <a:lvl1pPr algn="r">
              <a:defRPr sz="1300"/>
            </a:lvl1pPr>
          </a:lstStyle>
          <a:p>
            <a:fld id="{4C4D0ECF-1825-485F-892B-3B901BEB1B2B}" type="slidenum">
              <a:rPr lang="nl-NL" smtClean="0"/>
              <a:t>‹#›</a:t>
            </a:fld>
            <a:endParaRPr lang="nl-NL"/>
          </a:p>
        </p:txBody>
      </p:sp>
    </p:spTree>
    <p:extLst>
      <p:ext uri="{BB962C8B-B14F-4D97-AF65-F5344CB8AC3E}">
        <p14:creationId xmlns:p14="http://schemas.microsoft.com/office/powerpoint/2010/main" val="4926666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nl-NL"/>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D14C50CD-24A7-4808-AE3B-2F34A7018126}" type="datetimeFigureOut">
              <a:rPr lang="nl-NL" smtClean="0"/>
              <a:t>22-7-2025</a:t>
            </a:fld>
            <a:endParaRPr lang="nl-NL"/>
          </a:p>
        </p:txBody>
      </p:sp>
      <p:sp>
        <p:nvSpPr>
          <p:cNvPr id="4" name="Slide Image Placeholder 3"/>
          <p:cNvSpPr>
            <a:spLocks noGrp="1" noRot="1" noChangeAspect="1"/>
          </p:cNvSpPr>
          <p:nvPr>
            <p:ph type="sldImg" idx="2"/>
          </p:nvPr>
        </p:nvSpPr>
        <p:spPr>
          <a:xfrm>
            <a:off x="139700" y="768350"/>
            <a:ext cx="6819900" cy="3836988"/>
          </a:xfrm>
          <a:prstGeom prst="rect">
            <a:avLst/>
          </a:prstGeom>
          <a:noFill/>
          <a:ln w="12700">
            <a:solidFill>
              <a:prstClr val="black"/>
            </a:solidFill>
          </a:ln>
        </p:spPr>
        <p:txBody>
          <a:bodyPr vert="horz" lIns="99048" tIns="49524" rIns="99048" bIns="49524" rtlCol="0" anchor="ctr"/>
          <a:lstStyle/>
          <a:p>
            <a:endParaRPr lang="nl-NL"/>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nl-NL"/>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nl-NL"/>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A5DB9DF4-39C0-4F8C-BEB7-288A19F8CDC5}" type="slidenum">
              <a:rPr lang="nl-NL" smtClean="0"/>
              <a:t>‹#›</a:t>
            </a:fld>
            <a:endParaRPr lang="nl-NL"/>
          </a:p>
        </p:txBody>
      </p:sp>
    </p:spTree>
    <p:extLst>
      <p:ext uri="{BB962C8B-B14F-4D97-AF65-F5344CB8AC3E}">
        <p14:creationId xmlns:p14="http://schemas.microsoft.com/office/powerpoint/2010/main" val="33859799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768350"/>
            <a:ext cx="6819900" cy="3836988"/>
          </a:xfrm>
        </p:spPr>
      </p:sp>
      <p:sp>
        <p:nvSpPr>
          <p:cNvPr id="3" name="Notes Placeholder 2"/>
          <p:cNvSpPr>
            <a:spLocks noGrp="1"/>
          </p:cNvSpPr>
          <p:nvPr>
            <p:ph type="body" idx="1"/>
          </p:nvPr>
        </p:nvSpPr>
        <p:spPr/>
        <p:txBody>
          <a:bodyPr/>
          <a:lstStyle/>
          <a:p>
            <a:r>
              <a:rPr lang="en-GB" noProof="0" dirty="0"/>
              <a:t>Today</a:t>
            </a:r>
            <a:r>
              <a:rPr lang="nl-NL" dirty="0"/>
              <a:t> i will present a project where a commercial decision was made to </a:t>
            </a:r>
            <a:r>
              <a:rPr lang="en-GB" noProof="0" dirty="0"/>
              <a:t>enhance</a:t>
            </a:r>
            <a:r>
              <a:rPr lang="nl-NL" dirty="0"/>
              <a:t> product quality in response to a customers surface finish expectations that exceed the Euronorm. The result was a strategic shift in how we inspect, manage and deliver </a:t>
            </a:r>
            <a:r>
              <a:rPr lang="en-GB" noProof="0" dirty="0"/>
              <a:t>our</a:t>
            </a:r>
            <a:r>
              <a:rPr lang="nl-NL" dirty="0"/>
              <a:t> </a:t>
            </a:r>
            <a:r>
              <a:rPr lang="en-GB" noProof="0" dirty="0"/>
              <a:t>steel</a:t>
            </a:r>
            <a:r>
              <a:rPr lang="nl-NL" dirty="0"/>
              <a:t> plates</a:t>
            </a:r>
          </a:p>
        </p:txBody>
      </p:sp>
      <p:sp>
        <p:nvSpPr>
          <p:cNvPr id="4" name="Slide Number Placeholder 3"/>
          <p:cNvSpPr>
            <a:spLocks noGrp="1"/>
          </p:cNvSpPr>
          <p:nvPr>
            <p:ph type="sldNum" sz="quarter" idx="10"/>
          </p:nvPr>
        </p:nvSpPr>
        <p:spPr/>
        <p:txBody>
          <a:bodyPr/>
          <a:lstStyle/>
          <a:p>
            <a:fld id="{A5DB9DF4-39C0-4F8C-BEB7-288A19F8CDC5}" type="slidenum">
              <a:rPr lang="nl-NL" smtClean="0"/>
              <a:t>1</a:t>
            </a:fld>
            <a:endParaRPr lang="nl-NL" dirty="0"/>
          </a:p>
        </p:txBody>
      </p:sp>
    </p:spTree>
    <p:extLst>
      <p:ext uri="{BB962C8B-B14F-4D97-AF65-F5344CB8AC3E}">
        <p14:creationId xmlns:p14="http://schemas.microsoft.com/office/powerpoint/2010/main" val="8986109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project began with a customer complaint – the customer was not receiving the quality standard they expected, in some cases this exceed the </a:t>
            </a:r>
            <a:r>
              <a:rPr lang="en-GB" dirty="0" err="1"/>
              <a:t>Euronorm</a:t>
            </a:r>
            <a:r>
              <a:rPr lang="en-GB" dirty="0"/>
              <a:t>. This mismatch meant plates that were previously sold at full price had to be downgraded causing significant losses and production slowdown</a:t>
            </a:r>
          </a:p>
        </p:txBody>
      </p:sp>
      <p:sp>
        <p:nvSpPr>
          <p:cNvPr id="4" name="Slide Number Placeholder 3"/>
          <p:cNvSpPr>
            <a:spLocks noGrp="1"/>
          </p:cNvSpPr>
          <p:nvPr>
            <p:ph type="sldNum" sz="quarter" idx="5"/>
          </p:nvPr>
        </p:nvSpPr>
        <p:spPr/>
        <p:txBody>
          <a:bodyPr/>
          <a:lstStyle/>
          <a:p>
            <a:fld id="{A5DB9DF4-39C0-4F8C-BEB7-288A19F8CDC5}" type="slidenum">
              <a:rPr lang="nl-NL" smtClean="0"/>
              <a:t>2</a:t>
            </a:fld>
            <a:endParaRPr lang="nl-NL"/>
          </a:p>
        </p:txBody>
      </p:sp>
    </p:spTree>
    <p:extLst>
      <p:ext uri="{BB962C8B-B14F-4D97-AF65-F5344CB8AC3E}">
        <p14:creationId xmlns:p14="http://schemas.microsoft.com/office/powerpoint/2010/main" val="13283733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Our key goals were both financial and operational, we had to review our internal specs and see if we could align to the customer expectations, reduce yield loss by ensuring the product was processed and inspected correctly which in turn would improve efficiency of the plasma machines</a:t>
            </a:r>
          </a:p>
        </p:txBody>
      </p:sp>
      <p:sp>
        <p:nvSpPr>
          <p:cNvPr id="4" name="Slide Number Placeholder 3"/>
          <p:cNvSpPr>
            <a:spLocks noGrp="1"/>
          </p:cNvSpPr>
          <p:nvPr>
            <p:ph type="sldNum" sz="quarter" idx="5"/>
          </p:nvPr>
        </p:nvSpPr>
        <p:spPr/>
        <p:txBody>
          <a:bodyPr/>
          <a:lstStyle/>
          <a:p>
            <a:fld id="{A5DB9DF4-39C0-4F8C-BEB7-288A19F8CDC5}" type="slidenum">
              <a:rPr lang="nl-NL" smtClean="0"/>
              <a:t>3</a:t>
            </a:fld>
            <a:endParaRPr lang="nl-NL"/>
          </a:p>
        </p:txBody>
      </p:sp>
    </p:spTree>
    <p:extLst>
      <p:ext uri="{BB962C8B-B14F-4D97-AF65-F5344CB8AC3E}">
        <p14:creationId xmlns:p14="http://schemas.microsoft.com/office/powerpoint/2010/main" val="38381747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main project focus was on surface improvement through processing improvements and robust inspection guidelines, any changes to substrate and supply changes were ruled out </a:t>
            </a:r>
          </a:p>
        </p:txBody>
      </p:sp>
      <p:sp>
        <p:nvSpPr>
          <p:cNvPr id="4" name="Slide Number Placeholder 3"/>
          <p:cNvSpPr>
            <a:spLocks noGrp="1"/>
          </p:cNvSpPr>
          <p:nvPr>
            <p:ph type="sldNum" sz="quarter" idx="5"/>
          </p:nvPr>
        </p:nvSpPr>
        <p:spPr/>
        <p:txBody>
          <a:bodyPr/>
          <a:lstStyle/>
          <a:p>
            <a:fld id="{A5DB9DF4-39C0-4F8C-BEB7-288A19F8CDC5}" type="slidenum">
              <a:rPr lang="nl-NL" smtClean="0"/>
              <a:t>4</a:t>
            </a:fld>
            <a:endParaRPr lang="nl-NL"/>
          </a:p>
        </p:txBody>
      </p:sp>
    </p:spTree>
    <p:extLst>
      <p:ext uri="{BB962C8B-B14F-4D97-AF65-F5344CB8AC3E}">
        <p14:creationId xmlns:p14="http://schemas.microsoft.com/office/powerpoint/2010/main" val="4528988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clear work structure helped keep the project focused whilst ensuring teams knew their specific roles</a:t>
            </a:r>
          </a:p>
        </p:txBody>
      </p:sp>
      <p:sp>
        <p:nvSpPr>
          <p:cNvPr id="4" name="Slide Number Placeholder 3"/>
          <p:cNvSpPr>
            <a:spLocks noGrp="1"/>
          </p:cNvSpPr>
          <p:nvPr>
            <p:ph type="sldNum" sz="quarter" idx="5"/>
          </p:nvPr>
        </p:nvSpPr>
        <p:spPr/>
        <p:txBody>
          <a:bodyPr/>
          <a:lstStyle/>
          <a:p>
            <a:fld id="{A5DB9DF4-39C0-4F8C-BEB7-288A19F8CDC5}" type="slidenum">
              <a:rPr lang="nl-NL" smtClean="0"/>
              <a:t>5</a:t>
            </a:fld>
            <a:endParaRPr lang="nl-NL"/>
          </a:p>
        </p:txBody>
      </p:sp>
    </p:spTree>
    <p:extLst>
      <p:ext uri="{BB962C8B-B14F-4D97-AF65-F5344CB8AC3E}">
        <p14:creationId xmlns:p14="http://schemas.microsoft.com/office/powerpoint/2010/main" val="29271833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Clear roles and steady communication were key to ensuring sight was not lost </a:t>
            </a:r>
          </a:p>
        </p:txBody>
      </p:sp>
      <p:sp>
        <p:nvSpPr>
          <p:cNvPr id="4" name="Slide Number Placeholder 3"/>
          <p:cNvSpPr>
            <a:spLocks noGrp="1"/>
          </p:cNvSpPr>
          <p:nvPr>
            <p:ph type="sldNum" sz="quarter" idx="5"/>
          </p:nvPr>
        </p:nvSpPr>
        <p:spPr/>
        <p:txBody>
          <a:bodyPr/>
          <a:lstStyle/>
          <a:p>
            <a:fld id="{A5DB9DF4-39C0-4F8C-BEB7-288A19F8CDC5}" type="slidenum">
              <a:rPr lang="nl-NL" smtClean="0"/>
              <a:t>6</a:t>
            </a:fld>
            <a:endParaRPr lang="nl-NL"/>
          </a:p>
        </p:txBody>
      </p:sp>
    </p:spTree>
    <p:extLst>
      <p:ext uri="{BB962C8B-B14F-4D97-AF65-F5344CB8AC3E}">
        <p14:creationId xmlns:p14="http://schemas.microsoft.com/office/powerpoint/2010/main" val="9552185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project had a set life span of 9 weeks to implementation; it was achieved one week ahead of time staff training was rolled out on first draft to ensure engagement was maintained throughout</a:t>
            </a:r>
          </a:p>
        </p:txBody>
      </p:sp>
      <p:sp>
        <p:nvSpPr>
          <p:cNvPr id="4" name="Slide Number Placeholder 3"/>
          <p:cNvSpPr>
            <a:spLocks noGrp="1"/>
          </p:cNvSpPr>
          <p:nvPr>
            <p:ph type="sldNum" sz="quarter" idx="5"/>
          </p:nvPr>
        </p:nvSpPr>
        <p:spPr/>
        <p:txBody>
          <a:bodyPr/>
          <a:lstStyle/>
          <a:p>
            <a:fld id="{A5DB9DF4-39C0-4F8C-BEB7-288A19F8CDC5}" type="slidenum">
              <a:rPr lang="nl-NL" smtClean="0"/>
              <a:t>7</a:t>
            </a:fld>
            <a:endParaRPr lang="nl-NL"/>
          </a:p>
        </p:txBody>
      </p:sp>
    </p:spTree>
    <p:extLst>
      <p:ext uri="{BB962C8B-B14F-4D97-AF65-F5344CB8AC3E}">
        <p14:creationId xmlns:p14="http://schemas.microsoft.com/office/powerpoint/2010/main" val="11579562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was not really a fixed budget, the training and documentation was more man hours than physical cost, however there was downtime to the processes which could be attributed as cost – a new offline camera inspection process was created which was not factored in from the off however this proved pivotal to the savings as rejected material could be filtered and inspected fully. Travel cost was fuel for travelling between the hub and savings where what was saved based on initial ‘on hold’ material</a:t>
            </a:r>
          </a:p>
        </p:txBody>
      </p:sp>
      <p:sp>
        <p:nvSpPr>
          <p:cNvPr id="4" name="Slide Number Placeholder 3"/>
          <p:cNvSpPr>
            <a:spLocks noGrp="1"/>
          </p:cNvSpPr>
          <p:nvPr>
            <p:ph type="sldNum" sz="quarter" idx="5"/>
          </p:nvPr>
        </p:nvSpPr>
        <p:spPr/>
        <p:txBody>
          <a:bodyPr/>
          <a:lstStyle/>
          <a:p>
            <a:fld id="{A5DB9DF4-39C0-4F8C-BEB7-288A19F8CDC5}" type="slidenum">
              <a:rPr lang="nl-NL" smtClean="0"/>
              <a:t>8</a:t>
            </a:fld>
            <a:endParaRPr lang="nl-NL"/>
          </a:p>
        </p:txBody>
      </p:sp>
    </p:spTree>
    <p:extLst>
      <p:ext uri="{BB962C8B-B14F-4D97-AF65-F5344CB8AC3E}">
        <p14:creationId xmlns:p14="http://schemas.microsoft.com/office/powerpoint/2010/main" val="31851326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balanced approach was adopted, tight enough to meet demands but not so strict that unnecessary waste was generated</a:t>
            </a:r>
          </a:p>
        </p:txBody>
      </p:sp>
      <p:sp>
        <p:nvSpPr>
          <p:cNvPr id="4" name="Slide Number Placeholder 3"/>
          <p:cNvSpPr>
            <a:spLocks noGrp="1"/>
          </p:cNvSpPr>
          <p:nvPr>
            <p:ph type="sldNum" sz="quarter" idx="5"/>
          </p:nvPr>
        </p:nvSpPr>
        <p:spPr/>
        <p:txBody>
          <a:bodyPr/>
          <a:lstStyle/>
          <a:p>
            <a:fld id="{A5DB9DF4-39C0-4F8C-BEB7-288A19F8CDC5}" type="slidenum">
              <a:rPr lang="nl-NL" smtClean="0"/>
              <a:t>9</a:t>
            </a:fld>
            <a:endParaRPr lang="nl-NL"/>
          </a:p>
        </p:txBody>
      </p:sp>
    </p:spTree>
    <p:extLst>
      <p:ext uri="{BB962C8B-B14F-4D97-AF65-F5344CB8AC3E}">
        <p14:creationId xmlns:p14="http://schemas.microsoft.com/office/powerpoint/2010/main" val="14385744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improvements translated into real financial </a:t>
            </a:r>
            <a:r>
              <a:rPr lang="en-GB" dirty="0" err="1"/>
              <a:t>an</a:t>
            </a:r>
            <a:r>
              <a:rPr lang="en-GB" dirty="0"/>
              <a:t> operational savings, the customer regained confidence and change was implemented throughout the upstream and downstream businesses</a:t>
            </a:r>
          </a:p>
        </p:txBody>
      </p:sp>
      <p:sp>
        <p:nvSpPr>
          <p:cNvPr id="4" name="Slide Number Placeholder 3"/>
          <p:cNvSpPr>
            <a:spLocks noGrp="1"/>
          </p:cNvSpPr>
          <p:nvPr>
            <p:ph type="sldNum" sz="quarter" idx="5"/>
          </p:nvPr>
        </p:nvSpPr>
        <p:spPr/>
        <p:txBody>
          <a:bodyPr/>
          <a:lstStyle/>
          <a:p>
            <a:fld id="{A5DB9DF4-39C0-4F8C-BEB7-288A19F8CDC5}" type="slidenum">
              <a:rPr lang="nl-NL" smtClean="0"/>
              <a:t>10</a:t>
            </a:fld>
            <a:endParaRPr lang="nl-NL"/>
          </a:p>
        </p:txBody>
      </p:sp>
    </p:spTree>
    <p:extLst>
      <p:ext uri="{BB962C8B-B14F-4D97-AF65-F5344CB8AC3E}">
        <p14:creationId xmlns:p14="http://schemas.microsoft.com/office/powerpoint/2010/main" val="21341236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adopted a transformational leadership approach during this project, empowering all Team members to feel ownership which helped overcome resistance and keep momentum going</a:t>
            </a:r>
          </a:p>
        </p:txBody>
      </p:sp>
      <p:sp>
        <p:nvSpPr>
          <p:cNvPr id="4" name="Slide Number Placeholder 3"/>
          <p:cNvSpPr>
            <a:spLocks noGrp="1"/>
          </p:cNvSpPr>
          <p:nvPr>
            <p:ph type="sldNum" sz="quarter" idx="5"/>
          </p:nvPr>
        </p:nvSpPr>
        <p:spPr/>
        <p:txBody>
          <a:bodyPr/>
          <a:lstStyle/>
          <a:p>
            <a:fld id="{A5DB9DF4-39C0-4F8C-BEB7-288A19F8CDC5}" type="slidenum">
              <a:rPr lang="nl-NL" smtClean="0"/>
              <a:t>11</a:t>
            </a:fld>
            <a:endParaRPr lang="nl-NL"/>
          </a:p>
        </p:txBody>
      </p:sp>
    </p:spTree>
    <p:extLst>
      <p:ext uri="{BB962C8B-B14F-4D97-AF65-F5344CB8AC3E}">
        <p14:creationId xmlns:p14="http://schemas.microsoft.com/office/powerpoint/2010/main" val="6252149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project showed that even industry standards can fall short of the real-world expectations, the changes throughout the organisation shows that strategic project management, responsive leadership and customer driven quality control can turn commercial challenges into long term strengths</a:t>
            </a:r>
          </a:p>
        </p:txBody>
      </p:sp>
      <p:sp>
        <p:nvSpPr>
          <p:cNvPr id="4" name="Slide Number Placeholder 3"/>
          <p:cNvSpPr>
            <a:spLocks noGrp="1"/>
          </p:cNvSpPr>
          <p:nvPr>
            <p:ph type="sldNum" sz="quarter" idx="5"/>
          </p:nvPr>
        </p:nvSpPr>
        <p:spPr/>
        <p:txBody>
          <a:bodyPr/>
          <a:lstStyle/>
          <a:p>
            <a:fld id="{A5DB9DF4-39C0-4F8C-BEB7-288A19F8CDC5}" type="slidenum">
              <a:rPr lang="nl-NL" smtClean="0"/>
              <a:t>12</a:t>
            </a:fld>
            <a:endParaRPr lang="nl-NL"/>
          </a:p>
        </p:txBody>
      </p:sp>
    </p:spTree>
    <p:extLst>
      <p:ext uri="{BB962C8B-B14F-4D97-AF65-F5344CB8AC3E}">
        <p14:creationId xmlns:p14="http://schemas.microsoft.com/office/powerpoint/2010/main" val="397196080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bwMode="gray">
      <p:bgPr>
        <a:blipFill dpi="0" rotWithShape="1">
          <a:blip r:embed="rId2"/>
          <a:srcRect/>
          <a:stretch>
            <a:fillRect t="-17000" b="-17000"/>
          </a:stretch>
        </a:blipFill>
        <a:effectLst/>
      </p:bgPr>
    </p:bg>
    <p:spTree>
      <p:nvGrpSpPr>
        <p:cNvPr id="1" name=""/>
        <p:cNvGrpSpPr/>
        <p:nvPr/>
      </p:nvGrpSpPr>
      <p:grpSpPr>
        <a:xfrm>
          <a:off x="0" y="0"/>
          <a:ext cx="0" cy="0"/>
          <a:chOff x="0" y="0"/>
          <a:chExt cx="0" cy="0"/>
        </a:xfrm>
      </p:grpSpPr>
      <p:pic>
        <p:nvPicPr>
          <p:cNvPr id="29" name="Picture 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grpSp>
        <p:nvGrpSpPr>
          <p:cNvPr id="27" name="Group 26"/>
          <p:cNvGrpSpPr/>
          <p:nvPr userDrawn="1"/>
        </p:nvGrpSpPr>
        <p:grpSpPr>
          <a:xfrm>
            <a:off x="7884368" y="336904"/>
            <a:ext cx="688976" cy="601663"/>
            <a:chOff x="7915275" y="358775"/>
            <a:chExt cx="688976" cy="601663"/>
          </a:xfrm>
          <a:solidFill>
            <a:schemeClr val="bg1"/>
          </a:solidFill>
        </p:grpSpPr>
        <p:sp>
          <p:nvSpPr>
            <p:cNvPr id="20" name="Freeform 15"/>
            <p:cNvSpPr>
              <a:spLocks/>
            </p:cNvSpPr>
            <p:nvPr userDrawn="1"/>
          </p:nvSpPr>
          <p:spPr bwMode="auto">
            <a:xfrm>
              <a:off x="8016875" y="358775"/>
              <a:ext cx="485775" cy="344488"/>
            </a:xfrm>
            <a:custGeom>
              <a:avLst/>
              <a:gdLst>
                <a:gd name="T0" fmla="*/ 183 w 183"/>
                <a:gd name="T1" fmla="*/ 43 h 129"/>
                <a:gd name="T2" fmla="*/ 174 w 183"/>
                <a:gd name="T3" fmla="*/ 30 h 129"/>
                <a:gd name="T4" fmla="*/ 139 w 183"/>
                <a:gd name="T5" fmla="*/ 8 h 129"/>
                <a:gd name="T6" fmla="*/ 92 w 183"/>
                <a:gd name="T7" fmla="*/ 0 h 129"/>
                <a:gd name="T8" fmla="*/ 44 w 183"/>
                <a:gd name="T9" fmla="*/ 8 h 129"/>
                <a:gd name="T10" fmla="*/ 9 w 183"/>
                <a:gd name="T11" fmla="*/ 30 h 129"/>
                <a:gd name="T12" fmla="*/ 0 w 183"/>
                <a:gd name="T13" fmla="*/ 43 h 129"/>
                <a:gd name="T14" fmla="*/ 80 w 183"/>
                <a:gd name="T15" fmla="*/ 32 h 129"/>
                <a:gd name="T16" fmla="*/ 86 w 183"/>
                <a:gd name="T17" fmla="*/ 35 h 129"/>
                <a:gd name="T18" fmla="*/ 87 w 183"/>
                <a:gd name="T19" fmla="*/ 47 h 129"/>
                <a:gd name="T20" fmla="*/ 86 w 183"/>
                <a:gd name="T21" fmla="*/ 129 h 129"/>
                <a:gd name="T22" fmla="*/ 92 w 183"/>
                <a:gd name="T23" fmla="*/ 129 h 129"/>
                <a:gd name="T24" fmla="*/ 97 w 183"/>
                <a:gd name="T25" fmla="*/ 129 h 129"/>
                <a:gd name="T26" fmla="*/ 96 w 183"/>
                <a:gd name="T27" fmla="*/ 47 h 129"/>
                <a:gd name="T28" fmla="*/ 97 w 183"/>
                <a:gd name="T29" fmla="*/ 35 h 129"/>
                <a:gd name="T30" fmla="*/ 103 w 183"/>
                <a:gd name="T31" fmla="*/ 32 h 129"/>
                <a:gd name="T32" fmla="*/ 183 w 183"/>
                <a:gd name="T33" fmla="*/ 43 h 1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83" h="129">
                  <a:moveTo>
                    <a:pt x="183" y="43"/>
                  </a:moveTo>
                  <a:cubicBezTo>
                    <a:pt x="181" y="39"/>
                    <a:pt x="178" y="34"/>
                    <a:pt x="174" y="30"/>
                  </a:cubicBezTo>
                  <a:cubicBezTo>
                    <a:pt x="165" y="21"/>
                    <a:pt x="153" y="13"/>
                    <a:pt x="139" y="8"/>
                  </a:cubicBezTo>
                  <a:cubicBezTo>
                    <a:pt x="125" y="3"/>
                    <a:pt x="108" y="0"/>
                    <a:pt x="92" y="0"/>
                  </a:cubicBezTo>
                  <a:cubicBezTo>
                    <a:pt x="75" y="0"/>
                    <a:pt x="58" y="3"/>
                    <a:pt x="44" y="8"/>
                  </a:cubicBezTo>
                  <a:cubicBezTo>
                    <a:pt x="30" y="13"/>
                    <a:pt x="18" y="21"/>
                    <a:pt x="9" y="30"/>
                  </a:cubicBezTo>
                  <a:cubicBezTo>
                    <a:pt x="5" y="34"/>
                    <a:pt x="2" y="39"/>
                    <a:pt x="0" y="43"/>
                  </a:cubicBezTo>
                  <a:cubicBezTo>
                    <a:pt x="18" y="39"/>
                    <a:pt x="50" y="33"/>
                    <a:pt x="80" y="32"/>
                  </a:cubicBezTo>
                  <a:cubicBezTo>
                    <a:pt x="83" y="32"/>
                    <a:pt x="85" y="33"/>
                    <a:pt x="86" y="35"/>
                  </a:cubicBezTo>
                  <a:cubicBezTo>
                    <a:pt x="87" y="37"/>
                    <a:pt x="87" y="44"/>
                    <a:pt x="87" y="47"/>
                  </a:cubicBezTo>
                  <a:cubicBezTo>
                    <a:pt x="86" y="129"/>
                    <a:pt x="86" y="129"/>
                    <a:pt x="86" y="129"/>
                  </a:cubicBezTo>
                  <a:cubicBezTo>
                    <a:pt x="88" y="129"/>
                    <a:pt x="90" y="129"/>
                    <a:pt x="92" y="129"/>
                  </a:cubicBezTo>
                  <a:cubicBezTo>
                    <a:pt x="93" y="129"/>
                    <a:pt x="95" y="129"/>
                    <a:pt x="97" y="129"/>
                  </a:cubicBezTo>
                  <a:cubicBezTo>
                    <a:pt x="96" y="47"/>
                    <a:pt x="96" y="47"/>
                    <a:pt x="96" y="47"/>
                  </a:cubicBezTo>
                  <a:cubicBezTo>
                    <a:pt x="96" y="44"/>
                    <a:pt x="96" y="37"/>
                    <a:pt x="97" y="35"/>
                  </a:cubicBezTo>
                  <a:cubicBezTo>
                    <a:pt x="98" y="33"/>
                    <a:pt x="100" y="32"/>
                    <a:pt x="103" y="32"/>
                  </a:cubicBezTo>
                  <a:cubicBezTo>
                    <a:pt x="133" y="33"/>
                    <a:pt x="165" y="39"/>
                    <a:pt x="183" y="4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21" name="Freeform 16"/>
            <p:cNvSpPr>
              <a:spLocks/>
            </p:cNvSpPr>
            <p:nvPr userDrawn="1"/>
          </p:nvSpPr>
          <p:spPr bwMode="auto">
            <a:xfrm>
              <a:off x="7989888" y="479425"/>
              <a:ext cx="225425" cy="215900"/>
            </a:xfrm>
            <a:custGeom>
              <a:avLst/>
              <a:gdLst>
                <a:gd name="T0" fmla="*/ 84 w 85"/>
                <a:gd name="T1" fmla="*/ 16 h 81"/>
                <a:gd name="T2" fmla="*/ 69 w 85"/>
                <a:gd name="T3" fmla="*/ 1 h 81"/>
                <a:gd name="T4" fmla="*/ 6 w 85"/>
                <a:gd name="T5" fmla="*/ 9 h 81"/>
                <a:gd name="T6" fmla="*/ 19 w 85"/>
                <a:gd name="T7" fmla="*/ 54 h 81"/>
                <a:gd name="T8" fmla="*/ 54 w 85"/>
                <a:gd name="T9" fmla="*/ 76 h 81"/>
                <a:gd name="T10" fmla="*/ 70 w 85"/>
                <a:gd name="T11" fmla="*/ 81 h 81"/>
                <a:gd name="T12" fmla="*/ 84 w 85"/>
                <a:gd name="T13" fmla="*/ 16 h 81"/>
              </a:gdLst>
              <a:ahLst/>
              <a:cxnLst>
                <a:cxn ang="0">
                  <a:pos x="T0" y="T1"/>
                </a:cxn>
                <a:cxn ang="0">
                  <a:pos x="T2" y="T3"/>
                </a:cxn>
                <a:cxn ang="0">
                  <a:pos x="T4" y="T5"/>
                </a:cxn>
                <a:cxn ang="0">
                  <a:pos x="T6" y="T7"/>
                </a:cxn>
                <a:cxn ang="0">
                  <a:pos x="T8" y="T9"/>
                </a:cxn>
                <a:cxn ang="0">
                  <a:pos x="T10" y="T11"/>
                </a:cxn>
                <a:cxn ang="0">
                  <a:pos x="T12" y="T13"/>
                </a:cxn>
              </a:cxnLst>
              <a:rect l="0" t="0" r="r" b="b"/>
              <a:pathLst>
                <a:path w="85" h="81">
                  <a:moveTo>
                    <a:pt x="84" y="16"/>
                  </a:moveTo>
                  <a:cubicBezTo>
                    <a:pt x="85" y="6"/>
                    <a:pt x="85" y="0"/>
                    <a:pt x="69" y="1"/>
                  </a:cubicBezTo>
                  <a:cubicBezTo>
                    <a:pt x="51" y="2"/>
                    <a:pt x="33" y="3"/>
                    <a:pt x="6" y="9"/>
                  </a:cubicBezTo>
                  <a:cubicBezTo>
                    <a:pt x="5" y="12"/>
                    <a:pt x="0" y="33"/>
                    <a:pt x="19" y="54"/>
                  </a:cubicBezTo>
                  <a:cubicBezTo>
                    <a:pt x="28" y="63"/>
                    <a:pt x="40" y="71"/>
                    <a:pt x="54" y="76"/>
                  </a:cubicBezTo>
                  <a:cubicBezTo>
                    <a:pt x="59" y="78"/>
                    <a:pt x="65" y="80"/>
                    <a:pt x="70" y="81"/>
                  </a:cubicBezTo>
                  <a:cubicBezTo>
                    <a:pt x="78" y="48"/>
                    <a:pt x="82" y="27"/>
                    <a:pt x="84" y="1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22" name="Freeform 17"/>
            <p:cNvSpPr>
              <a:spLocks/>
            </p:cNvSpPr>
            <p:nvPr userDrawn="1"/>
          </p:nvSpPr>
          <p:spPr bwMode="auto">
            <a:xfrm>
              <a:off x="8304213" y="479425"/>
              <a:ext cx="225425" cy="215900"/>
            </a:xfrm>
            <a:custGeom>
              <a:avLst/>
              <a:gdLst>
                <a:gd name="T0" fmla="*/ 1 w 85"/>
                <a:gd name="T1" fmla="*/ 16 h 81"/>
                <a:gd name="T2" fmla="*/ 16 w 85"/>
                <a:gd name="T3" fmla="*/ 1 h 81"/>
                <a:gd name="T4" fmla="*/ 79 w 85"/>
                <a:gd name="T5" fmla="*/ 9 h 81"/>
                <a:gd name="T6" fmla="*/ 66 w 85"/>
                <a:gd name="T7" fmla="*/ 54 h 81"/>
                <a:gd name="T8" fmla="*/ 31 w 85"/>
                <a:gd name="T9" fmla="*/ 76 h 81"/>
                <a:gd name="T10" fmla="*/ 15 w 85"/>
                <a:gd name="T11" fmla="*/ 81 h 81"/>
                <a:gd name="T12" fmla="*/ 1 w 85"/>
                <a:gd name="T13" fmla="*/ 16 h 81"/>
              </a:gdLst>
              <a:ahLst/>
              <a:cxnLst>
                <a:cxn ang="0">
                  <a:pos x="T0" y="T1"/>
                </a:cxn>
                <a:cxn ang="0">
                  <a:pos x="T2" y="T3"/>
                </a:cxn>
                <a:cxn ang="0">
                  <a:pos x="T4" y="T5"/>
                </a:cxn>
                <a:cxn ang="0">
                  <a:pos x="T6" y="T7"/>
                </a:cxn>
                <a:cxn ang="0">
                  <a:pos x="T8" y="T9"/>
                </a:cxn>
                <a:cxn ang="0">
                  <a:pos x="T10" y="T11"/>
                </a:cxn>
                <a:cxn ang="0">
                  <a:pos x="T12" y="T13"/>
                </a:cxn>
              </a:cxnLst>
              <a:rect l="0" t="0" r="r" b="b"/>
              <a:pathLst>
                <a:path w="85" h="81">
                  <a:moveTo>
                    <a:pt x="1" y="16"/>
                  </a:moveTo>
                  <a:cubicBezTo>
                    <a:pt x="0" y="6"/>
                    <a:pt x="0" y="0"/>
                    <a:pt x="16" y="1"/>
                  </a:cubicBezTo>
                  <a:cubicBezTo>
                    <a:pt x="34" y="2"/>
                    <a:pt x="52" y="3"/>
                    <a:pt x="79" y="9"/>
                  </a:cubicBezTo>
                  <a:cubicBezTo>
                    <a:pt x="80" y="12"/>
                    <a:pt x="85" y="33"/>
                    <a:pt x="66" y="54"/>
                  </a:cubicBezTo>
                  <a:cubicBezTo>
                    <a:pt x="57" y="63"/>
                    <a:pt x="45" y="71"/>
                    <a:pt x="31" y="76"/>
                  </a:cubicBezTo>
                  <a:cubicBezTo>
                    <a:pt x="26" y="78"/>
                    <a:pt x="20" y="80"/>
                    <a:pt x="15" y="81"/>
                  </a:cubicBezTo>
                  <a:cubicBezTo>
                    <a:pt x="7" y="48"/>
                    <a:pt x="3" y="27"/>
                    <a:pt x="1" y="1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23" name="Freeform 18"/>
            <p:cNvSpPr>
              <a:spLocks/>
            </p:cNvSpPr>
            <p:nvPr userDrawn="1"/>
          </p:nvSpPr>
          <p:spPr bwMode="auto">
            <a:xfrm>
              <a:off x="7915275" y="790575"/>
              <a:ext cx="165100" cy="169863"/>
            </a:xfrm>
            <a:custGeom>
              <a:avLst/>
              <a:gdLst>
                <a:gd name="T0" fmla="*/ 0 w 104"/>
                <a:gd name="T1" fmla="*/ 0 h 107"/>
                <a:gd name="T2" fmla="*/ 104 w 104"/>
                <a:gd name="T3" fmla="*/ 0 h 107"/>
                <a:gd name="T4" fmla="*/ 104 w 104"/>
                <a:gd name="T5" fmla="*/ 32 h 107"/>
                <a:gd name="T6" fmla="*/ 75 w 104"/>
                <a:gd name="T7" fmla="*/ 32 h 107"/>
                <a:gd name="T8" fmla="*/ 75 w 104"/>
                <a:gd name="T9" fmla="*/ 107 h 107"/>
                <a:gd name="T10" fmla="*/ 32 w 104"/>
                <a:gd name="T11" fmla="*/ 107 h 107"/>
                <a:gd name="T12" fmla="*/ 32 w 104"/>
                <a:gd name="T13" fmla="*/ 32 h 107"/>
                <a:gd name="T14" fmla="*/ 0 w 104"/>
                <a:gd name="T15" fmla="*/ 32 h 107"/>
                <a:gd name="T16" fmla="*/ 0 w 104"/>
                <a:gd name="T17" fmla="*/ 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4" h="107">
                  <a:moveTo>
                    <a:pt x="0" y="0"/>
                  </a:moveTo>
                  <a:lnTo>
                    <a:pt x="104" y="0"/>
                  </a:lnTo>
                  <a:lnTo>
                    <a:pt x="104" y="32"/>
                  </a:lnTo>
                  <a:lnTo>
                    <a:pt x="75" y="32"/>
                  </a:lnTo>
                  <a:lnTo>
                    <a:pt x="75" y="107"/>
                  </a:lnTo>
                  <a:lnTo>
                    <a:pt x="32" y="107"/>
                  </a:lnTo>
                  <a:lnTo>
                    <a:pt x="32" y="32"/>
                  </a:lnTo>
                  <a:lnTo>
                    <a:pt x="0" y="32"/>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24" name="Freeform 19"/>
            <p:cNvSpPr>
              <a:spLocks/>
            </p:cNvSpPr>
            <p:nvPr userDrawn="1"/>
          </p:nvSpPr>
          <p:spPr bwMode="auto">
            <a:xfrm>
              <a:off x="8064500" y="790575"/>
              <a:ext cx="201613" cy="169863"/>
            </a:xfrm>
            <a:custGeom>
              <a:avLst/>
              <a:gdLst>
                <a:gd name="T0" fmla="*/ 63 w 127"/>
                <a:gd name="T1" fmla="*/ 44 h 107"/>
                <a:gd name="T2" fmla="*/ 42 w 127"/>
                <a:gd name="T3" fmla="*/ 107 h 107"/>
                <a:gd name="T4" fmla="*/ 0 w 127"/>
                <a:gd name="T5" fmla="*/ 107 h 107"/>
                <a:gd name="T6" fmla="*/ 40 w 127"/>
                <a:gd name="T7" fmla="*/ 0 h 107"/>
                <a:gd name="T8" fmla="*/ 85 w 127"/>
                <a:gd name="T9" fmla="*/ 0 h 107"/>
                <a:gd name="T10" fmla="*/ 127 w 127"/>
                <a:gd name="T11" fmla="*/ 107 h 107"/>
                <a:gd name="T12" fmla="*/ 85 w 127"/>
                <a:gd name="T13" fmla="*/ 107 h 107"/>
                <a:gd name="T14" fmla="*/ 63 w 127"/>
                <a:gd name="T15" fmla="*/ 44 h 10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7" h="107">
                  <a:moveTo>
                    <a:pt x="63" y="44"/>
                  </a:moveTo>
                  <a:lnTo>
                    <a:pt x="42" y="107"/>
                  </a:lnTo>
                  <a:lnTo>
                    <a:pt x="0" y="107"/>
                  </a:lnTo>
                  <a:lnTo>
                    <a:pt x="40" y="0"/>
                  </a:lnTo>
                  <a:lnTo>
                    <a:pt x="85" y="0"/>
                  </a:lnTo>
                  <a:lnTo>
                    <a:pt x="127" y="107"/>
                  </a:lnTo>
                  <a:lnTo>
                    <a:pt x="85" y="107"/>
                  </a:lnTo>
                  <a:lnTo>
                    <a:pt x="63" y="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25" name="Freeform 20"/>
            <p:cNvSpPr>
              <a:spLocks/>
            </p:cNvSpPr>
            <p:nvPr userDrawn="1"/>
          </p:nvSpPr>
          <p:spPr bwMode="auto">
            <a:xfrm>
              <a:off x="8250238" y="790575"/>
              <a:ext cx="168275" cy="169863"/>
            </a:xfrm>
            <a:custGeom>
              <a:avLst/>
              <a:gdLst>
                <a:gd name="T0" fmla="*/ 0 w 106"/>
                <a:gd name="T1" fmla="*/ 0 h 107"/>
                <a:gd name="T2" fmla="*/ 106 w 106"/>
                <a:gd name="T3" fmla="*/ 0 h 107"/>
                <a:gd name="T4" fmla="*/ 106 w 106"/>
                <a:gd name="T5" fmla="*/ 32 h 107"/>
                <a:gd name="T6" fmla="*/ 75 w 106"/>
                <a:gd name="T7" fmla="*/ 32 h 107"/>
                <a:gd name="T8" fmla="*/ 75 w 106"/>
                <a:gd name="T9" fmla="*/ 107 h 107"/>
                <a:gd name="T10" fmla="*/ 32 w 106"/>
                <a:gd name="T11" fmla="*/ 107 h 107"/>
                <a:gd name="T12" fmla="*/ 32 w 106"/>
                <a:gd name="T13" fmla="*/ 32 h 107"/>
                <a:gd name="T14" fmla="*/ 0 w 106"/>
                <a:gd name="T15" fmla="*/ 32 h 107"/>
                <a:gd name="T16" fmla="*/ 0 w 106"/>
                <a:gd name="T17" fmla="*/ 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6" h="107">
                  <a:moveTo>
                    <a:pt x="0" y="0"/>
                  </a:moveTo>
                  <a:lnTo>
                    <a:pt x="106" y="0"/>
                  </a:lnTo>
                  <a:lnTo>
                    <a:pt x="106" y="32"/>
                  </a:lnTo>
                  <a:lnTo>
                    <a:pt x="75" y="32"/>
                  </a:lnTo>
                  <a:lnTo>
                    <a:pt x="75" y="107"/>
                  </a:lnTo>
                  <a:lnTo>
                    <a:pt x="32" y="107"/>
                  </a:lnTo>
                  <a:lnTo>
                    <a:pt x="32" y="32"/>
                  </a:lnTo>
                  <a:lnTo>
                    <a:pt x="0" y="32"/>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26" name="Freeform 21"/>
            <p:cNvSpPr>
              <a:spLocks/>
            </p:cNvSpPr>
            <p:nvPr userDrawn="1"/>
          </p:nvSpPr>
          <p:spPr bwMode="auto">
            <a:xfrm>
              <a:off x="8399463" y="790575"/>
              <a:ext cx="204788" cy="169863"/>
            </a:xfrm>
            <a:custGeom>
              <a:avLst/>
              <a:gdLst>
                <a:gd name="T0" fmla="*/ 63 w 129"/>
                <a:gd name="T1" fmla="*/ 44 h 107"/>
                <a:gd name="T2" fmla="*/ 42 w 129"/>
                <a:gd name="T3" fmla="*/ 107 h 107"/>
                <a:gd name="T4" fmla="*/ 0 w 129"/>
                <a:gd name="T5" fmla="*/ 107 h 107"/>
                <a:gd name="T6" fmla="*/ 42 w 129"/>
                <a:gd name="T7" fmla="*/ 0 h 107"/>
                <a:gd name="T8" fmla="*/ 87 w 129"/>
                <a:gd name="T9" fmla="*/ 0 h 107"/>
                <a:gd name="T10" fmla="*/ 129 w 129"/>
                <a:gd name="T11" fmla="*/ 107 h 107"/>
                <a:gd name="T12" fmla="*/ 87 w 129"/>
                <a:gd name="T13" fmla="*/ 107 h 107"/>
                <a:gd name="T14" fmla="*/ 63 w 129"/>
                <a:gd name="T15" fmla="*/ 44 h 10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9" h="107">
                  <a:moveTo>
                    <a:pt x="63" y="44"/>
                  </a:moveTo>
                  <a:lnTo>
                    <a:pt x="42" y="107"/>
                  </a:lnTo>
                  <a:lnTo>
                    <a:pt x="0" y="107"/>
                  </a:lnTo>
                  <a:lnTo>
                    <a:pt x="42" y="0"/>
                  </a:lnTo>
                  <a:lnTo>
                    <a:pt x="87" y="0"/>
                  </a:lnTo>
                  <a:lnTo>
                    <a:pt x="129" y="107"/>
                  </a:lnTo>
                  <a:lnTo>
                    <a:pt x="87" y="107"/>
                  </a:lnTo>
                  <a:lnTo>
                    <a:pt x="63" y="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grpSp>
      <p:sp>
        <p:nvSpPr>
          <p:cNvPr id="30" name="Title 1"/>
          <p:cNvSpPr>
            <a:spLocks noGrp="1"/>
          </p:cNvSpPr>
          <p:nvPr>
            <p:ph type="ctrTitle"/>
          </p:nvPr>
        </p:nvSpPr>
        <p:spPr>
          <a:xfrm>
            <a:off x="457200" y="2211712"/>
            <a:ext cx="8229600" cy="1102519"/>
          </a:xfrm>
        </p:spPr>
        <p:txBody>
          <a:bodyPr/>
          <a:lstStyle>
            <a:lvl1pPr>
              <a:defRPr sz="4000" b="0" cap="none" baseline="0">
                <a:solidFill>
                  <a:schemeClr val="bg1"/>
                </a:solidFill>
              </a:defRPr>
            </a:lvl1pPr>
          </a:lstStyle>
          <a:p>
            <a:r>
              <a:rPr lang="en-US" noProof="0"/>
              <a:t>Click to edit Master title style</a:t>
            </a:r>
            <a:endParaRPr lang="en-GB" noProof="0" dirty="0"/>
          </a:p>
        </p:txBody>
      </p:sp>
      <p:sp>
        <p:nvSpPr>
          <p:cNvPr id="31" name="Subtitle 2"/>
          <p:cNvSpPr>
            <a:spLocks noGrp="1"/>
          </p:cNvSpPr>
          <p:nvPr>
            <p:ph type="subTitle" idx="1"/>
          </p:nvPr>
        </p:nvSpPr>
        <p:spPr>
          <a:xfrm>
            <a:off x="457200" y="3370619"/>
            <a:ext cx="8229600" cy="327077"/>
          </a:xfrm>
        </p:spPr>
        <p:txBody>
          <a:bodyPr>
            <a:spAutoFit/>
          </a:bodyPr>
          <a:lstStyle>
            <a:lvl1pPr marL="0" indent="0" algn="l">
              <a:buNone/>
              <a:defRPr>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noProof="0"/>
              <a:t>Click to edit Master subtitle style</a:t>
            </a:r>
            <a:endParaRPr lang="en-GB" noProof="0" dirty="0"/>
          </a:p>
        </p:txBody>
      </p:sp>
      <p:sp>
        <p:nvSpPr>
          <p:cNvPr id="34" name="Freeform 5"/>
          <p:cNvSpPr>
            <a:spLocks/>
          </p:cNvSpPr>
          <p:nvPr userDrawn="1"/>
        </p:nvSpPr>
        <p:spPr bwMode="gray">
          <a:xfrm>
            <a:off x="727" y="1037441"/>
            <a:ext cx="9136475" cy="693279"/>
          </a:xfrm>
          <a:custGeom>
            <a:avLst/>
            <a:gdLst>
              <a:gd name="T0" fmla="*/ 2721 w 2721"/>
              <a:gd name="T1" fmla="*/ 87 h 255"/>
              <a:gd name="T2" fmla="*/ 0 w 2721"/>
              <a:gd name="T3" fmla="*/ 255 h 255"/>
              <a:gd name="connsiteX0" fmla="*/ 10000 w 10000"/>
              <a:gd name="connsiteY0" fmla="*/ 1764 h 8352"/>
              <a:gd name="connsiteX1" fmla="*/ 9637 w 10000"/>
              <a:gd name="connsiteY1" fmla="*/ 1539 h 8352"/>
              <a:gd name="connsiteX2" fmla="*/ 0 w 10000"/>
              <a:gd name="connsiteY2" fmla="*/ 8352 h 8352"/>
              <a:gd name="connsiteX0" fmla="*/ 9637 w 9637"/>
              <a:gd name="connsiteY0" fmla="*/ 1843 h 10000"/>
              <a:gd name="connsiteX1" fmla="*/ 0 w 9637"/>
              <a:gd name="connsiteY1" fmla="*/ 10000 h 10000"/>
              <a:gd name="connsiteX0" fmla="*/ 9616 w 9616"/>
              <a:gd name="connsiteY0" fmla="*/ 2208 h 9263"/>
              <a:gd name="connsiteX1" fmla="*/ 0 w 9616"/>
              <a:gd name="connsiteY1" fmla="*/ 9263 h 9263"/>
              <a:gd name="connsiteX0" fmla="*/ 10000 w 10000"/>
              <a:gd name="connsiteY0" fmla="*/ 2002 h 9618"/>
              <a:gd name="connsiteX1" fmla="*/ 0 w 10000"/>
              <a:gd name="connsiteY1" fmla="*/ 9618 h 9618"/>
              <a:gd name="connsiteX0" fmla="*/ 10000 w 10000"/>
              <a:gd name="connsiteY0" fmla="*/ 2106 h 10024"/>
              <a:gd name="connsiteX1" fmla="*/ 0 w 10000"/>
              <a:gd name="connsiteY1" fmla="*/ 10024 h 10024"/>
              <a:gd name="connsiteX0" fmla="*/ 10000 w 10000"/>
              <a:gd name="connsiteY0" fmla="*/ 2136 h 9959"/>
              <a:gd name="connsiteX1" fmla="*/ 0 w 10000"/>
              <a:gd name="connsiteY1" fmla="*/ 9959 h 9959"/>
            </a:gdLst>
            <a:ahLst/>
            <a:cxnLst>
              <a:cxn ang="0">
                <a:pos x="connsiteX0" y="connsiteY0"/>
              </a:cxn>
              <a:cxn ang="0">
                <a:pos x="connsiteX1" y="connsiteY1"/>
              </a:cxn>
            </a:cxnLst>
            <a:rect l="l" t="t" r="r" b="b"/>
            <a:pathLst>
              <a:path w="10000" h="9959">
                <a:moveTo>
                  <a:pt x="10000" y="2136"/>
                </a:moveTo>
                <a:cubicBezTo>
                  <a:pt x="6648" y="-1094"/>
                  <a:pt x="3637" y="-2148"/>
                  <a:pt x="0" y="9959"/>
                </a:cubicBezTo>
              </a:path>
            </a:pathLst>
          </a:custGeom>
          <a:noFill/>
          <a:ln w="8890" cap="flat">
            <a:solidFill>
              <a:schemeClr val="bg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nl-NL"/>
          </a:p>
        </p:txBody>
      </p:sp>
      <p:grpSp>
        <p:nvGrpSpPr>
          <p:cNvPr id="3" name="Groep 2"/>
          <p:cNvGrpSpPr/>
          <p:nvPr userDrawn="1"/>
        </p:nvGrpSpPr>
        <p:grpSpPr bwMode="gray">
          <a:xfrm>
            <a:off x="457200" y="760765"/>
            <a:ext cx="3678764" cy="4039454"/>
            <a:chOff x="457200" y="760765"/>
            <a:chExt cx="3678764" cy="4039454"/>
          </a:xfrm>
        </p:grpSpPr>
        <p:grpSp>
          <p:nvGrpSpPr>
            <p:cNvPr id="28" name="Group 27"/>
            <p:cNvGrpSpPr/>
            <p:nvPr userDrawn="1"/>
          </p:nvGrpSpPr>
          <p:grpSpPr bwMode="gray">
            <a:xfrm>
              <a:off x="569917" y="760765"/>
              <a:ext cx="1393825" cy="177800"/>
              <a:chOff x="547688" y="782638"/>
              <a:chExt cx="1393825" cy="177800"/>
            </a:xfrm>
            <a:solidFill>
              <a:schemeClr val="bg1"/>
            </a:solidFill>
          </p:grpSpPr>
          <p:sp>
            <p:nvSpPr>
              <p:cNvPr id="8" name="Freeform 5"/>
              <p:cNvSpPr>
                <a:spLocks/>
              </p:cNvSpPr>
              <p:nvPr userDrawn="1"/>
            </p:nvSpPr>
            <p:spPr bwMode="gray">
              <a:xfrm>
                <a:off x="547688" y="785813"/>
                <a:ext cx="165100" cy="169863"/>
              </a:xfrm>
              <a:custGeom>
                <a:avLst/>
                <a:gdLst>
                  <a:gd name="T0" fmla="*/ 0 w 104"/>
                  <a:gd name="T1" fmla="*/ 0 h 107"/>
                  <a:gd name="T2" fmla="*/ 104 w 104"/>
                  <a:gd name="T3" fmla="*/ 0 h 107"/>
                  <a:gd name="T4" fmla="*/ 104 w 104"/>
                  <a:gd name="T5" fmla="*/ 31 h 107"/>
                  <a:gd name="T6" fmla="*/ 74 w 104"/>
                  <a:gd name="T7" fmla="*/ 31 h 107"/>
                  <a:gd name="T8" fmla="*/ 74 w 104"/>
                  <a:gd name="T9" fmla="*/ 107 h 107"/>
                  <a:gd name="T10" fmla="*/ 30 w 104"/>
                  <a:gd name="T11" fmla="*/ 107 h 107"/>
                  <a:gd name="T12" fmla="*/ 30 w 104"/>
                  <a:gd name="T13" fmla="*/ 31 h 107"/>
                  <a:gd name="T14" fmla="*/ 0 w 104"/>
                  <a:gd name="T15" fmla="*/ 31 h 107"/>
                  <a:gd name="T16" fmla="*/ 0 w 104"/>
                  <a:gd name="T17" fmla="*/ 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4" h="107">
                    <a:moveTo>
                      <a:pt x="0" y="0"/>
                    </a:moveTo>
                    <a:lnTo>
                      <a:pt x="104" y="0"/>
                    </a:lnTo>
                    <a:lnTo>
                      <a:pt x="104" y="31"/>
                    </a:lnTo>
                    <a:lnTo>
                      <a:pt x="74" y="31"/>
                    </a:lnTo>
                    <a:lnTo>
                      <a:pt x="74" y="107"/>
                    </a:lnTo>
                    <a:lnTo>
                      <a:pt x="30" y="107"/>
                    </a:lnTo>
                    <a:lnTo>
                      <a:pt x="30" y="31"/>
                    </a:lnTo>
                    <a:lnTo>
                      <a:pt x="0" y="3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9" name="Freeform 6"/>
              <p:cNvSpPr>
                <a:spLocks/>
              </p:cNvSpPr>
              <p:nvPr userDrawn="1"/>
            </p:nvSpPr>
            <p:spPr bwMode="gray">
              <a:xfrm>
                <a:off x="693738" y="785813"/>
                <a:ext cx="203200" cy="169863"/>
              </a:xfrm>
              <a:custGeom>
                <a:avLst/>
                <a:gdLst>
                  <a:gd name="T0" fmla="*/ 64 w 128"/>
                  <a:gd name="T1" fmla="*/ 43 h 107"/>
                  <a:gd name="T2" fmla="*/ 42 w 128"/>
                  <a:gd name="T3" fmla="*/ 107 h 107"/>
                  <a:gd name="T4" fmla="*/ 0 w 128"/>
                  <a:gd name="T5" fmla="*/ 107 h 107"/>
                  <a:gd name="T6" fmla="*/ 40 w 128"/>
                  <a:gd name="T7" fmla="*/ 0 h 107"/>
                  <a:gd name="T8" fmla="*/ 86 w 128"/>
                  <a:gd name="T9" fmla="*/ 0 h 107"/>
                  <a:gd name="T10" fmla="*/ 128 w 128"/>
                  <a:gd name="T11" fmla="*/ 107 h 107"/>
                  <a:gd name="T12" fmla="*/ 86 w 128"/>
                  <a:gd name="T13" fmla="*/ 107 h 107"/>
                  <a:gd name="T14" fmla="*/ 64 w 128"/>
                  <a:gd name="T15" fmla="*/ 43 h 10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8" h="107">
                    <a:moveTo>
                      <a:pt x="64" y="43"/>
                    </a:moveTo>
                    <a:lnTo>
                      <a:pt x="42" y="107"/>
                    </a:lnTo>
                    <a:lnTo>
                      <a:pt x="0" y="107"/>
                    </a:lnTo>
                    <a:lnTo>
                      <a:pt x="40" y="0"/>
                    </a:lnTo>
                    <a:lnTo>
                      <a:pt x="86" y="0"/>
                    </a:lnTo>
                    <a:lnTo>
                      <a:pt x="128" y="107"/>
                    </a:lnTo>
                    <a:lnTo>
                      <a:pt x="86" y="107"/>
                    </a:lnTo>
                    <a:lnTo>
                      <a:pt x="64" y="4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10" name="Freeform 7"/>
              <p:cNvSpPr>
                <a:spLocks/>
              </p:cNvSpPr>
              <p:nvPr userDrawn="1"/>
            </p:nvSpPr>
            <p:spPr bwMode="gray">
              <a:xfrm>
                <a:off x="881063" y="785813"/>
                <a:ext cx="163513" cy="169863"/>
              </a:xfrm>
              <a:custGeom>
                <a:avLst/>
                <a:gdLst>
                  <a:gd name="T0" fmla="*/ 0 w 103"/>
                  <a:gd name="T1" fmla="*/ 0 h 107"/>
                  <a:gd name="T2" fmla="*/ 103 w 103"/>
                  <a:gd name="T3" fmla="*/ 0 h 107"/>
                  <a:gd name="T4" fmla="*/ 103 w 103"/>
                  <a:gd name="T5" fmla="*/ 31 h 107"/>
                  <a:gd name="T6" fmla="*/ 73 w 103"/>
                  <a:gd name="T7" fmla="*/ 31 h 107"/>
                  <a:gd name="T8" fmla="*/ 73 w 103"/>
                  <a:gd name="T9" fmla="*/ 107 h 107"/>
                  <a:gd name="T10" fmla="*/ 30 w 103"/>
                  <a:gd name="T11" fmla="*/ 107 h 107"/>
                  <a:gd name="T12" fmla="*/ 30 w 103"/>
                  <a:gd name="T13" fmla="*/ 31 h 107"/>
                  <a:gd name="T14" fmla="*/ 0 w 103"/>
                  <a:gd name="T15" fmla="*/ 31 h 107"/>
                  <a:gd name="T16" fmla="*/ 0 w 103"/>
                  <a:gd name="T17" fmla="*/ 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3" h="107">
                    <a:moveTo>
                      <a:pt x="0" y="0"/>
                    </a:moveTo>
                    <a:lnTo>
                      <a:pt x="103" y="0"/>
                    </a:lnTo>
                    <a:lnTo>
                      <a:pt x="103" y="31"/>
                    </a:lnTo>
                    <a:lnTo>
                      <a:pt x="73" y="31"/>
                    </a:lnTo>
                    <a:lnTo>
                      <a:pt x="73" y="107"/>
                    </a:lnTo>
                    <a:lnTo>
                      <a:pt x="30" y="107"/>
                    </a:lnTo>
                    <a:lnTo>
                      <a:pt x="30" y="31"/>
                    </a:lnTo>
                    <a:lnTo>
                      <a:pt x="0" y="3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12" name="Freeform 8"/>
              <p:cNvSpPr>
                <a:spLocks/>
              </p:cNvSpPr>
              <p:nvPr userDrawn="1"/>
            </p:nvSpPr>
            <p:spPr bwMode="gray">
              <a:xfrm>
                <a:off x="1027113" y="785813"/>
                <a:ext cx="201613" cy="169863"/>
              </a:xfrm>
              <a:custGeom>
                <a:avLst/>
                <a:gdLst>
                  <a:gd name="T0" fmla="*/ 63 w 127"/>
                  <a:gd name="T1" fmla="*/ 43 h 107"/>
                  <a:gd name="T2" fmla="*/ 42 w 127"/>
                  <a:gd name="T3" fmla="*/ 107 h 107"/>
                  <a:gd name="T4" fmla="*/ 0 w 127"/>
                  <a:gd name="T5" fmla="*/ 107 h 107"/>
                  <a:gd name="T6" fmla="*/ 42 w 127"/>
                  <a:gd name="T7" fmla="*/ 0 h 107"/>
                  <a:gd name="T8" fmla="*/ 85 w 127"/>
                  <a:gd name="T9" fmla="*/ 0 h 107"/>
                  <a:gd name="T10" fmla="*/ 127 w 127"/>
                  <a:gd name="T11" fmla="*/ 107 h 107"/>
                  <a:gd name="T12" fmla="*/ 85 w 127"/>
                  <a:gd name="T13" fmla="*/ 107 h 107"/>
                  <a:gd name="T14" fmla="*/ 63 w 127"/>
                  <a:gd name="T15" fmla="*/ 43 h 10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7" h="107">
                    <a:moveTo>
                      <a:pt x="63" y="43"/>
                    </a:moveTo>
                    <a:lnTo>
                      <a:pt x="42" y="107"/>
                    </a:lnTo>
                    <a:lnTo>
                      <a:pt x="0" y="107"/>
                    </a:lnTo>
                    <a:lnTo>
                      <a:pt x="42" y="0"/>
                    </a:lnTo>
                    <a:lnTo>
                      <a:pt x="85" y="0"/>
                    </a:lnTo>
                    <a:lnTo>
                      <a:pt x="127" y="107"/>
                    </a:lnTo>
                    <a:lnTo>
                      <a:pt x="85" y="107"/>
                    </a:lnTo>
                    <a:lnTo>
                      <a:pt x="63" y="4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13" name="Freeform 9"/>
              <p:cNvSpPr>
                <a:spLocks/>
              </p:cNvSpPr>
              <p:nvPr userDrawn="1"/>
            </p:nvSpPr>
            <p:spPr bwMode="gray">
              <a:xfrm>
                <a:off x="1306513" y="782638"/>
                <a:ext cx="111125" cy="177800"/>
              </a:xfrm>
              <a:custGeom>
                <a:avLst/>
                <a:gdLst>
                  <a:gd name="T0" fmla="*/ 25 w 42"/>
                  <a:gd name="T1" fmla="*/ 28 h 67"/>
                  <a:gd name="T2" fmla="*/ 13 w 42"/>
                  <a:gd name="T3" fmla="*/ 17 h 67"/>
                  <a:gd name="T4" fmla="*/ 24 w 42"/>
                  <a:gd name="T5" fmla="*/ 10 h 67"/>
                  <a:gd name="T6" fmla="*/ 36 w 42"/>
                  <a:gd name="T7" fmla="*/ 13 h 67"/>
                  <a:gd name="T8" fmla="*/ 39 w 42"/>
                  <a:gd name="T9" fmla="*/ 3 h 67"/>
                  <a:gd name="T10" fmla="*/ 24 w 42"/>
                  <a:gd name="T11" fmla="*/ 0 h 67"/>
                  <a:gd name="T12" fmla="*/ 1 w 42"/>
                  <a:gd name="T13" fmla="*/ 19 h 67"/>
                  <a:gd name="T14" fmla="*/ 18 w 42"/>
                  <a:gd name="T15" fmla="*/ 37 h 67"/>
                  <a:gd name="T16" fmla="*/ 30 w 42"/>
                  <a:gd name="T17" fmla="*/ 48 h 67"/>
                  <a:gd name="T18" fmla="*/ 18 w 42"/>
                  <a:gd name="T19" fmla="*/ 57 h 67"/>
                  <a:gd name="T20" fmla="*/ 2 w 42"/>
                  <a:gd name="T21" fmla="*/ 53 h 67"/>
                  <a:gd name="T22" fmla="*/ 0 w 42"/>
                  <a:gd name="T23" fmla="*/ 63 h 67"/>
                  <a:gd name="T24" fmla="*/ 17 w 42"/>
                  <a:gd name="T25" fmla="*/ 67 h 67"/>
                  <a:gd name="T26" fmla="*/ 42 w 42"/>
                  <a:gd name="T27" fmla="*/ 47 h 67"/>
                  <a:gd name="T28" fmla="*/ 25 w 42"/>
                  <a:gd name="T29" fmla="*/ 28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2" h="67">
                    <a:moveTo>
                      <a:pt x="25" y="28"/>
                    </a:moveTo>
                    <a:cubicBezTo>
                      <a:pt x="17" y="25"/>
                      <a:pt x="13" y="22"/>
                      <a:pt x="13" y="17"/>
                    </a:cubicBezTo>
                    <a:cubicBezTo>
                      <a:pt x="13" y="14"/>
                      <a:pt x="16" y="10"/>
                      <a:pt x="24" y="10"/>
                    </a:cubicBezTo>
                    <a:cubicBezTo>
                      <a:pt x="30" y="10"/>
                      <a:pt x="34" y="11"/>
                      <a:pt x="36" y="13"/>
                    </a:cubicBezTo>
                    <a:cubicBezTo>
                      <a:pt x="39" y="3"/>
                      <a:pt x="39" y="3"/>
                      <a:pt x="39" y="3"/>
                    </a:cubicBezTo>
                    <a:cubicBezTo>
                      <a:pt x="36" y="1"/>
                      <a:pt x="31" y="0"/>
                      <a:pt x="24" y="0"/>
                    </a:cubicBezTo>
                    <a:cubicBezTo>
                      <a:pt x="10" y="0"/>
                      <a:pt x="1" y="8"/>
                      <a:pt x="1" y="19"/>
                    </a:cubicBezTo>
                    <a:cubicBezTo>
                      <a:pt x="1" y="28"/>
                      <a:pt x="8" y="34"/>
                      <a:pt x="18" y="37"/>
                    </a:cubicBezTo>
                    <a:cubicBezTo>
                      <a:pt x="27" y="40"/>
                      <a:pt x="30" y="43"/>
                      <a:pt x="30" y="48"/>
                    </a:cubicBezTo>
                    <a:cubicBezTo>
                      <a:pt x="30" y="53"/>
                      <a:pt x="26" y="57"/>
                      <a:pt x="18" y="57"/>
                    </a:cubicBezTo>
                    <a:cubicBezTo>
                      <a:pt x="12" y="57"/>
                      <a:pt x="6" y="55"/>
                      <a:pt x="2" y="53"/>
                    </a:cubicBezTo>
                    <a:cubicBezTo>
                      <a:pt x="0" y="63"/>
                      <a:pt x="0" y="63"/>
                      <a:pt x="0" y="63"/>
                    </a:cubicBezTo>
                    <a:cubicBezTo>
                      <a:pt x="3" y="65"/>
                      <a:pt x="10" y="67"/>
                      <a:pt x="17" y="67"/>
                    </a:cubicBezTo>
                    <a:cubicBezTo>
                      <a:pt x="34" y="67"/>
                      <a:pt x="42" y="58"/>
                      <a:pt x="42" y="47"/>
                    </a:cubicBezTo>
                    <a:cubicBezTo>
                      <a:pt x="42" y="38"/>
                      <a:pt x="36" y="32"/>
                      <a:pt x="25" y="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15" name="Freeform 10"/>
              <p:cNvSpPr>
                <a:spLocks/>
              </p:cNvSpPr>
              <p:nvPr userDrawn="1"/>
            </p:nvSpPr>
            <p:spPr bwMode="gray">
              <a:xfrm>
                <a:off x="1425575" y="785813"/>
                <a:ext cx="130175" cy="173038"/>
              </a:xfrm>
              <a:custGeom>
                <a:avLst/>
                <a:gdLst>
                  <a:gd name="T0" fmla="*/ 0 w 82"/>
                  <a:gd name="T1" fmla="*/ 16 h 109"/>
                  <a:gd name="T2" fmla="*/ 32 w 82"/>
                  <a:gd name="T3" fmla="*/ 16 h 109"/>
                  <a:gd name="T4" fmla="*/ 32 w 82"/>
                  <a:gd name="T5" fmla="*/ 109 h 109"/>
                  <a:gd name="T6" fmla="*/ 52 w 82"/>
                  <a:gd name="T7" fmla="*/ 109 h 109"/>
                  <a:gd name="T8" fmla="*/ 52 w 82"/>
                  <a:gd name="T9" fmla="*/ 16 h 109"/>
                  <a:gd name="T10" fmla="*/ 82 w 82"/>
                  <a:gd name="T11" fmla="*/ 16 h 109"/>
                  <a:gd name="T12" fmla="*/ 82 w 82"/>
                  <a:gd name="T13" fmla="*/ 0 h 109"/>
                  <a:gd name="T14" fmla="*/ 0 w 82"/>
                  <a:gd name="T15" fmla="*/ 0 h 109"/>
                  <a:gd name="T16" fmla="*/ 0 w 82"/>
                  <a:gd name="T17" fmla="*/ 16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2" h="109">
                    <a:moveTo>
                      <a:pt x="0" y="16"/>
                    </a:moveTo>
                    <a:lnTo>
                      <a:pt x="32" y="16"/>
                    </a:lnTo>
                    <a:lnTo>
                      <a:pt x="32" y="109"/>
                    </a:lnTo>
                    <a:lnTo>
                      <a:pt x="52" y="109"/>
                    </a:lnTo>
                    <a:lnTo>
                      <a:pt x="52" y="16"/>
                    </a:lnTo>
                    <a:lnTo>
                      <a:pt x="82" y="16"/>
                    </a:lnTo>
                    <a:lnTo>
                      <a:pt x="82" y="0"/>
                    </a:lnTo>
                    <a:lnTo>
                      <a:pt x="0" y="0"/>
                    </a:lnTo>
                    <a:lnTo>
                      <a:pt x="0"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16" name="Freeform 11"/>
              <p:cNvSpPr>
                <a:spLocks/>
              </p:cNvSpPr>
              <p:nvPr userDrawn="1"/>
            </p:nvSpPr>
            <p:spPr bwMode="gray">
              <a:xfrm>
                <a:off x="1708150" y="785813"/>
                <a:ext cx="103188" cy="173038"/>
              </a:xfrm>
              <a:custGeom>
                <a:avLst/>
                <a:gdLst>
                  <a:gd name="T0" fmla="*/ 20 w 65"/>
                  <a:gd name="T1" fmla="*/ 60 h 109"/>
                  <a:gd name="T2" fmla="*/ 62 w 65"/>
                  <a:gd name="T3" fmla="*/ 60 h 109"/>
                  <a:gd name="T4" fmla="*/ 62 w 65"/>
                  <a:gd name="T5" fmla="*/ 43 h 109"/>
                  <a:gd name="T6" fmla="*/ 20 w 65"/>
                  <a:gd name="T7" fmla="*/ 43 h 109"/>
                  <a:gd name="T8" fmla="*/ 20 w 65"/>
                  <a:gd name="T9" fmla="*/ 16 h 109"/>
                  <a:gd name="T10" fmla="*/ 63 w 65"/>
                  <a:gd name="T11" fmla="*/ 16 h 109"/>
                  <a:gd name="T12" fmla="*/ 63 w 65"/>
                  <a:gd name="T13" fmla="*/ 0 h 109"/>
                  <a:gd name="T14" fmla="*/ 0 w 65"/>
                  <a:gd name="T15" fmla="*/ 0 h 109"/>
                  <a:gd name="T16" fmla="*/ 0 w 65"/>
                  <a:gd name="T17" fmla="*/ 109 h 109"/>
                  <a:gd name="T18" fmla="*/ 65 w 65"/>
                  <a:gd name="T19" fmla="*/ 109 h 109"/>
                  <a:gd name="T20" fmla="*/ 65 w 65"/>
                  <a:gd name="T21" fmla="*/ 92 h 109"/>
                  <a:gd name="T22" fmla="*/ 20 w 65"/>
                  <a:gd name="T23" fmla="*/ 92 h 109"/>
                  <a:gd name="T24" fmla="*/ 20 w 65"/>
                  <a:gd name="T25" fmla="*/ 6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5" h="109">
                    <a:moveTo>
                      <a:pt x="20" y="60"/>
                    </a:moveTo>
                    <a:lnTo>
                      <a:pt x="62" y="60"/>
                    </a:lnTo>
                    <a:lnTo>
                      <a:pt x="62" y="43"/>
                    </a:lnTo>
                    <a:lnTo>
                      <a:pt x="20" y="43"/>
                    </a:lnTo>
                    <a:lnTo>
                      <a:pt x="20" y="16"/>
                    </a:lnTo>
                    <a:lnTo>
                      <a:pt x="63" y="16"/>
                    </a:lnTo>
                    <a:lnTo>
                      <a:pt x="63" y="0"/>
                    </a:lnTo>
                    <a:lnTo>
                      <a:pt x="0" y="0"/>
                    </a:lnTo>
                    <a:lnTo>
                      <a:pt x="0" y="109"/>
                    </a:lnTo>
                    <a:lnTo>
                      <a:pt x="65" y="109"/>
                    </a:lnTo>
                    <a:lnTo>
                      <a:pt x="65" y="92"/>
                    </a:lnTo>
                    <a:lnTo>
                      <a:pt x="20" y="92"/>
                    </a:lnTo>
                    <a:lnTo>
                      <a:pt x="20" y="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17" name="Freeform 12"/>
              <p:cNvSpPr>
                <a:spLocks/>
              </p:cNvSpPr>
              <p:nvPr userDrawn="1"/>
            </p:nvSpPr>
            <p:spPr bwMode="gray">
              <a:xfrm>
                <a:off x="1839913" y="785813"/>
                <a:ext cx="101600" cy="173038"/>
              </a:xfrm>
              <a:custGeom>
                <a:avLst/>
                <a:gdLst>
                  <a:gd name="T0" fmla="*/ 20 w 64"/>
                  <a:gd name="T1" fmla="*/ 92 h 109"/>
                  <a:gd name="T2" fmla="*/ 20 w 64"/>
                  <a:gd name="T3" fmla="*/ 0 h 109"/>
                  <a:gd name="T4" fmla="*/ 0 w 64"/>
                  <a:gd name="T5" fmla="*/ 0 h 109"/>
                  <a:gd name="T6" fmla="*/ 0 w 64"/>
                  <a:gd name="T7" fmla="*/ 109 h 109"/>
                  <a:gd name="T8" fmla="*/ 64 w 64"/>
                  <a:gd name="T9" fmla="*/ 109 h 109"/>
                  <a:gd name="T10" fmla="*/ 64 w 64"/>
                  <a:gd name="T11" fmla="*/ 92 h 109"/>
                  <a:gd name="T12" fmla="*/ 20 w 64"/>
                  <a:gd name="T13" fmla="*/ 92 h 109"/>
                </a:gdLst>
                <a:ahLst/>
                <a:cxnLst>
                  <a:cxn ang="0">
                    <a:pos x="T0" y="T1"/>
                  </a:cxn>
                  <a:cxn ang="0">
                    <a:pos x="T2" y="T3"/>
                  </a:cxn>
                  <a:cxn ang="0">
                    <a:pos x="T4" y="T5"/>
                  </a:cxn>
                  <a:cxn ang="0">
                    <a:pos x="T6" y="T7"/>
                  </a:cxn>
                  <a:cxn ang="0">
                    <a:pos x="T8" y="T9"/>
                  </a:cxn>
                  <a:cxn ang="0">
                    <a:pos x="T10" y="T11"/>
                  </a:cxn>
                  <a:cxn ang="0">
                    <a:pos x="T12" y="T13"/>
                  </a:cxn>
                </a:cxnLst>
                <a:rect l="0" t="0" r="r" b="b"/>
                <a:pathLst>
                  <a:path w="64" h="109">
                    <a:moveTo>
                      <a:pt x="20" y="92"/>
                    </a:moveTo>
                    <a:lnTo>
                      <a:pt x="20" y="0"/>
                    </a:lnTo>
                    <a:lnTo>
                      <a:pt x="0" y="0"/>
                    </a:lnTo>
                    <a:lnTo>
                      <a:pt x="0" y="109"/>
                    </a:lnTo>
                    <a:lnTo>
                      <a:pt x="64" y="109"/>
                    </a:lnTo>
                    <a:lnTo>
                      <a:pt x="64" y="92"/>
                    </a:lnTo>
                    <a:lnTo>
                      <a:pt x="20" y="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18" name="Freeform 13"/>
              <p:cNvSpPr>
                <a:spLocks/>
              </p:cNvSpPr>
              <p:nvPr userDrawn="1"/>
            </p:nvSpPr>
            <p:spPr bwMode="gray">
              <a:xfrm>
                <a:off x="1576388" y="785813"/>
                <a:ext cx="104775" cy="173038"/>
              </a:xfrm>
              <a:custGeom>
                <a:avLst/>
                <a:gdLst>
                  <a:gd name="T0" fmla="*/ 21 w 66"/>
                  <a:gd name="T1" fmla="*/ 60 h 109"/>
                  <a:gd name="T2" fmla="*/ 61 w 66"/>
                  <a:gd name="T3" fmla="*/ 60 h 109"/>
                  <a:gd name="T4" fmla="*/ 61 w 66"/>
                  <a:gd name="T5" fmla="*/ 43 h 109"/>
                  <a:gd name="T6" fmla="*/ 21 w 66"/>
                  <a:gd name="T7" fmla="*/ 43 h 109"/>
                  <a:gd name="T8" fmla="*/ 21 w 66"/>
                  <a:gd name="T9" fmla="*/ 16 h 109"/>
                  <a:gd name="T10" fmla="*/ 62 w 66"/>
                  <a:gd name="T11" fmla="*/ 16 h 109"/>
                  <a:gd name="T12" fmla="*/ 62 w 66"/>
                  <a:gd name="T13" fmla="*/ 0 h 109"/>
                  <a:gd name="T14" fmla="*/ 0 w 66"/>
                  <a:gd name="T15" fmla="*/ 0 h 109"/>
                  <a:gd name="T16" fmla="*/ 0 w 66"/>
                  <a:gd name="T17" fmla="*/ 109 h 109"/>
                  <a:gd name="T18" fmla="*/ 66 w 66"/>
                  <a:gd name="T19" fmla="*/ 109 h 109"/>
                  <a:gd name="T20" fmla="*/ 66 w 66"/>
                  <a:gd name="T21" fmla="*/ 92 h 109"/>
                  <a:gd name="T22" fmla="*/ 21 w 66"/>
                  <a:gd name="T23" fmla="*/ 92 h 109"/>
                  <a:gd name="T24" fmla="*/ 21 w 66"/>
                  <a:gd name="T25" fmla="*/ 6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6" h="109">
                    <a:moveTo>
                      <a:pt x="21" y="60"/>
                    </a:moveTo>
                    <a:lnTo>
                      <a:pt x="61" y="60"/>
                    </a:lnTo>
                    <a:lnTo>
                      <a:pt x="61" y="43"/>
                    </a:lnTo>
                    <a:lnTo>
                      <a:pt x="21" y="43"/>
                    </a:lnTo>
                    <a:lnTo>
                      <a:pt x="21" y="16"/>
                    </a:lnTo>
                    <a:lnTo>
                      <a:pt x="62" y="16"/>
                    </a:lnTo>
                    <a:lnTo>
                      <a:pt x="62" y="0"/>
                    </a:lnTo>
                    <a:lnTo>
                      <a:pt x="0" y="0"/>
                    </a:lnTo>
                    <a:lnTo>
                      <a:pt x="0" y="109"/>
                    </a:lnTo>
                    <a:lnTo>
                      <a:pt x="66" y="109"/>
                    </a:lnTo>
                    <a:lnTo>
                      <a:pt x="66" y="92"/>
                    </a:lnTo>
                    <a:lnTo>
                      <a:pt x="21" y="92"/>
                    </a:lnTo>
                    <a:lnTo>
                      <a:pt x="21" y="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grpSp>
        <p:sp>
          <p:nvSpPr>
            <p:cNvPr id="2" name="Tekstvak 1"/>
            <p:cNvSpPr txBox="1"/>
            <p:nvPr userDrawn="1"/>
          </p:nvSpPr>
          <p:spPr bwMode="gray">
            <a:xfrm>
              <a:off x="457200" y="4430887"/>
              <a:ext cx="3678764" cy="369332"/>
            </a:xfrm>
            <a:prstGeom prst="rect">
              <a:avLst/>
            </a:prstGeom>
            <a:noFill/>
          </p:spPr>
          <p:txBody>
            <a:bodyPr wrap="none" rtlCol="0">
              <a:spAutoFit/>
            </a:bodyPr>
            <a:lstStyle/>
            <a:p>
              <a:r>
                <a:rPr lang="en-GB" sz="1800" b="1" spc="-20" baseline="0" noProof="0" dirty="0">
                  <a:solidFill>
                    <a:schemeClr val="bg1"/>
                  </a:solidFill>
                </a:rPr>
                <a:t>Together we make the difference</a:t>
              </a:r>
            </a:p>
          </p:txBody>
        </p:sp>
      </p:grpSp>
    </p:spTree>
    <p:extLst>
      <p:ext uri="{BB962C8B-B14F-4D97-AF65-F5344CB8AC3E}">
        <p14:creationId xmlns:p14="http://schemas.microsoft.com/office/powerpoint/2010/main" val="244057300"/>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3702997" y="0"/>
            <a:ext cx="5441003" cy="5143500"/>
          </a:xfrm>
          <a:custGeom>
            <a:avLst/>
            <a:gdLst/>
            <a:ahLst/>
            <a:cxnLst/>
            <a:rect l="l" t="t" r="r" b="b"/>
            <a:pathLst>
              <a:path w="5441003" h="5143500">
                <a:moveTo>
                  <a:pt x="245991" y="0"/>
                </a:moveTo>
                <a:lnTo>
                  <a:pt x="5441003" y="0"/>
                </a:lnTo>
                <a:lnTo>
                  <a:pt x="5441003" y="5143500"/>
                </a:lnTo>
                <a:lnTo>
                  <a:pt x="284902" y="5143500"/>
                </a:lnTo>
                <a:cubicBezTo>
                  <a:pt x="153186" y="4282872"/>
                  <a:pt x="2014" y="3344424"/>
                  <a:pt x="0" y="2483796"/>
                </a:cubicBezTo>
                <a:cubicBezTo>
                  <a:pt x="2014" y="1629924"/>
                  <a:pt x="94819" y="847387"/>
                  <a:pt x="245991" y="0"/>
                </a:cubicBezTo>
                <a:close/>
              </a:path>
            </a:pathLst>
          </a:custGeo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dirty="0"/>
          </a:p>
        </p:txBody>
      </p:sp>
      <p:sp>
        <p:nvSpPr>
          <p:cNvPr id="13" name="Content Placeholder 2"/>
          <p:cNvSpPr>
            <a:spLocks noGrp="1"/>
          </p:cNvSpPr>
          <p:nvPr>
            <p:ph sz="half" idx="1"/>
          </p:nvPr>
        </p:nvSpPr>
        <p:spPr>
          <a:xfrm>
            <a:off x="457203" y="1184447"/>
            <a:ext cx="3110400" cy="3394800"/>
          </a:xfrm>
        </p:spPr>
        <p:txBody>
          <a:bodyPr/>
          <a:lstStyle>
            <a:lvl1pPr>
              <a:tabLst>
                <a:tab pos="2600325" algn="r"/>
              </a:tabLst>
              <a:defRPr sz="1400"/>
            </a:lvl1pPr>
            <a:lvl2pPr>
              <a:tabLst>
                <a:tab pos="2600325" algn="r"/>
              </a:tabLst>
              <a:defRPr sz="1400"/>
            </a:lvl2pPr>
            <a:lvl3pPr>
              <a:tabLst>
                <a:tab pos="2600325" algn="r"/>
              </a:tabLst>
              <a:defRPr sz="1400"/>
            </a:lvl3pPr>
            <a:lvl4pPr>
              <a:tabLst>
                <a:tab pos="2600325" algn="r"/>
              </a:tabLst>
              <a:defRPr sz="1400"/>
            </a:lvl4pPr>
            <a:lvl5pPr>
              <a:spcBef>
                <a:spcPts val="800"/>
              </a:spcBef>
              <a:tabLst>
                <a:tab pos="2600325" algn="r"/>
              </a:tabLst>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3" name="Title 2"/>
          <p:cNvSpPr>
            <a:spLocks noGrp="1"/>
          </p:cNvSpPr>
          <p:nvPr>
            <p:ph type="title"/>
          </p:nvPr>
        </p:nvSpPr>
        <p:spPr>
          <a:xfrm>
            <a:off x="457200" y="337225"/>
            <a:ext cx="3200400" cy="799032"/>
          </a:xfrm>
        </p:spPr>
        <p:txBody>
          <a:bodyPr/>
          <a:lstStyle/>
          <a:p>
            <a:r>
              <a:rPr lang="en-US" noProof="0"/>
              <a:t>Click to edit Master title style</a:t>
            </a:r>
            <a:endParaRPr lang="en-GB" noProof="0" dirty="0"/>
          </a:p>
        </p:txBody>
      </p:sp>
      <p:sp>
        <p:nvSpPr>
          <p:cNvPr id="14" name="Date Placeholder 13"/>
          <p:cNvSpPr>
            <a:spLocks noGrp="1"/>
          </p:cNvSpPr>
          <p:nvPr>
            <p:ph type="dt" sz="half" idx="14"/>
          </p:nvPr>
        </p:nvSpPr>
        <p:spPr/>
        <p:txBody>
          <a:bodyPr/>
          <a:lstStyle/>
          <a:p>
            <a:fld id="{095D71E4-E973-438F-A4DC-B1518620F05B}" type="datetime1">
              <a:rPr lang="en-GB" noProof="0" smtClean="0"/>
              <a:t>22/07/2025</a:t>
            </a:fld>
            <a:endParaRPr lang="en-GB" noProof="0" dirty="0"/>
          </a:p>
        </p:txBody>
      </p:sp>
      <p:sp>
        <p:nvSpPr>
          <p:cNvPr id="15" name="Footer Placeholder 14"/>
          <p:cNvSpPr>
            <a:spLocks noGrp="1"/>
          </p:cNvSpPr>
          <p:nvPr>
            <p:ph type="ftr" sz="quarter" idx="15"/>
          </p:nvPr>
        </p:nvSpPr>
        <p:spPr/>
        <p:txBody>
          <a:bodyPr/>
          <a:lstStyle/>
          <a:p>
            <a:r>
              <a:rPr lang="en-GB" noProof="0"/>
              <a:t>Tata Steel | TITLE POWERPOINT PRESENTATION</a:t>
            </a:r>
            <a:endParaRPr lang="en-GB" noProof="0" dirty="0"/>
          </a:p>
        </p:txBody>
      </p:sp>
      <p:sp>
        <p:nvSpPr>
          <p:cNvPr id="16" name="Slide Number Placeholder 15"/>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556139658"/>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genda Two Content">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5810379" y="0"/>
            <a:ext cx="3333621" cy="5143500"/>
          </a:xfrm>
          <a:custGeom>
            <a:avLst/>
            <a:gdLst/>
            <a:ahLst/>
            <a:cxnLst/>
            <a:rect l="l" t="t" r="r" b="b"/>
            <a:pathLst>
              <a:path w="3333621" h="5143500">
                <a:moveTo>
                  <a:pt x="245991" y="0"/>
                </a:moveTo>
                <a:lnTo>
                  <a:pt x="3333621" y="0"/>
                </a:lnTo>
                <a:lnTo>
                  <a:pt x="3333621" y="5143500"/>
                </a:lnTo>
                <a:lnTo>
                  <a:pt x="284902" y="5143500"/>
                </a:lnTo>
                <a:cubicBezTo>
                  <a:pt x="153186" y="4282872"/>
                  <a:pt x="2014" y="3344424"/>
                  <a:pt x="0" y="2483796"/>
                </a:cubicBezTo>
                <a:cubicBezTo>
                  <a:pt x="2014" y="1629924"/>
                  <a:pt x="94819" y="847387"/>
                  <a:pt x="245991" y="0"/>
                </a:cubicBezTo>
                <a:close/>
              </a:path>
            </a:pathLst>
          </a:custGeo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dirty="0"/>
          </a:p>
        </p:txBody>
      </p:sp>
      <p:sp>
        <p:nvSpPr>
          <p:cNvPr id="13" name="Content Placeholder 2"/>
          <p:cNvSpPr>
            <a:spLocks noGrp="1"/>
          </p:cNvSpPr>
          <p:nvPr>
            <p:ph sz="half" idx="1"/>
          </p:nvPr>
        </p:nvSpPr>
        <p:spPr>
          <a:xfrm>
            <a:off x="457204" y="1184447"/>
            <a:ext cx="2500352" cy="3394800"/>
          </a:xfrm>
        </p:spPr>
        <p:txBody>
          <a:bodyPr/>
          <a:lstStyle>
            <a:lvl1pPr>
              <a:tabLst>
                <a:tab pos="2239963" algn="r"/>
                <a:tab pos="2600325" algn="r"/>
              </a:tabLst>
              <a:defRPr sz="1200"/>
            </a:lvl1pPr>
            <a:lvl2pPr>
              <a:tabLst>
                <a:tab pos="2239963" algn="r"/>
                <a:tab pos="2600325" algn="r"/>
              </a:tabLst>
              <a:defRPr sz="1200"/>
            </a:lvl2pPr>
            <a:lvl3pPr>
              <a:tabLst>
                <a:tab pos="2239963" algn="r"/>
                <a:tab pos="2600325" algn="r"/>
              </a:tabLst>
              <a:defRPr sz="1200"/>
            </a:lvl3pPr>
            <a:lvl4pPr>
              <a:tabLst>
                <a:tab pos="2239963" algn="r"/>
                <a:tab pos="2600325" algn="r"/>
              </a:tabLst>
              <a:defRPr sz="1200"/>
            </a:lvl4pPr>
            <a:lvl5pPr>
              <a:spcBef>
                <a:spcPts val="800"/>
              </a:spcBef>
              <a:tabLst>
                <a:tab pos="2239963" algn="r"/>
                <a:tab pos="2600325" algn="r"/>
              </a:tabLst>
              <a:defRPr sz="12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3" name="Title 2"/>
          <p:cNvSpPr>
            <a:spLocks noGrp="1"/>
          </p:cNvSpPr>
          <p:nvPr>
            <p:ph type="title"/>
          </p:nvPr>
        </p:nvSpPr>
        <p:spPr>
          <a:xfrm>
            <a:off x="457200" y="337225"/>
            <a:ext cx="3200400" cy="799032"/>
          </a:xfrm>
        </p:spPr>
        <p:txBody>
          <a:bodyPr/>
          <a:lstStyle/>
          <a:p>
            <a:r>
              <a:rPr lang="en-US" noProof="0"/>
              <a:t>Click to edit Master title style</a:t>
            </a:r>
            <a:endParaRPr lang="en-GB" noProof="0" dirty="0"/>
          </a:p>
        </p:txBody>
      </p:sp>
      <p:sp>
        <p:nvSpPr>
          <p:cNvPr id="10" name="Content Placeholder 2"/>
          <p:cNvSpPr>
            <a:spLocks noGrp="1"/>
          </p:cNvSpPr>
          <p:nvPr>
            <p:ph sz="half" idx="17"/>
          </p:nvPr>
        </p:nvSpPr>
        <p:spPr>
          <a:xfrm>
            <a:off x="3092065" y="1184447"/>
            <a:ext cx="2500352" cy="3394800"/>
          </a:xfrm>
        </p:spPr>
        <p:txBody>
          <a:bodyPr/>
          <a:lstStyle>
            <a:lvl1pPr>
              <a:tabLst>
                <a:tab pos="2239963" algn="r"/>
                <a:tab pos="2600325" algn="r"/>
              </a:tabLst>
              <a:defRPr sz="1200"/>
            </a:lvl1pPr>
            <a:lvl2pPr>
              <a:tabLst>
                <a:tab pos="2239963" algn="r"/>
                <a:tab pos="2600325" algn="r"/>
              </a:tabLst>
              <a:defRPr sz="1200"/>
            </a:lvl2pPr>
            <a:lvl3pPr>
              <a:tabLst>
                <a:tab pos="2239963" algn="r"/>
                <a:tab pos="2600325" algn="r"/>
              </a:tabLst>
              <a:defRPr sz="1200"/>
            </a:lvl3pPr>
            <a:lvl4pPr>
              <a:tabLst>
                <a:tab pos="2239963" algn="r"/>
                <a:tab pos="2600325" algn="r"/>
              </a:tabLst>
              <a:defRPr sz="1200"/>
            </a:lvl4pPr>
            <a:lvl5pPr>
              <a:spcBef>
                <a:spcPts val="800"/>
              </a:spcBef>
              <a:tabLst>
                <a:tab pos="2239963" algn="r"/>
                <a:tab pos="2600325" algn="r"/>
              </a:tabLst>
              <a:defRPr sz="12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4" name="Date Placeholder 3"/>
          <p:cNvSpPr>
            <a:spLocks noGrp="1"/>
          </p:cNvSpPr>
          <p:nvPr>
            <p:ph type="dt" sz="half" idx="18"/>
          </p:nvPr>
        </p:nvSpPr>
        <p:spPr/>
        <p:txBody>
          <a:bodyPr/>
          <a:lstStyle/>
          <a:p>
            <a:fld id="{22D0B827-2DDC-4DCA-BC37-D8C8B6574ABB}" type="datetime1">
              <a:rPr lang="en-GB" noProof="0" smtClean="0"/>
              <a:t>22/07/2025</a:t>
            </a:fld>
            <a:endParaRPr lang="en-GB" noProof="0" dirty="0"/>
          </a:p>
        </p:txBody>
      </p:sp>
      <p:sp>
        <p:nvSpPr>
          <p:cNvPr id="5" name="Footer Placeholder 4"/>
          <p:cNvSpPr>
            <a:spLocks noGrp="1"/>
          </p:cNvSpPr>
          <p:nvPr>
            <p:ph type="ftr" sz="quarter" idx="19"/>
          </p:nvPr>
        </p:nvSpPr>
        <p:spPr/>
        <p:txBody>
          <a:bodyPr/>
          <a:lstStyle/>
          <a:p>
            <a:r>
              <a:rPr lang="en-GB" noProof="0"/>
              <a:t>Tata Steel | TITLE POWERPOINT PRESENTATION</a:t>
            </a:r>
            <a:endParaRPr lang="en-GB" noProof="0" dirty="0"/>
          </a:p>
        </p:txBody>
      </p:sp>
      <p:sp>
        <p:nvSpPr>
          <p:cNvPr id="6" name="Slide Number Placeholder 5"/>
          <p:cNvSpPr>
            <a:spLocks noGrp="1"/>
          </p:cNvSpPr>
          <p:nvPr>
            <p:ph type="sldNum" sz="quarter" idx="20"/>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1336855758"/>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endParaRPr lang="en-GB" noProof="0" dirty="0"/>
          </a:p>
        </p:txBody>
      </p:sp>
      <p:sp>
        <p:nvSpPr>
          <p:cNvPr id="3" name="Content Placeholder 2"/>
          <p:cNvSpPr>
            <a:spLocks noGrp="1"/>
          </p:cNvSpPr>
          <p:nvPr>
            <p:ph idx="1"/>
          </p:nvPr>
        </p:nvSpPr>
        <p:spPr>
          <a:xfrm>
            <a:off x="457200" y="1184449"/>
            <a:ext cx="8229600" cy="339447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10" name="Date Placeholder 9"/>
          <p:cNvSpPr>
            <a:spLocks noGrp="1"/>
          </p:cNvSpPr>
          <p:nvPr>
            <p:ph type="dt" sz="half" idx="10"/>
          </p:nvPr>
        </p:nvSpPr>
        <p:spPr/>
        <p:txBody>
          <a:bodyPr/>
          <a:lstStyle/>
          <a:p>
            <a:fld id="{C417921E-CD43-4085-800D-1BC2DC1605F0}" type="datetime1">
              <a:rPr lang="en-GB" noProof="0" smtClean="0"/>
              <a:t>22/07/2025</a:t>
            </a:fld>
            <a:endParaRPr lang="en-GB" noProof="0" dirty="0"/>
          </a:p>
        </p:txBody>
      </p:sp>
      <p:sp>
        <p:nvSpPr>
          <p:cNvPr id="11" name="Footer Placeholder 10"/>
          <p:cNvSpPr>
            <a:spLocks noGrp="1"/>
          </p:cNvSpPr>
          <p:nvPr>
            <p:ph type="ftr" sz="quarter" idx="11"/>
          </p:nvPr>
        </p:nvSpPr>
        <p:spPr/>
        <p:txBody>
          <a:bodyPr/>
          <a:lstStyle/>
          <a:p>
            <a:r>
              <a:rPr lang="en-GB" noProof="0"/>
              <a:t>Tata Steel | TITLE POWERPOINT PRESENTATION</a:t>
            </a:r>
            <a:endParaRPr lang="en-GB" noProof="0" dirty="0"/>
          </a:p>
        </p:txBody>
      </p:sp>
      <p:sp>
        <p:nvSpPr>
          <p:cNvPr id="12" name="Slide Number Placeholder 11"/>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874267674"/>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Line">
    <p:spTree>
      <p:nvGrpSpPr>
        <p:cNvPr id="1" name=""/>
        <p:cNvGrpSpPr/>
        <p:nvPr/>
      </p:nvGrpSpPr>
      <p:grpSpPr>
        <a:xfrm>
          <a:off x="0" y="0"/>
          <a:ext cx="0" cy="0"/>
          <a:chOff x="0" y="0"/>
          <a:chExt cx="0" cy="0"/>
        </a:xfrm>
      </p:grpSpPr>
      <p:sp>
        <p:nvSpPr>
          <p:cNvPr id="7" name="Freeform 5"/>
          <p:cNvSpPr>
            <a:spLocks/>
          </p:cNvSpPr>
          <p:nvPr userDrawn="1"/>
        </p:nvSpPr>
        <p:spPr bwMode="gray">
          <a:xfrm>
            <a:off x="6465042" y="3291831"/>
            <a:ext cx="2678958" cy="1851670"/>
          </a:xfrm>
          <a:custGeom>
            <a:avLst/>
            <a:gdLst>
              <a:gd name="T0" fmla="*/ 435 w 435"/>
              <a:gd name="T1" fmla="*/ 0 h 300"/>
              <a:gd name="T2" fmla="*/ 12 w 435"/>
              <a:gd name="T3" fmla="*/ 153 h 300"/>
              <a:gd name="T4" fmla="*/ 40 w 435"/>
              <a:gd name="T5" fmla="*/ 300 h 300"/>
            </a:gdLst>
            <a:ahLst/>
            <a:cxnLst>
              <a:cxn ang="0">
                <a:pos x="T0" y="T1"/>
              </a:cxn>
              <a:cxn ang="0">
                <a:pos x="T2" y="T3"/>
              </a:cxn>
              <a:cxn ang="0">
                <a:pos x="T4" y="T5"/>
              </a:cxn>
            </a:cxnLst>
            <a:rect l="0" t="0" r="r" b="b"/>
            <a:pathLst>
              <a:path w="435" h="300">
                <a:moveTo>
                  <a:pt x="435" y="0"/>
                </a:moveTo>
                <a:cubicBezTo>
                  <a:pt x="435" y="0"/>
                  <a:pt x="33" y="26"/>
                  <a:pt x="12" y="153"/>
                </a:cubicBezTo>
                <a:cubicBezTo>
                  <a:pt x="12" y="153"/>
                  <a:pt x="0" y="208"/>
                  <a:pt x="40" y="300"/>
                </a:cubicBezTo>
              </a:path>
            </a:pathLst>
          </a:custGeom>
          <a:noFill/>
          <a:ln w="8890" cap="flat">
            <a:solidFill>
              <a:schemeClr val="accent3"/>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nl-NL"/>
          </a:p>
        </p:txBody>
      </p:sp>
      <p:sp>
        <p:nvSpPr>
          <p:cNvPr id="2" name="Title 1"/>
          <p:cNvSpPr>
            <a:spLocks noGrp="1"/>
          </p:cNvSpPr>
          <p:nvPr>
            <p:ph type="title"/>
          </p:nvPr>
        </p:nvSpPr>
        <p:spPr/>
        <p:txBody>
          <a:bodyPr/>
          <a:lstStyle/>
          <a:p>
            <a:r>
              <a:rPr lang="en-US" noProof="0"/>
              <a:t>Click to edit Master title style</a:t>
            </a:r>
            <a:endParaRPr lang="en-GB" noProof="0" dirty="0"/>
          </a:p>
        </p:txBody>
      </p:sp>
      <p:sp>
        <p:nvSpPr>
          <p:cNvPr id="3" name="Content Placeholder 2"/>
          <p:cNvSpPr>
            <a:spLocks noGrp="1"/>
          </p:cNvSpPr>
          <p:nvPr>
            <p:ph idx="1"/>
          </p:nvPr>
        </p:nvSpPr>
        <p:spPr>
          <a:xfrm>
            <a:off x="457200" y="1184449"/>
            <a:ext cx="8229600" cy="3394472"/>
          </a:xfrm>
        </p:spPr>
        <p:txBody>
          <a:bodyPr/>
          <a:lstStyle>
            <a:lvl1pPr>
              <a:spcBef>
                <a:spcPts val="0"/>
              </a:spcBef>
              <a:defRPr/>
            </a:lvl1pPr>
            <a:lvl2pPr>
              <a:spcBef>
                <a:spcPts val="0"/>
              </a:spcBef>
              <a:defRPr/>
            </a:lvl2pPr>
            <a:lvl3pPr>
              <a:spcBef>
                <a:spcPts val="0"/>
              </a:spcBef>
              <a:defRPr/>
            </a:lvl3pPr>
            <a:lvl4pPr>
              <a:spcBef>
                <a:spcPts val="0"/>
              </a:spcBef>
              <a:defRPr/>
            </a:lvl4pPr>
            <a:lvl5pPr>
              <a:spcBef>
                <a:spcPts val="0"/>
              </a:spcBef>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11" name="Date Placeholder 10"/>
          <p:cNvSpPr>
            <a:spLocks noGrp="1"/>
          </p:cNvSpPr>
          <p:nvPr>
            <p:ph type="dt" sz="half" idx="10"/>
          </p:nvPr>
        </p:nvSpPr>
        <p:spPr/>
        <p:txBody>
          <a:bodyPr/>
          <a:lstStyle/>
          <a:p>
            <a:fld id="{C7D87CA5-09D6-4499-AB33-BD10E620DAD3}" type="datetime1">
              <a:rPr lang="en-GB" noProof="0" smtClean="0"/>
              <a:t>22/07/2025</a:t>
            </a:fld>
            <a:endParaRPr lang="en-GB" noProof="0" dirty="0"/>
          </a:p>
        </p:txBody>
      </p:sp>
      <p:sp>
        <p:nvSpPr>
          <p:cNvPr id="12" name="Footer Placeholder 11"/>
          <p:cNvSpPr>
            <a:spLocks noGrp="1"/>
          </p:cNvSpPr>
          <p:nvPr>
            <p:ph type="ftr" sz="quarter" idx="11"/>
          </p:nvPr>
        </p:nvSpPr>
        <p:spPr/>
        <p:txBody>
          <a:bodyPr/>
          <a:lstStyle/>
          <a:p>
            <a:r>
              <a:rPr lang="en-GB" noProof="0"/>
              <a:t>Tata Steel | TITLE POWERPOINT PRESENTATION</a:t>
            </a:r>
            <a:endParaRPr lang="en-GB" noProof="0" dirty="0"/>
          </a:p>
        </p:txBody>
      </p:sp>
      <p:sp>
        <p:nvSpPr>
          <p:cNvPr id="13" name="Slide Number Placeholder 12"/>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3188182982"/>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1207642"/>
            <a:ext cx="8229600" cy="297004"/>
          </a:xfrm>
        </p:spPr>
        <p:txBody>
          <a:bodyPr anchor="b">
            <a:spAutoFit/>
          </a:bodyPr>
          <a:lstStyle>
            <a:lvl1pPr marL="0" indent="0">
              <a:lnSpc>
                <a:spcPct val="95000"/>
              </a:lnSpc>
              <a:spcBef>
                <a:spcPts val="0"/>
              </a:spcBef>
              <a:buNone/>
              <a:defRPr sz="1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3"/>
          <p:cNvSpPr>
            <a:spLocks noGrp="1"/>
          </p:cNvSpPr>
          <p:nvPr>
            <p:ph sz="half" idx="2"/>
          </p:nvPr>
        </p:nvSpPr>
        <p:spPr>
          <a:xfrm>
            <a:off x="457200" y="1616526"/>
            <a:ext cx="8229600" cy="2963466"/>
          </a:xfrm>
        </p:spPr>
        <p:txBody>
          <a:bodyPr/>
          <a:lstStyle>
            <a:lvl1pPr>
              <a:defRPr sz="1400"/>
            </a:lvl1pPr>
            <a:lvl2pPr>
              <a:defRPr sz="1400"/>
            </a:lvl2pPr>
            <a:lvl3pPr>
              <a:defRPr sz="1400"/>
            </a:lvl3pPr>
            <a:lvl4pPr>
              <a:defRPr sz="1400"/>
            </a:lvl4pPr>
            <a:lvl5pPr>
              <a:defRPr sz="1400"/>
            </a:lvl5pPr>
            <a:lvl6pPr>
              <a:defRPr sz="1600"/>
            </a:lvl6pPr>
            <a:lvl7pPr>
              <a:defRPr sz="1600"/>
            </a:lvl7pPr>
            <a:lvl8pPr>
              <a:defRPr sz="1600"/>
            </a:lvl8pPr>
            <a:lvl9pPr>
              <a:defRPr sz="16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cxnSp>
        <p:nvCxnSpPr>
          <p:cNvPr id="12" name="Straight Connector 11"/>
          <p:cNvCxnSpPr/>
          <p:nvPr userDrawn="1"/>
        </p:nvCxnSpPr>
        <p:spPr>
          <a:xfrm>
            <a:off x="570711" y="1511130"/>
            <a:ext cx="80025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itle 4"/>
          <p:cNvSpPr>
            <a:spLocks noGrp="1"/>
          </p:cNvSpPr>
          <p:nvPr>
            <p:ph type="title"/>
          </p:nvPr>
        </p:nvSpPr>
        <p:spPr/>
        <p:txBody>
          <a:bodyPr/>
          <a:lstStyle/>
          <a:p>
            <a:r>
              <a:rPr lang="en-US"/>
              <a:t>Click to edit Master title style</a:t>
            </a:r>
            <a:endParaRPr lang="nl-NL"/>
          </a:p>
        </p:txBody>
      </p:sp>
      <p:sp>
        <p:nvSpPr>
          <p:cNvPr id="11" name="Date Placeholder 10"/>
          <p:cNvSpPr>
            <a:spLocks noGrp="1"/>
          </p:cNvSpPr>
          <p:nvPr>
            <p:ph type="dt" sz="half" idx="10"/>
          </p:nvPr>
        </p:nvSpPr>
        <p:spPr/>
        <p:txBody>
          <a:bodyPr/>
          <a:lstStyle/>
          <a:p>
            <a:fld id="{35AEE25A-677C-405A-8F9B-776DDC17EB38}" type="datetime1">
              <a:rPr lang="en-GB" noProof="0" smtClean="0"/>
              <a:t>22/07/2025</a:t>
            </a:fld>
            <a:endParaRPr lang="en-GB" noProof="0" dirty="0"/>
          </a:p>
        </p:txBody>
      </p:sp>
      <p:sp>
        <p:nvSpPr>
          <p:cNvPr id="13" name="Footer Placeholder 12"/>
          <p:cNvSpPr>
            <a:spLocks noGrp="1"/>
          </p:cNvSpPr>
          <p:nvPr>
            <p:ph type="ftr" sz="quarter" idx="11"/>
          </p:nvPr>
        </p:nvSpPr>
        <p:spPr/>
        <p:txBody>
          <a:bodyPr/>
          <a:lstStyle/>
          <a:p>
            <a:r>
              <a:rPr lang="en-GB" noProof="0"/>
              <a:t>Tata Steel | TITLE POWERPOINT PRESENTATION</a:t>
            </a:r>
            <a:endParaRPr lang="en-GB" noProof="0" dirty="0"/>
          </a:p>
        </p:txBody>
      </p:sp>
      <p:sp>
        <p:nvSpPr>
          <p:cNvPr id="14" name="Slide Number Placeholder 13"/>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1387945483"/>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gray">
      <p:bgPr>
        <a:blipFill dpi="0" rotWithShape="1">
          <a:blip r:embed="rId2" cstate="screen">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11" name="Rectangle 10"/>
          <p:cNvSpPr/>
          <p:nvPr userDrawn="1"/>
        </p:nvSpPr>
        <p:spPr>
          <a:xfrm>
            <a:off x="0" y="0"/>
            <a:ext cx="9144000" cy="5143500"/>
          </a:xfrm>
          <a:prstGeom prst="rect">
            <a:avLst/>
          </a:prstGeom>
          <a:gradFill flip="none" rotWithShape="1">
            <a:gsLst>
              <a:gs pos="0">
                <a:schemeClr val="tx1">
                  <a:alpha val="30000"/>
                </a:schemeClr>
              </a:gs>
              <a:gs pos="100000">
                <a:schemeClr val="tx1">
                  <a:alpha val="0"/>
                </a:schemeClr>
              </a:gs>
            </a:gsLst>
            <a:lin ang="16200000" scaled="1"/>
            <a:tileRect/>
          </a:gra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endParaRPr lang="en-GB" sz="1400" dirty="0">
              <a:solidFill>
                <a:schemeClr val="bg1"/>
              </a:solidFill>
            </a:endParaRPr>
          </a:p>
        </p:txBody>
      </p:sp>
      <p:sp>
        <p:nvSpPr>
          <p:cNvPr id="10" name="Freeform 9"/>
          <p:cNvSpPr>
            <a:spLocks/>
          </p:cNvSpPr>
          <p:nvPr userDrawn="1"/>
        </p:nvSpPr>
        <p:spPr bwMode="gray">
          <a:xfrm flipV="1">
            <a:off x="0" y="972849"/>
            <a:ext cx="6660232" cy="4170653"/>
          </a:xfrm>
          <a:custGeom>
            <a:avLst/>
            <a:gdLst>
              <a:gd name="T0" fmla="*/ 0 w 350"/>
              <a:gd name="T1" fmla="*/ 219 h 219"/>
              <a:gd name="T2" fmla="*/ 339 w 350"/>
              <a:gd name="T3" fmla="*/ 116 h 219"/>
              <a:gd name="T4" fmla="*/ 322 w 350"/>
              <a:gd name="T5" fmla="*/ 0 h 219"/>
            </a:gdLst>
            <a:ahLst/>
            <a:cxnLst>
              <a:cxn ang="0">
                <a:pos x="T0" y="T1"/>
              </a:cxn>
              <a:cxn ang="0">
                <a:pos x="T2" y="T3"/>
              </a:cxn>
              <a:cxn ang="0">
                <a:pos x="T4" y="T5"/>
              </a:cxn>
            </a:cxnLst>
            <a:rect l="0" t="0" r="r" b="b"/>
            <a:pathLst>
              <a:path w="350" h="219">
                <a:moveTo>
                  <a:pt x="0" y="219"/>
                </a:moveTo>
                <a:cubicBezTo>
                  <a:pt x="0" y="219"/>
                  <a:pt x="316" y="215"/>
                  <a:pt x="339" y="116"/>
                </a:cubicBezTo>
                <a:cubicBezTo>
                  <a:pt x="339" y="116"/>
                  <a:pt x="350" y="74"/>
                  <a:pt x="322" y="0"/>
                </a:cubicBezTo>
              </a:path>
            </a:pathLst>
          </a:custGeom>
          <a:noFill/>
          <a:ln w="8890" cap="flat">
            <a:solidFill>
              <a:schemeClr val="bg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2" name="Title 1"/>
          <p:cNvSpPr>
            <a:spLocks noGrp="1"/>
          </p:cNvSpPr>
          <p:nvPr>
            <p:ph type="title"/>
          </p:nvPr>
        </p:nvSpPr>
        <p:spPr bwMode="gray">
          <a:xfrm>
            <a:off x="457204" y="3137396"/>
            <a:ext cx="6040877" cy="1261884"/>
          </a:xfrm>
          <a:effectLst>
            <a:outerShdw blurRad="177800" dist="38100" dir="2700000" algn="tl" rotWithShape="0">
              <a:prstClr val="black">
                <a:alpha val="40000"/>
              </a:prstClr>
            </a:outerShdw>
          </a:effectLst>
        </p:spPr>
        <p:txBody>
          <a:bodyPr anchor="t">
            <a:spAutoFit/>
          </a:bodyPr>
          <a:lstStyle>
            <a:lvl1pPr algn="l">
              <a:defRPr sz="4000" b="1" cap="none" baseline="0">
                <a:solidFill>
                  <a:schemeClr val="bg1"/>
                </a:solidFill>
              </a:defRPr>
            </a:lvl1pPr>
          </a:lstStyle>
          <a:p>
            <a:r>
              <a:rPr lang="en-US" noProof="0"/>
              <a:t>Click to edit Master title style</a:t>
            </a:r>
            <a:endParaRPr lang="en-GB" noProof="0" dirty="0"/>
          </a:p>
        </p:txBody>
      </p:sp>
      <p:sp>
        <p:nvSpPr>
          <p:cNvPr id="3" name="Text Placeholder 2"/>
          <p:cNvSpPr>
            <a:spLocks noGrp="1"/>
          </p:cNvSpPr>
          <p:nvPr>
            <p:ph type="body" idx="1"/>
          </p:nvPr>
        </p:nvSpPr>
        <p:spPr bwMode="gray">
          <a:xfrm>
            <a:off x="457204" y="2445914"/>
            <a:ext cx="6040877" cy="733425"/>
          </a:xfrm>
          <a:effectLst>
            <a:outerShdw blurRad="177800" dist="38100" dir="2700000" algn="tl" rotWithShape="0">
              <a:prstClr val="black">
                <a:alpha val="40000"/>
              </a:prstClr>
            </a:outerShdw>
          </a:effectLst>
        </p:spPr>
        <p:txBody>
          <a:bodyPr anchor="b"/>
          <a:lstStyle>
            <a:lvl1pPr marL="0" indent="0">
              <a:buNone/>
              <a:defRPr sz="200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7" name="Date Placeholder 6"/>
          <p:cNvSpPr>
            <a:spLocks noGrp="1"/>
          </p:cNvSpPr>
          <p:nvPr>
            <p:ph type="dt" sz="half" idx="10"/>
          </p:nvPr>
        </p:nvSpPr>
        <p:spPr/>
        <p:txBody>
          <a:bodyPr/>
          <a:lstStyle>
            <a:lvl1pPr>
              <a:defRPr>
                <a:solidFill>
                  <a:schemeClr val="bg1"/>
                </a:solidFill>
              </a:defRPr>
            </a:lvl1pPr>
          </a:lstStyle>
          <a:p>
            <a:fld id="{B19D3B9B-F074-46F9-989A-BC669655BBD8}" type="datetime1">
              <a:rPr lang="en-GB" smtClean="0"/>
              <a:t>22/07/2025</a:t>
            </a:fld>
            <a:endParaRPr lang="en-GB" dirty="0"/>
          </a:p>
        </p:txBody>
      </p:sp>
      <p:sp>
        <p:nvSpPr>
          <p:cNvPr id="8" name="Footer Placeholder 7"/>
          <p:cNvSpPr>
            <a:spLocks noGrp="1"/>
          </p:cNvSpPr>
          <p:nvPr>
            <p:ph type="ftr" sz="quarter" idx="11"/>
          </p:nvPr>
        </p:nvSpPr>
        <p:spPr/>
        <p:txBody>
          <a:bodyPr/>
          <a:lstStyle>
            <a:lvl1pPr>
              <a:defRPr>
                <a:solidFill>
                  <a:schemeClr val="bg1"/>
                </a:solidFill>
              </a:defRPr>
            </a:lvl1pPr>
          </a:lstStyle>
          <a:p>
            <a:r>
              <a:rPr lang="en-GB"/>
              <a:t>Tata Steel | TITLE POWERPOINT PRESENTATION</a:t>
            </a:r>
            <a:endParaRPr lang="en-GB" dirty="0"/>
          </a:p>
        </p:txBody>
      </p:sp>
      <p:sp>
        <p:nvSpPr>
          <p:cNvPr id="9" name="Slide Number Placeholder 8"/>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3895407925"/>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secHead" preserve="1">
  <p:cSld name="Section Header No Line">
    <p:bg bwMode="gray">
      <p:bgPr>
        <a:blipFill dpi="0" rotWithShape="1">
          <a:blip r:embed="rId2" cstate="screen">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11" name="Rectangle 10"/>
          <p:cNvSpPr/>
          <p:nvPr userDrawn="1"/>
        </p:nvSpPr>
        <p:spPr>
          <a:xfrm>
            <a:off x="0" y="0"/>
            <a:ext cx="9144000" cy="5143500"/>
          </a:xfrm>
          <a:prstGeom prst="rect">
            <a:avLst/>
          </a:prstGeom>
          <a:gradFill flip="none" rotWithShape="1">
            <a:gsLst>
              <a:gs pos="0">
                <a:schemeClr val="tx1">
                  <a:alpha val="30000"/>
                </a:schemeClr>
              </a:gs>
              <a:gs pos="100000">
                <a:schemeClr val="tx1">
                  <a:alpha val="0"/>
                </a:schemeClr>
              </a:gs>
            </a:gsLst>
            <a:lin ang="16200000" scaled="1"/>
            <a:tileRect/>
          </a:gra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endParaRPr lang="en-GB" sz="1400" dirty="0">
              <a:solidFill>
                <a:schemeClr val="bg1"/>
              </a:solidFill>
            </a:endParaRPr>
          </a:p>
        </p:txBody>
      </p:sp>
      <p:sp>
        <p:nvSpPr>
          <p:cNvPr id="2" name="Title 1"/>
          <p:cNvSpPr>
            <a:spLocks noGrp="1"/>
          </p:cNvSpPr>
          <p:nvPr>
            <p:ph type="title"/>
          </p:nvPr>
        </p:nvSpPr>
        <p:spPr bwMode="gray">
          <a:xfrm>
            <a:off x="457204" y="3137396"/>
            <a:ext cx="6040877" cy="1261884"/>
          </a:xfrm>
          <a:effectLst>
            <a:outerShdw blurRad="177800" dist="38100" dir="2700000" algn="tl" rotWithShape="0">
              <a:prstClr val="black">
                <a:alpha val="40000"/>
              </a:prstClr>
            </a:outerShdw>
          </a:effectLst>
        </p:spPr>
        <p:txBody>
          <a:bodyPr anchor="t">
            <a:spAutoFit/>
          </a:bodyPr>
          <a:lstStyle>
            <a:lvl1pPr algn="l">
              <a:defRPr sz="4000" b="1" cap="none" baseline="0">
                <a:solidFill>
                  <a:schemeClr val="bg1"/>
                </a:solidFill>
              </a:defRPr>
            </a:lvl1pPr>
          </a:lstStyle>
          <a:p>
            <a:r>
              <a:rPr lang="en-US" noProof="0"/>
              <a:t>Click to edit Master title style</a:t>
            </a:r>
            <a:endParaRPr lang="en-GB" noProof="0" dirty="0"/>
          </a:p>
        </p:txBody>
      </p:sp>
      <p:sp>
        <p:nvSpPr>
          <p:cNvPr id="3" name="Text Placeholder 2"/>
          <p:cNvSpPr>
            <a:spLocks noGrp="1"/>
          </p:cNvSpPr>
          <p:nvPr>
            <p:ph type="body" idx="1"/>
          </p:nvPr>
        </p:nvSpPr>
        <p:spPr bwMode="gray">
          <a:xfrm>
            <a:off x="457204" y="2445914"/>
            <a:ext cx="6040877" cy="733425"/>
          </a:xfrm>
          <a:effectLst>
            <a:outerShdw blurRad="177800" dist="38100" dir="2700000" algn="tl" rotWithShape="0">
              <a:prstClr val="black">
                <a:alpha val="40000"/>
              </a:prstClr>
            </a:outerShdw>
          </a:effectLst>
        </p:spPr>
        <p:txBody>
          <a:bodyPr anchor="b"/>
          <a:lstStyle>
            <a:lvl1pPr marL="0" indent="0">
              <a:buNone/>
              <a:defRPr sz="200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7" name="Date Placeholder 6"/>
          <p:cNvSpPr>
            <a:spLocks noGrp="1"/>
          </p:cNvSpPr>
          <p:nvPr>
            <p:ph type="dt" sz="half" idx="10"/>
          </p:nvPr>
        </p:nvSpPr>
        <p:spPr/>
        <p:txBody>
          <a:bodyPr/>
          <a:lstStyle>
            <a:lvl1pPr>
              <a:defRPr>
                <a:solidFill>
                  <a:schemeClr val="bg1"/>
                </a:solidFill>
              </a:defRPr>
            </a:lvl1pPr>
          </a:lstStyle>
          <a:p>
            <a:fld id="{8A89B1B3-1351-4394-97E5-C60BA6D1A05A}" type="datetime1">
              <a:rPr lang="en-GB" smtClean="0"/>
              <a:t>22/07/2025</a:t>
            </a:fld>
            <a:endParaRPr lang="en-GB" dirty="0"/>
          </a:p>
        </p:txBody>
      </p:sp>
      <p:sp>
        <p:nvSpPr>
          <p:cNvPr id="8" name="Footer Placeholder 7"/>
          <p:cNvSpPr>
            <a:spLocks noGrp="1"/>
          </p:cNvSpPr>
          <p:nvPr>
            <p:ph type="ftr" sz="quarter" idx="11"/>
          </p:nvPr>
        </p:nvSpPr>
        <p:spPr/>
        <p:txBody>
          <a:bodyPr/>
          <a:lstStyle>
            <a:lvl1pPr>
              <a:defRPr>
                <a:solidFill>
                  <a:schemeClr val="bg1"/>
                </a:solidFill>
              </a:defRPr>
            </a:lvl1pPr>
          </a:lstStyle>
          <a:p>
            <a:r>
              <a:rPr lang="en-GB"/>
              <a:t>Tata Steel | TITLE POWERPOINT PRESENTATION</a:t>
            </a:r>
            <a:endParaRPr lang="en-GB" dirty="0"/>
          </a:p>
        </p:txBody>
      </p:sp>
      <p:sp>
        <p:nvSpPr>
          <p:cNvPr id="9" name="Slide Number Placeholder 8"/>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2665709868"/>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Content and Picture 1/2">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4572000" y="0"/>
            <a:ext cx="4572000" cy="51435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3" name="Content Placeholder 2"/>
          <p:cNvSpPr>
            <a:spLocks noGrp="1"/>
          </p:cNvSpPr>
          <p:nvPr>
            <p:ph idx="1"/>
          </p:nvPr>
        </p:nvSpPr>
        <p:spPr>
          <a:xfrm>
            <a:off x="457205" y="1184449"/>
            <a:ext cx="3740149" cy="339447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10" name="Title 9"/>
          <p:cNvSpPr>
            <a:spLocks noGrp="1"/>
          </p:cNvSpPr>
          <p:nvPr>
            <p:ph type="title"/>
          </p:nvPr>
        </p:nvSpPr>
        <p:spPr>
          <a:xfrm>
            <a:off x="457200" y="337225"/>
            <a:ext cx="3740400" cy="799032"/>
          </a:xfrm>
        </p:spPr>
        <p:txBody>
          <a:bodyPr/>
          <a:lstStyle/>
          <a:p>
            <a:r>
              <a:rPr lang="en-US" noProof="0"/>
              <a:t>Click to edit Master title style</a:t>
            </a:r>
            <a:endParaRPr lang="en-GB" noProof="0" dirty="0"/>
          </a:p>
        </p:txBody>
      </p:sp>
      <p:sp>
        <p:nvSpPr>
          <p:cNvPr id="11" name="Date Placeholder 10"/>
          <p:cNvSpPr>
            <a:spLocks noGrp="1"/>
          </p:cNvSpPr>
          <p:nvPr>
            <p:ph type="dt" sz="half" idx="14"/>
          </p:nvPr>
        </p:nvSpPr>
        <p:spPr/>
        <p:txBody>
          <a:bodyPr/>
          <a:lstStyle/>
          <a:p>
            <a:fld id="{B4E5E6DD-5CB3-4B13-8FE9-5D24883D7293}" type="datetime1">
              <a:rPr lang="en-GB" noProof="0" smtClean="0"/>
              <a:t>22/07/2025</a:t>
            </a:fld>
            <a:endParaRPr lang="en-GB" noProof="0" dirty="0"/>
          </a:p>
        </p:txBody>
      </p:sp>
      <p:sp>
        <p:nvSpPr>
          <p:cNvPr id="12" name="Footer Placeholder 11"/>
          <p:cNvSpPr>
            <a:spLocks noGrp="1"/>
          </p:cNvSpPr>
          <p:nvPr>
            <p:ph type="ftr" sz="quarter" idx="15"/>
          </p:nvPr>
        </p:nvSpPr>
        <p:spPr/>
        <p:txBody>
          <a:bodyPr/>
          <a:lstStyle/>
          <a:p>
            <a:r>
              <a:rPr lang="en-GB" noProof="0"/>
              <a:t>Tata Steel | TITLE POWERPOINT PRESENTATION</a:t>
            </a:r>
            <a:endParaRPr lang="en-GB" noProof="0" dirty="0"/>
          </a:p>
        </p:txBody>
      </p:sp>
      <p:sp>
        <p:nvSpPr>
          <p:cNvPr id="13" name="Slide Number Placeholder 12"/>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3605011402"/>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1/2 Violet">
    <p:bg bwMode="gray">
      <p:bgPr>
        <a:solidFill>
          <a:schemeClr val="tx2"/>
        </a:solidFill>
        <a:effectLst/>
      </p:bgPr>
    </p:bg>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4572000" y="0"/>
            <a:ext cx="4572000" cy="51435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3" name="Content Placeholder 2"/>
          <p:cNvSpPr>
            <a:spLocks noGrp="1"/>
          </p:cNvSpPr>
          <p:nvPr>
            <p:ph idx="1"/>
          </p:nvPr>
        </p:nvSpPr>
        <p:spPr>
          <a:xfrm>
            <a:off x="457200" y="1199079"/>
            <a:ext cx="3740149" cy="3394472"/>
          </a:xfrm>
        </p:spPr>
        <p:txBody>
          <a:bodyPr/>
          <a:lstStyle>
            <a:lvl1pPr>
              <a:buClr>
                <a:schemeClr val="bg1"/>
              </a:buCl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2" name="Title 1"/>
          <p:cNvSpPr>
            <a:spLocks noGrp="1"/>
          </p:cNvSpPr>
          <p:nvPr>
            <p:ph type="title"/>
          </p:nvPr>
        </p:nvSpPr>
        <p:spPr>
          <a:xfrm>
            <a:off x="457200" y="337225"/>
            <a:ext cx="3740400" cy="799032"/>
          </a:xfrm>
        </p:spPr>
        <p:txBody>
          <a:bodyPr/>
          <a:lstStyle>
            <a:lvl1pPr>
              <a:defRPr>
                <a:solidFill>
                  <a:schemeClr val="bg1"/>
                </a:solidFill>
              </a:defRPr>
            </a:lvl1pPr>
          </a:lstStyle>
          <a:p>
            <a:r>
              <a:rPr lang="en-US" noProof="0"/>
              <a:t>Click to edit Master title style</a:t>
            </a:r>
            <a:endParaRPr lang="en-GB" noProof="0" dirty="0"/>
          </a:p>
        </p:txBody>
      </p:sp>
      <p:sp>
        <p:nvSpPr>
          <p:cNvPr id="8" name="Date Placeholder 7"/>
          <p:cNvSpPr>
            <a:spLocks noGrp="1"/>
          </p:cNvSpPr>
          <p:nvPr>
            <p:ph type="dt" sz="half" idx="14"/>
          </p:nvPr>
        </p:nvSpPr>
        <p:spPr/>
        <p:txBody>
          <a:bodyPr/>
          <a:lstStyle>
            <a:lvl1pPr>
              <a:defRPr>
                <a:solidFill>
                  <a:schemeClr val="bg1"/>
                </a:solidFill>
              </a:defRPr>
            </a:lvl1pPr>
          </a:lstStyle>
          <a:p>
            <a:fld id="{1B1B9532-7E1A-49CE-A5BD-7BB533469177}" type="datetime1">
              <a:rPr lang="en-GB" smtClean="0"/>
              <a:t>22/07/2025</a:t>
            </a:fld>
            <a:endParaRPr lang="en-GB" dirty="0"/>
          </a:p>
        </p:txBody>
      </p:sp>
      <p:sp>
        <p:nvSpPr>
          <p:cNvPr id="9" name="Footer Placeholder 8"/>
          <p:cNvSpPr>
            <a:spLocks noGrp="1"/>
          </p:cNvSpPr>
          <p:nvPr>
            <p:ph type="ftr" sz="quarter" idx="15"/>
          </p:nvPr>
        </p:nvSpPr>
        <p:spPr/>
        <p:txBody>
          <a:bodyPr/>
          <a:lstStyle>
            <a:lvl1pPr>
              <a:defRPr>
                <a:solidFill>
                  <a:schemeClr val="bg1"/>
                </a:solidFill>
              </a:defRPr>
            </a:lvl1pPr>
          </a:lstStyle>
          <a:p>
            <a:r>
              <a:rPr lang="en-GB"/>
              <a:t>Tata Steel | TITLE POWERPOINT PRESENTATION</a:t>
            </a:r>
            <a:endParaRPr lang="en-GB" dirty="0"/>
          </a:p>
        </p:txBody>
      </p:sp>
      <p:sp>
        <p:nvSpPr>
          <p:cNvPr id="10" name="Slide Number Placeholder 9"/>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1478892229"/>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Content and Picture Curve">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3702997" y="0"/>
            <a:ext cx="5441003" cy="5143500"/>
          </a:xfrm>
          <a:custGeom>
            <a:avLst/>
            <a:gdLst/>
            <a:ahLst/>
            <a:cxnLst/>
            <a:rect l="l" t="t" r="r" b="b"/>
            <a:pathLst>
              <a:path w="5441003" h="5143500">
                <a:moveTo>
                  <a:pt x="245991" y="0"/>
                </a:moveTo>
                <a:lnTo>
                  <a:pt x="5441003" y="0"/>
                </a:lnTo>
                <a:lnTo>
                  <a:pt x="5441003" y="5143500"/>
                </a:lnTo>
                <a:lnTo>
                  <a:pt x="284902" y="5143500"/>
                </a:lnTo>
                <a:cubicBezTo>
                  <a:pt x="153186" y="4282872"/>
                  <a:pt x="2014" y="3344424"/>
                  <a:pt x="0" y="2483796"/>
                </a:cubicBezTo>
                <a:cubicBezTo>
                  <a:pt x="2014" y="1629924"/>
                  <a:pt x="94819" y="847387"/>
                  <a:pt x="245991" y="0"/>
                </a:cubicBezTo>
                <a:close/>
              </a:path>
            </a:pathLst>
          </a:custGeo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dirty="0"/>
          </a:p>
        </p:txBody>
      </p:sp>
      <p:sp>
        <p:nvSpPr>
          <p:cNvPr id="13" name="Content Placeholder 2"/>
          <p:cNvSpPr>
            <a:spLocks noGrp="1"/>
          </p:cNvSpPr>
          <p:nvPr>
            <p:ph sz="half" idx="1"/>
          </p:nvPr>
        </p:nvSpPr>
        <p:spPr>
          <a:xfrm>
            <a:off x="457203" y="1184447"/>
            <a:ext cx="3110400" cy="3394800"/>
          </a:xfrm>
        </p:spPr>
        <p:txBody>
          <a:bodyPr/>
          <a:lstStyle>
            <a:lvl1pPr>
              <a:tabLst>
                <a:tab pos="2600325" algn="r"/>
              </a:tabLst>
              <a:defRPr sz="1400"/>
            </a:lvl1pPr>
            <a:lvl2pPr>
              <a:tabLst>
                <a:tab pos="2600325" algn="r"/>
              </a:tabLst>
              <a:defRPr sz="1400"/>
            </a:lvl2pPr>
            <a:lvl3pPr>
              <a:tabLst>
                <a:tab pos="2600325" algn="r"/>
              </a:tabLst>
              <a:defRPr sz="1400"/>
            </a:lvl3pPr>
            <a:lvl4pPr>
              <a:tabLst>
                <a:tab pos="2600325" algn="r"/>
              </a:tabLst>
              <a:defRPr sz="1400"/>
            </a:lvl4pPr>
            <a:lvl5pPr>
              <a:tabLst>
                <a:tab pos="2600325" algn="r"/>
              </a:tabLst>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3" name="Title 2"/>
          <p:cNvSpPr>
            <a:spLocks noGrp="1"/>
          </p:cNvSpPr>
          <p:nvPr>
            <p:ph type="title"/>
          </p:nvPr>
        </p:nvSpPr>
        <p:spPr>
          <a:xfrm>
            <a:off x="457200" y="337225"/>
            <a:ext cx="3200400" cy="799032"/>
          </a:xfrm>
        </p:spPr>
        <p:txBody>
          <a:bodyPr/>
          <a:lstStyle/>
          <a:p>
            <a:r>
              <a:rPr lang="en-US" noProof="0"/>
              <a:t>Click to edit Master title style</a:t>
            </a:r>
            <a:endParaRPr lang="en-GB" noProof="0" dirty="0"/>
          </a:p>
        </p:txBody>
      </p:sp>
      <p:sp>
        <p:nvSpPr>
          <p:cNvPr id="10" name="Date Placeholder 9"/>
          <p:cNvSpPr>
            <a:spLocks noGrp="1"/>
          </p:cNvSpPr>
          <p:nvPr>
            <p:ph type="dt" sz="half" idx="14"/>
          </p:nvPr>
        </p:nvSpPr>
        <p:spPr/>
        <p:txBody>
          <a:bodyPr/>
          <a:lstStyle/>
          <a:p>
            <a:fld id="{D67988AC-E587-4DDA-84C8-802B104B513E}" type="datetime1">
              <a:rPr lang="en-GB" noProof="0" smtClean="0"/>
              <a:t>22/07/2025</a:t>
            </a:fld>
            <a:endParaRPr lang="en-GB" noProof="0" dirty="0"/>
          </a:p>
        </p:txBody>
      </p:sp>
      <p:sp>
        <p:nvSpPr>
          <p:cNvPr id="11" name="Footer Placeholder 10"/>
          <p:cNvSpPr>
            <a:spLocks noGrp="1"/>
          </p:cNvSpPr>
          <p:nvPr>
            <p:ph type="ftr" sz="quarter" idx="15"/>
          </p:nvPr>
        </p:nvSpPr>
        <p:spPr/>
        <p:txBody>
          <a:bodyPr/>
          <a:lstStyle/>
          <a:p>
            <a:r>
              <a:rPr lang="en-GB" noProof="0"/>
              <a:t>Tata Steel | TITLE POWERPOINT PRESENTATION</a:t>
            </a:r>
            <a:endParaRPr lang="en-GB" noProof="0" dirty="0"/>
          </a:p>
        </p:txBody>
      </p:sp>
      <p:sp>
        <p:nvSpPr>
          <p:cNvPr id="12" name="Slide Number Placeholder 11"/>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215736866"/>
      </p:ext>
    </p:extLst>
  </p:cSld>
  <p:clrMapOvr>
    <a:masterClrMapping/>
  </p:clrMapOvr>
  <p:transition spd="slow">
    <p:push dir="u"/>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Content and Picture 1/3">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6103938" y="0"/>
            <a:ext cx="3040062" cy="51435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3" name="Content Placeholder 2"/>
          <p:cNvSpPr>
            <a:spLocks noGrp="1"/>
          </p:cNvSpPr>
          <p:nvPr>
            <p:ph idx="1"/>
          </p:nvPr>
        </p:nvSpPr>
        <p:spPr>
          <a:xfrm>
            <a:off x="457201" y="1184449"/>
            <a:ext cx="5272088" cy="339447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8" name="Title 7"/>
          <p:cNvSpPr>
            <a:spLocks noGrp="1"/>
          </p:cNvSpPr>
          <p:nvPr>
            <p:ph type="title"/>
          </p:nvPr>
        </p:nvSpPr>
        <p:spPr>
          <a:xfrm>
            <a:off x="457200" y="337225"/>
            <a:ext cx="5274000" cy="799032"/>
          </a:xfrm>
        </p:spPr>
        <p:txBody>
          <a:bodyPr/>
          <a:lstStyle/>
          <a:p>
            <a:r>
              <a:rPr lang="en-US" noProof="0"/>
              <a:t>Click to edit Master title style</a:t>
            </a:r>
            <a:endParaRPr lang="en-GB" noProof="0" dirty="0"/>
          </a:p>
        </p:txBody>
      </p:sp>
      <p:sp>
        <p:nvSpPr>
          <p:cNvPr id="11" name="Date Placeholder 10"/>
          <p:cNvSpPr>
            <a:spLocks noGrp="1"/>
          </p:cNvSpPr>
          <p:nvPr>
            <p:ph type="dt" sz="half" idx="14"/>
          </p:nvPr>
        </p:nvSpPr>
        <p:spPr/>
        <p:txBody>
          <a:bodyPr/>
          <a:lstStyle/>
          <a:p>
            <a:fld id="{CF7C234A-AA53-4BF5-88C1-596684D23AE5}" type="datetime1">
              <a:rPr lang="en-GB" noProof="0" smtClean="0"/>
              <a:t>22/07/2025</a:t>
            </a:fld>
            <a:endParaRPr lang="en-GB" noProof="0" dirty="0"/>
          </a:p>
        </p:txBody>
      </p:sp>
      <p:sp>
        <p:nvSpPr>
          <p:cNvPr id="12" name="Footer Placeholder 11"/>
          <p:cNvSpPr>
            <a:spLocks noGrp="1"/>
          </p:cNvSpPr>
          <p:nvPr>
            <p:ph type="ftr" sz="quarter" idx="15"/>
          </p:nvPr>
        </p:nvSpPr>
        <p:spPr/>
        <p:txBody>
          <a:bodyPr/>
          <a:lstStyle/>
          <a:p>
            <a:r>
              <a:rPr lang="en-GB" noProof="0"/>
              <a:t>Tata Steel | TITLE POWERPOINT PRESENTATION</a:t>
            </a:r>
            <a:endParaRPr lang="en-GB" noProof="0" dirty="0"/>
          </a:p>
        </p:txBody>
      </p:sp>
      <p:sp>
        <p:nvSpPr>
          <p:cNvPr id="13" name="Slide Number Placeholder 12"/>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1106864224"/>
      </p:ext>
    </p:extLst>
  </p:cSld>
  <p:clrMapOvr>
    <a:masterClrMapping/>
  </p:clrMapOvr>
  <p:transition spd="slow">
    <p:push dir="u"/>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Content and Pullout">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84449"/>
            <a:ext cx="5274000" cy="339447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12" name="Text Placeholder 11"/>
          <p:cNvSpPr>
            <a:spLocks noGrp="1"/>
          </p:cNvSpPr>
          <p:nvPr>
            <p:ph type="body" sz="quarter" idx="14"/>
          </p:nvPr>
        </p:nvSpPr>
        <p:spPr bwMode="gray">
          <a:xfrm>
            <a:off x="6439711" y="124403"/>
            <a:ext cx="2704289" cy="4703766"/>
          </a:xfrm>
          <a:custGeom>
            <a:avLst/>
            <a:gdLst>
              <a:gd name="connsiteX0" fmla="*/ 0 w 2553005"/>
              <a:gd name="connsiteY0" fmla="*/ 0 h 4454957"/>
              <a:gd name="connsiteX1" fmla="*/ 2553005 w 2553005"/>
              <a:gd name="connsiteY1" fmla="*/ 0 h 4454957"/>
              <a:gd name="connsiteX2" fmla="*/ 2553005 w 2553005"/>
              <a:gd name="connsiteY2" fmla="*/ 4454957 h 4454957"/>
              <a:gd name="connsiteX3" fmla="*/ 0 w 2553005"/>
              <a:gd name="connsiteY3" fmla="*/ 4454957 h 4454957"/>
              <a:gd name="connsiteX4" fmla="*/ 0 w 2553005"/>
              <a:gd name="connsiteY4" fmla="*/ 0 h 4454957"/>
              <a:gd name="connsiteX0" fmla="*/ 117043 w 2553005"/>
              <a:gd name="connsiteY0" fmla="*/ 1338681 h 4454957"/>
              <a:gd name="connsiteX1" fmla="*/ 2553005 w 2553005"/>
              <a:gd name="connsiteY1" fmla="*/ 0 h 4454957"/>
              <a:gd name="connsiteX2" fmla="*/ 2553005 w 2553005"/>
              <a:gd name="connsiteY2" fmla="*/ 4454957 h 4454957"/>
              <a:gd name="connsiteX3" fmla="*/ 0 w 2553005"/>
              <a:gd name="connsiteY3" fmla="*/ 4454957 h 4454957"/>
              <a:gd name="connsiteX4" fmla="*/ 117043 w 2553005"/>
              <a:gd name="connsiteY4" fmla="*/ 1338681 h 4454957"/>
              <a:gd name="connsiteX0" fmla="*/ 375477 w 2811439"/>
              <a:gd name="connsiteY0" fmla="*/ 1471949 h 4588225"/>
              <a:gd name="connsiteX1" fmla="*/ 2811439 w 2811439"/>
              <a:gd name="connsiteY1" fmla="*/ 133268 h 4588225"/>
              <a:gd name="connsiteX2" fmla="*/ 2811439 w 2811439"/>
              <a:gd name="connsiteY2" fmla="*/ 4588225 h 4588225"/>
              <a:gd name="connsiteX3" fmla="*/ 258434 w 2811439"/>
              <a:gd name="connsiteY3" fmla="*/ 4588225 h 4588225"/>
              <a:gd name="connsiteX4" fmla="*/ 375477 w 2811439"/>
              <a:gd name="connsiteY4" fmla="*/ 1471949 h 4588225"/>
              <a:gd name="connsiteX0" fmla="*/ 375477 w 2811439"/>
              <a:gd name="connsiteY0" fmla="*/ 1338681 h 4454957"/>
              <a:gd name="connsiteX1" fmla="*/ 2811439 w 2811439"/>
              <a:gd name="connsiteY1" fmla="*/ 0 h 4454957"/>
              <a:gd name="connsiteX2" fmla="*/ 2811439 w 2811439"/>
              <a:gd name="connsiteY2" fmla="*/ 4454957 h 4454957"/>
              <a:gd name="connsiteX3" fmla="*/ 258434 w 2811439"/>
              <a:gd name="connsiteY3" fmla="*/ 4454957 h 4454957"/>
              <a:gd name="connsiteX4" fmla="*/ 375477 w 2811439"/>
              <a:gd name="connsiteY4" fmla="*/ 1338681 h 4454957"/>
              <a:gd name="connsiteX0" fmla="*/ 342142 w 2836626"/>
              <a:gd name="connsiteY0" fmla="*/ 1477669 h 4454957"/>
              <a:gd name="connsiteX1" fmla="*/ 2836626 w 2836626"/>
              <a:gd name="connsiteY1" fmla="*/ 0 h 4454957"/>
              <a:gd name="connsiteX2" fmla="*/ 2836626 w 2836626"/>
              <a:gd name="connsiteY2" fmla="*/ 4454957 h 4454957"/>
              <a:gd name="connsiteX3" fmla="*/ 283621 w 2836626"/>
              <a:gd name="connsiteY3" fmla="*/ 4454957 h 4454957"/>
              <a:gd name="connsiteX4" fmla="*/ 342142 w 2836626"/>
              <a:gd name="connsiteY4" fmla="*/ 1477669 h 4454957"/>
              <a:gd name="connsiteX0" fmla="*/ 360501 w 2854985"/>
              <a:gd name="connsiteY0" fmla="*/ 1477669 h 4454957"/>
              <a:gd name="connsiteX1" fmla="*/ 2854985 w 2854985"/>
              <a:gd name="connsiteY1" fmla="*/ 0 h 4454957"/>
              <a:gd name="connsiteX2" fmla="*/ 2854985 w 2854985"/>
              <a:gd name="connsiteY2" fmla="*/ 4454957 h 4454957"/>
              <a:gd name="connsiteX3" fmla="*/ 301980 w 2854985"/>
              <a:gd name="connsiteY3" fmla="*/ 4454957 h 4454957"/>
              <a:gd name="connsiteX4" fmla="*/ 360501 w 2854985"/>
              <a:gd name="connsiteY4" fmla="*/ 1477669 h 4454957"/>
              <a:gd name="connsiteX0" fmla="*/ 44999 w 2539483"/>
              <a:gd name="connsiteY0" fmla="*/ 1477669 h 4454957"/>
              <a:gd name="connsiteX1" fmla="*/ 2539483 w 2539483"/>
              <a:gd name="connsiteY1" fmla="*/ 0 h 4454957"/>
              <a:gd name="connsiteX2" fmla="*/ 2539483 w 2539483"/>
              <a:gd name="connsiteY2" fmla="*/ 4454957 h 4454957"/>
              <a:gd name="connsiteX3" fmla="*/ 1047182 w 2539483"/>
              <a:gd name="connsiteY3" fmla="*/ 3430829 h 4454957"/>
              <a:gd name="connsiteX4" fmla="*/ 44999 w 2539483"/>
              <a:gd name="connsiteY4" fmla="*/ 1477669 h 4454957"/>
              <a:gd name="connsiteX0" fmla="*/ 45399 w 2539883"/>
              <a:gd name="connsiteY0" fmla="*/ 1477669 h 4615678"/>
              <a:gd name="connsiteX1" fmla="*/ 2539883 w 2539883"/>
              <a:gd name="connsiteY1" fmla="*/ 0 h 4615678"/>
              <a:gd name="connsiteX2" fmla="*/ 2539883 w 2539883"/>
              <a:gd name="connsiteY2" fmla="*/ 4454957 h 4615678"/>
              <a:gd name="connsiteX3" fmla="*/ 1047582 w 2539883"/>
              <a:gd name="connsiteY3" fmla="*/ 3430829 h 4615678"/>
              <a:gd name="connsiteX4" fmla="*/ 45399 w 2539883"/>
              <a:gd name="connsiteY4" fmla="*/ 1477669 h 4615678"/>
              <a:gd name="connsiteX0" fmla="*/ 45399 w 2539883"/>
              <a:gd name="connsiteY0" fmla="*/ 1477669 h 4454957"/>
              <a:gd name="connsiteX1" fmla="*/ 2539883 w 2539883"/>
              <a:gd name="connsiteY1" fmla="*/ 0 h 4454957"/>
              <a:gd name="connsiteX2" fmla="*/ 2539883 w 2539883"/>
              <a:gd name="connsiteY2" fmla="*/ 4454957 h 4454957"/>
              <a:gd name="connsiteX3" fmla="*/ 1047582 w 2539883"/>
              <a:gd name="connsiteY3" fmla="*/ 3430829 h 4454957"/>
              <a:gd name="connsiteX4" fmla="*/ 45399 w 2539883"/>
              <a:gd name="connsiteY4" fmla="*/ 1477669 h 4454957"/>
              <a:gd name="connsiteX0" fmla="*/ 102396 w 2596880"/>
              <a:gd name="connsiteY0" fmla="*/ 1477669 h 4454957"/>
              <a:gd name="connsiteX1" fmla="*/ 2596880 w 2596880"/>
              <a:gd name="connsiteY1" fmla="*/ 0 h 4454957"/>
              <a:gd name="connsiteX2" fmla="*/ 2596880 w 2596880"/>
              <a:gd name="connsiteY2" fmla="*/ 4454957 h 4454957"/>
              <a:gd name="connsiteX3" fmla="*/ 687613 w 2596880"/>
              <a:gd name="connsiteY3" fmla="*/ 2962656 h 4454957"/>
              <a:gd name="connsiteX4" fmla="*/ 102396 w 2596880"/>
              <a:gd name="connsiteY4" fmla="*/ 1477669 h 4454957"/>
              <a:gd name="connsiteX0" fmla="*/ 106554 w 2564462"/>
              <a:gd name="connsiteY0" fmla="*/ 1375256 h 4454957"/>
              <a:gd name="connsiteX1" fmla="*/ 2564462 w 2564462"/>
              <a:gd name="connsiteY1" fmla="*/ 0 h 4454957"/>
              <a:gd name="connsiteX2" fmla="*/ 2564462 w 2564462"/>
              <a:gd name="connsiteY2" fmla="*/ 4454957 h 4454957"/>
              <a:gd name="connsiteX3" fmla="*/ 655195 w 2564462"/>
              <a:gd name="connsiteY3" fmla="*/ 2962656 h 4454957"/>
              <a:gd name="connsiteX4" fmla="*/ 106554 w 2564462"/>
              <a:gd name="connsiteY4" fmla="*/ 1375256 h 4454957"/>
              <a:gd name="connsiteX0" fmla="*/ 106554 w 2564462"/>
              <a:gd name="connsiteY0" fmla="*/ 1411832 h 4454957"/>
              <a:gd name="connsiteX1" fmla="*/ 2564462 w 2564462"/>
              <a:gd name="connsiteY1" fmla="*/ 0 h 4454957"/>
              <a:gd name="connsiteX2" fmla="*/ 2564462 w 2564462"/>
              <a:gd name="connsiteY2" fmla="*/ 4454957 h 4454957"/>
              <a:gd name="connsiteX3" fmla="*/ 655195 w 2564462"/>
              <a:gd name="connsiteY3" fmla="*/ 2962656 h 4454957"/>
              <a:gd name="connsiteX4" fmla="*/ 106554 w 2564462"/>
              <a:gd name="connsiteY4" fmla="*/ 1411832 h 4454957"/>
              <a:gd name="connsiteX0" fmla="*/ 108424 w 2566332"/>
              <a:gd name="connsiteY0" fmla="*/ 1411832 h 4454957"/>
              <a:gd name="connsiteX1" fmla="*/ 2566332 w 2566332"/>
              <a:gd name="connsiteY1" fmla="*/ 0 h 4454957"/>
              <a:gd name="connsiteX2" fmla="*/ 2566332 w 2566332"/>
              <a:gd name="connsiteY2" fmla="*/ 4454957 h 4454957"/>
              <a:gd name="connsiteX3" fmla="*/ 657065 w 2566332"/>
              <a:gd name="connsiteY3" fmla="*/ 2962656 h 4454957"/>
              <a:gd name="connsiteX4" fmla="*/ 108424 w 2566332"/>
              <a:gd name="connsiteY4" fmla="*/ 1411832 h 4454957"/>
              <a:gd name="connsiteX0" fmla="*/ 109379 w 2567287"/>
              <a:gd name="connsiteY0" fmla="*/ 1411832 h 4454957"/>
              <a:gd name="connsiteX1" fmla="*/ 2567287 w 2567287"/>
              <a:gd name="connsiteY1" fmla="*/ 0 h 4454957"/>
              <a:gd name="connsiteX2" fmla="*/ 2567287 w 2567287"/>
              <a:gd name="connsiteY2" fmla="*/ 4454957 h 4454957"/>
              <a:gd name="connsiteX3" fmla="*/ 658020 w 2567287"/>
              <a:gd name="connsiteY3" fmla="*/ 2962656 h 4454957"/>
              <a:gd name="connsiteX4" fmla="*/ 109379 w 2567287"/>
              <a:gd name="connsiteY4" fmla="*/ 1411832 h 4454957"/>
              <a:gd name="connsiteX0" fmla="*/ 107424 w 2558016"/>
              <a:gd name="connsiteY0" fmla="*/ 1397202 h 4454957"/>
              <a:gd name="connsiteX1" fmla="*/ 2558016 w 2558016"/>
              <a:gd name="connsiteY1" fmla="*/ 0 h 4454957"/>
              <a:gd name="connsiteX2" fmla="*/ 2558016 w 2558016"/>
              <a:gd name="connsiteY2" fmla="*/ 4454957 h 4454957"/>
              <a:gd name="connsiteX3" fmla="*/ 648749 w 2558016"/>
              <a:gd name="connsiteY3" fmla="*/ 2962656 h 4454957"/>
              <a:gd name="connsiteX4" fmla="*/ 107424 w 2558016"/>
              <a:gd name="connsiteY4" fmla="*/ 1397202 h 4454957"/>
              <a:gd name="connsiteX0" fmla="*/ 107424 w 2558016"/>
              <a:gd name="connsiteY0" fmla="*/ 1397202 h 4454957"/>
              <a:gd name="connsiteX1" fmla="*/ 2558016 w 2558016"/>
              <a:gd name="connsiteY1" fmla="*/ 0 h 4454957"/>
              <a:gd name="connsiteX2" fmla="*/ 2558016 w 2558016"/>
              <a:gd name="connsiteY2" fmla="*/ 4454957 h 4454957"/>
              <a:gd name="connsiteX3" fmla="*/ 648749 w 2558016"/>
              <a:gd name="connsiteY3" fmla="*/ 2962656 h 4454957"/>
              <a:gd name="connsiteX4" fmla="*/ 107424 w 2558016"/>
              <a:gd name="connsiteY4" fmla="*/ 1397202 h 4454957"/>
              <a:gd name="connsiteX0" fmla="*/ 105185 w 2574827"/>
              <a:gd name="connsiteY0" fmla="*/ 1416252 h 4454957"/>
              <a:gd name="connsiteX1" fmla="*/ 2574827 w 2574827"/>
              <a:gd name="connsiteY1" fmla="*/ 0 h 4454957"/>
              <a:gd name="connsiteX2" fmla="*/ 2574827 w 2574827"/>
              <a:gd name="connsiteY2" fmla="*/ 4454957 h 4454957"/>
              <a:gd name="connsiteX3" fmla="*/ 665560 w 2574827"/>
              <a:gd name="connsiteY3" fmla="*/ 2962656 h 4454957"/>
              <a:gd name="connsiteX4" fmla="*/ 105185 w 2574827"/>
              <a:gd name="connsiteY4" fmla="*/ 1416252 h 4454957"/>
              <a:gd name="connsiteX0" fmla="*/ 91602 w 2561244"/>
              <a:gd name="connsiteY0" fmla="*/ 1416252 h 4454957"/>
              <a:gd name="connsiteX1" fmla="*/ 2561244 w 2561244"/>
              <a:gd name="connsiteY1" fmla="*/ 0 h 4454957"/>
              <a:gd name="connsiteX2" fmla="*/ 2561244 w 2561244"/>
              <a:gd name="connsiteY2" fmla="*/ 4454957 h 4454957"/>
              <a:gd name="connsiteX3" fmla="*/ 651977 w 2561244"/>
              <a:gd name="connsiteY3" fmla="*/ 2962656 h 4454957"/>
              <a:gd name="connsiteX4" fmla="*/ 91602 w 2561244"/>
              <a:gd name="connsiteY4" fmla="*/ 1416252 h 44549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1244" h="4454957">
                <a:moveTo>
                  <a:pt x="91602" y="1416252"/>
                </a:moveTo>
                <a:cubicBezTo>
                  <a:pt x="376476" y="960576"/>
                  <a:pt x="1862642" y="204826"/>
                  <a:pt x="2561244" y="0"/>
                </a:cubicBezTo>
                <a:lnTo>
                  <a:pt x="2561244" y="4454957"/>
                </a:lnTo>
                <a:cubicBezTo>
                  <a:pt x="1866300" y="4061156"/>
                  <a:pt x="1063584" y="3469107"/>
                  <a:pt x="651977" y="2962656"/>
                </a:cubicBezTo>
                <a:cubicBezTo>
                  <a:pt x="240370" y="2456205"/>
                  <a:pt x="-193272" y="1871928"/>
                  <a:pt x="91602" y="1416252"/>
                </a:cubicBezTo>
                <a:close/>
              </a:path>
            </a:pathLst>
          </a:custGeom>
          <a:solidFill>
            <a:schemeClr val="accent4"/>
          </a:solidFill>
          <a:ln>
            <a:noFill/>
          </a:ln>
        </p:spPr>
        <p:txBody>
          <a:bodyPr lIns="18000" rIns="252000" anchor="ctr" anchorCtr="0"/>
          <a:lstStyle>
            <a:lvl1pPr marL="0" indent="0" algn="r">
              <a:lnSpc>
                <a:spcPct val="80000"/>
              </a:lnSpc>
              <a:buNone/>
              <a:defRPr sz="1000">
                <a:solidFill>
                  <a:schemeClr val="bg1"/>
                </a:solidFill>
              </a:defRPr>
            </a:lvl1pPr>
            <a:lvl2pPr marL="179388" indent="0" algn="r">
              <a:lnSpc>
                <a:spcPct val="80000"/>
              </a:lnSpc>
              <a:buNone/>
              <a:defRPr sz="1000">
                <a:solidFill>
                  <a:schemeClr val="bg1"/>
                </a:solidFill>
              </a:defRPr>
            </a:lvl2pPr>
            <a:lvl3pPr marL="357187" indent="0" algn="r">
              <a:lnSpc>
                <a:spcPct val="80000"/>
              </a:lnSpc>
              <a:buNone/>
              <a:defRPr sz="1000">
                <a:solidFill>
                  <a:schemeClr val="bg1"/>
                </a:solidFill>
              </a:defRPr>
            </a:lvl3pPr>
            <a:lvl4pPr marL="536575" indent="0" algn="r">
              <a:lnSpc>
                <a:spcPct val="80000"/>
              </a:lnSpc>
              <a:buNone/>
              <a:defRPr sz="1000">
                <a:solidFill>
                  <a:schemeClr val="bg1"/>
                </a:solidFill>
              </a:defRPr>
            </a:lvl4pPr>
            <a:lvl5pPr marL="0" indent="0" algn="r">
              <a:lnSpc>
                <a:spcPct val="80000"/>
              </a:lnSpc>
              <a:buFont typeface="Arial" panose="020B0604020202020204" pitchFamily="34" charset="0"/>
              <a:buNone/>
              <a:defRPr sz="10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8" name="Title 7"/>
          <p:cNvSpPr>
            <a:spLocks noGrp="1"/>
          </p:cNvSpPr>
          <p:nvPr>
            <p:ph type="title"/>
          </p:nvPr>
        </p:nvSpPr>
        <p:spPr>
          <a:xfrm>
            <a:off x="457200" y="337225"/>
            <a:ext cx="5274000" cy="799032"/>
          </a:xfrm>
        </p:spPr>
        <p:txBody>
          <a:bodyPr/>
          <a:lstStyle/>
          <a:p>
            <a:r>
              <a:rPr lang="en-US" noProof="0"/>
              <a:t>Click to edit Master title style</a:t>
            </a:r>
            <a:endParaRPr lang="en-GB" noProof="0" dirty="0"/>
          </a:p>
        </p:txBody>
      </p:sp>
      <p:sp>
        <p:nvSpPr>
          <p:cNvPr id="2" name="Date Placeholder 1"/>
          <p:cNvSpPr>
            <a:spLocks noGrp="1"/>
          </p:cNvSpPr>
          <p:nvPr>
            <p:ph type="dt" sz="half" idx="15"/>
          </p:nvPr>
        </p:nvSpPr>
        <p:spPr/>
        <p:txBody>
          <a:bodyPr/>
          <a:lstStyle/>
          <a:p>
            <a:fld id="{B4DF5529-5816-4701-AD82-A14096065691}" type="datetime1">
              <a:rPr lang="en-GB" noProof="0" smtClean="0"/>
              <a:t>22/07/2025</a:t>
            </a:fld>
            <a:endParaRPr lang="en-GB" noProof="0" dirty="0"/>
          </a:p>
        </p:txBody>
      </p:sp>
      <p:sp>
        <p:nvSpPr>
          <p:cNvPr id="4" name="Footer Placeholder 3"/>
          <p:cNvSpPr>
            <a:spLocks noGrp="1"/>
          </p:cNvSpPr>
          <p:nvPr>
            <p:ph type="ftr" sz="quarter" idx="16"/>
          </p:nvPr>
        </p:nvSpPr>
        <p:spPr/>
        <p:txBody>
          <a:bodyPr/>
          <a:lstStyle/>
          <a:p>
            <a:r>
              <a:rPr lang="en-GB" noProof="0"/>
              <a:t>Tata Steel | TITLE POWERPOINT PRESENTATION</a:t>
            </a:r>
            <a:endParaRPr lang="en-GB" noProof="0" dirty="0"/>
          </a:p>
        </p:txBody>
      </p:sp>
      <p:sp>
        <p:nvSpPr>
          <p:cNvPr id="5" name="Slide Number Placeholder 4"/>
          <p:cNvSpPr>
            <a:spLocks noGrp="1"/>
          </p:cNvSpPr>
          <p:nvPr>
            <p:ph type="sldNum" sz="quarter" idx="17"/>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84869599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50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1+#ppt_w/2"/>
                                          </p:val>
                                        </p:tav>
                                        <p:tav tm="100000">
                                          <p:val>
                                            <p:strVal val="#ppt_x"/>
                                          </p:val>
                                        </p:tav>
                                      </p:tavLst>
                                    </p:anim>
                                    <p:anim calcmode="lin" valueType="num">
                                      <p:cBhvr additive="base">
                                        <p:cTn id="8" dur="500" fill="hold"/>
                                        <p:tgtEl>
                                          <p:spTgt spid="1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tmplLst>
          <p:tmpl>
            <p:tnLst>
              <p:par>
                <p:cTn presetID="2" presetClass="entr" presetSubtype="2" fill="hold" nodeType="afterEffect">
                  <p:stCondLst>
                    <p:cond delay="500"/>
                  </p:stCondLst>
                  <p:childTnLst>
                    <p:set>
                      <p:cBhvr>
                        <p:cTn dur="1" fill="hold">
                          <p:stCondLst>
                            <p:cond delay="0"/>
                          </p:stCondLst>
                        </p:cTn>
                        <p:tgtEl>
                          <p:spTgt spid="12"/>
                        </p:tgtEl>
                        <p:attrNameLst>
                          <p:attrName>style.visibility</p:attrName>
                        </p:attrNameLst>
                      </p:cBhvr>
                      <p:to>
                        <p:strVal val="visible"/>
                      </p:to>
                    </p:set>
                    <p:anim calcmode="lin" valueType="num">
                      <p:cBhvr additive="base">
                        <p:cTn dur="500" fill="hold"/>
                        <p:tgtEl>
                          <p:spTgt spid="12"/>
                        </p:tgtEl>
                        <p:attrNameLst>
                          <p:attrName>ppt_x</p:attrName>
                        </p:attrNameLst>
                      </p:cBhvr>
                      <p:tavLst>
                        <p:tav tm="0">
                          <p:val>
                            <p:strVal val="1+#ppt_w/2"/>
                          </p:val>
                        </p:tav>
                        <p:tav tm="100000">
                          <p:val>
                            <p:strVal val="#ppt_x"/>
                          </p:val>
                        </p:tav>
                      </p:tavLst>
                    </p:anim>
                    <p:anim calcmode="lin" valueType="num">
                      <p:cBhvr additive="base">
                        <p:cTn dur="500" fill="hold"/>
                        <p:tgtEl>
                          <p:spTgt spid="12"/>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and Pullout">
    <p:spTree>
      <p:nvGrpSpPr>
        <p:cNvPr id="1" name=""/>
        <p:cNvGrpSpPr/>
        <p:nvPr/>
      </p:nvGrpSpPr>
      <p:grpSpPr>
        <a:xfrm>
          <a:off x="0" y="0"/>
          <a:ext cx="0" cy="0"/>
          <a:chOff x="0" y="0"/>
          <a:chExt cx="0" cy="0"/>
        </a:xfrm>
      </p:grpSpPr>
      <p:sp>
        <p:nvSpPr>
          <p:cNvPr id="9" name="Picture Placeholder 2"/>
          <p:cNvSpPr>
            <a:spLocks noGrp="1"/>
          </p:cNvSpPr>
          <p:nvPr>
            <p:ph type="pic" idx="13"/>
          </p:nvPr>
        </p:nvSpPr>
        <p:spPr>
          <a:xfrm>
            <a:off x="0" y="0"/>
            <a:ext cx="9144000" cy="51435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10" name="Text Placeholder 11"/>
          <p:cNvSpPr>
            <a:spLocks noGrp="1"/>
          </p:cNvSpPr>
          <p:nvPr>
            <p:ph type="body" sz="quarter" idx="14"/>
          </p:nvPr>
        </p:nvSpPr>
        <p:spPr bwMode="gray">
          <a:xfrm>
            <a:off x="6439711" y="124403"/>
            <a:ext cx="2704289" cy="4703766"/>
          </a:xfrm>
          <a:custGeom>
            <a:avLst/>
            <a:gdLst>
              <a:gd name="connsiteX0" fmla="*/ 0 w 2553005"/>
              <a:gd name="connsiteY0" fmla="*/ 0 h 4454957"/>
              <a:gd name="connsiteX1" fmla="*/ 2553005 w 2553005"/>
              <a:gd name="connsiteY1" fmla="*/ 0 h 4454957"/>
              <a:gd name="connsiteX2" fmla="*/ 2553005 w 2553005"/>
              <a:gd name="connsiteY2" fmla="*/ 4454957 h 4454957"/>
              <a:gd name="connsiteX3" fmla="*/ 0 w 2553005"/>
              <a:gd name="connsiteY3" fmla="*/ 4454957 h 4454957"/>
              <a:gd name="connsiteX4" fmla="*/ 0 w 2553005"/>
              <a:gd name="connsiteY4" fmla="*/ 0 h 4454957"/>
              <a:gd name="connsiteX0" fmla="*/ 117043 w 2553005"/>
              <a:gd name="connsiteY0" fmla="*/ 1338681 h 4454957"/>
              <a:gd name="connsiteX1" fmla="*/ 2553005 w 2553005"/>
              <a:gd name="connsiteY1" fmla="*/ 0 h 4454957"/>
              <a:gd name="connsiteX2" fmla="*/ 2553005 w 2553005"/>
              <a:gd name="connsiteY2" fmla="*/ 4454957 h 4454957"/>
              <a:gd name="connsiteX3" fmla="*/ 0 w 2553005"/>
              <a:gd name="connsiteY3" fmla="*/ 4454957 h 4454957"/>
              <a:gd name="connsiteX4" fmla="*/ 117043 w 2553005"/>
              <a:gd name="connsiteY4" fmla="*/ 1338681 h 4454957"/>
              <a:gd name="connsiteX0" fmla="*/ 375477 w 2811439"/>
              <a:gd name="connsiteY0" fmla="*/ 1471949 h 4588225"/>
              <a:gd name="connsiteX1" fmla="*/ 2811439 w 2811439"/>
              <a:gd name="connsiteY1" fmla="*/ 133268 h 4588225"/>
              <a:gd name="connsiteX2" fmla="*/ 2811439 w 2811439"/>
              <a:gd name="connsiteY2" fmla="*/ 4588225 h 4588225"/>
              <a:gd name="connsiteX3" fmla="*/ 258434 w 2811439"/>
              <a:gd name="connsiteY3" fmla="*/ 4588225 h 4588225"/>
              <a:gd name="connsiteX4" fmla="*/ 375477 w 2811439"/>
              <a:gd name="connsiteY4" fmla="*/ 1471949 h 4588225"/>
              <a:gd name="connsiteX0" fmla="*/ 375477 w 2811439"/>
              <a:gd name="connsiteY0" fmla="*/ 1338681 h 4454957"/>
              <a:gd name="connsiteX1" fmla="*/ 2811439 w 2811439"/>
              <a:gd name="connsiteY1" fmla="*/ 0 h 4454957"/>
              <a:gd name="connsiteX2" fmla="*/ 2811439 w 2811439"/>
              <a:gd name="connsiteY2" fmla="*/ 4454957 h 4454957"/>
              <a:gd name="connsiteX3" fmla="*/ 258434 w 2811439"/>
              <a:gd name="connsiteY3" fmla="*/ 4454957 h 4454957"/>
              <a:gd name="connsiteX4" fmla="*/ 375477 w 2811439"/>
              <a:gd name="connsiteY4" fmla="*/ 1338681 h 4454957"/>
              <a:gd name="connsiteX0" fmla="*/ 342142 w 2836626"/>
              <a:gd name="connsiteY0" fmla="*/ 1477669 h 4454957"/>
              <a:gd name="connsiteX1" fmla="*/ 2836626 w 2836626"/>
              <a:gd name="connsiteY1" fmla="*/ 0 h 4454957"/>
              <a:gd name="connsiteX2" fmla="*/ 2836626 w 2836626"/>
              <a:gd name="connsiteY2" fmla="*/ 4454957 h 4454957"/>
              <a:gd name="connsiteX3" fmla="*/ 283621 w 2836626"/>
              <a:gd name="connsiteY3" fmla="*/ 4454957 h 4454957"/>
              <a:gd name="connsiteX4" fmla="*/ 342142 w 2836626"/>
              <a:gd name="connsiteY4" fmla="*/ 1477669 h 4454957"/>
              <a:gd name="connsiteX0" fmla="*/ 360501 w 2854985"/>
              <a:gd name="connsiteY0" fmla="*/ 1477669 h 4454957"/>
              <a:gd name="connsiteX1" fmla="*/ 2854985 w 2854985"/>
              <a:gd name="connsiteY1" fmla="*/ 0 h 4454957"/>
              <a:gd name="connsiteX2" fmla="*/ 2854985 w 2854985"/>
              <a:gd name="connsiteY2" fmla="*/ 4454957 h 4454957"/>
              <a:gd name="connsiteX3" fmla="*/ 301980 w 2854985"/>
              <a:gd name="connsiteY3" fmla="*/ 4454957 h 4454957"/>
              <a:gd name="connsiteX4" fmla="*/ 360501 w 2854985"/>
              <a:gd name="connsiteY4" fmla="*/ 1477669 h 4454957"/>
              <a:gd name="connsiteX0" fmla="*/ 44999 w 2539483"/>
              <a:gd name="connsiteY0" fmla="*/ 1477669 h 4454957"/>
              <a:gd name="connsiteX1" fmla="*/ 2539483 w 2539483"/>
              <a:gd name="connsiteY1" fmla="*/ 0 h 4454957"/>
              <a:gd name="connsiteX2" fmla="*/ 2539483 w 2539483"/>
              <a:gd name="connsiteY2" fmla="*/ 4454957 h 4454957"/>
              <a:gd name="connsiteX3" fmla="*/ 1047182 w 2539483"/>
              <a:gd name="connsiteY3" fmla="*/ 3430829 h 4454957"/>
              <a:gd name="connsiteX4" fmla="*/ 44999 w 2539483"/>
              <a:gd name="connsiteY4" fmla="*/ 1477669 h 4454957"/>
              <a:gd name="connsiteX0" fmla="*/ 45399 w 2539883"/>
              <a:gd name="connsiteY0" fmla="*/ 1477669 h 4615678"/>
              <a:gd name="connsiteX1" fmla="*/ 2539883 w 2539883"/>
              <a:gd name="connsiteY1" fmla="*/ 0 h 4615678"/>
              <a:gd name="connsiteX2" fmla="*/ 2539883 w 2539883"/>
              <a:gd name="connsiteY2" fmla="*/ 4454957 h 4615678"/>
              <a:gd name="connsiteX3" fmla="*/ 1047582 w 2539883"/>
              <a:gd name="connsiteY3" fmla="*/ 3430829 h 4615678"/>
              <a:gd name="connsiteX4" fmla="*/ 45399 w 2539883"/>
              <a:gd name="connsiteY4" fmla="*/ 1477669 h 4615678"/>
              <a:gd name="connsiteX0" fmla="*/ 45399 w 2539883"/>
              <a:gd name="connsiteY0" fmla="*/ 1477669 h 4454957"/>
              <a:gd name="connsiteX1" fmla="*/ 2539883 w 2539883"/>
              <a:gd name="connsiteY1" fmla="*/ 0 h 4454957"/>
              <a:gd name="connsiteX2" fmla="*/ 2539883 w 2539883"/>
              <a:gd name="connsiteY2" fmla="*/ 4454957 h 4454957"/>
              <a:gd name="connsiteX3" fmla="*/ 1047582 w 2539883"/>
              <a:gd name="connsiteY3" fmla="*/ 3430829 h 4454957"/>
              <a:gd name="connsiteX4" fmla="*/ 45399 w 2539883"/>
              <a:gd name="connsiteY4" fmla="*/ 1477669 h 4454957"/>
              <a:gd name="connsiteX0" fmla="*/ 102396 w 2596880"/>
              <a:gd name="connsiteY0" fmla="*/ 1477669 h 4454957"/>
              <a:gd name="connsiteX1" fmla="*/ 2596880 w 2596880"/>
              <a:gd name="connsiteY1" fmla="*/ 0 h 4454957"/>
              <a:gd name="connsiteX2" fmla="*/ 2596880 w 2596880"/>
              <a:gd name="connsiteY2" fmla="*/ 4454957 h 4454957"/>
              <a:gd name="connsiteX3" fmla="*/ 687613 w 2596880"/>
              <a:gd name="connsiteY3" fmla="*/ 2962656 h 4454957"/>
              <a:gd name="connsiteX4" fmla="*/ 102396 w 2596880"/>
              <a:gd name="connsiteY4" fmla="*/ 1477669 h 4454957"/>
              <a:gd name="connsiteX0" fmla="*/ 106554 w 2564462"/>
              <a:gd name="connsiteY0" fmla="*/ 1375256 h 4454957"/>
              <a:gd name="connsiteX1" fmla="*/ 2564462 w 2564462"/>
              <a:gd name="connsiteY1" fmla="*/ 0 h 4454957"/>
              <a:gd name="connsiteX2" fmla="*/ 2564462 w 2564462"/>
              <a:gd name="connsiteY2" fmla="*/ 4454957 h 4454957"/>
              <a:gd name="connsiteX3" fmla="*/ 655195 w 2564462"/>
              <a:gd name="connsiteY3" fmla="*/ 2962656 h 4454957"/>
              <a:gd name="connsiteX4" fmla="*/ 106554 w 2564462"/>
              <a:gd name="connsiteY4" fmla="*/ 1375256 h 4454957"/>
              <a:gd name="connsiteX0" fmla="*/ 106554 w 2564462"/>
              <a:gd name="connsiteY0" fmla="*/ 1411832 h 4454957"/>
              <a:gd name="connsiteX1" fmla="*/ 2564462 w 2564462"/>
              <a:gd name="connsiteY1" fmla="*/ 0 h 4454957"/>
              <a:gd name="connsiteX2" fmla="*/ 2564462 w 2564462"/>
              <a:gd name="connsiteY2" fmla="*/ 4454957 h 4454957"/>
              <a:gd name="connsiteX3" fmla="*/ 655195 w 2564462"/>
              <a:gd name="connsiteY3" fmla="*/ 2962656 h 4454957"/>
              <a:gd name="connsiteX4" fmla="*/ 106554 w 2564462"/>
              <a:gd name="connsiteY4" fmla="*/ 1411832 h 4454957"/>
              <a:gd name="connsiteX0" fmla="*/ 108424 w 2566332"/>
              <a:gd name="connsiteY0" fmla="*/ 1411832 h 4454957"/>
              <a:gd name="connsiteX1" fmla="*/ 2566332 w 2566332"/>
              <a:gd name="connsiteY1" fmla="*/ 0 h 4454957"/>
              <a:gd name="connsiteX2" fmla="*/ 2566332 w 2566332"/>
              <a:gd name="connsiteY2" fmla="*/ 4454957 h 4454957"/>
              <a:gd name="connsiteX3" fmla="*/ 657065 w 2566332"/>
              <a:gd name="connsiteY3" fmla="*/ 2962656 h 4454957"/>
              <a:gd name="connsiteX4" fmla="*/ 108424 w 2566332"/>
              <a:gd name="connsiteY4" fmla="*/ 1411832 h 4454957"/>
              <a:gd name="connsiteX0" fmla="*/ 109379 w 2567287"/>
              <a:gd name="connsiteY0" fmla="*/ 1411832 h 4454957"/>
              <a:gd name="connsiteX1" fmla="*/ 2567287 w 2567287"/>
              <a:gd name="connsiteY1" fmla="*/ 0 h 4454957"/>
              <a:gd name="connsiteX2" fmla="*/ 2567287 w 2567287"/>
              <a:gd name="connsiteY2" fmla="*/ 4454957 h 4454957"/>
              <a:gd name="connsiteX3" fmla="*/ 658020 w 2567287"/>
              <a:gd name="connsiteY3" fmla="*/ 2962656 h 4454957"/>
              <a:gd name="connsiteX4" fmla="*/ 109379 w 2567287"/>
              <a:gd name="connsiteY4" fmla="*/ 1411832 h 4454957"/>
              <a:gd name="connsiteX0" fmla="*/ 107424 w 2558016"/>
              <a:gd name="connsiteY0" fmla="*/ 1397202 h 4454957"/>
              <a:gd name="connsiteX1" fmla="*/ 2558016 w 2558016"/>
              <a:gd name="connsiteY1" fmla="*/ 0 h 4454957"/>
              <a:gd name="connsiteX2" fmla="*/ 2558016 w 2558016"/>
              <a:gd name="connsiteY2" fmla="*/ 4454957 h 4454957"/>
              <a:gd name="connsiteX3" fmla="*/ 648749 w 2558016"/>
              <a:gd name="connsiteY3" fmla="*/ 2962656 h 4454957"/>
              <a:gd name="connsiteX4" fmla="*/ 107424 w 2558016"/>
              <a:gd name="connsiteY4" fmla="*/ 1397202 h 4454957"/>
              <a:gd name="connsiteX0" fmla="*/ 107424 w 2558016"/>
              <a:gd name="connsiteY0" fmla="*/ 1397202 h 4454957"/>
              <a:gd name="connsiteX1" fmla="*/ 2558016 w 2558016"/>
              <a:gd name="connsiteY1" fmla="*/ 0 h 4454957"/>
              <a:gd name="connsiteX2" fmla="*/ 2558016 w 2558016"/>
              <a:gd name="connsiteY2" fmla="*/ 4454957 h 4454957"/>
              <a:gd name="connsiteX3" fmla="*/ 648749 w 2558016"/>
              <a:gd name="connsiteY3" fmla="*/ 2962656 h 4454957"/>
              <a:gd name="connsiteX4" fmla="*/ 107424 w 2558016"/>
              <a:gd name="connsiteY4" fmla="*/ 1397202 h 4454957"/>
              <a:gd name="connsiteX0" fmla="*/ 105185 w 2574827"/>
              <a:gd name="connsiteY0" fmla="*/ 1416252 h 4454957"/>
              <a:gd name="connsiteX1" fmla="*/ 2574827 w 2574827"/>
              <a:gd name="connsiteY1" fmla="*/ 0 h 4454957"/>
              <a:gd name="connsiteX2" fmla="*/ 2574827 w 2574827"/>
              <a:gd name="connsiteY2" fmla="*/ 4454957 h 4454957"/>
              <a:gd name="connsiteX3" fmla="*/ 665560 w 2574827"/>
              <a:gd name="connsiteY3" fmla="*/ 2962656 h 4454957"/>
              <a:gd name="connsiteX4" fmla="*/ 105185 w 2574827"/>
              <a:gd name="connsiteY4" fmla="*/ 1416252 h 4454957"/>
              <a:gd name="connsiteX0" fmla="*/ 91602 w 2561244"/>
              <a:gd name="connsiteY0" fmla="*/ 1416252 h 4454957"/>
              <a:gd name="connsiteX1" fmla="*/ 2561244 w 2561244"/>
              <a:gd name="connsiteY1" fmla="*/ 0 h 4454957"/>
              <a:gd name="connsiteX2" fmla="*/ 2561244 w 2561244"/>
              <a:gd name="connsiteY2" fmla="*/ 4454957 h 4454957"/>
              <a:gd name="connsiteX3" fmla="*/ 651977 w 2561244"/>
              <a:gd name="connsiteY3" fmla="*/ 2962656 h 4454957"/>
              <a:gd name="connsiteX4" fmla="*/ 91602 w 2561244"/>
              <a:gd name="connsiteY4" fmla="*/ 1416252 h 44549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1244" h="4454957">
                <a:moveTo>
                  <a:pt x="91602" y="1416252"/>
                </a:moveTo>
                <a:cubicBezTo>
                  <a:pt x="376476" y="960576"/>
                  <a:pt x="1862642" y="204826"/>
                  <a:pt x="2561244" y="0"/>
                </a:cubicBezTo>
                <a:lnTo>
                  <a:pt x="2561244" y="4454957"/>
                </a:lnTo>
                <a:cubicBezTo>
                  <a:pt x="1866300" y="4061156"/>
                  <a:pt x="1063584" y="3469107"/>
                  <a:pt x="651977" y="2962656"/>
                </a:cubicBezTo>
                <a:cubicBezTo>
                  <a:pt x="240370" y="2456205"/>
                  <a:pt x="-193272" y="1871928"/>
                  <a:pt x="91602" y="1416252"/>
                </a:cubicBezTo>
                <a:close/>
              </a:path>
            </a:pathLst>
          </a:custGeom>
          <a:solidFill>
            <a:schemeClr val="accent4"/>
          </a:solidFill>
          <a:ln>
            <a:noFill/>
          </a:ln>
        </p:spPr>
        <p:txBody>
          <a:bodyPr lIns="18000" rIns="252000" anchor="ctr" anchorCtr="0"/>
          <a:lstStyle>
            <a:lvl1pPr marL="0" indent="0" algn="r">
              <a:lnSpc>
                <a:spcPct val="80000"/>
              </a:lnSpc>
              <a:buNone/>
              <a:defRPr sz="1000">
                <a:solidFill>
                  <a:schemeClr val="bg1"/>
                </a:solidFill>
              </a:defRPr>
            </a:lvl1pPr>
            <a:lvl2pPr marL="179388" indent="0" algn="r">
              <a:lnSpc>
                <a:spcPct val="80000"/>
              </a:lnSpc>
              <a:buNone/>
              <a:defRPr sz="1000">
                <a:solidFill>
                  <a:schemeClr val="bg1"/>
                </a:solidFill>
              </a:defRPr>
            </a:lvl2pPr>
            <a:lvl3pPr marL="357187" indent="0" algn="r">
              <a:lnSpc>
                <a:spcPct val="80000"/>
              </a:lnSpc>
              <a:buNone/>
              <a:defRPr sz="1000">
                <a:solidFill>
                  <a:schemeClr val="bg1"/>
                </a:solidFill>
              </a:defRPr>
            </a:lvl3pPr>
            <a:lvl4pPr marL="536575" indent="0" algn="r">
              <a:lnSpc>
                <a:spcPct val="80000"/>
              </a:lnSpc>
              <a:buNone/>
              <a:defRPr sz="1000">
                <a:solidFill>
                  <a:schemeClr val="bg1"/>
                </a:solidFill>
              </a:defRPr>
            </a:lvl4pPr>
            <a:lvl5pPr marL="0" indent="0" algn="r">
              <a:lnSpc>
                <a:spcPct val="80000"/>
              </a:lnSpc>
              <a:buFont typeface="Arial" panose="020B0604020202020204" pitchFamily="34" charset="0"/>
              <a:buNone/>
              <a:defRPr sz="10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2" name="Date Placeholder 1"/>
          <p:cNvSpPr>
            <a:spLocks noGrp="1"/>
          </p:cNvSpPr>
          <p:nvPr>
            <p:ph type="dt" sz="half" idx="15"/>
          </p:nvPr>
        </p:nvSpPr>
        <p:spPr/>
        <p:txBody>
          <a:bodyPr/>
          <a:lstStyle>
            <a:lvl1pPr>
              <a:defRPr>
                <a:solidFill>
                  <a:schemeClr val="bg1"/>
                </a:solidFill>
              </a:defRPr>
            </a:lvl1pPr>
          </a:lstStyle>
          <a:p>
            <a:fld id="{9A45EA40-C02B-4A55-BA37-7FEB02933582}" type="datetime1">
              <a:rPr lang="en-GB" smtClean="0"/>
              <a:t>22/07/2025</a:t>
            </a:fld>
            <a:endParaRPr lang="en-GB" dirty="0"/>
          </a:p>
        </p:txBody>
      </p:sp>
      <p:sp>
        <p:nvSpPr>
          <p:cNvPr id="3" name="Footer Placeholder 2"/>
          <p:cNvSpPr>
            <a:spLocks noGrp="1"/>
          </p:cNvSpPr>
          <p:nvPr>
            <p:ph type="ftr" sz="quarter" idx="16"/>
          </p:nvPr>
        </p:nvSpPr>
        <p:spPr/>
        <p:txBody>
          <a:bodyPr/>
          <a:lstStyle>
            <a:lvl1pPr>
              <a:defRPr>
                <a:solidFill>
                  <a:schemeClr val="bg1"/>
                </a:solidFill>
              </a:defRPr>
            </a:lvl1pPr>
          </a:lstStyle>
          <a:p>
            <a:r>
              <a:rPr lang="en-GB"/>
              <a:t>Tata Steel | TITLE POWERPOINT PRESENTATION</a:t>
            </a:r>
            <a:endParaRPr lang="en-GB" dirty="0"/>
          </a:p>
        </p:txBody>
      </p:sp>
      <p:sp>
        <p:nvSpPr>
          <p:cNvPr id="7" name="Slide Number Placeholder 6"/>
          <p:cNvSpPr>
            <a:spLocks noGrp="1"/>
          </p:cNvSpPr>
          <p:nvPr>
            <p:ph type="sldNum" sz="quarter" idx="17"/>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268632904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50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1+#ppt_w/2"/>
                                          </p:val>
                                        </p:tav>
                                        <p:tav tm="100000">
                                          <p:val>
                                            <p:strVal val="#ppt_x"/>
                                          </p:val>
                                        </p:tav>
                                      </p:tavLst>
                                    </p:anim>
                                    <p:anim calcmode="lin" valueType="num">
                                      <p:cBhvr additive="base">
                                        <p:cTn id="8" dur="500" fill="hold"/>
                                        <p:tgtEl>
                                          <p:spTgt spid="1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tmplLst>
          <p:tmpl>
            <p:tnLst>
              <p:par>
                <p:cTn presetID="2" presetClass="entr" presetSubtype="2" fill="hold" nodeType="afterEffect">
                  <p:stCondLst>
                    <p:cond delay="500"/>
                  </p:stCondLst>
                  <p:childTnLst>
                    <p:set>
                      <p:cBhvr>
                        <p:cTn dur="1" fill="hold">
                          <p:stCondLst>
                            <p:cond delay="0"/>
                          </p:stCondLst>
                        </p:cTn>
                        <p:tgtEl>
                          <p:spTgt spid="10"/>
                        </p:tgtEl>
                        <p:attrNameLst>
                          <p:attrName>style.visibility</p:attrName>
                        </p:attrNameLst>
                      </p:cBhvr>
                      <p:to>
                        <p:strVal val="visible"/>
                      </p:to>
                    </p:set>
                    <p:anim calcmode="lin" valueType="num">
                      <p:cBhvr additive="base">
                        <p:cTn dur="500" fill="hold"/>
                        <p:tgtEl>
                          <p:spTgt spid="10"/>
                        </p:tgtEl>
                        <p:attrNameLst>
                          <p:attrName>ppt_x</p:attrName>
                        </p:attrNameLst>
                      </p:cBhvr>
                      <p:tavLst>
                        <p:tav tm="0">
                          <p:val>
                            <p:strVal val="1+#ppt_w/2"/>
                          </p:val>
                        </p:tav>
                        <p:tav tm="100000">
                          <p:val>
                            <p:strVal val="#ppt_x"/>
                          </p:val>
                        </p:tav>
                      </p:tavLst>
                    </p:anim>
                    <p:anim calcmode="lin" valueType="num">
                      <p:cBhvr additive="base">
                        <p:cTn dur="500" fill="hold"/>
                        <p:tgtEl>
                          <p:spTgt spid="10"/>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endParaRPr lang="en-GB" noProof="0" dirty="0"/>
          </a:p>
        </p:txBody>
      </p:sp>
      <p:sp>
        <p:nvSpPr>
          <p:cNvPr id="3" name="Content Placeholder 2"/>
          <p:cNvSpPr>
            <a:spLocks noGrp="1"/>
          </p:cNvSpPr>
          <p:nvPr>
            <p:ph sz="half" idx="1"/>
          </p:nvPr>
        </p:nvSpPr>
        <p:spPr>
          <a:xfrm>
            <a:off x="457200" y="1184447"/>
            <a:ext cx="4038600" cy="3394800"/>
          </a:xfrm>
        </p:spPr>
        <p:txBody>
          <a:bodyPr/>
          <a:lstStyle>
            <a:lvl1pPr>
              <a:tabLst>
                <a:tab pos="3767138"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4" name="Content Placeholder 3"/>
          <p:cNvSpPr>
            <a:spLocks noGrp="1"/>
          </p:cNvSpPr>
          <p:nvPr>
            <p:ph sz="half" idx="2"/>
          </p:nvPr>
        </p:nvSpPr>
        <p:spPr>
          <a:xfrm>
            <a:off x="4648200" y="1190932"/>
            <a:ext cx="4038600" cy="3394800"/>
          </a:xfrm>
        </p:spPr>
        <p:txBody>
          <a:bodyPr/>
          <a:lstStyle>
            <a:lvl1pPr>
              <a:tabLst>
                <a:tab pos="3767138"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11" name="Date Placeholder 10"/>
          <p:cNvSpPr>
            <a:spLocks noGrp="1"/>
          </p:cNvSpPr>
          <p:nvPr>
            <p:ph type="dt" sz="half" idx="10"/>
          </p:nvPr>
        </p:nvSpPr>
        <p:spPr/>
        <p:txBody>
          <a:bodyPr/>
          <a:lstStyle/>
          <a:p>
            <a:fld id="{935BFC90-A58D-46E0-87B3-DB56AB627FE2}" type="datetime1">
              <a:rPr lang="en-GB" noProof="0" smtClean="0"/>
              <a:t>22/07/2025</a:t>
            </a:fld>
            <a:endParaRPr lang="en-GB" noProof="0" dirty="0"/>
          </a:p>
        </p:txBody>
      </p:sp>
      <p:sp>
        <p:nvSpPr>
          <p:cNvPr id="12" name="Footer Placeholder 11"/>
          <p:cNvSpPr>
            <a:spLocks noGrp="1"/>
          </p:cNvSpPr>
          <p:nvPr>
            <p:ph type="ftr" sz="quarter" idx="11"/>
          </p:nvPr>
        </p:nvSpPr>
        <p:spPr/>
        <p:txBody>
          <a:bodyPr/>
          <a:lstStyle/>
          <a:p>
            <a:r>
              <a:rPr lang="en-GB" noProof="0"/>
              <a:t>Tata Steel | TITLE POWERPOINT PRESENTATION</a:t>
            </a:r>
            <a:endParaRPr lang="en-GB" noProof="0" dirty="0"/>
          </a:p>
        </p:txBody>
      </p:sp>
      <p:sp>
        <p:nvSpPr>
          <p:cNvPr id="13" name="Slide Number Placeholder 12"/>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2932328440"/>
      </p:ext>
    </p:extLst>
  </p:cSld>
  <p:clrMapOvr>
    <a:masterClrMapping/>
  </p:clrMapOvr>
  <p:transition spd="slow">
    <p:push dir="u"/>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and Pictures">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2879387"/>
            <a:ext cx="4038600" cy="1699860"/>
          </a:xfrm>
        </p:spPr>
        <p:txBody>
          <a:bodyPr/>
          <a:lstStyle>
            <a:lvl1pPr>
              <a:tabLst>
                <a:tab pos="3767138"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4" name="Content Placeholder 3"/>
          <p:cNvSpPr>
            <a:spLocks noGrp="1"/>
          </p:cNvSpPr>
          <p:nvPr>
            <p:ph sz="half" idx="2"/>
          </p:nvPr>
        </p:nvSpPr>
        <p:spPr>
          <a:xfrm>
            <a:off x="4648200" y="2885872"/>
            <a:ext cx="4038600" cy="1699860"/>
          </a:xfrm>
        </p:spPr>
        <p:txBody>
          <a:bodyPr/>
          <a:lstStyle>
            <a:lvl1pPr>
              <a:tabLst>
                <a:tab pos="3767138"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2" name="Title 1"/>
          <p:cNvSpPr>
            <a:spLocks noGrp="1"/>
          </p:cNvSpPr>
          <p:nvPr>
            <p:ph type="title"/>
          </p:nvPr>
        </p:nvSpPr>
        <p:spPr/>
        <p:txBody>
          <a:bodyPr/>
          <a:lstStyle/>
          <a:p>
            <a:r>
              <a:rPr lang="en-US" noProof="0"/>
              <a:t>Click to edit Master title style</a:t>
            </a:r>
            <a:endParaRPr lang="en-GB" noProof="0" dirty="0"/>
          </a:p>
        </p:txBody>
      </p:sp>
      <p:sp>
        <p:nvSpPr>
          <p:cNvPr id="8" name="Picture Placeholder 2"/>
          <p:cNvSpPr>
            <a:spLocks noGrp="1" noChangeAspect="1"/>
          </p:cNvSpPr>
          <p:nvPr>
            <p:ph type="pic" idx="13"/>
          </p:nvPr>
        </p:nvSpPr>
        <p:spPr>
          <a:xfrm>
            <a:off x="569912" y="1017588"/>
            <a:ext cx="3170600" cy="17892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9" name="Picture Placeholder 2"/>
          <p:cNvSpPr>
            <a:spLocks noGrp="1" noChangeAspect="1"/>
          </p:cNvSpPr>
          <p:nvPr>
            <p:ph type="pic" idx="15"/>
          </p:nvPr>
        </p:nvSpPr>
        <p:spPr>
          <a:xfrm>
            <a:off x="4754804" y="1017588"/>
            <a:ext cx="3170600" cy="17892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14" name="Date Placeholder 13"/>
          <p:cNvSpPr>
            <a:spLocks noGrp="1"/>
          </p:cNvSpPr>
          <p:nvPr>
            <p:ph type="dt" sz="half" idx="16"/>
          </p:nvPr>
        </p:nvSpPr>
        <p:spPr/>
        <p:txBody>
          <a:bodyPr/>
          <a:lstStyle/>
          <a:p>
            <a:fld id="{9F8C278F-D68A-4E3E-815E-823A6CF96EEE}" type="datetime1">
              <a:rPr lang="en-GB" noProof="0" smtClean="0"/>
              <a:t>22/07/2025</a:t>
            </a:fld>
            <a:endParaRPr lang="en-GB" noProof="0" dirty="0"/>
          </a:p>
        </p:txBody>
      </p:sp>
      <p:sp>
        <p:nvSpPr>
          <p:cNvPr id="15" name="Footer Placeholder 14"/>
          <p:cNvSpPr>
            <a:spLocks noGrp="1"/>
          </p:cNvSpPr>
          <p:nvPr>
            <p:ph type="ftr" sz="quarter" idx="17"/>
          </p:nvPr>
        </p:nvSpPr>
        <p:spPr/>
        <p:txBody>
          <a:bodyPr/>
          <a:lstStyle/>
          <a:p>
            <a:r>
              <a:rPr lang="en-GB" noProof="0"/>
              <a:t>Tata Steel | TITLE POWERPOINT PRESENTATION</a:t>
            </a:r>
            <a:endParaRPr lang="en-GB" noProof="0" dirty="0"/>
          </a:p>
        </p:txBody>
      </p:sp>
      <p:sp>
        <p:nvSpPr>
          <p:cNvPr id="16" name="Slide Number Placeholder 15"/>
          <p:cNvSpPr>
            <a:spLocks noGrp="1"/>
          </p:cNvSpPr>
          <p:nvPr>
            <p:ph type="sldNum" sz="quarter" idx="18"/>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772110365"/>
      </p:ext>
    </p:extLst>
  </p:cSld>
  <p:clrMapOvr>
    <a:masterClrMapping/>
  </p:clrMapOvr>
  <p:transition spd="slow">
    <p:push dir="u"/>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wo Content and Pictures right">
    <p:spTree>
      <p:nvGrpSpPr>
        <p:cNvPr id="1" name=""/>
        <p:cNvGrpSpPr/>
        <p:nvPr/>
      </p:nvGrpSpPr>
      <p:grpSpPr>
        <a:xfrm>
          <a:off x="0" y="0"/>
          <a:ext cx="0" cy="0"/>
          <a:chOff x="0" y="0"/>
          <a:chExt cx="0" cy="0"/>
        </a:xfrm>
      </p:grpSpPr>
      <p:sp>
        <p:nvSpPr>
          <p:cNvPr id="2" name="Title 1"/>
          <p:cNvSpPr>
            <a:spLocks noGrp="1"/>
          </p:cNvSpPr>
          <p:nvPr>
            <p:ph type="title"/>
          </p:nvPr>
        </p:nvSpPr>
        <p:spPr>
          <a:xfrm>
            <a:off x="457200" y="337225"/>
            <a:ext cx="8229600" cy="799032"/>
          </a:xfrm>
        </p:spPr>
        <p:txBody>
          <a:bodyPr/>
          <a:lstStyle/>
          <a:p>
            <a:r>
              <a:rPr lang="en-US" noProof="0"/>
              <a:t>Click to edit Master title style</a:t>
            </a:r>
            <a:endParaRPr lang="en-GB" noProof="0" dirty="0"/>
          </a:p>
        </p:txBody>
      </p:sp>
      <p:sp>
        <p:nvSpPr>
          <p:cNvPr id="3" name="Content Placeholder 2"/>
          <p:cNvSpPr>
            <a:spLocks noGrp="1"/>
          </p:cNvSpPr>
          <p:nvPr>
            <p:ph sz="half" idx="1"/>
          </p:nvPr>
        </p:nvSpPr>
        <p:spPr>
          <a:xfrm>
            <a:off x="457200" y="1184447"/>
            <a:ext cx="5274000" cy="1442021"/>
          </a:xfrm>
        </p:spPr>
        <p:txBody>
          <a:bodyPr/>
          <a:lstStyle>
            <a:lvl1pPr>
              <a:tabLst>
                <a:tab pos="3767138"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4" name="Content Placeholder 3"/>
          <p:cNvSpPr>
            <a:spLocks noGrp="1"/>
          </p:cNvSpPr>
          <p:nvPr>
            <p:ph sz="half" idx="2"/>
          </p:nvPr>
        </p:nvSpPr>
        <p:spPr>
          <a:xfrm>
            <a:off x="457200" y="2828025"/>
            <a:ext cx="5274000" cy="1443600"/>
          </a:xfrm>
        </p:spPr>
        <p:txBody>
          <a:bodyPr/>
          <a:lstStyle>
            <a:lvl1pPr>
              <a:tabLst>
                <a:tab pos="3767138"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10" name="Picture Placeholder 2"/>
          <p:cNvSpPr>
            <a:spLocks noGrp="1"/>
          </p:cNvSpPr>
          <p:nvPr>
            <p:ph type="pic" idx="13"/>
          </p:nvPr>
        </p:nvSpPr>
        <p:spPr>
          <a:xfrm>
            <a:off x="6103938" y="1017588"/>
            <a:ext cx="2473325" cy="1610459"/>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dirty="0"/>
          </a:p>
        </p:txBody>
      </p:sp>
      <p:sp>
        <p:nvSpPr>
          <p:cNvPr id="11" name="Picture Placeholder 2"/>
          <p:cNvSpPr>
            <a:spLocks noGrp="1"/>
          </p:cNvSpPr>
          <p:nvPr>
            <p:ph type="pic" idx="15"/>
          </p:nvPr>
        </p:nvSpPr>
        <p:spPr>
          <a:xfrm>
            <a:off x="6103938" y="2790869"/>
            <a:ext cx="2473325" cy="1610459"/>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13" name="Date Placeholder 12"/>
          <p:cNvSpPr>
            <a:spLocks noGrp="1"/>
          </p:cNvSpPr>
          <p:nvPr>
            <p:ph type="dt" sz="half" idx="16"/>
          </p:nvPr>
        </p:nvSpPr>
        <p:spPr/>
        <p:txBody>
          <a:bodyPr/>
          <a:lstStyle/>
          <a:p>
            <a:fld id="{F5E76CD9-35CC-40B1-9A6D-E4B453500984}" type="datetime1">
              <a:rPr lang="en-GB" noProof="0" smtClean="0"/>
              <a:t>22/07/2025</a:t>
            </a:fld>
            <a:endParaRPr lang="en-GB" noProof="0" dirty="0"/>
          </a:p>
        </p:txBody>
      </p:sp>
      <p:sp>
        <p:nvSpPr>
          <p:cNvPr id="14" name="Footer Placeholder 13"/>
          <p:cNvSpPr>
            <a:spLocks noGrp="1"/>
          </p:cNvSpPr>
          <p:nvPr>
            <p:ph type="ftr" sz="quarter" idx="17"/>
          </p:nvPr>
        </p:nvSpPr>
        <p:spPr/>
        <p:txBody>
          <a:bodyPr/>
          <a:lstStyle/>
          <a:p>
            <a:r>
              <a:rPr lang="en-GB" noProof="0"/>
              <a:t>Tata Steel | TITLE POWERPOINT PRESENTATION</a:t>
            </a:r>
            <a:endParaRPr lang="en-GB" noProof="0" dirty="0"/>
          </a:p>
        </p:txBody>
      </p:sp>
      <p:sp>
        <p:nvSpPr>
          <p:cNvPr id="15" name="Slide Number Placeholder 14"/>
          <p:cNvSpPr>
            <a:spLocks noGrp="1"/>
          </p:cNvSpPr>
          <p:nvPr>
            <p:ph type="sldNum" sz="quarter" idx="18"/>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3867907383"/>
      </p:ext>
    </p:extLst>
  </p:cSld>
  <p:clrMapOvr>
    <a:masterClrMapping/>
  </p:clrMapOvr>
  <p:transition spd="slow">
    <p:push dir="u"/>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4" y="1184447"/>
            <a:ext cx="2597285" cy="3394800"/>
          </a:xfrm>
        </p:spPr>
        <p:txBody>
          <a:bodyPr/>
          <a:lstStyle>
            <a:lvl1pPr>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4" name="Content Placeholder 3"/>
          <p:cNvSpPr>
            <a:spLocks noGrp="1"/>
          </p:cNvSpPr>
          <p:nvPr>
            <p:ph sz="half" idx="2"/>
          </p:nvPr>
        </p:nvSpPr>
        <p:spPr>
          <a:xfrm>
            <a:off x="3271443" y="1184447"/>
            <a:ext cx="2599200" cy="3394800"/>
          </a:xfrm>
        </p:spPr>
        <p:txBody>
          <a:bodyPr/>
          <a:lstStyle>
            <a:lvl1pPr>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8" name="Content Placeholder 3"/>
          <p:cNvSpPr>
            <a:spLocks noGrp="1"/>
          </p:cNvSpPr>
          <p:nvPr>
            <p:ph sz="half" idx="13"/>
          </p:nvPr>
        </p:nvSpPr>
        <p:spPr>
          <a:xfrm>
            <a:off x="6087600" y="1184447"/>
            <a:ext cx="2599200" cy="3394800"/>
          </a:xfrm>
        </p:spPr>
        <p:txBody>
          <a:bodyPr/>
          <a:lstStyle>
            <a:lvl1pPr>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9" name="Title 8"/>
          <p:cNvSpPr>
            <a:spLocks noGrp="1"/>
          </p:cNvSpPr>
          <p:nvPr>
            <p:ph type="title"/>
          </p:nvPr>
        </p:nvSpPr>
        <p:spPr/>
        <p:txBody>
          <a:bodyPr/>
          <a:lstStyle/>
          <a:p>
            <a:r>
              <a:rPr lang="en-US" noProof="0"/>
              <a:t>Click to edit Master title style</a:t>
            </a:r>
            <a:endParaRPr lang="en-GB" noProof="0" dirty="0"/>
          </a:p>
        </p:txBody>
      </p:sp>
      <p:sp>
        <p:nvSpPr>
          <p:cNvPr id="12" name="Date Placeholder 11"/>
          <p:cNvSpPr>
            <a:spLocks noGrp="1"/>
          </p:cNvSpPr>
          <p:nvPr>
            <p:ph type="dt" sz="half" idx="14"/>
          </p:nvPr>
        </p:nvSpPr>
        <p:spPr/>
        <p:txBody>
          <a:bodyPr/>
          <a:lstStyle/>
          <a:p>
            <a:fld id="{1F2FEE4E-64F3-4D7C-97BD-A2D47D5152CB}" type="datetime1">
              <a:rPr lang="en-GB" noProof="0" smtClean="0"/>
              <a:t>22/07/2025</a:t>
            </a:fld>
            <a:endParaRPr lang="en-GB" noProof="0" dirty="0"/>
          </a:p>
        </p:txBody>
      </p:sp>
      <p:sp>
        <p:nvSpPr>
          <p:cNvPr id="13" name="Footer Placeholder 12"/>
          <p:cNvSpPr>
            <a:spLocks noGrp="1"/>
          </p:cNvSpPr>
          <p:nvPr>
            <p:ph type="ftr" sz="quarter" idx="15"/>
          </p:nvPr>
        </p:nvSpPr>
        <p:spPr/>
        <p:txBody>
          <a:bodyPr/>
          <a:lstStyle/>
          <a:p>
            <a:r>
              <a:rPr lang="en-GB" noProof="0"/>
              <a:t>Tata Steel | TITLE POWERPOINT PRESENTATION</a:t>
            </a:r>
            <a:endParaRPr lang="en-GB" noProof="0" dirty="0"/>
          </a:p>
        </p:txBody>
      </p:sp>
      <p:sp>
        <p:nvSpPr>
          <p:cNvPr id="14" name="Slide Number Placeholder 13"/>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3346358244"/>
      </p:ext>
    </p:extLst>
  </p:cSld>
  <p:clrMapOvr>
    <a:masterClrMapping/>
  </p:clrMapOvr>
  <p:transition spd="slow">
    <p:push dir="u"/>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hree Content and Pictures">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4" y="2743199"/>
            <a:ext cx="2597285" cy="1836047"/>
          </a:xfrm>
        </p:spPr>
        <p:txBody>
          <a:bodyPr/>
          <a:lstStyle>
            <a:lvl1pPr>
              <a:defRPr sz="1200"/>
            </a:lvl1pPr>
            <a:lvl2pPr>
              <a:defRPr sz="1200"/>
            </a:lvl2pPr>
            <a:lvl3pPr>
              <a:defRPr sz="1200"/>
            </a:lvl3pPr>
            <a:lvl4pPr>
              <a:defRPr sz="1200"/>
            </a:lvl4pPr>
            <a:lvl5pPr>
              <a:defRPr sz="12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4" name="Content Placeholder 3"/>
          <p:cNvSpPr>
            <a:spLocks noGrp="1"/>
          </p:cNvSpPr>
          <p:nvPr>
            <p:ph sz="half" idx="2"/>
          </p:nvPr>
        </p:nvSpPr>
        <p:spPr>
          <a:xfrm>
            <a:off x="3271443" y="2743199"/>
            <a:ext cx="2599200" cy="1836047"/>
          </a:xfrm>
        </p:spPr>
        <p:txBody>
          <a:bodyPr/>
          <a:lstStyle>
            <a:lvl1pPr>
              <a:defRPr sz="1200"/>
            </a:lvl1pPr>
            <a:lvl2pPr>
              <a:defRPr sz="1200"/>
            </a:lvl2pPr>
            <a:lvl3pPr>
              <a:defRPr sz="1200"/>
            </a:lvl3pPr>
            <a:lvl4pPr>
              <a:defRPr sz="1200"/>
            </a:lvl4pPr>
            <a:lvl5pPr>
              <a:defRPr sz="12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8" name="Content Placeholder 3"/>
          <p:cNvSpPr>
            <a:spLocks noGrp="1"/>
          </p:cNvSpPr>
          <p:nvPr>
            <p:ph sz="half" idx="13"/>
          </p:nvPr>
        </p:nvSpPr>
        <p:spPr>
          <a:xfrm>
            <a:off x="6087600" y="2743199"/>
            <a:ext cx="2599200" cy="1836047"/>
          </a:xfrm>
        </p:spPr>
        <p:txBody>
          <a:bodyPr/>
          <a:lstStyle>
            <a:lvl1pPr>
              <a:defRPr sz="1200"/>
            </a:lvl1pPr>
            <a:lvl2pPr>
              <a:defRPr sz="1200"/>
            </a:lvl2pPr>
            <a:lvl3pPr>
              <a:defRPr sz="1200"/>
            </a:lvl3pPr>
            <a:lvl4pPr>
              <a:defRPr sz="1200"/>
            </a:lvl4pPr>
            <a:lvl5pPr>
              <a:defRPr sz="12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9" name="Title 8"/>
          <p:cNvSpPr>
            <a:spLocks noGrp="1"/>
          </p:cNvSpPr>
          <p:nvPr>
            <p:ph type="title"/>
          </p:nvPr>
        </p:nvSpPr>
        <p:spPr/>
        <p:txBody>
          <a:bodyPr/>
          <a:lstStyle/>
          <a:p>
            <a:r>
              <a:rPr lang="en-US" noProof="0"/>
              <a:t>Click to edit Master title style</a:t>
            </a:r>
            <a:endParaRPr lang="en-GB" noProof="0" dirty="0"/>
          </a:p>
        </p:txBody>
      </p:sp>
      <p:sp>
        <p:nvSpPr>
          <p:cNvPr id="10" name="Picture Placeholder 2"/>
          <p:cNvSpPr>
            <a:spLocks noGrp="1"/>
          </p:cNvSpPr>
          <p:nvPr>
            <p:ph type="pic" idx="14"/>
          </p:nvPr>
        </p:nvSpPr>
        <p:spPr>
          <a:xfrm>
            <a:off x="569913" y="1017588"/>
            <a:ext cx="2473325" cy="1610459"/>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dirty="0"/>
          </a:p>
        </p:txBody>
      </p:sp>
      <p:sp>
        <p:nvSpPr>
          <p:cNvPr id="11" name="Picture Placeholder 2"/>
          <p:cNvSpPr>
            <a:spLocks noGrp="1"/>
          </p:cNvSpPr>
          <p:nvPr>
            <p:ph type="pic" idx="15"/>
          </p:nvPr>
        </p:nvSpPr>
        <p:spPr>
          <a:xfrm>
            <a:off x="3333683" y="1017588"/>
            <a:ext cx="2473325" cy="1610459"/>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dirty="0"/>
          </a:p>
        </p:txBody>
      </p:sp>
      <p:sp>
        <p:nvSpPr>
          <p:cNvPr id="12" name="Picture Placeholder 2"/>
          <p:cNvSpPr>
            <a:spLocks noGrp="1"/>
          </p:cNvSpPr>
          <p:nvPr>
            <p:ph type="pic" idx="16"/>
          </p:nvPr>
        </p:nvSpPr>
        <p:spPr>
          <a:xfrm>
            <a:off x="6097453" y="1017588"/>
            <a:ext cx="2473325" cy="1610459"/>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dirty="0"/>
          </a:p>
        </p:txBody>
      </p:sp>
      <p:sp>
        <p:nvSpPr>
          <p:cNvPr id="15" name="Date Placeholder 14"/>
          <p:cNvSpPr>
            <a:spLocks noGrp="1"/>
          </p:cNvSpPr>
          <p:nvPr>
            <p:ph type="dt" sz="half" idx="17"/>
          </p:nvPr>
        </p:nvSpPr>
        <p:spPr/>
        <p:txBody>
          <a:bodyPr/>
          <a:lstStyle/>
          <a:p>
            <a:fld id="{BAC32F1E-744F-46B4-A6C4-01E6BF893D80}" type="datetime1">
              <a:rPr lang="en-GB" noProof="0" smtClean="0"/>
              <a:t>22/07/2025</a:t>
            </a:fld>
            <a:endParaRPr lang="en-GB" noProof="0" dirty="0"/>
          </a:p>
        </p:txBody>
      </p:sp>
      <p:sp>
        <p:nvSpPr>
          <p:cNvPr id="16" name="Footer Placeholder 15"/>
          <p:cNvSpPr>
            <a:spLocks noGrp="1"/>
          </p:cNvSpPr>
          <p:nvPr>
            <p:ph type="ftr" sz="quarter" idx="18"/>
          </p:nvPr>
        </p:nvSpPr>
        <p:spPr/>
        <p:txBody>
          <a:bodyPr/>
          <a:lstStyle/>
          <a:p>
            <a:r>
              <a:rPr lang="en-GB" noProof="0"/>
              <a:t>Tata Steel | TITLE POWERPOINT PRESENTATION</a:t>
            </a:r>
            <a:endParaRPr lang="en-GB" noProof="0" dirty="0"/>
          </a:p>
        </p:txBody>
      </p:sp>
      <p:sp>
        <p:nvSpPr>
          <p:cNvPr id="17" name="Slide Number Placeholder 16"/>
          <p:cNvSpPr>
            <a:spLocks noGrp="1"/>
          </p:cNvSpPr>
          <p:nvPr>
            <p:ph type="sldNum" sz="quarter" idx="19"/>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1354969828"/>
      </p:ext>
    </p:extLst>
  </p:cSld>
  <p:clrMapOvr>
    <a:masterClrMapping/>
  </p:clrMapOvr>
  <p:transition spd="slow">
    <p:push dir="u"/>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endParaRPr lang="en-GB" noProof="0" dirty="0"/>
          </a:p>
        </p:txBody>
      </p:sp>
      <p:sp>
        <p:nvSpPr>
          <p:cNvPr id="8" name="Table Placeholder 7"/>
          <p:cNvSpPr>
            <a:spLocks noGrp="1"/>
          </p:cNvSpPr>
          <p:nvPr>
            <p:ph type="tbl" sz="quarter" idx="13"/>
          </p:nvPr>
        </p:nvSpPr>
        <p:spPr>
          <a:xfrm>
            <a:off x="569917" y="1180696"/>
            <a:ext cx="8002587" cy="3394800"/>
          </a:xfrm>
        </p:spPr>
        <p:txBody>
          <a:bodyPr/>
          <a:lstStyle>
            <a:lvl1pPr marL="0" indent="0">
              <a:buNone/>
              <a:defRPr/>
            </a:lvl1pPr>
          </a:lstStyle>
          <a:p>
            <a:r>
              <a:rPr lang="en-US" noProof="0"/>
              <a:t>Click icon to add table</a:t>
            </a:r>
            <a:endParaRPr lang="en-GB" noProof="0" dirty="0"/>
          </a:p>
        </p:txBody>
      </p:sp>
      <p:sp>
        <p:nvSpPr>
          <p:cNvPr id="10" name="Date Placeholder 9"/>
          <p:cNvSpPr>
            <a:spLocks noGrp="1"/>
          </p:cNvSpPr>
          <p:nvPr>
            <p:ph type="dt" sz="half" idx="14"/>
          </p:nvPr>
        </p:nvSpPr>
        <p:spPr/>
        <p:txBody>
          <a:bodyPr/>
          <a:lstStyle/>
          <a:p>
            <a:fld id="{2F0AA33A-9D03-4F1A-8446-942D22170815}" type="datetime1">
              <a:rPr lang="en-GB" noProof="0" smtClean="0"/>
              <a:t>22/07/2025</a:t>
            </a:fld>
            <a:endParaRPr lang="en-GB" noProof="0" dirty="0"/>
          </a:p>
        </p:txBody>
      </p:sp>
      <p:sp>
        <p:nvSpPr>
          <p:cNvPr id="11" name="Footer Placeholder 10"/>
          <p:cNvSpPr>
            <a:spLocks noGrp="1"/>
          </p:cNvSpPr>
          <p:nvPr>
            <p:ph type="ftr" sz="quarter" idx="15"/>
          </p:nvPr>
        </p:nvSpPr>
        <p:spPr/>
        <p:txBody>
          <a:bodyPr/>
          <a:lstStyle/>
          <a:p>
            <a:r>
              <a:rPr lang="en-GB" noProof="0"/>
              <a:t>Tata Steel | TITLE POWERPOINT PRESENTATION</a:t>
            </a:r>
            <a:endParaRPr lang="en-GB" noProof="0" dirty="0"/>
          </a:p>
        </p:txBody>
      </p:sp>
      <p:sp>
        <p:nvSpPr>
          <p:cNvPr id="12" name="Slide Number Placeholder 11"/>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2610209189"/>
      </p:ext>
    </p:extLst>
  </p:cSld>
  <p:clrMapOvr>
    <a:masterClrMapping/>
  </p:clrMapOvr>
  <p:transition spd="slow">
    <p:push dir="u"/>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endParaRPr lang="en-GB" noProof="0" dirty="0"/>
          </a:p>
        </p:txBody>
      </p:sp>
      <p:sp>
        <p:nvSpPr>
          <p:cNvPr id="9" name="Date Placeholder 8"/>
          <p:cNvSpPr>
            <a:spLocks noGrp="1"/>
          </p:cNvSpPr>
          <p:nvPr>
            <p:ph type="dt" sz="half" idx="10"/>
          </p:nvPr>
        </p:nvSpPr>
        <p:spPr/>
        <p:txBody>
          <a:bodyPr/>
          <a:lstStyle/>
          <a:p>
            <a:fld id="{FB9BFCD8-9B70-4579-8446-397BDFF25A51}" type="datetime1">
              <a:rPr lang="en-GB" noProof="0" smtClean="0"/>
              <a:t>22/07/2025</a:t>
            </a:fld>
            <a:endParaRPr lang="en-GB" noProof="0" dirty="0"/>
          </a:p>
        </p:txBody>
      </p:sp>
      <p:sp>
        <p:nvSpPr>
          <p:cNvPr id="10" name="Footer Placeholder 9"/>
          <p:cNvSpPr>
            <a:spLocks noGrp="1"/>
          </p:cNvSpPr>
          <p:nvPr>
            <p:ph type="ftr" sz="quarter" idx="11"/>
          </p:nvPr>
        </p:nvSpPr>
        <p:spPr/>
        <p:txBody>
          <a:bodyPr/>
          <a:lstStyle/>
          <a:p>
            <a:r>
              <a:rPr lang="en-GB" noProof="0"/>
              <a:t>Tata Steel | TITLE POWERPOINT PRESENTATION</a:t>
            </a:r>
            <a:endParaRPr lang="en-GB" noProof="0" dirty="0"/>
          </a:p>
        </p:txBody>
      </p:sp>
      <p:sp>
        <p:nvSpPr>
          <p:cNvPr id="11" name="Slide Number Placeholder 10"/>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861831602"/>
      </p:ext>
    </p:extLst>
  </p:cSld>
  <p:clrMapOvr>
    <a:masterClrMapping/>
  </p:clrMapOvr>
  <p:transition spd="slow">
    <p:push dir="u"/>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and 4 Picture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endParaRPr lang="en-GB" noProof="0" dirty="0"/>
          </a:p>
        </p:txBody>
      </p:sp>
      <p:sp>
        <p:nvSpPr>
          <p:cNvPr id="6" name="Picture Placeholder 2"/>
          <p:cNvSpPr>
            <a:spLocks noGrp="1"/>
          </p:cNvSpPr>
          <p:nvPr>
            <p:ph type="pic" idx="13"/>
          </p:nvPr>
        </p:nvSpPr>
        <p:spPr>
          <a:xfrm>
            <a:off x="569913" y="1333144"/>
            <a:ext cx="1900800" cy="18144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8" name="Picture Placeholder 2"/>
          <p:cNvSpPr>
            <a:spLocks noGrp="1"/>
          </p:cNvSpPr>
          <p:nvPr>
            <p:ph type="pic" idx="14"/>
          </p:nvPr>
        </p:nvSpPr>
        <p:spPr>
          <a:xfrm>
            <a:off x="6676463" y="1333144"/>
            <a:ext cx="1900800" cy="18144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9" name="Picture Placeholder 2"/>
          <p:cNvSpPr>
            <a:spLocks noGrp="1"/>
          </p:cNvSpPr>
          <p:nvPr>
            <p:ph type="pic" idx="15"/>
          </p:nvPr>
        </p:nvSpPr>
        <p:spPr>
          <a:xfrm>
            <a:off x="2605430" y="1333144"/>
            <a:ext cx="1900800" cy="18144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10" name="Picture Placeholder 2"/>
          <p:cNvSpPr>
            <a:spLocks noGrp="1"/>
          </p:cNvSpPr>
          <p:nvPr>
            <p:ph type="pic" idx="16"/>
          </p:nvPr>
        </p:nvSpPr>
        <p:spPr>
          <a:xfrm>
            <a:off x="4640947" y="1333144"/>
            <a:ext cx="1900800" cy="18144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13" name="Date Placeholder 12"/>
          <p:cNvSpPr>
            <a:spLocks noGrp="1"/>
          </p:cNvSpPr>
          <p:nvPr>
            <p:ph type="dt" sz="half" idx="17"/>
          </p:nvPr>
        </p:nvSpPr>
        <p:spPr/>
        <p:txBody>
          <a:bodyPr/>
          <a:lstStyle/>
          <a:p>
            <a:fld id="{A20BF6D2-C812-45FF-B53B-F4C36D6BAC1E}" type="datetime1">
              <a:rPr lang="en-GB" noProof="0" smtClean="0"/>
              <a:t>22/07/2025</a:t>
            </a:fld>
            <a:endParaRPr lang="en-GB" noProof="0" dirty="0"/>
          </a:p>
        </p:txBody>
      </p:sp>
      <p:sp>
        <p:nvSpPr>
          <p:cNvPr id="14" name="Footer Placeholder 13"/>
          <p:cNvSpPr>
            <a:spLocks noGrp="1"/>
          </p:cNvSpPr>
          <p:nvPr>
            <p:ph type="ftr" sz="quarter" idx="18"/>
          </p:nvPr>
        </p:nvSpPr>
        <p:spPr/>
        <p:txBody>
          <a:bodyPr/>
          <a:lstStyle/>
          <a:p>
            <a:r>
              <a:rPr lang="en-GB" noProof="0"/>
              <a:t>Tata Steel | TITLE POWERPOINT PRESENTATION</a:t>
            </a:r>
            <a:endParaRPr lang="en-GB" noProof="0" dirty="0"/>
          </a:p>
        </p:txBody>
      </p:sp>
      <p:sp>
        <p:nvSpPr>
          <p:cNvPr id="15" name="Slide Number Placeholder 14"/>
          <p:cNvSpPr>
            <a:spLocks noGrp="1"/>
          </p:cNvSpPr>
          <p:nvPr>
            <p:ph type="sldNum" sz="quarter" idx="19"/>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1071652531"/>
      </p:ext>
    </p:extLst>
  </p:cSld>
  <p:clrMapOvr>
    <a:masterClrMapping/>
  </p:clrMapOvr>
  <p:transition spd="slow">
    <p:push dir="u"/>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fld id="{388B18C5-6E8D-4277-89B5-DD5C232E8591}" type="datetime1">
              <a:rPr lang="en-GB" noProof="0" smtClean="0"/>
              <a:t>22/07/2025</a:t>
            </a:fld>
            <a:endParaRPr lang="en-GB" noProof="0" dirty="0"/>
          </a:p>
        </p:txBody>
      </p:sp>
      <p:sp>
        <p:nvSpPr>
          <p:cNvPr id="9" name="Footer Placeholder 8"/>
          <p:cNvSpPr>
            <a:spLocks noGrp="1"/>
          </p:cNvSpPr>
          <p:nvPr>
            <p:ph type="ftr" sz="quarter" idx="11"/>
          </p:nvPr>
        </p:nvSpPr>
        <p:spPr/>
        <p:txBody>
          <a:bodyPr/>
          <a:lstStyle/>
          <a:p>
            <a:r>
              <a:rPr lang="en-GB" noProof="0"/>
              <a:t>Tata Steel | TITLE POWERPOINT PRESENTATION</a:t>
            </a:r>
            <a:endParaRPr lang="en-GB" noProof="0" dirty="0"/>
          </a:p>
        </p:txBody>
      </p:sp>
      <p:sp>
        <p:nvSpPr>
          <p:cNvPr id="10" name="Slide Number Placeholder 9"/>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83089354"/>
      </p:ext>
    </p:extLst>
  </p:cSld>
  <p:clrMapOvr>
    <a:masterClrMapping/>
  </p:clrMapOvr>
  <p:transition spd="slow">
    <p:push dir="u"/>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End">
    <p:bg bwMode="gray">
      <p:bgPr>
        <a:solidFill>
          <a:schemeClr val="accent1"/>
        </a:solid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a:xfrm>
            <a:off x="457200" y="1217655"/>
            <a:ext cx="8229600" cy="857250"/>
          </a:xfrm>
        </p:spPr>
        <p:txBody>
          <a:bodyPr/>
          <a:lstStyle>
            <a:lvl1pPr>
              <a:defRPr>
                <a:solidFill>
                  <a:schemeClr val="bg1"/>
                </a:solidFill>
              </a:defRPr>
            </a:lvl1pPr>
          </a:lstStyle>
          <a:p>
            <a:r>
              <a:rPr lang="en-US" noProof="0"/>
              <a:t>Click to edit Master title style</a:t>
            </a:r>
            <a:endParaRPr lang="en-GB" noProof="0" dirty="0"/>
          </a:p>
        </p:txBody>
      </p:sp>
      <p:sp>
        <p:nvSpPr>
          <p:cNvPr id="3" name="Text Placeholder 2"/>
          <p:cNvSpPr>
            <a:spLocks noGrp="1"/>
          </p:cNvSpPr>
          <p:nvPr>
            <p:ph type="body" sz="quarter" idx="10"/>
          </p:nvPr>
        </p:nvSpPr>
        <p:spPr>
          <a:xfrm>
            <a:off x="457200" y="3531685"/>
            <a:ext cx="7345362" cy="1274195"/>
          </a:xfrm>
        </p:spPr>
        <p:txBody>
          <a:bodyPr anchor="b" anchorCtr="0">
            <a:spAutoFit/>
          </a:bodyPr>
          <a:lstStyle>
            <a:lvl1pPr marL="0" indent="0">
              <a:buFontTx/>
              <a:buNone/>
              <a:defRPr sz="1200">
                <a:solidFill>
                  <a:schemeClr val="bg1"/>
                </a:solidFill>
              </a:defRPr>
            </a:lvl1pPr>
            <a:lvl2pPr marL="179388" indent="0">
              <a:buFontTx/>
              <a:buNone/>
              <a:defRPr sz="1200">
                <a:solidFill>
                  <a:schemeClr val="bg1"/>
                </a:solidFill>
              </a:defRPr>
            </a:lvl2pPr>
            <a:lvl3pPr marL="357187" indent="0">
              <a:buFontTx/>
              <a:buNone/>
              <a:defRPr sz="1200">
                <a:solidFill>
                  <a:schemeClr val="bg1"/>
                </a:solidFill>
              </a:defRPr>
            </a:lvl3pPr>
            <a:lvl4pPr marL="536575" indent="0">
              <a:buFontTx/>
              <a:buNone/>
              <a:defRPr sz="1200">
                <a:solidFill>
                  <a:schemeClr val="bg1"/>
                </a:solidFill>
              </a:defRPr>
            </a:lvl4pPr>
            <a:lvl5pPr>
              <a:buFontTx/>
              <a:buNone/>
              <a:defRPr sz="16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Tree>
    <p:extLst>
      <p:ext uri="{BB962C8B-B14F-4D97-AF65-F5344CB8AC3E}">
        <p14:creationId xmlns:p14="http://schemas.microsoft.com/office/powerpoint/2010/main" val="2053606225"/>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Footer Placeholder 4"/>
          <p:cNvSpPr>
            <a:spLocks noGrp="1"/>
          </p:cNvSpPr>
          <p:nvPr>
            <p:ph type="ftr" sz="quarter" idx="3"/>
          </p:nvPr>
        </p:nvSpPr>
        <p:spPr bwMode="gray">
          <a:xfrm>
            <a:off x="417600" y="4773037"/>
            <a:ext cx="3311336" cy="162000"/>
          </a:xfrm>
          <a:prstGeom prst="rect">
            <a:avLst/>
          </a:prstGeom>
          <a:noFill/>
        </p:spPr>
        <p:txBody>
          <a:bodyPr vert="horz" lIns="147600" tIns="72000" rIns="91440" bIns="0" rtlCol="0" anchor="ctr">
            <a:noAutofit/>
          </a:bodyPr>
          <a:lstStyle>
            <a:lvl1pPr algn="l">
              <a:defRPr sz="700" b="1" cap="all" baseline="0">
                <a:solidFill>
                  <a:schemeClr val="accent1"/>
                </a:solidFill>
              </a:defRPr>
            </a:lvl1pPr>
          </a:lstStyle>
          <a:p>
            <a:r>
              <a:rPr lang="en-GB" noProof="0"/>
              <a:t>Tata Steel | TITLE POWERPOINT PRESENTATION</a:t>
            </a:r>
            <a:endParaRPr lang="en-GB" noProof="0" dirty="0"/>
          </a:p>
        </p:txBody>
      </p:sp>
      <p:sp>
        <p:nvSpPr>
          <p:cNvPr id="2" name="Title Placeholder 1"/>
          <p:cNvSpPr>
            <a:spLocks noGrp="1"/>
          </p:cNvSpPr>
          <p:nvPr>
            <p:ph type="title"/>
          </p:nvPr>
        </p:nvSpPr>
        <p:spPr bwMode="gray">
          <a:xfrm>
            <a:off x="457200" y="337225"/>
            <a:ext cx="8229600" cy="799032"/>
          </a:xfrm>
          <a:prstGeom prst="rect">
            <a:avLst/>
          </a:prstGeom>
        </p:spPr>
        <p:txBody>
          <a:bodyPr vert="horz" lIns="91440" tIns="45720" rIns="91440" bIns="45720" rtlCol="0" anchor="t" anchorCtr="0">
            <a:noAutofit/>
          </a:bodyPr>
          <a:lstStyle/>
          <a:p>
            <a:r>
              <a:rPr lang="en-US"/>
              <a:t>Click to edit Master title style</a:t>
            </a:r>
            <a:endParaRPr lang="nl-NL" dirty="0"/>
          </a:p>
        </p:txBody>
      </p:sp>
      <p:sp>
        <p:nvSpPr>
          <p:cNvPr id="3" name="Text Placeholder 2"/>
          <p:cNvSpPr>
            <a:spLocks noGrp="1"/>
          </p:cNvSpPr>
          <p:nvPr>
            <p:ph type="body" idx="1"/>
          </p:nvPr>
        </p:nvSpPr>
        <p:spPr bwMode="gray">
          <a:xfrm>
            <a:off x="457200" y="1184449"/>
            <a:ext cx="8229600" cy="3394472"/>
          </a:xfrm>
          <a:prstGeom prst="rect">
            <a:avLst/>
          </a:prstGeom>
        </p:spPr>
        <p:txBody>
          <a:bodyPr vert="horz" lIns="91440" tIns="45720" rIns="91440" bIns="4572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4" name="Date Placeholder 3"/>
          <p:cNvSpPr>
            <a:spLocks noGrp="1"/>
          </p:cNvSpPr>
          <p:nvPr>
            <p:ph type="dt" sz="half" idx="2"/>
          </p:nvPr>
        </p:nvSpPr>
        <p:spPr bwMode="gray">
          <a:xfrm>
            <a:off x="3505200" y="4773037"/>
            <a:ext cx="2133600" cy="162000"/>
          </a:xfrm>
          <a:prstGeom prst="rect">
            <a:avLst/>
          </a:prstGeom>
          <a:noFill/>
        </p:spPr>
        <p:txBody>
          <a:bodyPr vert="horz" lIns="147600" tIns="72000" rIns="91440" bIns="0" rtlCol="0" anchor="ctr">
            <a:noAutofit/>
          </a:bodyPr>
          <a:lstStyle>
            <a:lvl1pPr algn="ctr">
              <a:defRPr lang="nl-NL" sz="700" b="1" smtClean="0">
                <a:solidFill>
                  <a:schemeClr val="accent1"/>
                </a:solidFill>
              </a:defRPr>
            </a:lvl1pPr>
          </a:lstStyle>
          <a:p>
            <a:fld id="{F0FAF8E7-4D53-4E3B-8C24-4A4E6823B979}" type="datetime1">
              <a:rPr lang="en-GB" noProof="0" smtClean="0"/>
              <a:t>22/07/2025</a:t>
            </a:fld>
            <a:endParaRPr lang="en-GB" noProof="0" dirty="0"/>
          </a:p>
        </p:txBody>
      </p:sp>
      <p:sp>
        <p:nvSpPr>
          <p:cNvPr id="6" name="Slide Number Placeholder 5"/>
          <p:cNvSpPr>
            <a:spLocks noGrp="1"/>
          </p:cNvSpPr>
          <p:nvPr>
            <p:ph type="sldNum" sz="quarter" idx="4"/>
          </p:nvPr>
        </p:nvSpPr>
        <p:spPr bwMode="gray">
          <a:xfrm>
            <a:off x="8385243" y="4697399"/>
            <a:ext cx="346802" cy="446102"/>
          </a:xfrm>
          <a:prstGeom prst="rect">
            <a:avLst/>
          </a:prstGeom>
          <a:solidFill>
            <a:schemeClr val="accent1"/>
          </a:solidFill>
          <a:ln w="3175">
            <a:noFill/>
          </a:ln>
        </p:spPr>
        <p:txBody>
          <a:bodyPr vert="horz" wrap="none" lIns="72000" tIns="72000" rIns="72000" bIns="0" rtlCol="0" anchor="t" anchorCtr="0">
            <a:noAutofit/>
          </a:bodyPr>
          <a:lstStyle>
            <a:lvl1pPr algn="ctr">
              <a:defRPr lang="nl-NL" sz="700" b="1" smtClean="0">
                <a:solidFill>
                  <a:schemeClr val="bg1"/>
                </a:solidFill>
              </a:defRPr>
            </a:lvl1pPr>
          </a:lstStyle>
          <a:p>
            <a:fld id="{1F3F7073-2DD3-4386-BBF7-0F6C7BAF276C}" type="slidenum">
              <a:rPr lang="en-GB" noProof="0" smtClean="0">
                <a:solidFill>
                  <a:srgbClr val="FFFFFF"/>
                </a:solidFill>
              </a:rPr>
              <a:pPr/>
              <a:t>‹#›</a:t>
            </a:fld>
            <a:endParaRPr lang="en-GB" noProof="0" dirty="0">
              <a:solidFill>
                <a:srgbClr val="FFFFFF"/>
              </a:solidFill>
            </a:endParaRPr>
          </a:p>
        </p:txBody>
      </p:sp>
      <p:sp>
        <p:nvSpPr>
          <p:cNvPr id="22" name="AutoShape 12"/>
          <p:cNvSpPr>
            <a:spLocks noChangeAspect="1" noChangeArrowheads="1" noTextEdit="1"/>
          </p:cNvSpPr>
          <p:nvPr userDrawn="1"/>
        </p:nvSpPr>
        <p:spPr bwMode="auto">
          <a:xfrm>
            <a:off x="2862263" y="2087563"/>
            <a:ext cx="3419475" cy="968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nl-NL"/>
          </a:p>
        </p:txBody>
      </p:sp>
      <p:sp>
        <p:nvSpPr>
          <p:cNvPr id="8" name="TextBox 7">
            <a:extLst>
              <a:ext uri="{FF2B5EF4-FFF2-40B4-BE49-F238E27FC236}">
                <a16:creationId xmlns:a16="http://schemas.microsoft.com/office/drawing/2014/main" id="{1DEA91F1-C956-4368-7228-B2321E30D03D}"/>
              </a:ext>
            </a:extLst>
          </p:cNvPr>
          <p:cNvSpPr txBox="1"/>
          <p:nvPr userDrawn="1">
            <p:extLst>
              <p:ext uri="{1162E1C5-73C7-4A58-AE30-91384D911F3F}">
                <p184:classification xmlns:p184="http://schemas.microsoft.com/office/powerpoint/2018/4/main" val="ftr"/>
              </p:ext>
            </p:extLst>
          </p:nvPr>
        </p:nvSpPr>
        <p:spPr>
          <a:xfrm>
            <a:off x="190500" y="4831080"/>
            <a:ext cx="803275" cy="121920"/>
          </a:xfrm>
          <a:prstGeom prst="rect">
            <a:avLst/>
          </a:prstGeom>
        </p:spPr>
        <p:txBody>
          <a:bodyPr horzOverflow="overflow" lIns="0" tIns="0" rIns="0" bIns="0">
            <a:spAutoFit/>
          </a:bodyPr>
          <a:lstStyle/>
          <a:p>
            <a:pPr algn="l"/>
            <a:r>
              <a:rPr lang="en-GB" sz="800">
                <a:solidFill>
                  <a:srgbClr val="000000"/>
                </a:solidFill>
                <a:latin typeface="Calibri" panose="020F0502020204030204" pitchFamily="34" charset="0"/>
                <a:ea typeface="Calibri" panose="020F0502020204030204" pitchFamily="34" charset="0"/>
                <a:cs typeface="Calibri" panose="020F0502020204030204" pitchFamily="34" charset="0"/>
              </a:rPr>
              <a:t>Sensitivity: general</a:t>
            </a:r>
          </a:p>
        </p:txBody>
      </p:sp>
    </p:spTree>
    <p:extLst>
      <p:ext uri="{BB962C8B-B14F-4D97-AF65-F5344CB8AC3E}">
        <p14:creationId xmlns:p14="http://schemas.microsoft.com/office/powerpoint/2010/main" val="2446766712"/>
      </p:ext>
    </p:extLst>
  </p:cSld>
  <p:clrMap bg1="lt1" tx1="dk1" bg2="lt2" tx2="dk2" accent1="accent1" accent2="accent2" accent3="accent3" accent4="accent4" accent5="accent5" accent6="accent6" hlink="hlink" folHlink="folHlink"/>
  <p:sldLayoutIdLst>
    <p:sldLayoutId id="2147483763" r:id="rId1"/>
    <p:sldLayoutId id="2147483861" r:id="rId2"/>
    <p:sldLayoutId id="2147483862" r:id="rId3"/>
    <p:sldLayoutId id="2147483706" r:id="rId4"/>
    <p:sldLayoutId id="2147483690" r:id="rId5"/>
    <p:sldLayoutId id="2147483704" r:id="rId6"/>
    <p:sldLayoutId id="2147483691" r:id="rId7"/>
    <p:sldLayoutId id="2147483844" r:id="rId8"/>
    <p:sldLayoutId id="2147483701" r:id="rId9"/>
    <p:sldLayoutId id="2147483840" r:id="rId10"/>
    <p:sldLayoutId id="2147483841" r:id="rId11"/>
    <p:sldLayoutId id="2147483698" r:id="rId12"/>
    <p:sldLayoutId id="2147483843" r:id="rId13"/>
    <p:sldLayoutId id="2147483857" r:id="rId14"/>
    <p:sldLayoutId id="2147483692" r:id="rId15"/>
    <p:sldLayoutId id="2147483858" r:id="rId16"/>
    <p:sldLayoutId id="2147483859" r:id="rId17"/>
    <p:sldLayoutId id="2147483762" r:id="rId18"/>
    <p:sldLayoutId id="2147483860" r:id="rId19"/>
    <p:sldLayoutId id="2147483700" r:id="rId20"/>
    <p:sldLayoutId id="2147483694" r:id="rId21"/>
    <p:sldLayoutId id="2147483854" r:id="rId22"/>
    <p:sldLayoutId id="2147483695" r:id="rId23"/>
    <p:sldLayoutId id="2147483709" r:id="rId24"/>
  </p:sldLayoutIdLst>
  <p:transition spd="slow">
    <p:push dir="u"/>
  </p:transition>
  <p:hf hdr="0" ftr="0" dt="0"/>
  <p:txStyles>
    <p:titleStyle>
      <a:lvl1pPr algn="l" defTabSz="914400" rtl="0" eaLnBrk="1" latinLnBrk="0" hangingPunct="1">
        <a:lnSpc>
          <a:spcPct val="95000"/>
        </a:lnSpc>
        <a:spcBef>
          <a:spcPct val="0"/>
        </a:spcBef>
        <a:buNone/>
        <a:defRPr sz="2200" b="1" kern="1200">
          <a:solidFill>
            <a:schemeClr val="accent1"/>
          </a:solidFill>
          <a:latin typeface="+mj-lt"/>
          <a:ea typeface="+mj-ea"/>
          <a:cs typeface="+mj-cs"/>
        </a:defRPr>
      </a:lvl1pPr>
    </p:titleStyle>
    <p:bodyStyle>
      <a:lvl1pPr marL="179388" indent="-179388" algn="l" defTabSz="914400" rtl="0" eaLnBrk="1" latinLnBrk="0" hangingPunct="1">
        <a:lnSpc>
          <a:spcPct val="120000"/>
        </a:lnSpc>
        <a:spcBef>
          <a:spcPts val="0"/>
        </a:spcBef>
        <a:buClr>
          <a:schemeClr val="accent1"/>
        </a:buClr>
        <a:buFont typeface="Wingdings" panose="05000000000000000000" pitchFamily="2" charset="2"/>
        <a:buChar char="§"/>
        <a:defRPr sz="1400" kern="1200">
          <a:solidFill>
            <a:schemeClr val="tx1"/>
          </a:solidFill>
          <a:latin typeface="+mn-lt"/>
          <a:ea typeface="+mn-ea"/>
          <a:cs typeface="+mn-cs"/>
        </a:defRPr>
      </a:lvl1pPr>
      <a:lvl2pPr marL="357188" indent="-177800" algn="l" defTabSz="914400" rtl="0" eaLnBrk="1" latinLnBrk="0" hangingPunct="1">
        <a:lnSpc>
          <a:spcPct val="120000"/>
        </a:lnSpc>
        <a:spcBef>
          <a:spcPts val="0"/>
        </a:spcBef>
        <a:buFont typeface="Arial" panose="020B0604020202020204" pitchFamily="34" charset="0"/>
        <a:buChar char="–"/>
        <a:defRPr sz="1400" kern="1200">
          <a:solidFill>
            <a:schemeClr val="tx1"/>
          </a:solidFill>
          <a:latin typeface="+mn-lt"/>
          <a:ea typeface="+mn-ea"/>
          <a:cs typeface="+mn-cs"/>
        </a:defRPr>
      </a:lvl2pPr>
      <a:lvl3pPr marL="536575" indent="-179388" algn="l" defTabSz="914400" rtl="0" eaLnBrk="1" latinLnBrk="0" hangingPunct="1">
        <a:lnSpc>
          <a:spcPct val="120000"/>
        </a:lnSpc>
        <a:spcBef>
          <a:spcPts val="0"/>
        </a:spcBef>
        <a:buFont typeface="Wingdings" panose="05000000000000000000" pitchFamily="2" charset="2"/>
        <a:buChar char="§"/>
        <a:defRPr sz="1400" kern="1200">
          <a:solidFill>
            <a:schemeClr val="tx1"/>
          </a:solidFill>
          <a:latin typeface="+mn-lt"/>
          <a:ea typeface="+mn-ea"/>
          <a:cs typeface="+mn-cs"/>
        </a:defRPr>
      </a:lvl3pPr>
      <a:lvl4pPr marL="804863" indent="-268288" algn="l" defTabSz="914400" rtl="0" eaLnBrk="1" latinLnBrk="0" hangingPunct="1">
        <a:lnSpc>
          <a:spcPct val="120000"/>
        </a:lnSpc>
        <a:spcBef>
          <a:spcPts val="0"/>
        </a:spcBef>
        <a:buFont typeface="Arial" panose="020B0604020202020204" pitchFamily="34" charset="0"/>
        <a:buChar char="–"/>
        <a:defRPr sz="1400" kern="1200">
          <a:solidFill>
            <a:schemeClr val="tx1"/>
          </a:solidFill>
          <a:latin typeface="+mn-lt"/>
          <a:ea typeface="+mn-ea"/>
          <a:cs typeface="+mn-cs"/>
        </a:defRPr>
      </a:lvl4pPr>
      <a:lvl5pPr marL="0" indent="0" algn="l" defTabSz="914400" rtl="0" eaLnBrk="1" latinLnBrk="0" hangingPunct="1">
        <a:lnSpc>
          <a:spcPct val="120000"/>
        </a:lnSpc>
        <a:spcBef>
          <a:spcPts val="0"/>
        </a:spcBef>
        <a:buFont typeface="Arial" panose="020B0604020202020204" pitchFamily="34" charset="0"/>
        <a:buNone/>
        <a:defRPr sz="1400" b="1" kern="1200">
          <a:solidFill>
            <a:schemeClr val="accent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5.xml"/><Relationship Id="rId5" Type="http://schemas.openxmlformats.org/officeDocument/2006/relationships/image" Target="../media/image8.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33103" y="1676945"/>
            <a:ext cx="8229600" cy="1102519"/>
          </a:xfrm>
        </p:spPr>
        <p:txBody>
          <a:bodyPr/>
          <a:lstStyle/>
          <a:p>
            <a:r>
              <a:rPr lang="en-GB" dirty="0"/>
              <a:t>Raising the surface:</a:t>
            </a:r>
            <a:br>
              <a:rPr lang="en-GB" dirty="0"/>
            </a:br>
            <a:r>
              <a:rPr lang="en-GB" dirty="0"/>
              <a:t>Managing plate standard</a:t>
            </a:r>
          </a:p>
        </p:txBody>
      </p:sp>
      <p:sp>
        <p:nvSpPr>
          <p:cNvPr id="3" name="Subtitle 2"/>
          <p:cNvSpPr>
            <a:spLocks noGrp="1"/>
          </p:cNvSpPr>
          <p:nvPr>
            <p:ph type="subTitle" idx="1"/>
          </p:nvPr>
        </p:nvSpPr>
        <p:spPr>
          <a:xfrm>
            <a:off x="333103" y="2779464"/>
            <a:ext cx="8229600" cy="844142"/>
          </a:xfrm>
        </p:spPr>
        <p:txBody>
          <a:bodyPr/>
          <a:lstStyle/>
          <a:p>
            <a:r>
              <a:rPr lang="en-GB" kern="0" dirty="0">
                <a:effectLst/>
                <a:ea typeface="Times New Roman" panose="02020603050405020304" pitchFamily="18" charset="0"/>
              </a:rPr>
              <a:t>Organisation Management</a:t>
            </a:r>
          </a:p>
          <a:p>
            <a:r>
              <a:rPr lang="en-GB" kern="0" dirty="0">
                <a:effectLst/>
                <a:ea typeface="Times New Roman" panose="02020603050405020304" pitchFamily="18" charset="0"/>
              </a:rPr>
              <a:t>ACMA4020 </a:t>
            </a:r>
          </a:p>
          <a:p>
            <a:r>
              <a:rPr lang="en-GB" dirty="0"/>
              <a:t>July 2024</a:t>
            </a:r>
          </a:p>
        </p:txBody>
      </p:sp>
    </p:spTree>
    <p:extLst>
      <p:ext uri="{BB962C8B-B14F-4D97-AF65-F5344CB8AC3E}">
        <p14:creationId xmlns:p14="http://schemas.microsoft.com/office/powerpoint/2010/main" val="2811797286"/>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Introduction &amp; Background</a:t>
            </a:r>
          </a:p>
        </p:txBody>
      </p:sp>
      <p:sp>
        <p:nvSpPr>
          <p:cNvPr id="3" name="Content Placeholder 2"/>
          <p:cNvSpPr>
            <a:spLocks noGrp="1"/>
          </p:cNvSpPr>
          <p:nvPr>
            <p:ph idx="1"/>
          </p:nvPr>
        </p:nvSpPr>
        <p:spPr>
          <a:xfrm>
            <a:off x="457200" y="1136257"/>
            <a:ext cx="8229600" cy="3394472"/>
          </a:xfrm>
        </p:spPr>
        <p:txBody>
          <a:bodyPr/>
          <a:lstStyle/>
          <a:p>
            <a:pPr>
              <a:buFont typeface="Arial" panose="020B0604020202020204" pitchFamily="34" charset="0"/>
              <a:buChar char="•"/>
            </a:pPr>
            <a:r>
              <a:rPr lang="en-GB" sz="2400" dirty="0"/>
              <a:t>Customer expected surface standards beyond the </a:t>
            </a:r>
            <a:r>
              <a:rPr lang="en-GB" sz="2400" dirty="0" err="1"/>
              <a:t>Euronorm</a:t>
            </a:r>
            <a:endParaRPr lang="en-GB" sz="2400" dirty="0"/>
          </a:p>
          <a:p>
            <a:pPr>
              <a:buFont typeface="Arial" panose="020B0604020202020204" pitchFamily="34" charset="0"/>
              <a:buChar char="•"/>
            </a:pPr>
            <a:r>
              <a:rPr lang="en-GB" sz="2400" dirty="0"/>
              <a:t>Internal quality instructions were no longer sufficient</a:t>
            </a:r>
          </a:p>
          <a:p>
            <a:pPr>
              <a:buFont typeface="Arial" panose="020B0604020202020204" pitchFamily="34" charset="0"/>
              <a:buChar char="•"/>
            </a:pPr>
            <a:r>
              <a:rPr lang="en-GB" sz="2400" dirty="0"/>
              <a:t>Plates were being downgraded = £300pt loss vs £690pt value</a:t>
            </a:r>
          </a:p>
          <a:p>
            <a:pPr>
              <a:buFont typeface="Arial" panose="020B0604020202020204" pitchFamily="34" charset="0"/>
              <a:buChar char="•"/>
            </a:pPr>
            <a:r>
              <a:rPr lang="en-GB" sz="2400" dirty="0"/>
              <a:t>Plasma machines delayed due to manual filtering</a:t>
            </a:r>
          </a:p>
        </p:txBody>
      </p:sp>
      <p:sp>
        <p:nvSpPr>
          <p:cNvPr id="5" name="Slide Number Placeholder 4"/>
          <p:cNvSpPr>
            <a:spLocks noGrp="1"/>
          </p:cNvSpPr>
          <p:nvPr>
            <p:ph type="sldNum" sz="quarter" idx="12"/>
          </p:nvPr>
        </p:nvSpPr>
        <p:spPr>
          <a:xfrm>
            <a:off x="8385243" y="4697399"/>
            <a:ext cx="346802" cy="446102"/>
          </a:xfrm>
        </p:spPr>
        <p:txBody>
          <a:bodyPr/>
          <a:lstStyle/>
          <a:p>
            <a:fld id="{1F3F7073-2DD3-4386-BBF7-0F6C7BAF276C}" type="slidenum">
              <a:rPr lang="nl-NL" smtClean="0"/>
              <a:pPr/>
              <a:t>2</a:t>
            </a:fld>
            <a:endParaRPr lang="nl-NL" dirty="0"/>
          </a:p>
        </p:txBody>
      </p:sp>
    </p:spTree>
    <p:extLst>
      <p:ext uri="{BB962C8B-B14F-4D97-AF65-F5344CB8AC3E}">
        <p14:creationId xmlns:p14="http://schemas.microsoft.com/office/powerpoint/2010/main" val="41412287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Project Goals</a:t>
            </a:r>
          </a:p>
        </p:txBody>
      </p:sp>
      <p:sp>
        <p:nvSpPr>
          <p:cNvPr id="3" name="Content Placeholder 2"/>
          <p:cNvSpPr>
            <a:spLocks noGrp="1"/>
          </p:cNvSpPr>
          <p:nvPr>
            <p:ph idx="1"/>
          </p:nvPr>
        </p:nvSpPr>
        <p:spPr>
          <a:xfrm>
            <a:off x="457200" y="1136257"/>
            <a:ext cx="8229600" cy="3394472"/>
          </a:xfrm>
        </p:spPr>
        <p:txBody>
          <a:bodyPr/>
          <a:lstStyle/>
          <a:p>
            <a:pPr>
              <a:buFont typeface="Arial" panose="020B0604020202020204" pitchFamily="34" charset="0"/>
              <a:buChar char="•"/>
            </a:pPr>
            <a:r>
              <a:rPr lang="en-GB" sz="2400" dirty="0"/>
              <a:t>Align internal specs with customer expectation</a:t>
            </a:r>
          </a:p>
          <a:p>
            <a:pPr>
              <a:buFont typeface="Arial" panose="020B0604020202020204" pitchFamily="34" charset="0"/>
              <a:buChar char="•"/>
            </a:pPr>
            <a:r>
              <a:rPr lang="en-GB" sz="2400" dirty="0"/>
              <a:t>Reduce yield loss by at least 50%</a:t>
            </a:r>
          </a:p>
          <a:p>
            <a:pPr>
              <a:buFont typeface="Arial" panose="020B0604020202020204" pitchFamily="34" charset="0"/>
              <a:buChar char="•"/>
            </a:pPr>
            <a:r>
              <a:rPr lang="en-GB" sz="2400" dirty="0"/>
              <a:t>Improve machine uptime by at least 80%</a:t>
            </a:r>
          </a:p>
          <a:p>
            <a:pPr>
              <a:buFont typeface="Arial" panose="020B0604020202020204" pitchFamily="34" charset="0"/>
              <a:buChar char="•"/>
            </a:pPr>
            <a:r>
              <a:rPr lang="en-GB" sz="2400" dirty="0"/>
              <a:t>Maintain contract by ensuring satisfaction</a:t>
            </a:r>
          </a:p>
        </p:txBody>
      </p:sp>
      <p:sp>
        <p:nvSpPr>
          <p:cNvPr id="5" name="Slide Number Placeholder 4"/>
          <p:cNvSpPr>
            <a:spLocks noGrp="1"/>
          </p:cNvSpPr>
          <p:nvPr>
            <p:ph type="sldNum" sz="quarter" idx="12"/>
          </p:nvPr>
        </p:nvSpPr>
        <p:spPr>
          <a:xfrm>
            <a:off x="8385243" y="4697399"/>
            <a:ext cx="346802" cy="446102"/>
          </a:xfrm>
        </p:spPr>
        <p:txBody>
          <a:bodyPr/>
          <a:lstStyle/>
          <a:p>
            <a:fld id="{1F3F7073-2DD3-4386-BBF7-0F6C7BAF276C}" type="slidenum">
              <a:rPr lang="nl-NL" smtClean="0"/>
              <a:pPr/>
              <a:t>3</a:t>
            </a:fld>
            <a:endParaRPr lang="nl-NL" dirty="0"/>
          </a:p>
        </p:txBody>
      </p:sp>
    </p:spTree>
    <p:extLst>
      <p:ext uri="{BB962C8B-B14F-4D97-AF65-F5344CB8AC3E}">
        <p14:creationId xmlns:p14="http://schemas.microsoft.com/office/powerpoint/2010/main" val="40480314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Project Scope</a:t>
            </a:r>
          </a:p>
        </p:txBody>
      </p:sp>
      <p:sp>
        <p:nvSpPr>
          <p:cNvPr id="3" name="Content Placeholder 2"/>
          <p:cNvSpPr>
            <a:spLocks noGrp="1"/>
          </p:cNvSpPr>
          <p:nvPr>
            <p:ph idx="1"/>
          </p:nvPr>
        </p:nvSpPr>
        <p:spPr>
          <a:xfrm>
            <a:off x="457200" y="1136257"/>
            <a:ext cx="8229600" cy="3670018"/>
          </a:xfrm>
        </p:spPr>
        <p:txBody>
          <a:bodyPr/>
          <a:lstStyle/>
          <a:p>
            <a:pPr marL="0" indent="0">
              <a:buNone/>
            </a:pPr>
            <a:r>
              <a:rPr lang="en-GB" sz="2400" b="1" dirty="0">
                <a:solidFill>
                  <a:srgbClr val="3D7EDB"/>
                </a:solidFill>
              </a:rPr>
              <a:t>In Scope</a:t>
            </a:r>
          </a:p>
          <a:p>
            <a:pPr>
              <a:buFont typeface="Arial" panose="020B0604020202020204" pitchFamily="34" charset="0"/>
              <a:buChar char="•"/>
            </a:pPr>
            <a:r>
              <a:rPr lang="en-GB" sz="2400" dirty="0"/>
              <a:t>Revising internal quality specs</a:t>
            </a:r>
          </a:p>
          <a:p>
            <a:pPr>
              <a:buFont typeface="Arial" panose="020B0604020202020204" pitchFamily="34" charset="0"/>
              <a:buChar char="•"/>
            </a:pPr>
            <a:r>
              <a:rPr lang="en-GB" sz="2400" dirty="0"/>
              <a:t>Staff training</a:t>
            </a:r>
          </a:p>
          <a:p>
            <a:pPr>
              <a:buFont typeface="Arial" panose="020B0604020202020204" pitchFamily="34" charset="0"/>
              <a:buChar char="•"/>
            </a:pPr>
            <a:r>
              <a:rPr lang="en-GB" sz="2400" dirty="0"/>
              <a:t>New inspection process</a:t>
            </a:r>
          </a:p>
          <a:p>
            <a:pPr marL="0" indent="0">
              <a:buNone/>
            </a:pPr>
            <a:r>
              <a:rPr lang="en-GB" sz="2400" b="1" dirty="0">
                <a:solidFill>
                  <a:srgbClr val="3D7EDB"/>
                </a:solidFill>
              </a:rPr>
              <a:t>Out of Scope</a:t>
            </a:r>
          </a:p>
          <a:p>
            <a:pPr>
              <a:buFont typeface="Arial" panose="020B0604020202020204" pitchFamily="34" charset="0"/>
              <a:buChar char="•"/>
            </a:pPr>
            <a:r>
              <a:rPr lang="en-GB" sz="2400" dirty="0"/>
              <a:t>Upstream supply changes</a:t>
            </a:r>
          </a:p>
          <a:p>
            <a:pPr>
              <a:buFont typeface="Arial" panose="020B0604020202020204" pitchFamily="34" charset="0"/>
              <a:buChar char="•"/>
            </a:pPr>
            <a:r>
              <a:rPr lang="en-GB" sz="2400" dirty="0"/>
              <a:t>Changes to substrate</a:t>
            </a:r>
          </a:p>
        </p:txBody>
      </p:sp>
      <p:sp>
        <p:nvSpPr>
          <p:cNvPr id="5" name="Slide Number Placeholder 4"/>
          <p:cNvSpPr>
            <a:spLocks noGrp="1"/>
          </p:cNvSpPr>
          <p:nvPr>
            <p:ph type="sldNum" sz="quarter" idx="12"/>
          </p:nvPr>
        </p:nvSpPr>
        <p:spPr>
          <a:xfrm>
            <a:off x="8385243" y="4697399"/>
            <a:ext cx="346802" cy="446102"/>
          </a:xfrm>
        </p:spPr>
        <p:txBody>
          <a:bodyPr/>
          <a:lstStyle/>
          <a:p>
            <a:fld id="{1F3F7073-2DD3-4386-BBF7-0F6C7BAF276C}" type="slidenum">
              <a:rPr lang="nl-NL" smtClean="0"/>
              <a:pPr/>
              <a:t>4</a:t>
            </a:fld>
            <a:endParaRPr lang="nl-NL" dirty="0"/>
          </a:p>
        </p:txBody>
      </p:sp>
    </p:spTree>
    <p:extLst>
      <p:ext uri="{BB962C8B-B14F-4D97-AF65-F5344CB8AC3E}">
        <p14:creationId xmlns:p14="http://schemas.microsoft.com/office/powerpoint/2010/main" val="8492277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Work Breakdown Structure</a:t>
            </a:r>
          </a:p>
        </p:txBody>
      </p:sp>
      <p:sp>
        <p:nvSpPr>
          <p:cNvPr id="3" name="Content Placeholder 2"/>
          <p:cNvSpPr>
            <a:spLocks noGrp="1"/>
          </p:cNvSpPr>
          <p:nvPr>
            <p:ph idx="1"/>
          </p:nvPr>
        </p:nvSpPr>
        <p:spPr>
          <a:xfrm>
            <a:off x="457200" y="1136257"/>
            <a:ext cx="8229600" cy="3394472"/>
          </a:xfrm>
        </p:spPr>
        <p:txBody>
          <a:bodyPr/>
          <a:lstStyle/>
          <a:p>
            <a:pPr marL="285750" lvl="4" indent="-285750">
              <a:buClr>
                <a:schemeClr val="accent1"/>
              </a:buClr>
              <a:buFont typeface="Arial" panose="020B0604020202020204" pitchFamily="34" charset="0"/>
              <a:buChar char="•"/>
            </a:pPr>
            <a:r>
              <a:rPr lang="en-GB" sz="2400" b="0" dirty="0">
                <a:solidFill>
                  <a:schemeClr val="tx1"/>
                </a:solidFill>
              </a:rPr>
              <a:t>Define surface requirements</a:t>
            </a:r>
          </a:p>
          <a:p>
            <a:pPr marL="285750" lvl="4" indent="-285750">
              <a:buClr>
                <a:schemeClr val="accent1"/>
              </a:buClr>
              <a:buFont typeface="Arial" panose="020B0604020202020204" pitchFamily="34" charset="0"/>
              <a:buChar char="•"/>
            </a:pPr>
            <a:r>
              <a:rPr lang="en-GB" sz="2400" b="0" dirty="0">
                <a:solidFill>
                  <a:schemeClr val="tx1"/>
                </a:solidFill>
              </a:rPr>
              <a:t>Compare </a:t>
            </a:r>
            <a:r>
              <a:rPr lang="en-GB" sz="2400" b="0" dirty="0" err="1">
                <a:solidFill>
                  <a:schemeClr val="tx1"/>
                </a:solidFill>
              </a:rPr>
              <a:t>Euronorm</a:t>
            </a:r>
            <a:r>
              <a:rPr lang="en-GB" sz="2400" b="0" dirty="0">
                <a:solidFill>
                  <a:schemeClr val="tx1"/>
                </a:solidFill>
              </a:rPr>
              <a:t> vs Customer request</a:t>
            </a:r>
          </a:p>
          <a:p>
            <a:pPr marL="285750" lvl="4" indent="-285750">
              <a:buClr>
                <a:schemeClr val="accent1"/>
              </a:buClr>
              <a:buFont typeface="Arial" panose="020B0604020202020204" pitchFamily="34" charset="0"/>
              <a:buChar char="•"/>
            </a:pPr>
            <a:r>
              <a:rPr lang="en-GB" sz="2400" b="0" dirty="0">
                <a:solidFill>
                  <a:schemeClr val="tx1"/>
                </a:solidFill>
              </a:rPr>
              <a:t>Draft SOP</a:t>
            </a:r>
          </a:p>
          <a:p>
            <a:pPr marL="285750" lvl="4" indent="-285750">
              <a:buClr>
                <a:schemeClr val="accent1"/>
              </a:buClr>
              <a:buFont typeface="Arial" panose="020B0604020202020204" pitchFamily="34" charset="0"/>
              <a:buChar char="•"/>
            </a:pPr>
            <a:r>
              <a:rPr lang="en-GB" sz="2400" b="0" dirty="0">
                <a:solidFill>
                  <a:schemeClr val="tx1"/>
                </a:solidFill>
              </a:rPr>
              <a:t>Execute inspection protocol</a:t>
            </a:r>
          </a:p>
          <a:p>
            <a:pPr marL="285750" lvl="4" indent="-285750">
              <a:buClr>
                <a:schemeClr val="accent1"/>
              </a:buClr>
              <a:buFont typeface="Arial" panose="020B0604020202020204" pitchFamily="34" charset="0"/>
              <a:buChar char="•"/>
            </a:pPr>
            <a:r>
              <a:rPr lang="en-GB" sz="2400" b="0" dirty="0">
                <a:solidFill>
                  <a:schemeClr val="tx1"/>
                </a:solidFill>
              </a:rPr>
              <a:t>Monitor and adjust</a:t>
            </a:r>
          </a:p>
          <a:p>
            <a:pPr lvl="4"/>
            <a:endParaRPr lang="en-GB" dirty="0"/>
          </a:p>
        </p:txBody>
      </p:sp>
      <p:sp>
        <p:nvSpPr>
          <p:cNvPr id="5" name="Slide Number Placeholder 4"/>
          <p:cNvSpPr>
            <a:spLocks noGrp="1"/>
          </p:cNvSpPr>
          <p:nvPr>
            <p:ph type="sldNum" sz="quarter" idx="12"/>
          </p:nvPr>
        </p:nvSpPr>
        <p:spPr>
          <a:xfrm>
            <a:off x="8385243" y="4697399"/>
            <a:ext cx="346802" cy="446102"/>
          </a:xfrm>
        </p:spPr>
        <p:txBody>
          <a:bodyPr/>
          <a:lstStyle/>
          <a:p>
            <a:fld id="{1F3F7073-2DD3-4386-BBF7-0F6C7BAF276C}" type="slidenum">
              <a:rPr lang="nl-NL" smtClean="0"/>
              <a:pPr/>
              <a:t>5</a:t>
            </a:fld>
            <a:endParaRPr lang="nl-NL" dirty="0"/>
          </a:p>
        </p:txBody>
      </p:sp>
    </p:spTree>
    <p:extLst>
      <p:ext uri="{BB962C8B-B14F-4D97-AF65-F5344CB8AC3E}">
        <p14:creationId xmlns:p14="http://schemas.microsoft.com/office/powerpoint/2010/main" val="33425804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HR &amp; Communication plan</a:t>
            </a:r>
          </a:p>
        </p:txBody>
      </p:sp>
      <p:sp>
        <p:nvSpPr>
          <p:cNvPr id="3" name="Content Placeholder 2"/>
          <p:cNvSpPr>
            <a:spLocks noGrp="1"/>
          </p:cNvSpPr>
          <p:nvPr>
            <p:ph idx="1"/>
          </p:nvPr>
        </p:nvSpPr>
        <p:spPr>
          <a:xfrm>
            <a:off x="457200" y="1136257"/>
            <a:ext cx="8229600" cy="3670018"/>
          </a:xfrm>
        </p:spPr>
        <p:txBody>
          <a:bodyPr/>
          <a:lstStyle/>
          <a:p>
            <a:pPr marL="0" indent="0">
              <a:buNone/>
            </a:pPr>
            <a:r>
              <a:rPr lang="en-GB" sz="2400" b="1" dirty="0">
                <a:solidFill>
                  <a:srgbClr val="3D7EDB"/>
                </a:solidFill>
              </a:rPr>
              <a:t>HR plan</a:t>
            </a:r>
          </a:p>
          <a:p>
            <a:pPr>
              <a:buFont typeface="Arial" panose="020B0604020202020204" pitchFamily="34" charset="0"/>
              <a:buChar char="•"/>
            </a:pPr>
            <a:r>
              <a:rPr lang="en-GB" sz="2400" dirty="0"/>
              <a:t>Quality  - Lead role</a:t>
            </a:r>
          </a:p>
          <a:p>
            <a:pPr>
              <a:buFont typeface="Arial" panose="020B0604020202020204" pitchFamily="34" charset="0"/>
              <a:buChar char="•"/>
            </a:pPr>
            <a:r>
              <a:rPr lang="en-GB" sz="2400" dirty="0"/>
              <a:t>Production – Compliance and feedback</a:t>
            </a:r>
          </a:p>
          <a:p>
            <a:pPr>
              <a:buFont typeface="Arial" panose="020B0604020202020204" pitchFamily="34" charset="0"/>
              <a:buChar char="•"/>
            </a:pPr>
            <a:r>
              <a:rPr lang="en-GB" sz="2400" dirty="0"/>
              <a:t>Sales – Customer Interface</a:t>
            </a:r>
          </a:p>
          <a:p>
            <a:pPr marL="0" indent="0">
              <a:buNone/>
            </a:pPr>
            <a:r>
              <a:rPr lang="en-GB" sz="2400" b="1" dirty="0">
                <a:solidFill>
                  <a:srgbClr val="3D7EDB"/>
                </a:solidFill>
              </a:rPr>
              <a:t>Communication</a:t>
            </a:r>
          </a:p>
          <a:p>
            <a:pPr>
              <a:buFont typeface="Arial" panose="020B0604020202020204" pitchFamily="34" charset="0"/>
              <a:buChar char="•"/>
            </a:pPr>
            <a:r>
              <a:rPr lang="en-GB" sz="2400" dirty="0"/>
              <a:t>Weekly review meetings</a:t>
            </a:r>
          </a:p>
          <a:p>
            <a:pPr>
              <a:buFont typeface="Arial" panose="020B0604020202020204" pitchFamily="34" charset="0"/>
              <a:buChar char="•"/>
            </a:pPr>
            <a:r>
              <a:rPr lang="en-GB" sz="2400" dirty="0"/>
              <a:t>Teams white board / Gannt</a:t>
            </a:r>
          </a:p>
          <a:p>
            <a:pPr>
              <a:buFont typeface="Arial" panose="020B0604020202020204" pitchFamily="34" charset="0"/>
              <a:buChar char="•"/>
            </a:pPr>
            <a:r>
              <a:rPr lang="en-GB" sz="2400" dirty="0"/>
              <a:t>Direct customer feedback loop</a:t>
            </a:r>
          </a:p>
        </p:txBody>
      </p:sp>
      <p:sp>
        <p:nvSpPr>
          <p:cNvPr id="5" name="Slide Number Placeholder 4"/>
          <p:cNvSpPr>
            <a:spLocks noGrp="1"/>
          </p:cNvSpPr>
          <p:nvPr>
            <p:ph type="sldNum" sz="quarter" idx="12"/>
          </p:nvPr>
        </p:nvSpPr>
        <p:spPr>
          <a:xfrm>
            <a:off x="8385243" y="4697399"/>
            <a:ext cx="346802" cy="446102"/>
          </a:xfrm>
        </p:spPr>
        <p:txBody>
          <a:bodyPr/>
          <a:lstStyle/>
          <a:p>
            <a:fld id="{1F3F7073-2DD3-4386-BBF7-0F6C7BAF276C}" type="slidenum">
              <a:rPr lang="nl-NL" smtClean="0"/>
              <a:pPr/>
              <a:t>6</a:t>
            </a:fld>
            <a:endParaRPr lang="nl-NL" dirty="0"/>
          </a:p>
        </p:txBody>
      </p:sp>
    </p:spTree>
    <p:extLst>
      <p:ext uri="{BB962C8B-B14F-4D97-AF65-F5344CB8AC3E}">
        <p14:creationId xmlns:p14="http://schemas.microsoft.com/office/powerpoint/2010/main" val="41373363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Timeline</a:t>
            </a:r>
          </a:p>
        </p:txBody>
      </p:sp>
      <p:sp>
        <p:nvSpPr>
          <p:cNvPr id="3" name="Content Placeholder 2"/>
          <p:cNvSpPr>
            <a:spLocks noGrp="1"/>
          </p:cNvSpPr>
          <p:nvPr>
            <p:ph idx="1"/>
          </p:nvPr>
        </p:nvSpPr>
        <p:spPr>
          <a:xfrm>
            <a:off x="457200" y="874514"/>
            <a:ext cx="8229600" cy="3394472"/>
          </a:xfrm>
        </p:spPr>
        <p:txBody>
          <a:bodyPr/>
          <a:lstStyle/>
          <a:p>
            <a:pPr marL="285750" lvl="4" indent="-285750">
              <a:buClr>
                <a:schemeClr val="accent1"/>
              </a:buClr>
              <a:buFont typeface="Arial" panose="020B0604020202020204" pitchFamily="34" charset="0"/>
              <a:buChar char="•"/>
            </a:pPr>
            <a:r>
              <a:rPr lang="en-GB" sz="2400" b="0" dirty="0">
                <a:solidFill>
                  <a:schemeClr val="tx1"/>
                </a:solidFill>
              </a:rPr>
              <a:t>Week 1 - Project approval</a:t>
            </a:r>
          </a:p>
          <a:p>
            <a:pPr marL="285750" lvl="4" indent="-285750">
              <a:buClr>
                <a:schemeClr val="accent1"/>
              </a:buClr>
              <a:buFont typeface="Arial" panose="020B0604020202020204" pitchFamily="34" charset="0"/>
              <a:buChar char="•"/>
            </a:pPr>
            <a:r>
              <a:rPr lang="en-GB" sz="2400" b="0" dirty="0">
                <a:solidFill>
                  <a:schemeClr val="tx1"/>
                </a:solidFill>
              </a:rPr>
              <a:t>Week 2 / 3 - review processes</a:t>
            </a:r>
          </a:p>
          <a:p>
            <a:pPr marL="285750" lvl="4" indent="-285750">
              <a:buClr>
                <a:schemeClr val="accent1"/>
              </a:buClr>
              <a:buFont typeface="Arial" panose="020B0604020202020204" pitchFamily="34" charset="0"/>
              <a:buChar char="•"/>
            </a:pPr>
            <a:r>
              <a:rPr lang="en-GB" sz="2400" b="0" dirty="0">
                <a:solidFill>
                  <a:schemeClr val="tx1"/>
                </a:solidFill>
              </a:rPr>
              <a:t>Week 4 - discuss potential changes &amp; improvements</a:t>
            </a:r>
          </a:p>
          <a:p>
            <a:pPr marL="285750" lvl="4" indent="-285750">
              <a:buClr>
                <a:schemeClr val="accent1"/>
              </a:buClr>
              <a:buFont typeface="Arial" panose="020B0604020202020204" pitchFamily="34" charset="0"/>
              <a:buChar char="•"/>
            </a:pPr>
            <a:r>
              <a:rPr lang="en-GB" sz="2400" b="0" dirty="0">
                <a:solidFill>
                  <a:schemeClr val="tx1"/>
                </a:solidFill>
              </a:rPr>
              <a:t>Week 5 - draft changes and train staff</a:t>
            </a:r>
          </a:p>
          <a:p>
            <a:pPr marL="285750" lvl="4" indent="-285750">
              <a:buClr>
                <a:schemeClr val="accent1"/>
              </a:buClr>
              <a:buFont typeface="Arial" panose="020B0604020202020204" pitchFamily="34" charset="0"/>
              <a:buChar char="•"/>
            </a:pPr>
            <a:r>
              <a:rPr lang="en-GB" sz="2400" b="0" dirty="0">
                <a:solidFill>
                  <a:schemeClr val="tx1"/>
                </a:solidFill>
              </a:rPr>
              <a:t>Week 6 / 7 - trial changes</a:t>
            </a:r>
          </a:p>
          <a:p>
            <a:pPr marL="285750" lvl="4" indent="-285750">
              <a:buClr>
                <a:schemeClr val="accent1"/>
              </a:buClr>
              <a:buFont typeface="Arial" panose="020B0604020202020204" pitchFamily="34" charset="0"/>
              <a:buChar char="•"/>
            </a:pPr>
            <a:r>
              <a:rPr lang="en-GB" sz="2400" b="0" dirty="0">
                <a:solidFill>
                  <a:schemeClr val="tx1"/>
                </a:solidFill>
              </a:rPr>
              <a:t>Week 8 &gt; implement changes</a:t>
            </a:r>
          </a:p>
          <a:p>
            <a:pPr marL="285750" lvl="4" indent="-285750">
              <a:buFont typeface="Arial" panose="020B0604020202020204" pitchFamily="34" charset="0"/>
              <a:buChar char="•"/>
            </a:pPr>
            <a:endParaRPr lang="en-GB" dirty="0"/>
          </a:p>
        </p:txBody>
      </p:sp>
      <p:sp>
        <p:nvSpPr>
          <p:cNvPr id="5" name="Slide Number Placeholder 4"/>
          <p:cNvSpPr>
            <a:spLocks noGrp="1"/>
          </p:cNvSpPr>
          <p:nvPr>
            <p:ph type="sldNum" sz="quarter" idx="12"/>
          </p:nvPr>
        </p:nvSpPr>
        <p:spPr>
          <a:xfrm>
            <a:off x="8385243" y="4697399"/>
            <a:ext cx="346802" cy="446102"/>
          </a:xfrm>
        </p:spPr>
        <p:txBody>
          <a:bodyPr/>
          <a:lstStyle/>
          <a:p>
            <a:fld id="{1F3F7073-2DD3-4386-BBF7-0F6C7BAF276C}" type="slidenum">
              <a:rPr lang="nl-NL" smtClean="0"/>
              <a:pPr/>
              <a:t>7</a:t>
            </a:fld>
            <a:endParaRPr lang="nl-NL" dirty="0"/>
          </a:p>
        </p:txBody>
      </p:sp>
      <p:pic>
        <p:nvPicPr>
          <p:cNvPr id="6" name="Picture 5">
            <a:extLst>
              <a:ext uri="{FF2B5EF4-FFF2-40B4-BE49-F238E27FC236}">
                <a16:creationId xmlns:a16="http://schemas.microsoft.com/office/drawing/2014/main" id="{9A15D848-E36A-9323-F5F4-81C45406B505}"/>
              </a:ext>
            </a:extLst>
          </p:cNvPr>
          <p:cNvPicPr>
            <a:picLocks noChangeAspect="1"/>
          </p:cNvPicPr>
          <p:nvPr/>
        </p:nvPicPr>
        <p:blipFill>
          <a:blip r:embed="rId3"/>
          <a:stretch>
            <a:fillRect/>
          </a:stretch>
        </p:blipFill>
        <p:spPr>
          <a:xfrm>
            <a:off x="1215481" y="3633340"/>
            <a:ext cx="2148842" cy="1422255"/>
          </a:xfrm>
          <a:prstGeom prst="rect">
            <a:avLst/>
          </a:prstGeom>
        </p:spPr>
      </p:pic>
    </p:spTree>
    <p:extLst>
      <p:ext uri="{BB962C8B-B14F-4D97-AF65-F5344CB8AC3E}">
        <p14:creationId xmlns:p14="http://schemas.microsoft.com/office/powerpoint/2010/main" val="36251811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Budget</a:t>
            </a:r>
          </a:p>
        </p:txBody>
      </p:sp>
      <p:sp>
        <p:nvSpPr>
          <p:cNvPr id="3" name="Content Placeholder 2"/>
          <p:cNvSpPr>
            <a:spLocks noGrp="1"/>
          </p:cNvSpPr>
          <p:nvPr>
            <p:ph idx="1"/>
          </p:nvPr>
        </p:nvSpPr>
        <p:spPr>
          <a:xfrm>
            <a:off x="457200" y="1136257"/>
            <a:ext cx="8229600" cy="3394472"/>
          </a:xfrm>
        </p:spPr>
        <p:txBody>
          <a:bodyPr/>
          <a:lstStyle/>
          <a:p>
            <a:pPr marL="285750" lvl="4" indent="-285750">
              <a:buClr>
                <a:schemeClr val="accent1"/>
              </a:buClr>
              <a:buFont typeface="Arial" panose="020B0604020202020204" pitchFamily="34" charset="0"/>
              <a:buChar char="•"/>
            </a:pPr>
            <a:r>
              <a:rPr lang="en-GB" sz="2400" b="0" dirty="0">
                <a:solidFill>
                  <a:schemeClr val="tx1"/>
                </a:solidFill>
              </a:rPr>
              <a:t>Training and documentation: 37.5hrs</a:t>
            </a:r>
          </a:p>
          <a:p>
            <a:pPr marL="285750" lvl="4" indent="-285750">
              <a:buClr>
                <a:schemeClr val="accent1"/>
              </a:buClr>
              <a:buFont typeface="Arial" panose="020B0604020202020204" pitchFamily="34" charset="0"/>
              <a:buChar char="•"/>
            </a:pPr>
            <a:r>
              <a:rPr lang="en-GB" sz="2400" b="0" dirty="0">
                <a:solidFill>
                  <a:schemeClr val="tx1"/>
                </a:solidFill>
              </a:rPr>
              <a:t>Camera installation £500</a:t>
            </a:r>
          </a:p>
          <a:p>
            <a:pPr marL="285750" lvl="4" indent="-285750">
              <a:buClr>
                <a:schemeClr val="accent1"/>
              </a:buClr>
              <a:buFont typeface="Arial" panose="020B0604020202020204" pitchFamily="34" charset="0"/>
              <a:buChar char="•"/>
            </a:pPr>
            <a:r>
              <a:rPr lang="en-GB" sz="2400" b="0" dirty="0">
                <a:solidFill>
                  <a:schemeClr val="tx1"/>
                </a:solidFill>
              </a:rPr>
              <a:t>Travel £200</a:t>
            </a:r>
          </a:p>
          <a:p>
            <a:pPr marL="285750" lvl="4" indent="-285750">
              <a:buClr>
                <a:schemeClr val="accent1"/>
              </a:buClr>
              <a:buFont typeface="Arial" panose="020B0604020202020204" pitchFamily="34" charset="0"/>
              <a:buChar char="•"/>
            </a:pPr>
            <a:r>
              <a:rPr lang="en-GB" sz="2400" b="0" dirty="0">
                <a:solidFill>
                  <a:schemeClr val="tx1"/>
                </a:solidFill>
              </a:rPr>
              <a:t>Savings 45K</a:t>
            </a:r>
          </a:p>
          <a:p>
            <a:pPr marL="285750" lvl="4" indent="-285750">
              <a:buFont typeface="Arial" panose="020B0604020202020204" pitchFamily="34" charset="0"/>
              <a:buChar char="•"/>
            </a:pPr>
            <a:endParaRPr lang="en-GB" dirty="0"/>
          </a:p>
        </p:txBody>
      </p:sp>
      <p:sp>
        <p:nvSpPr>
          <p:cNvPr id="5" name="Slide Number Placeholder 4"/>
          <p:cNvSpPr>
            <a:spLocks noGrp="1"/>
          </p:cNvSpPr>
          <p:nvPr>
            <p:ph type="sldNum" sz="quarter" idx="12"/>
          </p:nvPr>
        </p:nvSpPr>
        <p:spPr>
          <a:xfrm>
            <a:off x="8385243" y="4697399"/>
            <a:ext cx="346802" cy="446102"/>
          </a:xfrm>
        </p:spPr>
        <p:txBody>
          <a:bodyPr/>
          <a:lstStyle/>
          <a:p>
            <a:fld id="{1F3F7073-2DD3-4386-BBF7-0F6C7BAF276C}" type="slidenum">
              <a:rPr lang="nl-NL" smtClean="0"/>
              <a:pPr/>
              <a:t>8</a:t>
            </a:fld>
            <a:endParaRPr lang="nl-NL" dirty="0"/>
          </a:p>
        </p:txBody>
      </p:sp>
      <p:pic>
        <p:nvPicPr>
          <p:cNvPr id="7" name="Picture 6">
            <a:extLst>
              <a:ext uri="{FF2B5EF4-FFF2-40B4-BE49-F238E27FC236}">
                <a16:creationId xmlns:a16="http://schemas.microsoft.com/office/drawing/2014/main" id="{AF19AB96-D1A9-F629-56D3-61465630DAF4}"/>
              </a:ext>
            </a:extLst>
          </p:cNvPr>
          <p:cNvPicPr>
            <a:picLocks noChangeAspect="1"/>
          </p:cNvPicPr>
          <p:nvPr/>
        </p:nvPicPr>
        <p:blipFill>
          <a:blip r:embed="rId3"/>
          <a:stretch>
            <a:fillRect/>
          </a:stretch>
        </p:blipFill>
        <p:spPr>
          <a:xfrm>
            <a:off x="5994963" y="271824"/>
            <a:ext cx="2822466" cy="1253896"/>
          </a:xfrm>
          <a:prstGeom prst="rect">
            <a:avLst/>
          </a:prstGeom>
        </p:spPr>
      </p:pic>
      <p:pic>
        <p:nvPicPr>
          <p:cNvPr id="9" name="Picture 8">
            <a:extLst>
              <a:ext uri="{FF2B5EF4-FFF2-40B4-BE49-F238E27FC236}">
                <a16:creationId xmlns:a16="http://schemas.microsoft.com/office/drawing/2014/main" id="{14777AD0-A1CD-4855-FD7C-BAB6DA75653C}"/>
              </a:ext>
            </a:extLst>
          </p:cNvPr>
          <p:cNvPicPr>
            <a:picLocks noChangeAspect="1"/>
          </p:cNvPicPr>
          <p:nvPr/>
        </p:nvPicPr>
        <p:blipFill>
          <a:blip r:embed="rId4"/>
          <a:stretch>
            <a:fillRect/>
          </a:stretch>
        </p:blipFill>
        <p:spPr>
          <a:xfrm>
            <a:off x="5994963" y="1591121"/>
            <a:ext cx="2822466" cy="696189"/>
          </a:xfrm>
          <a:prstGeom prst="rect">
            <a:avLst/>
          </a:prstGeom>
        </p:spPr>
      </p:pic>
      <p:pic>
        <p:nvPicPr>
          <p:cNvPr id="11" name="Picture 10">
            <a:extLst>
              <a:ext uri="{FF2B5EF4-FFF2-40B4-BE49-F238E27FC236}">
                <a16:creationId xmlns:a16="http://schemas.microsoft.com/office/drawing/2014/main" id="{581DFCDA-F6B6-DA3B-EA92-EA2087C926DE}"/>
              </a:ext>
            </a:extLst>
          </p:cNvPr>
          <p:cNvPicPr>
            <a:picLocks noChangeAspect="1"/>
          </p:cNvPicPr>
          <p:nvPr/>
        </p:nvPicPr>
        <p:blipFill>
          <a:blip r:embed="rId5"/>
          <a:stretch>
            <a:fillRect/>
          </a:stretch>
        </p:blipFill>
        <p:spPr>
          <a:xfrm>
            <a:off x="5994963" y="2352711"/>
            <a:ext cx="1797031" cy="1115429"/>
          </a:xfrm>
          <a:prstGeom prst="rect">
            <a:avLst/>
          </a:prstGeom>
        </p:spPr>
      </p:pic>
    </p:spTree>
    <p:extLst>
      <p:ext uri="{BB962C8B-B14F-4D97-AF65-F5344CB8AC3E}">
        <p14:creationId xmlns:p14="http://schemas.microsoft.com/office/powerpoint/2010/main" val="34951498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Risk &amp; Quality Management</a:t>
            </a:r>
          </a:p>
        </p:txBody>
      </p:sp>
      <p:sp>
        <p:nvSpPr>
          <p:cNvPr id="3" name="Content Placeholder 2"/>
          <p:cNvSpPr>
            <a:spLocks noGrp="1"/>
          </p:cNvSpPr>
          <p:nvPr>
            <p:ph idx="1"/>
          </p:nvPr>
        </p:nvSpPr>
        <p:spPr>
          <a:xfrm>
            <a:off x="457200" y="1136257"/>
            <a:ext cx="8229600" cy="3670018"/>
          </a:xfrm>
        </p:spPr>
        <p:txBody>
          <a:bodyPr/>
          <a:lstStyle/>
          <a:p>
            <a:pPr marL="0" indent="0">
              <a:buNone/>
            </a:pPr>
            <a:r>
              <a:rPr lang="en-GB" sz="2400" b="1" dirty="0">
                <a:solidFill>
                  <a:srgbClr val="3D7EDB"/>
                </a:solidFill>
              </a:rPr>
              <a:t>Risks</a:t>
            </a:r>
          </a:p>
          <a:p>
            <a:pPr>
              <a:buFont typeface="Arial" panose="020B0604020202020204" pitchFamily="34" charset="0"/>
              <a:buChar char="•"/>
            </a:pPr>
            <a:r>
              <a:rPr lang="en-GB" sz="2400" dirty="0"/>
              <a:t>Staff pushback</a:t>
            </a:r>
          </a:p>
          <a:p>
            <a:pPr>
              <a:buFont typeface="Arial" panose="020B0604020202020204" pitchFamily="34" charset="0"/>
              <a:buChar char="•"/>
            </a:pPr>
            <a:r>
              <a:rPr lang="en-GB" sz="2400" dirty="0"/>
              <a:t>Over inspection</a:t>
            </a:r>
          </a:p>
          <a:p>
            <a:pPr>
              <a:buFont typeface="Arial" panose="020B0604020202020204" pitchFamily="34" charset="0"/>
              <a:buChar char="•"/>
            </a:pPr>
            <a:r>
              <a:rPr lang="en-GB" sz="2400" dirty="0"/>
              <a:t>Continued customer dissatisfaction</a:t>
            </a:r>
          </a:p>
          <a:p>
            <a:pPr marL="0" indent="0">
              <a:buNone/>
            </a:pPr>
            <a:r>
              <a:rPr lang="en-GB" sz="2400" b="1" dirty="0">
                <a:solidFill>
                  <a:srgbClr val="3D7EDB"/>
                </a:solidFill>
              </a:rPr>
              <a:t>Mitigation</a:t>
            </a:r>
          </a:p>
          <a:p>
            <a:pPr>
              <a:buFont typeface="Arial" panose="020B0604020202020204" pitchFamily="34" charset="0"/>
              <a:buChar char="•"/>
            </a:pPr>
            <a:r>
              <a:rPr lang="en-GB" sz="2400" dirty="0"/>
              <a:t>Workshops and feedback loops</a:t>
            </a:r>
          </a:p>
          <a:p>
            <a:pPr>
              <a:buFont typeface="Arial" panose="020B0604020202020204" pitchFamily="34" charset="0"/>
              <a:buChar char="•"/>
            </a:pPr>
            <a:r>
              <a:rPr lang="en-GB" sz="2400" dirty="0"/>
              <a:t>Clear SOP’s</a:t>
            </a:r>
          </a:p>
          <a:p>
            <a:pPr>
              <a:buFont typeface="Arial" panose="020B0604020202020204" pitchFamily="34" charset="0"/>
              <a:buChar char="•"/>
            </a:pPr>
            <a:r>
              <a:rPr lang="en-GB" sz="2400" dirty="0"/>
              <a:t>Regular audits and customer approval</a:t>
            </a:r>
          </a:p>
        </p:txBody>
      </p:sp>
      <p:sp>
        <p:nvSpPr>
          <p:cNvPr id="5" name="Slide Number Placeholder 4"/>
          <p:cNvSpPr>
            <a:spLocks noGrp="1"/>
          </p:cNvSpPr>
          <p:nvPr>
            <p:ph type="sldNum" sz="quarter" idx="12"/>
          </p:nvPr>
        </p:nvSpPr>
        <p:spPr>
          <a:xfrm>
            <a:off x="8385243" y="4697399"/>
            <a:ext cx="346802" cy="446102"/>
          </a:xfrm>
        </p:spPr>
        <p:txBody>
          <a:bodyPr/>
          <a:lstStyle/>
          <a:p>
            <a:fld id="{1F3F7073-2DD3-4386-BBF7-0F6C7BAF276C}" type="slidenum">
              <a:rPr lang="nl-NL" smtClean="0"/>
              <a:pPr/>
              <a:t>9</a:t>
            </a:fld>
            <a:endParaRPr lang="nl-NL" dirty="0"/>
          </a:p>
        </p:txBody>
      </p:sp>
    </p:spTree>
    <p:extLst>
      <p:ext uri="{BB962C8B-B14F-4D97-AF65-F5344CB8AC3E}">
        <p14:creationId xmlns:p14="http://schemas.microsoft.com/office/powerpoint/2010/main" val="10034742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Key Achievements</a:t>
            </a:r>
          </a:p>
        </p:txBody>
      </p:sp>
      <p:sp>
        <p:nvSpPr>
          <p:cNvPr id="3" name="Content Placeholder 2"/>
          <p:cNvSpPr>
            <a:spLocks noGrp="1"/>
          </p:cNvSpPr>
          <p:nvPr>
            <p:ph idx="1"/>
          </p:nvPr>
        </p:nvSpPr>
        <p:spPr>
          <a:xfrm>
            <a:off x="457200" y="1136257"/>
            <a:ext cx="8229600" cy="3394472"/>
          </a:xfrm>
        </p:spPr>
        <p:txBody>
          <a:bodyPr/>
          <a:lstStyle/>
          <a:p>
            <a:pPr marL="285750" lvl="4" indent="-285750">
              <a:buClr>
                <a:schemeClr val="accent1"/>
              </a:buClr>
              <a:buFont typeface="Arial" panose="020B0604020202020204" pitchFamily="34" charset="0"/>
              <a:buChar char="•"/>
            </a:pPr>
            <a:r>
              <a:rPr lang="en-GB" sz="2400" b="0" dirty="0">
                <a:solidFill>
                  <a:schemeClr val="tx1"/>
                </a:solidFill>
              </a:rPr>
              <a:t>60% reduction in downgraded volume</a:t>
            </a:r>
          </a:p>
          <a:p>
            <a:pPr marL="285750" lvl="4" indent="-285750">
              <a:buClr>
                <a:schemeClr val="accent1"/>
              </a:buClr>
              <a:buFont typeface="Arial" panose="020B0604020202020204" pitchFamily="34" charset="0"/>
              <a:buChar char="•"/>
            </a:pPr>
            <a:r>
              <a:rPr lang="en-GB" sz="2400" b="0" dirty="0">
                <a:solidFill>
                  <a:schemeClr val="tx1"/>
                </a:solidFill>
              </a:rPr>
              <a:t>40% increase in machine reliability </a:t>
            </a:r>
          </a:p>
          <a:p>
            <a:pPr marL="285750" lvl="4" indent="-285750">
              <a:buClr>
                <a:schemeClr val="accent1"/>
              </a:buClr>
              <a:buFont typeface="Arial" panose="020B0604020202020204" pitchFamily="34" charset="0"/>
              <a:buChar char="•"/>
            </a:pPr>
            <a:r>
              <a:rPr lang="en-GB" sz="2400" b="0" dirty="0">
                <a:solidFill>
                  <a:schemeClr val="tx1"/>
                </a:solidFill>
              </a:rPr>
              <a:t>Recovered more than 45k in potential losses</a:t>
            </a:r>
          </a:p>
          <a:p>
            <a:pPr marL="285750" lvl="4" indent="-285750">
              <a:buClr>
                <a:schemeClr val="accent1"/>
              </a:buClr>
              <a:buFont typeface="Arial" panose="020B0604020202020204" pitchFamily="34" charset="0"/>
              <a:buChar char="•"/>
            </a:pPr>
            <a:r>
              <a:rPr lang="en-GB" sz="2400" b="0" dirty="0">
                <a:solidFill>
                  <a:schemeClr val="tx1"/>
                </a:solidFill>
              </a:rPr>
              <a:t>Strengthened customer relationship </a:t>
            </a:r>
          </a:p>
          <a:p>
            <a:pPr marL="285750" lvl="4" indent="-285750">
              <a:buClr>
                <a:schemeClr val="accent1"/>
              </a:buClr>
              <a:buFont typeface="Arial" panose="020B0604020202020204" pitchFamily="34" charset="0"/>
              <a:buChar char="•"/>
            </a:pPr>
            <a:r>
              <a:rPr lang="en-GB" sz="2400" b="0" dirty="0">
                <a:solidFill>
                  <a:schemeClr val="tx1"/>
                </a:solidFill>
              </a:rPr>
              <a:t>New robust standards introduced at both Tata and customer via sharing and learning</a:t>
            </a:r>
          </a:p>
        </p:txBody>
      </p:sp>
      <p:sp>
        <p:nvSpPr>
          <p:cNvPr id="5" name="Slide Number Placeholder 4"/>
          <p:cNvSpPr>
            <a:spLocks noGrp="1"/>
          </p:cNvSpPr>
          <p:nvPr>
            <p:ph type="sldNum" sz="quarter" idx="12"/>
          </p:nvPr>
        </p:nvSpPr>
        <p:spPr>
          <a:xfrm>
            <a:off x="8385243" y="4697399"/>
            <a:ext cx="346802" cy="446102"/>
          </a:xfrm>
        </p:spPr>
        <p:txBody>
          <a:bodyPr/>
          <a:lstStyle/>
          <a:p>
            <a:fld id="{1F3F7073-2DD3-4386-BBF7-0F6C7BAF276C}" type="slidenum">
              <a:rPr lang="nl-NL" smtClean="0"/>
              <a:pPr/>
              <a:t>10</a:t>
            </a:fld>
            <a:endParaRPr lang="nl-NL" dirty="0"/>
          </a:p>
        </p:txBody>
      </p:sp>
    </p:spTree>
    <p:extLst>
      <p:ext uri="{BB962C8B-B14F-4D97-AF65-F5344CB8AC3E}">
        <p14:creationId xmlns:p14="http://schemas.microsoft.com/office/powerpoint/2010/main" val="17298669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Leadership Approach</a:t>
            </a:r>
          </a:p>
        </p:txBody>
      </p:sp>
      <p:sp>
        <p:nvSpPr>
          <p:cNvPr id="3" name="Content Placeholder 2"/>
          <p:cNvSpPr>
            <a:spLocks noGrp="1"/>
          </p:cNvSpPr>
          <p:nvPr>
            <p:ph idx="1"/>
          </p:nvPr>
        </p:nvSpPr>
        <p:spPr>
          <a:xfrm>
            <a:off x="457200" y="1136257"/>
            <a:ext cx="8229600" cy="3394472"/>
          </a:xfrm>
        </p:spPr>
        <p:txBody>
          <a:bodyPr/>
          <a:lstStyle/>
          <a:p>
            <a:pPr marL="285750" lvl="4" indent="-285750">
              <a:buClr>
                <a:schemeClr val="accent1"/>
              </a:buClr>
              <a:buFont typeface="Arial" panose="020B0604020202020204" pitchFamily="34" charset="0"/>
              <a:buChar char="•"/>
            </a:pPr>
            <a:r>
              <a:rPr lang="en-GB" sz="2400" b="0" dirty="0">
                <a:solidFill>
                  <a:schemeClr val="tx1"/>
                </a:solidFill>
              </a:rPr>
              <a:t>Leadership style used was Transformational</a:t>
            </a:r>
          </a:p>
          <a:p>
            <a:pPr marL="285750" lvl="4" indent="-285750">
              <a:buClr>
                <a:schemeClr val="accent1"/>
              </a:buClr>
              <a:buFont typeface="Arial" panose="020B0604020202020204" pitchFamily="34" charset="0"/>
              <a:buChar char="•"/>
            </a:pPr>
            <a:r>
              <a:rPr lang="en-GB" sz="2400" b="0" dirty="0">
                <a:solidFill>
                  <a:schemeClr val="tx1"/>
                </a:solidFill>
              </a:rPr>
              <a:t>Motivated through ownership and recognition</a:t>
            </a:r>
          </a:p>
          <a:p>
            <a:pPr marL="285750" lvl="4" indent="-285750">
              <a:buClr>
                <a:schemeClr val="accent1"/>
              </a:buClr>
              <a:buFont typeface="Arial" panose="020B0604020202020204" pitchFamily="34" charset="0"/>
              <a:buChar char="•"/>
            </a:pPr>
            <a:r>
              <a:rPr lang="en-GB" sz="2400" b="0" dirty="0">
                <a:solidFill>
                  <a:schemeClr val="tx1"/>
                </a:solidFill>
              </a:rPr>
              <a:t>Empowered Team Members to make decisions</a:t>
            </a:r>
          </a:p>
          <a:p>
            <a:pPr marL="285750" lvl="4" indent="-285750">
              <a:buClr>
                <a:schemeClr val="accent1"/>
              </a:buClr>
              <a:buFont typeface="Arial" panose="020B0604020202020204" pitchFamily="34" charset="0"/>
              <a:buChar char="•"/>
            </a:pPr>
            <a:r>
              <a:rPr lang="en-GB" sz="2400" b="0" dirty="0">
                <a:solidFill>
                  <a:schemeClr val="tx1"/>
                </a:solidFill>
              </a:rPr>
              <a:t>Regular cross team meetings to align vision</a:t>
            </a:r>
          </a:p>
          <a:p>
            <a:pPr lvl="4"/>
            <a:endParaRPr lang="en-GB" dirty="0"/>
          </a:p>
        </p:txBody>
      </p:sp>
      <p:sp>
        <p:nvSpPr>
          <p:cNvPr id="5" name="Slide Number Placeholder 4"/>
          <p:cNvSpPr>
            <a:spLocks noGrp="1"/>
          </p:cNvSpPr>
          <p:nvPr>
            <p:ph type="sldNum" sz="quarter" idx="12"/>
          </p:nvPr>
        </p:nvSpPr>
        <p:spPr>
          <a:xfrm>
            <a:off x="8385243" y="4697399"/>
            <a:ext cx="346802" cy="446102"/>
          </a:xfrm>
        </p:spPr>
        <p:txBody>
          <a:bodyPr/>
          <a:lstStyle/>
          <a:p>
            <a:fld id="{1F3F7073-2DD3-4386-BBF7-0F6C7BAF276C}" type="slidenum">
              <a:rPr lang="nl-NL" smtClean="0"/>
              <a:pPr/>
              <a:t>11</a:t>
            </a:fld>
            <a:endParaRPr lang="nl-NL" dirty="0"/>
          </a:p>
        </p:txBody>
      </p:sp>
    </p:spTree>
    <p:extLst>
      <p:ext uri="{BB962C8B-B14F-4D97-AF65-F5344CB8AC3E}">
        <p14:creationId xmlns:p14="http://schemas.microsoft.com/office/powerpoint/2010/main" val="13393579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4751"/>
            <a:ext cx="8229600" cy="799032"/>
          </a:xfrm>
        </p:spPr>
        <p:txBody>
          <a:bodyPr/>
          <a:lstStyle/>
          <a:p>
            <a:r>
              <a:rPr lang="en-GB" sz="3600" dirty="0"/>
              <a:t>Conclusion</a:t>
            </a:r>
          </a:p>
        </p:txBody>
      </p:sp>
      <p:sp>
        <p:nvSpPr>
          <p:cNvPr id="3" name="Content Placeholder 2"/>
          <p:cNvSpPr>
            <a:spLocks noGrp="1"/>
          </p:cNvSpPr>
          <p:nvPr>
            <p:ph idx="1"/>
          </p:nvPr>
        </p:nvSpPr>
        <p:spPr>
          <a:xfrm>
            <a:off x="457200" y="933783"/>
            <a:ext cx="8229600" cy="3495012"/>
          </a:xfrm>
        </p:spPr>
        <p:txBody>
          <a:bodyPr/>
          <a:lstStyle/>
          <a:p>
            <a:pPr lvl="4"/>
            <a:r>
              <a:rPr lang="en-GB" sz="2400" dirty="0"/>
              <a:t>Successes</a:t>
            </a:r>
          </a:p>
          <a:p>
            <a:pPr marL="285750" lvl="4" indent="-285750">
              <a:buClr>
                <a:schemeClr val="accent1"/>
              </a:buClr>
              <a:buFont typeface="Arial" panose="020B0604020202020204" pitchFamily="34" charset="0"/>
              <a:buChar char="•"/>
            </a:pPr>
            <a:r>
              <a:rPr lang="en-GB" sz="2400" b="0" dirty="0">
                <a:solidFill>
                  <a:schemeClr val="tx1"/>
                </a:solidFill>
              </a:rPr>
              <a:t>Improved quality, customer retention and reduced loses</a:t>
            </a:r>
          </a:p>
          <a:p>
            <a:pPr lvl="4"/>
            <a:r>
              <a:rPr lang="en-GB" sz="2400" dirty="0"/>
              <a:t>Lessons Learned</a:t>
            </a:r>
          </a:p>
          <a:p>
            <a:pPr marL="285750" lvl="4" indent="-285750">
              <a:buClr>
                <a:schemeClr val="accent1"/>
              </a:buClr>
              <a:buFont typeface="Arial" panose="020B0604020202020204" pitchFamily="34" charset="0"/>
              <a:buChar char="•"/>
            </a:pPr>
            <a:r>
              <a:rPr lang="en-GB" sz="2400" b="0" dirty="0">
                <a:solidFill>
                  <a:schemeClr val="tx1"/>
                </a:solidFill>
              </a:rPr>
              <a:t>Early stakeholder involvement is key</a:t>
            </a:r>
          </a:p>
          <a:p>
            <a:pPr lvl="4"/>
            <a:r>
              <a:rPr lang="en-GB" sz="2400" dirty="0"/>
              <a:t>Future Outlook</a:t>
            </a:r>
          </a:p>
          <a:p>
            <a:pPr marL="285750" lvl="4" indent="-285750">
              <a:buClr>
                <a:schemeClr val="accent1"/>
              </a:buClr>
              <a:buFont typeface="Arial" panose="020B0604020202020204" pitchFamily="34" charset="0"/>
              <a:buChar char="•"/>
            </a:pPr>
            <a:r>
              <a:rPr lang="en-GB" sz="2400" b="0" dirty="0">
                <a:solidFill>
                  <a:schemeClr val="tx1"/>
                </a:solidFill>
              </a:rPr>
              <a:t>Extend standards to more clients with similar expectations</a:t>
            </a:r>
          </a:p>
          <a:p>
            <a:pPr lvl="4"/>
            <a:endParaRPr lang="en-GB" sz="1200" b="0" dirty="0"/>
          </a:p>
          <a:p>
            <a:pPr lvl="4"/>
            <a:endParaRPr lang="en-GB" dirty="0"/>
          </a:p>
        </p:txBody>
      </p:sp>
      <p:sp>
        <p:nvSpPr>
          <p:cNvPr id="5" name="Slide Number Placeholder 4"/>
          <p:cNvSpPr>
            <a:spLocks noGrp="1"/>
          </p:cNvSpPr>
          <p:nvPr>
            <p:ph type="sldNum" sz="quarter" idx="12"/>
          </p:nvPr>
        </p:nvSpPr>
        <p:spPr>
          <a:xfrm>
            <a:off x="8385243" y="4697399"/>
            <a:ext cx="346802" cy="446102"/>
          </a:xfrm>
        </p:spPr>
        <p:txBody>
          <a:bodyPr/>
          <a:lstStyle/>
          <a:p>
            <a:fld id="{1F3F7073-2DD3-4386-BBF7-0F6C7BAF276C}" type="slidenum">
              <a:rPr lang="nl-NL" smtClean="0"/>
              <a:pPr/>
              <a:t>12</a:t>
            </a:fld>
            <a:endParaRPr lang="nl-NL" dirty="0"/>
          </a:p>
        </p:txBody>
      </p:sp>
    </p:spTree>
    <p:extLst>
      <p:ext uri="{BB962C8B-B14F-4D97-AF65-F5344CB8AC3E}">
        <p14:creationId xmlns:p14="http://schemas.microsoft.com/office/powerpoint/2010/main" val="25144509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 you have any questions?</a:t>
            </a:r>
          </a:p>
        </p:txBody>
      </p:sp>
      <p:sp>
        <p:nvSpPr>
          <p:cNvPr id="4" name="Text Placeholder 3"/>
          <p:cNvSpPr>
            <a:spLocks noGrp="1"/>
          </p:cNvSpPr>
          <p:nvPr>
            <p:ph type="body" sz="quarter" idx="10"/>
          </p:nvPr>
        </p:nvSpPr>
        <p:spPr>
          <a:xfrm>
            <a:off x="457200" y="3753284"/>
            <a:ext cx="7345362" cy="1052596"/>
          </a:xfrm>
        </p:spPr>
        <p:txBody>
          <a:bodyPr/>
          <a:lstStyle/>
          <a:p>
            <a:pPr lvl="4"/>
            <a:r>
              <a:rPr lang="en-GB" dirty="0"/>
              <a:t>Tata Steel</a:t>
            </a:r>
          </a:p>
          <a:p>
            <a:endParaRPr lang="en-GB" dirty="0"/>
          </a:p>
          <a:p>
            <a:endParaRPr lang="en-GB" dirty="0"/>
          </a:p>
          <a:p>
            <a:r>
              <a:rPr lang="en-GB" dirty="0"/>
              <a:t>www.tatasteeleurope.com</a:t>
            </a:r>
          </a:p>
        </p:txBody>
      </p:sp>
    </p:spTree>
    <p:extLst>
      <p:ext uri="{BB962C8B-B14F-4D97-AF65-F5344CB8AC3E}">
        <p14:creationId xmlns:p14="http://schemas.microsoft.com/office/powerpoint/2010/main" val="3514538882"/>
      </p:ext>
    </p:extLst>
  </p:cSld>
  <p:clrMapOvr>
    <a:masterClrMapping/>
  </p:clrMapOvr>
  <p:transition spd="slow">
    <p:push dir="u"/>
  </p:transition>
</p:sld>
</file>

<file path=ppt/theme/theme1.xml><?xml version="1.0" encoding="utf-8"?>
<a:theme xmlns:a="http://schemas.openxmlformats.org/drawingml/2006/main" name="2_Office Theme">
  <a:themeElements>
    <a:clrScheme name="TaTa new">
      <a:dk1>
        <a:srgbClr val="000000"/>
      </a:dk1>
      <a:lt1>
        <a:srgbClr val="FFFFFF"/>
      </a:lt1>
      <a:dk2>
        <a:srgbClr val="5A245A"/>
      </a:dk2>
      <a:lt2>
        <a:srgbClr val="0083A9"/>
      </a:lt2>
      <a:accent1>
        <a:srgbClr val="3D7EDB"/>
      </a:accent1>
      <a:accent2>
        <a:srgbClr val="002B45"/>
      </a:accent2>
      <a:accent3>
        <a:srgbClr val="BEB9A6"/>
      </a:accent3>
      <a:accent4>
        <a:srgbClr val="FFA100"/>
      </a:accent4>
      <a:accent5>
        <a:srgbClr val="34B233"/>
      </a:accent5>
      <a:accent6>
        <a:srgbClr val="ED2939"/>
      </a:accent6>
      <a:hlink>
        <a:srgbClr val="3D7EDB"/>
      </a:hlink>
      <a:folHlink>
        <a:srgbClr val="3D7EDB"/>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D7EDB"/>
        </a:solidFill>
        <a:ln w="3175">
          <a:noFill/>
          <a:miter lim="800000"/>
        </a:ln>
      </a:spPr>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defPPr algn="ctr">
          <a:lnSpc>
            <a:spcPct val="100000"/>
          </a:lnSpc>
          <a:defRPr sz="1400" dirty="0" smtClean="0">
            <a:solidFill>
              <a:schemeClr val="bg1"/>
            </a:solidFill>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1400" dirty="0" smtClean="0"/>
        </a:defPPr>
      </a:lstStyle>
    </a:txDef>
  </a:objectDefaults>
  <a:extraClrSchemeLst/>
  <a:extLst>
    <a:ext uri="{05A4C25C-085E-4340-85A3-A5531E510DB2}">
      <thm15:themeFamily xmlns:thm15="http://schemas.microsoft.com/office/thememl/2012/main" name="Presentation1" id="{86DD6DD4-2654-49EB-A3EA-3C2AEA767732}" vid="{0EA9D66D-3D97-4DF3-9C50-4045AE41521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9037C23315B4E45866995FA935AD68F" ma:contentTypeVersion="8" ma:contentTypeDescription="Create a new document." ma:contentTypeScope="" ma:versionID="c689674c85b4b5bf9773c9b9f4241b63">
  <xsd:schema xmlns:xsd="http://www.w3.org/2001/XMLSchema" xmlns:xs="http://www.w3.org/2001/XMLSchema" xmlns:p="http://schemas.microsoft.com/office/2006/metadata/properties" xmlns:ns3="f7c0ee55-c9ec-4929-abcd-c2838a8cc37b" targetNamespace="http://schemas.microsoft.com/office/2006/metadata/properties" ma:root="true" ma:fieldsID="b8c331137f1783a9f5ee1bb2ee35f243" ns3:_="">
    <xsd:import namespace="f7c0ee55-c9ec-4929-abcd-c2838a8cc37b"/>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EventHashCode" minOccurs="0"/>
                <xsd:element ref="ns3:MediaServiceGenerationTime"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c0ee55-c9ec-4929-abcd-c2838a8cc3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Location" ma:index="15"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9592CD8-B590-42A6-8EDC-5F3847C67ECF}">
  <ds:schemaRef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f7c0ee55-c9ec-4929-abcd-c2838a8cc37b"/>
    <ds:schemaRef ds:uri="http://www.w3.org/XML/1998/namespace"/>
  </ds:schemaRefs>
</ds:datastoreItem>
</file>

<file path=customXml/itemProps2.xml><?xml version="1.0" encoding="utf-8"?>
<ds:datastoreItem xmlns:ds="http://schemas.openxmlformats.org/officeDocument/2006/customXml" ds:itemID="{A7BACEA6-70C9-470B-BCC8-5B8E28C9D9D8}">
  <ds:schemaRefs>
    <ds:schemaRef ds:uri="http://schemas.microsoft.com/sharepoint/v3/contenttype/forms"/>
  </ds:schemaRefs>
</ds:datastoreItem>
</file>

<file path=customXml/itemProps3.xml><?xml version="1.0" encoding="utf-8"?>
<ds:datastoreItem xmlns:ds="http://schemas.openxmlformats.org/officeDocument/2006/customXml" ds:itemID="{89C02A7C-2622-4DC6-9C79-EF91E9167DD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7c0ee55-c9ec-4929-abcd-c2838a8cc3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73aa366c-74b9-492b-a1b9-5472c41e7d31}" enabled="1" method="Standard" siteId="{44bbd632-fe04-42d7-933e-2649dcd22649}" contentBits="2" removed="0"/>
</clbl:labelList>
</file>

<file path=docProps/app.xml><?xml version="1.0" encoding="utf-8"?>
<Properties xmlns="http://schemas.openxmlformats.org/officeDocument/2006/extended-properties" xmlns:vt="http://schemas.openxmlformats.org/officeDocument/2006/docPropsVTypes">
  <Template>blank</Template>
  <TotalTime>0</TotalTime>
  <Words>789</Words>
  <Application>Microsoft Office PowerPoint</Application>
  <PresentationFormat>On-screen Show (16:9)</PresentationFormat>
  <Paragraphs>116</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Times New Roman</vt:lpstr>
      <vt:lpstr>Wingdings</vt:lpstr>
      <vt:lpstr>2_Office Theme</vt:lpstr>
      <vt:lpstr>Raising the surface: Managing plate standard</vt:lpstr>
      <vt:lpstr>Introduction &amp; Background</vt:lpstr>
      <vt:lpstr>Project Goals</vt:lpstr>
      <vt:lpstr>Project Scope</vt:lpstr>
      <vt:lpstr>Work Breakdown Structure</vt:lpstr>
      <vt:lpstr>HR &amp; Communication plan</vt:lpstr>
      <vt:lpstr>Timeline</vt:lpstr>
      <vt:lpstr>Budget</vt:lpstr>
      <vt:lpstr>Risk &amp; Quality Management</vt:lpstr>
      <vt:lpstr>Key Achievements</vt:lpstr>
      <vt:lpstr>Leadership Approach</vt:lpstr>
      <vt:lpstr>Conclusion</vt:lpstr>
      <vt:lpstr>Do you have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Byrne, Darrell</dc:creator>
  <cp:lastModifiedBy>Byrne, Darrell</cp:lastModifiedBy>
  <cp:revision>15</cp:revision>
  <cp:lastPrinted>2019-07-15T14:28:02Z</cp:lastPrinted>
  <dcterms:created xsi:type="dcterms:W3CDTF">2025-07-15T14:19:51Z</dcterms:created>
  <dcterms:modified xsi:type="dcterms:W3CDTF">2025-07-22T18:56:46Z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0x01010039037C23315B4E45866995FA935AD68F</vt:lpwstr>
  </property>
  <property fmtid="{D5CDD505-2E9C-101B-9397-08002B2CF9AE}" pid="3" name="ClassificationContentMarkingFooterLocations">
    <vt:lpwstr>2_Office Theme:8</vt:lpwstr>
  </property>
  <property fmtid="{D5CDD505-2E9C-101B-9397-08002B2CF9AE}" pid="4" name="ClassificationContentMarkingFooterText">
    <vt:lpwstr>Sensitivity: general</vt:lpwstr>
  </property>
</Properties>
</file>