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3" r:id="rId7"/>
    <p:sldId id="264" r:id="rId8"/>
    <p:sldId id="262" r:id="rId9"/>
    <p:sldId id="265" r:id="rId10"/>
    <p:sldId id="266" r:id="rId11"/>
    <p:sldId id="269" r:id="rId12"/>
    <p:sldId id="268"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40" autoAdjust="0"/>
    <p:restoredTop sz="94660"/>
  </p:normalViewPr>
  <p:slideViewPr>
    <p:cSldViewPr>
      <p:cViewPr varScale="1">
        <p:scale>
          <a:sx n="69" d="100"/>
          <a:sy n="69" d="100"/>
        </p:scale>
        <p:origin x="-142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BE5C34D4-600C-473D-A035-D5D5DE21AC31}" type="datetimeFigureOut">
              <a:rPr lang="en-GB" smtClean="0"/>
              <a:t>18/01/2018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DF2D8A4-0321-4049-B24E-C92A382B364D}"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5C34D4-600C-473D-A035-D5D5DE21AC31}"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5C34D4-600C-473D-A035-D5D5DE21AC31}"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BE5C34D4-600C-473D-A035-D5D5DE21AC31}"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2D8A4-0321-4049-B24E-C92A382B364D}"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E5C34D4-600C-473D-A035-D5D5DE21AC31}" type="datetimeFigureOut">
              <a:rPr lang="en-GB" smtClean="0"/>
              <a:t>18/01/2018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E5C34D4-600C-473D-A035-D5D5DE21AC31}" type="datetimeFigureOut">
              <a:rPr lang="en-GB" smtClean="0"/>
              <a:t>18/01/2018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5C34D4-600C-473D-A035-D5D5DE21AC31}" type="datetimeFigureOut">
              <a:rPr lang="en-GB" smtClean="0"/>
              <a:t>18/01/2018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BE5C34D4-600C-473D-A035-D5D5DE21AC31}" type="datetimeFigureOut">
              <a:rPr lang="en-GB" smtClean="0"/>
              <a:t>18/01/2018</a:t>
            </a:fld>
            <a:endParaRPr lang="en-GB"/>
          </a:p>
        </p:txBody>
      </p:sp>
      <p:sp>
        <p:nvSpPr>
          <p:cNvPr id="7" name="Slide Number Placeholder 6"/>
          <p:cNvSpPr>
            <a:spLocks noGrp="1"/>
          </p:cNvSpPr>
          <p:nvPr>
            <p:ph type="sldNum" sz="quarter" idx="12"/>
          </p:nvPr>
        </p:nvSpPr>
        <p:spPr/>
        <p:txBody>
          <a:bodyPr/>
          <a:lstStyle/>
          <a:p>
            <a:fld id="{4DF2D8A4-0321-4049-B24E-C92A382B364D}"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5C34D4-600C-473D-A035-D5D5DE21AC31}" type="datetimeFigureOut">
              <a:rPr lang="en-GB" smtClean="0"/>
              <a:t>18/01/2018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E5C34D4-600C-473D-A035-D5D5DE21AC31}"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E5C34D4-600C-473D-A035-D5D5DE21AC31}"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2D8A4-0321-4049-B24E-C92A382B364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BE5C34D4-600C-473D-A035-D5D5DE21AC31}" type="datetimeFigureOut">
              <a:rPr lang="en-GB" smtClean="0"/>
              <a:t>18/01/2018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DF2D8A4-0321-4049-B24E-C92A382B364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16016" y="2204864"/>
            <a:ext cx="3313355" cy="2637820"/>
          </a:xfrm>
        </p:spPr>
        <p:txBody>
          <a:bodyPr>
            <a:normAutofit fontScale="90000"/>
          </a:bodyPr>
          <a:lstStyle/>
          <a:p>
            <a:r>
              <a:rPr lang="en-GB" dirty="0" smtClean="0"/>
              <a:t>Explore barriers to well being and inclusion for informal carers</a:t>
            </a:r>
            <a:endParaRPr lang="en-GB" dirty="0"/>
          </a:p>
        </p:txBody>
      </p:sp>
      <p:sp>
        <p:nvSpPr>
          <p:cNvPr id="3" name="Subtitle 2"/>
          <p:cNvSpPr>
            <a:spLocks noGrp="1"/>
          </p:cNvSpPr>
          <p:nvPr>
            <p:ph type="subTitle" idx="1"/>
          </p:nvPr>
        </p:nvSpPr>
        <p:spPr>
          <a:xfrm>
            <a:off x="4716016" y="4869160"/>
            <a:ext cx="3309803" cy="1260629"/>
          </a:xfrm>
        </p:spPr>
        <p:txBody>
          <a:bodyPr/>
          <a:lstStyle/>
          <a:p>
            <a:r>
              <a:rPr lang="en-GB" dirty="0" smtClean="0"/>
              <a:t>By Phoebe Dunne </a:t>
            </a:r>
            <a:endParaRPr lang="en-GB" dirty="0"/>
          </a:p>
        </p:txBody>
      </p:sp>
    </p:spTree>
    <p:extLst>
      <p:ext uri="{BB962C8B-B14F-4D97-AF65-F5344CB8AC3E}">
        <p14:creationId xmlns:p14="http://schemas.microsoft.com/office/powerpoint/2010/main" val="3295236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r>
              <a:rPr lang="en-GB" dirty="0" smtClean="0"/>
              <a:t>The purpose of this presentation is that I am going to explore barriers to wellbeing and inclusion fo</a:t>
            </a:r>
            <a:r>
              <a:rPr lang="en-GB" dirty="0" smtClean="0"/>
              <a:t>r informal carers. </a:t>
            </a:r>
          </a:p>
          <a:p>
            <a:endParaRPr lang="en-GB" dirty="0"/>
          </a:p>
          <a:p>
            <a:r>
              <a:rPr lang="en-GB" dirty="0" smtClean="0"/>
              <a:t>I hope to achieve a clear understanding of the barriers to well being and inclusion for informal carers and refer to theory , policy and practice. </a:t>
            </a:r>
            <a:endParaRPr lang="en-GB" dirty="0"/>
          </a:p>
        </p:txBody>
      </p:sp>
    </p:spTree>
    <p:extLst>
      <p:ext uri="{BB962C8B-B14F-4D97-AF65-F5344CB8AC3E}">
        <p14:creationId xmlns:p14="http://schemas.microsoft.com/office/powerpoint/2010/main" val="3188443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Informal carer </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A definition of an informal carer is any individual </a:t>
            </a:r>
            <a:r>
              <a:rPr lang="en-GB" dirty="0" smtClean="0"/>
              <a:t>who helps</a:t>
            </a:r>
            <a:r>
              <a:rPr lang="en-GB" dirty="0" smtClean="0"/>
              <a:t> someone such </a:t>
            </a:r>
            <a:r>
              <a:rPr lang="en-GB" dirty="0" smtClean="0"/>
              <a:t>as a family member or friend , which supports someone without receiving any payment for support given. </a:t>
            </a:r>
            <a:endParaRPr lang="en-GB" dirty="0"/>
          </a:p>
          <a:p>
            <a:pPr marL="68580" indent="0">
              <a:buNone/>
            </a:pPr>
            <a:endParaRPr lang="en-GB" dirty="0" smtClean="0"/>
          </a:p>
          <a:p>
            <a:pPr marL="68580" indent="0">
              <a:buNone/>
            </a:pPr>
            <a:r>
              <a:rPr lang="en-GB" dirty="0" smtClean="0"/>
              <a:t>(</a:t>
            </a:r>
            <a:r>
              <a:rPr lang="en-GB" dirty="0" smtClean="0"/>
              <a:t>welsh government 2017) </a:t>
            </a:r>
          </a:p>
          <a:p>
            <a:endParaRPr lang="en-GB" dirty="0" smtClean="0"/>
          </a:p>
        </p:txBody>
      </p:sp>
    </p:spTree>
    <p:extLst>
      <p:ext uri="{BB962C8B-B14F-4D97-AF65-F5344CB8AC3E}">
        <p14:creationId xmlns:p14="http://schemas.microsoft.com/office/powerpoint/2010/main" val="103696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for informal carers</a:t>
            </a:r>
            <a:endParaRPr lang="en-GB" dirty="0"/>
          </a:p>
        </p:txBody>
      </p:sp>
      <p:sp>
        <p:nvSpPr>
          <p:cNvPr id="3" name="Content Placeholder 2"/>
          <p:cNvSpPr>
            <a:spLocks noGrp="1"/>
          </p:cNvSpPr>
          <p:nvPr>
            <p:ph idx="1"/>
          </p:nvPr>
        </p:nvSpPr>
        <p:spPr/>
        <p:txBody>
          <a:bodyPr>
            <a:normAutofit/>
          </a:bodyPr>
          <a:lstStyle/>
          <a:p>
            <a:endParaRPr lang="en-GB" dirty="0" smtClean="0">
              <a:solidFill>
                <a:srgbClr val="FF0000"/>
              </a:solidFill>
            </a:endParaRPr>
          </a:p>
          <a:p>
            <a:r>
              <a:rPr lang="en-GB" dirty="0" smtClean="0"/>
              <a:t>Barriers within informal carers for child care can be that your relatives that are older than you , looking after your child could be </a:t>
            </a:r>
            <a:r>
              <a:rPr lang="en-GB" dirty="0" smtClean="0"/>
              <a:t>they </a:t>
            </a:r>
            <a:r>
              <a:rPr lang="en-GB" dirty="0" smtClean="0"/>
              <a:t>think they know more about raising your child.  </a:t>
            </a:r>
            <a:r>
              <a:rPr lang="en-GB" dirty="0" err="1" smtClean="0"/>
              <a:t>E.g</a:t>
            </a:r>
            <a:endParaRPr lang="en-GB" dirty="0" smtClean="0"/>
          </a:p>
          <a:p>
            <a:endParaRPr lang="en-GB" dirty="0">
              <a:solidFill>
                <a:srgbClr val="FF0000"/>
              </a:solidFill>
            </a:endParaRPr>
          </a:p>
          <a:p>
            <a:pPr marL="0" indent="0">
              <a:buNone/>
            </a:pPr>
            <a:r>
              <a:rPr lang="en-GB" dirty="0" smtClean="0"/>
              <a:t>(BabyCenter</a:t>
            </a:r>
            <a:r>
              <a:rPr lang="en-GB" dirty="0"/>
              <a:t>, L.L.C. </a:t>
            </a:r>
            <a:r>
              <a:rPr lang="en-GB" dirty="0" smtClean="0"/>
              <a:t>1997-2018)</a:t>
            </a:r>
          </a:p>
        </p:txBody>
      </p:sp>
    </p:spTree>
    <p:extLst>
      <p:ext uri="{BB962C8B-B14F-4D97-AF65-F5344CB8AC3E}">
        <p14:creationId xmlns:p14="http://schemas.microsoft.com/office/powerpoint/2010/main" val="214163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Another barrier would be that you wouldn’t know whether you would pay your relative , this could cause tension or awkwardness.  </a:t>
            </a:r>
          </a:p>
          <a:p>
            <a:endParaRPr lang="en-GB" dirty="0"/>
          </a:p>
          <a:p>
            <a:r>
              <a:rPr lang="en-GB" dirty="0" smtClean="0"/>
              <a:t>Also if an older relative such as your mother is the caregiver her lower energy level may be a disadvantage as the mother wont have enough stamina to care for an infant which will lead her to exhaustion. </a:t>
            </a:r>
          </a:p>
          <a:p>
            <a:endParaRPr lang="en-GB" dirty="0" smtClean="0">
              <a:solidFill>
                <a:srgbClr val="FF0000"/>
              </a:solidFill>
            </a:endParaRPr>
          </a:p>
          <a:p>
            <a:pPr marL="0" indent="0">
              <a:buNone/>
            </a:pPr>
            <a:r>
              <a:rPr lang="en-GB" dirty="0"/>
              <a:t>(BabyCenter, L.L.C. 1997-2018)</a:t>
            </a:r>
          </a:p>
          <a:p>
            <a:endParaRPr lang="en-GB" dirty="0">
              <a:solidFill>
                <a:srgbClr val="FF0000"/>
              </a:solidFill>
            </a:endParaRPr>
          </a:p>
          <a:p>
            <a:endParaRPr lang="en-GB" dirty="0" smtClean="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1313308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Informal carers financial barrier</a:t>
            </a:r>
            <a:endParaRPr lang="en-GB" dirty="0"/>
          </a:p>
        </p:txBody>
      </p:sp>
      <p:sp>
        <p:nvSpPr>
          <p:cNvPr id="3" name="Content Placeholder 2"/>
          <p:cNvSpPr>
            <a:spLocks noGrp="1"/>
          </p:cNvSpPr>
          <p:nvPr>
            <p:ph idx="1"/>
          </p:nvPr>
        </p:nvSpPr>
        <p:spPr>
          <a:xfrm>
            <a:off x="1043492" y="2323652"/>
            <a:ext cx="6777317" cy="4057676"/>
          </a:xfrm>
        </p:spPr>
        <p:txBody>
          <a:bodyPr>
            <a:normAutofit/>
          </a:bodyPr>
          <a:lstStyle/>
          <a:p>
            <a:endParaRPr lang="en-GB" dirty="0" smtClean="0"/>
          </a:p>
          <a:p>
            <a:r>
              <a:rPr lang="en-GB" dirty="0" smtClean="0"/>
              <a:t>Informal carers find themselves reducing their hours of work or going for jobs which are less demanding or even early retirement , all these mean that informal carers have a reduced income. </a:t>
            </a:r>
          </a:p>
          <a:p>
            <a:endParaRPr lang="en-GB" dirty="0" smtClean="0"/>
          </a:p>
          <a:p>
            <a:r>
              <a:rPr lang="en-GB" dirty="0" smtClean="0"/>
              <a:t>Survey </a:t>
            </a:r>
          </a:p>
          <a:p>
            <a:pPr marL="68580" indent="0">
              <a:buNone/>
            </a:pPr>
            <a:r>
              <a:rPr lang="en-GB" dirty="0" smtClean="0"/>
              <a:t>(</a:t>
            </a:r>
            <a:r>
              <a:rPr lang="en-GB" dirty="0" err="1" smtClean="0"/>
              <a:t>SmartCare</a:t>
            </a:r>
            <a:r>
              <a:rPr lang="en-GB" dirty="0" smtClean="0"/>
              <a:t>  ,2013)</a:t>
            </a:r>
            <a:endParaRPr lang="en-GB" dirty="0"/>
          </a:p>
          <a:p>
            <a:endParaRPr lang="en-GB" dirty="0" smtClean="0"/>
          </a:p>
          <a:p>
            <a:endParaRPr lang="en-GB" dirty="0" smtClean="0"/>
          </a:p>
        </p:txBody>
      </p:sp>
    </p:spTree>
    <p:extLst>
      <p:ext uri="{BB962C8B-B14F-4D97-AF65-F5344CB8AC3E}">
        <p14:creationId xmlns:p14="http://schemas.microsoft.com/office/powerpoint/2010/main" val="23610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for informal carers</a:t>
            </a:r>
            <a:endParaRPr lang="en-GB" dirty="0"/>
          </a:p>
        </p:txBody>
      </p:sp>
      <p:sp>
        <p:nvSpPr>
          <p:cNvPr id="3" name="Content Placeholder 2"/>
          <p:cNvSpPr>
            <a:spLocks noGrp="1"/>
          </p:cNvSpPr>
          <p:nvPr>
            <p:ph idx="1"/>
          </p:nvPr>
        </p:nvSpPr>
        <p:spPr/>
        <p:txBody>
          <a:bodyPr>
            <a:normAutofit fontScale="55000" lnSpcReduction="20000"/>
          </a:bodyPr>
          <a:lstStyle/>
          <a:p>
            <a:endParaRPr lang="en-GB" dirty="0" smtClean="0"/>
          </a:p>
          <a:p>
            <a:r>
              <a:rPr lang="en-GB" sz="4400" dirty="0" smtClean="0"/>
              <a:t>Some informal carers  can find their role  very demanding on their physical and psychological health , as being an informal carer for a relative or friend can mean that you don’t have training for this  role.  This could lead to serious injure such as injuring your back trying to move them into different positions or getting them out of bed. </a:t>
            </a:r>
          </a:p>
          <a:p>
            <a:endParaRPr lang="en-GB" sz="4400" dirty="0"/>
          </a:p>
          <a:p>
            <a:endParaRPr lang="en-GB" sz="4400" dirty="0" smtClean="0"/>
          </a:p>
        </p:txBody>
      </p:sp>
    </p:spTree>
    <p:extLst>
      <p:ext uri="{BB962C8B-B14F-4D97-AF65-F5344CB8AC3E}">
        <p14:creationId xmlns:p14="http://schemas.microsoft.com/office/powerpoint/2010/main" val="245611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 being theory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well being theory was developed by a positive psychologist named Martin Seligman , and was published in his influential book in 2011 this book was called ‘flourish’. </a:t>
            </a:r>
          </a:p>
          <a:p>
            <a:endParaRPr lang="en-GB" dirty="0"/>
          </a:p>
          <a:p>
            <a:r>
              <a:rPr lang="en-GB" dirty="0" smtClean="0"/>
              <a:t>This theory was known by the name PERMA model this stood out as five essential elements that an individual should place for the to experience lasting well being. </a:t>
            </a:r>
          </a:p>
          <a:p>
            <a:pPr marL="68580" indent="0">
              <a:buNone/>
            </a:pPr>
            <a:r>
              <a:rPr lang="en-GB" dirty="0" smtClean="0"/>
              <a:t> </a:t>
            </a:r>
          </a:p>
          <a:p>
            <a:pPr marL="68580" indent="0">
              <a:buNone/>
            </a:pPr>
            <a:r>
              <a:rPr lang="en-GB" dirty="0" smtClean="0"/>
              <a:t>Mind </a:t>
            </a:r>
            <a:r>
              <a:rPr lang="en-GB" dirty="0"/>
              <a:t>Tools Ltd, 1996-2018.</a:t>
            </a:r>
          </a:p>
          <a:p>
            <a:endParaRPr lang="en-GB" dirty="0" smtClean="0"/>
          </a:p>
        </p:txBody>
      </p:sp>
    </p:spTree>
    <p:extLst>
      <p:ext uri="{BB962C8B-B14F-4D97-AF65-F5344CB8AC3E}">
        <p14:creationId xmlns:p14="http://schemas.microsoft.com/office/powerpoint/2010/main" val="1272184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836712"/>
            <a:ext cx="7024744" cy="829896"/>
          </a:xfrm>
        </p:spPr>
        <p:txBody>
          <a:bodyPr/>
          <a:lstStyle/>
          <a:p>
            <a:r>
              <a:rPr lang="en-GB" dirty="0" smtClean="0"/>
              <a:t>PERMA</a:t>
            </a:r>
            <a:endParaRPr lang="en-GB" dirty="0"/>
          </a:p>
        </p:txBody>
      </p:sp>
      <p:sp>
        <p:nvSpPr>
          <p:cNvPr id="3" name="Content Placeholder 2"/>
          <p:cNvSpPr>
            <a:spLocks noGrp="1"/>
          </p:cNvSpPr>
          <p:nvPr>
            <p:ph idx="1"/>
          </p:nvPr>
        </p:nvSpPr>
        <p:spPr>
          <a:xfrm>
            <a:off x="971600" y="1772816"/>
            <a:ext cx="6777317" cy="4608512"/>
          </a:xfrm>
        </p:spPr>
        <p:txBody>
          <a:bodyPr>
            <a:normAutofit lnSpcReduction="10000"/>
          </a:bodyPr>
          <a:lstStyle/>
          <a:p>
            <a:r>
              <a:rPr lang="en-GB" dirty="0" smtClean="0">
                <a:solidFill>
                  <a:srgbClr val="FF0000"/>
                </a:solidFill>
              </a:rPr>
              <a:t>P</a:t>
            </a:r>
            <a:r>
              <a:rPr lang="en-GB" dirty="0" smtClean="0">
                <a:solidFill>
                  <a:schemeClr val="tx1"/>
                </a:solidFill>
              </a:rPr>
              <a:t>ositive</a:t>
            </a:r>
            <a:r>
              <a:rPr lang="en-GB" dirty="0" smtClean="0"/>
              <a:t> emotion </a:t>
            </a:r>
          </a:p>
          <a:p>
            <a:endParaRPr lang="en-GB" dirty="0" smtClean="0"/>
          </a:p>
          <a:p>
            <a:r>
              <a:rPr lang="en-GB" dirty="0" smtClean="0">
                <a:solidFill>
                  <a:srgbClr val="FF0000"/>
                </a:solidFill>
              </a:rPr>
              <a:t>E</a:t>
            </a:r>
            <a:r>
              <a:rPr lang="en-GB" dirty="0" smtClean="0"/>
              <a:t>ngagement </a:t>
            </a:r>
          </a:p>
          <a:p>
            <a:endParaRPr lang="en-GB" dirty="0" smtClean="0"/>
          </a:p>
          <a:p>
            <a:r>
              <a:rPr lang="en-GB" dirty="0" smtClean="0"/>
              <a:t>Positive </a:t>
            </a:r>
            <a:r>
              <a:rPr lang="en-GB" dirty="0" smtClean="0">
                <a:solidFill>
                  <a:srgbClr val="FF0000"/>
                </a:solidFill>
              </a:rPr>
              <a:t>R</a:t>
            </a:r>
            <a:r>
              <a:rPr lang="en-GB" dirty="0" smtClean="0"/>
              <a:t>elationships</a:t>
            </a:r>
          </a:p>
          <a:p>
            <a:endParaRPr lang="en-GB" dirty="0" smtClean="0"/>
          </a:p>
          <a:p>
            <a:r>
              <a:rPr lang="en-GB" dirty="0" smtClean="0">
                <a:solidFill>
                  <a:srgbClr val="FF0000"/>
                </a:solidFill>
              </a:rPr>
              <a:t>M</a:t>
            </a:r>
            <a:r>
              <a:rPr lang="en-GB" dirty="0" smtClean="0"/>
              <a:t>eaning </a:t>
            </a:r>
          </a:p>
          <a:p>
            <a:endParaRPr lang="en-GB" dirty="0" smtClean="0"/>
          </a:p>
          <a:p>
            <a:r>
              <a:rPr lang="en-GB" dirty="0" smtClean="0">
                <a:solidFill>
                  <a:srgbClr val="FF0000"/>
                </a:solidFill>
              </a:rPr>
              <a:t>A</a:t>
            </a:r>
            <a:r>
              <a:rPr lang="en-GB" dirty="0" smtClean="0"/>
              <a:t>ccomplishment and achievement</a:t>
            </a:r>
          </a:p>
          <a:p>
            <a:endParaRPr lang="en-GB" dirty="0" smtClean="0"/>
          </a:p>
          <a:p>
            <a:pPr marL="68580" indent="0">
              <a:buNone/>
            </a:pPr>
            <a:r>
              <a:rPr lang="en-GB" dirty="0"/>
              <a:t> Mind Tools Ltd, 1996-2018.</a:t>
            </a:r>
            <a:endParaRPr lang="en-GB" dirty="0" smtClean="0"/>
          </a:p>
          <a:p>
            <a:endParaRPr lang="en-GB" dirty="0" smtClean="0"/>
          </a:p>
          <a:p>
            <a:endParaRPr lang="en-GB" dirty="0"/>
          </a:p>
        </p:txBody>
      </p:sp>
    </p:spTree>
    <p:extLst>
      <p:ext uri="{BB962C8B-B14F-4D97-AF65-F5344CB8AC3E}">
        <p14:creationId xmlns:p14="http://schemas.microsoft.com/office/powerpoint/2010/main" val="360281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64704"/>
            <a:ext cx="7024744" cy="1143000"/>
          </a:xfrm>
        </p:spPr>
        <p:txBody>
          <a:bodyPr>
            <a:normAutofit fontScale="90000"/>
          </a:bodyPr>
          <a:lstStyle/>
          <a:p>
            <a:r>
              <a:rPr lang="en-GB" dirty="0" smtClean="0"/>
              <a:t>BARRIES FOR PERMA INFORMAL CARERS</a:t>
            </a:r>
            <a:endParaRPr lang="en-GB" dirty="0"/>
          </a:p>
        </p:txBody>
      </p:sp>
      <p:sp>
        <p:nvSpPr>
          <p:cNvPr id="3" name="Content Placeholder 2"/>
          <p:cNvSpPr>
            <a:spLocks noGrp="1"/>
          </p:cNvSpPr>
          <p:nvPr>
            <p:ph idx="1"/>
          </p:nvPr>
        </p:nvSpPr>
        <p:spPr>
          <a:xfrm>
            <a:off x="1043492" y="1988840"/>
            <a:ext cx="6777317" cy="3843789"/>
          </a:xfrm>
        </p:spPr>
        <p:txBody>
          <a:bodyPr>
            <a:normAutofit fontScale="25000" lnSpcReduction="20000"/>
          </a:bodyPr>
          <a:lstStyle/>
          <a:p>
            <a:r>
              <a:rPr lang="en-GB" sz="7200" dirty="0" smtClean="0"/>
              <a:t>This theory can have barriers as it lacks focus on physical well being. </a:t>
            </a:r>
          </a:p>
          <a:p>
            <a:endParaRPr lang="en-GB" sz="7200" dirty="0"/>
          </a:p>
          <a:p>
            <a:r>
              <a:rPr lang="en-GB" sz="7200" dirty="0" smtClean="0"/>
              <a:t>We should all accept that we will all have both good and bad emotional experiences. </a:t>
            </a:r>
          </a:p>
          <a:p>
            <a:endParaRPr lang="en-GB" sz="7200" dirty="0"/>
          </a:p>
          <a:p>
            <a:r>
              <a:rPr lang="en-GB" sz="7200" dirty="0" smtClean="0"/>
              <a:t>Life throws many different situations such as problems at us and we need to have resilience to deal with these , as without resilience out well being suffers. </a:t>
            </a:r>
          </a:p>
          <a:p>
            <a:endParaRPr lang="en-GB" sz="7200" dirty="0"/>
          </a:p>
          <a:p>
            <a:r>
              <a:rPr lang="en-GB" sz="7200" dirty="0" smtClean="0"/>
              <a:t>Financial well being , it’s a fact that money does help improves life satisfaction and positive affect to certain limits. </a:t>
            </a:r>
          </a:p>
          <a:p>
            <a:endParaRPr lang="en-GB" sz="4900" dirty="0"/>
          </a:p>
          <a:p>
            <a:pPr marL="68580" indent="0">
              <a:buNone/>
            </a:pPr>
            <a:r>
              <a:rPr lang="en-GB" sz="4900" dirty="0" smtClean="0"/>
              <a:t>(</a:t>
            </a:r>
            <a:r>
              <a:rPr lang="en-GB" sz="4900" dirty="0"/>
              <a:t>Anon, 2018)</a:t>
            </a:r>
          </a:p>
          <a:p>
            <a:endParaRPr lang="en-GB" dirty="0"/>
          </a:p>
        </p:txBody>
      </p:sp>
    </p:spTree>
    <p:extLst>
      <p:ext uri="{BB962C8B-B14F-4D97-AF65-F5344CB8AC3E}">
        <p14:creationId xmlns:p14="http://schemas.microsoft.com/office/powerpoint/2010/main" val="1404764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To conclude I have explored the barriers to well being and inclusion for informal carers. </a:t>
            </a:r>
          </a:p>
          <a:p>
            <a:endParaRPr lang="en-GB" dirty="0"/>
          </a:p>
          <a:p>
            <a:r>
              <a:rPr lang="en-GB" dirty="0" smtClean="0"/>
              <a:t>I have learned that informal carers do put themselves as risk through well being and inclusion in the world , and how hard it can be caring for a loved one in need. </a:t>
            </a:r>
            <a:endParaRPr lang="en-GB" dirty="0"/>
          </a:p>
        </p:txBody>
      </p:sp>
    </p:spTree>
    <p:extLst>
      <p:ext uri="{BB962C8B-B14F-4D97-AF65-F5344CB8AC3E}">
        <p14:creationId xmlns:p14="http://schemas.microsoft.com/office/powerpoint/2010/main" val="103391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492896"/>
            <a:ext cx="8229600" cy="1143000"/>
          </a:xfrm>
        </p:spPr>
        <p:txBody>
          <a:bodyPr>
            <a:normAutofit fontScale="90000"/>
          </a:bodyPr>
          <a:lstStyle/>
          <a:p>
            <a:r>
              <a:rPr lang="en-GB" dirty="0" smtClean="0"/>
              <a:t>Thanks for listening any questions?</a:t>
            </a:r>
            <a:endParaRPr lang="en-GB" dirty="0"/>
          </a:p>
        </p:txBody>
      </p:sp>
    </p:spTree>
    <p:extLst>
      <p:ext uri="{BB962C8B-B14F-4D97-AF65-F5344CB8AC3E}">
        <p14:creationId xmlns:p14="http://schemas.microsoft.com/office/powerpoint/2010/main" val="4208841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908720"/>
            <a:ext cx="6777317" cy="4877129"/>
          </a:xfrm>
        </p:spPr>
        <p:txBody>
          <a:bodyPr>
            <a:normAutofit fontScale="92500" lnSpcReduction="20000"/>
          </a:bodyPr>
          <a:lstStyle/>
          <a:p>
            <a:r>
              <a:rPr lang="en-GB" sz="2000" dirty="0" smtClean="0"/>
              <a:t>Anon,(2018).[online] Available </a:t>
            </a:r>
            <a:r>
              <a:rPr lang="en-GB" sz="2000" dirty="0"/>
              <a:t>at https://www.quora.com/What-are-the-problems-with-Martin-Seligmans-PERMA-model-of-well-being-flourishing </a:t>
            </a:r>
            <a:r>
              <a:rPr lang="en-GB" sz="2000" dirty="0" smtClean="0"/>
              <a:t>[accessed 03 jan.2018].</a:t>
            </a:r>
          </a:p>
          <a:p>
            <a:endParaRPr lang="en-GB" sz="2000" dirty="0" smtClean="0"/>
          </a:p>
          <a:p>
            <a:r>
              <a:rPr lang="en-GB" sz="2000" dirty="0" err="1"/>
              <a:t>Gov.Wales</a:t>
            </a:r>
            <a:r>
              <a:rPr lang="en-GB" sz="2000" dirty="0"/>
              <a:t>.(2018).welsh government/carers.[online] available at: http://gov.wales/topics/health/socialcare/carers/?lang=en [Accessed 18 Jan. 2018].</a:t>
            </a:r>
          </a:p>
          <a:p>
            <a:pPr marL="68580" indent="0">
              <a:buNone/>
            </a:pPr>
            <a:endParaRPr lang="en-GB" sz="2000" dirty="0"/>
          </a:p>
          <a:p>
            <a:r>
              <a:rPr lang="en-GB" sz="2000" dirty="0" smtClean="0"/>
              <a:t>Mindtools.com.(2018).The PERMA </a:t>
            </a:r>
            <a:r>
              <a:rPr lang="en-GB" sz="2000" dirty="0" err="1" smtClean="0"/>
              <a:t>Model:Bringing</a:t>
            </a:r>
            <a:r>
              <a:rPr lang="en-GB" sz="2000" dirty="0" smtClean="0"/>
              <a:t> well-being and </a:t>
            </a:r>
            <a:r>
              <a:rPr lang="en-GB" sz="2000" dirty="0" err="1" smtClean="0"/>
              <a:t>happinness</a:t>
            </a:r>
            <a:r>
              <a:rPr lang="en-GB" sz="2000" dirty="0" smtClean="0"/>
              <a:t> to your life. [online] available at</a:t>
            </a:r>
            <a:r>
              <a:rPr lang="en-GB" sz="2000" dirty="0"/>
              <a:t>: https://www.mindtools.com/pages/article/perma.htm </a:t>
            </a:r>
            <a:endParaRPr lang="en-GB" sz="2000" dirty="0" smtClean="0"/>
          </a:p>
          <a:p>
            <a:endParaRPr lang="en-GB" sz="2000" dirty="0"/>
          </a:p>
          <a:p>
            <a:r>
              <a:rPr lang="en-GB" sz="2000" dirty="0" smtClean="0"/>
              <a:t>Pilotsmartcare.eu.(2018).</a:t>
            </a:r>
            <a:r>
              <a:rPr lang="en-GB" sz="2000" dirty="0"/>
              <a:t> </a:t>
            </a:r>
            <a:r>
              <a:rPr lang="en-GB" sz="2000" dirty="0" smtClean="0"/>
              <a:t>Informal carers.[online] available </a:t>
            </a:r>
            <a:r>
              <a:rPr lang="en-GB" sz="2000" dirty="0"/>
              <a:t>at http://pilotsmartcare.eu/topics/service-requirements/informal-carers.html </a:t>
            </a:r>
          </a:p>
          <a:p>
            <a:endParaRPr lang="en-GB" sz="2000" dirty="0" smtClean="0"/>
          </a:p>
          <a:p>
            <a:endParaRPr lang="en-GB" dirty="0"/>
          </a:p>
          <a:p>
            <a:pPr marL="68580" indent="0">
              <a:buNone/>
            </a:pPr>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19302878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319</TotalTime>
  <Words>633</Words>
  <Application>Microsoft Office PowerPoint</Application>
  <PresentationFormat>On-screen Show (4:3)</PresentationFormat>
  <Paragraphs>75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Austin</vt:lpstr>
      <vt:lpstr>Explore barriers to well being and inclusion for informal carers</vt:lpstr>
      <vt:lpstr>Introduction </vt:lpstr>
      <vt:lpstr>Informal carer </vt:lpstr>
      <vt:lpstr>Barriers for informal carers</vt:lpstr>
      <vt:lpstr>PowerPoint Presentation</vt:lpstr>
      <vt:lpstr>Informal carers financial barrier</vt:lpstr>
      <vt:lpstr>Health for informal carers</vt:lpstr>
      <vt:lpstr>Well being theory</vt:lpstr>
      <vt:lpstr>PERMA</vt:lpstr>
      <vt:lpstr>BARRIES FOR PERMA INFORMAL CARERS</vt:lpstr>
      <vt:lpstr>Conclusion </vt:lpstr>
      <vt:lpstr>Thanks for listening any questions?</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 barriers to well being and inclusion for informal carers</dc:title>
  <dc:creator>jodie-dunne@hotmail.co.uk</dc:creator>
  <cp:lastModifiedBy>jodie-dunne@hotmail.co.uk</cp:lastModifiedBy>
  <cp:revision>26</cp:revision>
  <dcterms:created xsi:type="dcterms:W3CDTF">2018-01-11T12:16:59Z</dcterms:created>
  <dcterms:modified xsi:type="dcterms:W3CDTF">2018-01-18T13:08:14Z</dcterms:modified>
</cp:coreProperties>
</file>