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61" r:id="rId4"/>
    <p:sldId id="262" r:id="rId5"/>
    <p:sldId id="260" r:id="rId6"/>
    <p:sldId id="268" r:id="rId7"/>
    <p:sldId id="269" r:id="rId8"/>
    <p:sldId id="267" r:id="rId9"/>
    <p:sldId id="27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E64700-D3AC-43B2-9403-1DE748ABC9F2}" v="64" dt="2026-07-17T12:07:02.892"/>
    <p1510:client id="{59007122-760E-488B-85F9-5B44B74C9AD9}" v="14" dt="2026-07-17T11:54:39.9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ssie Cusi" userId="fd1e06b34f7b50c2" providerId="Windows Live" clId="Web-{59007122-760E-488B-85F9-5B44B74C9AD9}"/>
    <pc:docChg chg="mod modSld addMainMaster delMainMaster modMainMaster">
      <pc:chgData name="Ressie Cusi" userId="fd1e06b34f7b50c2" providerId="Windows Live" clId="Web-{59007122-760E-488B-85F9-5B44B74C9AD9}" dt="2026-07-17T11:55:28.460" v="19"/>
      <pc:docMkLst>
        <pc:docMk/>
      </pc:docMkLst>
      <pc:sldChg chg="addSp modSp mod modClrScheme chgLayout">
        <pc:chgData name="Ressie Cusi" userId="fd1e06b34f7b50c2" providerId="Windows Live" clId="Web-{59007122-760E-488B-85F9-5B44B74C9AD9}" dt="2026-07-17T11:54:39.974" v="14" actId="1076"/>
        <pc:sldMkLst>
          <pc:docMk/>
          <pc:sldMk cId="109857222" sldId="256"/>
        </pc:sldMkLst>
        <pc:spChg chg="mod ord">
          <ac:chgData name="Ressie Cusi" userId="fd1e06b34f7b50c2" providerId="Windows Live" clId="Web-{59007122-760E-488B-85F9-5B44B74C9AD9}" dt="2026-07-17T11:51:45.734" v="11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essie Cusi" userId="fd1e06b34f7b50c2" providerId="Windows Live" clId="Web-{59007122-760E-488B-85F9-5B44B74C9AD9}" dt="2026-07-17T11:51:21.842" v="8" actId="14100"/>
          <ac:spMkLst>
            <pc:docMk/>
            <pc:sldMk cId="109857222" sldId="256"/>
            <ac:spMk id="39" creationId="{2BB40F70-D8EC-1826-391F-0FA65BC3212A}"/>
          </ac:spMkLst>
        </pc:spChg>
        <pc:spChg chg="mod ord">
          <ac:chgData name="Ressie Cusi" userId="fd1e06b34f7b50c2" providerId="Windows Live" clId="Web-{59007122-760E-488B-85F9-5B44B74C9AD9}" dt="2026-07-17T11:50:33.934" v="3"/>
          <ac:spMkLst>
            <pc:docMk/>
            <pc:sldMk cId="109857222" sldId="256"/>
            <ac:spMk id="40" creationId="{01336D67-4B9D-ADA9-AC6B-C12ABEC905FA}"/>
          </ac:spMkLst>
        </pc:spChg>
        <pc:spChg chg="mod ord">
          <ac:chgData name="Ressie Cusi" userId="fd1e06b34f7b50c2" providerId="Windows Live" clId="Web-{59007122-760E-488B-85F9-5B44B74C9AD9}" dt="2026-07-17T11:50:33.934" v="3"/>
          <ac:spMkLst>
            <pc:docMk/>
            <pc:sldMk cId="109857222" sldId="256"/>
            <ac:spMk id="41" creationId="{452ABC1E-A0D0-ADAF-4D83-C67D31294230}"/>
          </ac:spMkLst>
        </pc:spChg>
        <pc:spChg chg="mod ord">
          <ac:chgData name="Ressie Cusi" userId="fd1e06b34f7b50c2" providerId="Windows Live" clId="Web-{59007122-760E-488B-85F9-5B44B74C9AD9}" dt="2026-07-17T11:50:33.934" v="3"/>
          <ac:spMkLst>
            <pc:docMk/>
            <pc:sldMk cId="109857222" sldId="256"/>
            <ac:spMk id="42" creationId="{115F0E0E-D9F1-F1FE-0331-AC6CB8D96633}"/>
          </ac:spMkLst>
        </pc:spChg>
        <pc:picChg chg="add mod">
          <ac:chgData name="Ressie Cusi" userId="fd1e06b34f7b50c2" providerId="Windows Live" clId="Web-{59007122-760E-488B-85F9-5B44B74C9AD9}" dt="2026-07-17T11:54:39.974" v="14" actId="1076"/>
          <ac:picMkLst>
            <pc:docMk/>
            <pc:sldMk cId="109857222" sldId="256"/>
            <ac:picMk id="3" creationId="{26FE2963-5580-3B78-903B-F3C001DB9056}"/>
          </ac:picMkLst>
        </pc:picChg>
      </pc:sldChg>
      <pc:sldChg chg="addSp delSp modSp mod modClrScheme chgLayout">
        <pc:chgData name="Ressie Cusi" userId="fd1e06b34f7b50c2" providerId="Windows Live" clId="Web-{59007122-760E-488B-85F9-5B44B74C9AD9}" dt="2026-07-17T11:55:28.460" v="19"/>
        <pc:sldMkLst>
          <pc:docMk/>
          <pc:sldMk cId="2628970018" sldId="257"/>
        </pc:sldMkLst>
        <pc:spChg chg="mod ord">
          <ac:chgData name="Ressie Cusi" userId="fd1e06b34f7b50c2" providerId="Windows Live" clId="Web-{59007122-760E-488B-85F9-5B44B74C9AD9}" dt="2026-07-17T11:55:28.460" v="19"/>
          <ac:spMkLst>
            <pc:docMk/>
            <pc:sldMk cId="2628970018" sldId="257"/>
            <ac:spMk id="2" creationId="{05FF85C8-C526-D6EA-9813-313DB8F523D4}"/>
          </ac:spMkLst>
        </pc:spChg>
        <pc:spChg chg="add del mod ord">
          <ac:chgData name="Ressie Cusi" userId="fd1e06b34f7b50c2" providerId="Windows Live" clId="Web-{59007122-760E-488B-85F9-5B44B74C9AD9}" dt="2026-07-17T11:55:28.460" v="19"/>
          <ac:spMkLst>
            <pc:docMk/>
            <pc:sldMk cId="2628970018" sldId="257"/>
            <ac:spMk id="3" creationId="{4E754CF9-CABD-0F2E-FF83-D2176D42150B}"/>
          </ac:spMkLst>
        </pc:spChg>
        <pc:spChg chg="add del">
          <ac:chgData name="Ressie Cusi" userId="fd1e06b34f7b50c2" providerId="Windows Live" clId="Web-{59007122-760E-488B-85F9-5B44B74C9AD9}" dt="2026-07-17T11:55:14.662" v="16"/>
          <ac:spMkLst>
            <pc:docMk/>
            <pc:sldMk cId="2628970018" sldId="257"/>
            <ac:spMk id="9" creationId="{9D08269B-7637-DE5C-E564-99EE7DAA9E25}"/>
          </ac:spMkLst>
        </pc:spChg>
        <pc:spChg chg="add del">
          <ac:chgData name="Ressie Cusi" userId="fd1e06b34f7b50c2" providerId="Windows Live" clId="Web-{59007122-760E-488B-85F9-5B44B74C9AD9}" dt="2026-07-17T11:55:14.662" v="16"/>
          <ac:spMkLst>
            <pc:docMk/>
            <pc:sldMk cId="2628970018" sldId="257"/>
            <ac:spMk id="11" creationId="{7446EF5A-225B-94BA-373E-627063B036A6}"/>
          </ac:spMkLst>
        </pc:spChg>
        <pc:spChg chg="add del">
          <ac:chgData name="Ressie Cusi" userId="fd1e06b34f7b50c2" providerId="Windows Live" clId="Web-{59007122-760E-488B-85F9-5B44B74C9AD9}" dt="2026-07-17T11:55:14.662" v="16"/>
          <ac:spMkLst>
            <pc:docMk/>
            <pc:sldMk cId="2628970018" sldId="257"/>
            <ac:spMk id="13" creationId="{EFB992DD-5B43-D544-288E-7589DE86E8ED}"/>
          </ac:spMkLst>
        </pc:spChg>
        <pc:spChg chg="add del mod">
          <ac:chgData name="Ressie Cusi" userId="fd1e06b34f7b50c2" providerId="Windows Live" clId="Web-{59007122-760E-488B-85F9-5B44B74C9AD9}" dt="2026-07-17T11:55:28.397" v="18"/>
          <ac:spMkLst>
            <pc:docMk/>
            <pc:sldMk cId="2628970018" sldId="257"/>
            <ac:spMk id="15" creationId="{C95C0AAA-97B5-263A-9263-A0649C3AC694}"/>
          </ac:spMkLst>
        </pc:spChg>
        <pc:spChg chg="add del mod">
          <ac:chgData name="Ressie Cusi" userId="fd1e06b34f7b50c2" providerId="Windows Live" clId="Web-{59007122-760E-488B-85F9-5B44B74C9AD9}" dt="2026-07-17T11:55:28.397" v="18"/>
          <ac:spMkLst>
            <pc:docMk/>
            <pc:sldMk cId="2628970018" sldId="257"/>
            <ac:spMk id="16" creationId="{D5B6FD4B-C2B9-0564-A2DB-B2D5F7EECD16}"/>
          </ac:spMkLst>
        </pc:spChg>
        <pc:spChg chg="add del mod">
          <ac:chgData name="Ressie Cusi" userId="fd1e06b34f7b50c2" providerId="Windows Live" clId="Web-{59007122-760E-488B-85F9-5B44B74C9AD9}" dt="2026-07-17T11:55:28.397" v="18"/>
          <ac:spMkLst>
            <pc:docMk/>
            <pc:sldMk cId="2628970018" sldId="257"/>
            <ac:spMk id="17" creationId="{540D46AF-E38B-ED87-F445-E794F58C9086}"/>
          </ac:spMkLst>
        </pc:spChg>
        <pc:spChg chg="add del mod">
          <ac:chgData name="Ressie Cusi" userId="fd1e06b34f7b50c2" providerId="Windows Live" clId="Web-{59007122-760E-488B-85F9-5B44B74C9AD9}" dt="2026-07-17T11:55:28.397" v="18"/>
          <ac:spMkLst>
            <pc:docMk/>
            <pc:sldMk cId="2628970018" sldId="257"/>
            <ac:spMk id="18" creationId="{FDEE26D8-AAC6-4AF3-62E9-FE15767FB305}"/>
          </ac:spMkLst>
        </pc:spChg>
        <pc:spChg chg="add mod">
          <ac:chgData name="Ressie Cusi" userId="fd1e06b34f7b50c2" providerId="Windows Live" clId="Web-{59007122-760E-488B-85F9-5B44B74C9AD9}" dt="2026-07-17T11:55:28.460" v="19"/>
          <ac:spMkLst>
            <pc:docMk/>
            <pc:sldMk cId="2628970018" sldId="257"/>
            <ac:spMk id="21" creationId="{672CE05F-5E6C-F995-6A1E-475A8EE40299}"/>
          </ac:spMkLst>
        </pc:spChg>
        <pc:spChg chg="add mod">
          <ac:chgData name="Ressie Cusi" userId="fd1e06b34f7b50c2" providerId="Windows Live" clId="Web-{59007122-760E-488B-85F9-5B44B74C9AD9}" dt="2026-07-17T11:55:28.460" v="19"/>
          <ac:spMkLst>
            <pc:docMk/>
            <pc:sldMk cId="2628970018" sldId="257"/>
            <ac:spMk id="22" creationId="{4848C7E3-E10F-60D4-3F7C-CDDB23D4FFC1}"/>
          </ac:spMkLst>
        </pc:spChg>
        <pc:spChg chg="add mod">
          <ac:chgData name="Ressie Cusi" userId="fd1e06b34f7b50c2" providerId="Windows Live" clId="Web-{59007122-760E-488B-85F9-5B44B74C9AD9}" dt="2026-07-17T11:55:28.460" v="19"/>
          <ac:spMkLst>
            <pc:docMk/>
            <pc:sldMk cId="2628970018" sldId="257"/>
            <ac:spMk id="23" creationId="{717D0BA7-B679-ABB6-AE90-CC62D96C8768}"/>
          </ac:spMkLst>
        </pc:spChg>
        <pc:spChg chg="add mod">
          <ac:chgData name="Ressie Cusi" userId="fd1e06b34f7b50c2" providerId="Windows Live" clId="Web-{59007122-760E-488B-85F9-5B44B74C9AD9}" dt="2026-07-17T11:55:28.460" v="19"/>
          <ac:spMkLst>
            <pc:docMk/>
            <pc:sldMk cId="2628970018" sldId="257"/>
            <ac:spMk id="24" creationId="{D06FD813-5B56-C2EC-BE44-F2C86395D89B}"/>
          </ac:spMkLst>
        </pc:spChg>
        <pc:graphicFrameChg chg="add del">
          <ac:chgData name="Ressie Cusi" userId="fd1e06b34f7b50c2" providerId="Windows Live" clId="Web-{59007122-760E-488B-85F9-5B44B74C9AD9}" dt="2026-07-17T11:55:14.662" v="16"/>
          <ac:graphicFrameMkLst>
            <pc:docMk/>
            <pc:sldMk cId="2628970018" sldId="257"/>
            <ac:graphicFrameMk id="5" creationId="{BE09FC1A-52FA-25BD-1549-61F3B6262204}"/>
          </ac:graphicFrameMkLst>
        </pc:graphicFrameChg>
        <pc:graphicFrameChg chg="add del mod">
          <ac:chgData name="Ressie Cusi" userId="fd1e06b34f7b50c2" providerId="Windows Live" clId="Web-{59007122-760E-488B-85F9-5B44B74C9AD9}" dt="2026-07-17T11:55:28.397" v="18"/>
          <ac:graphicFrameMkLst>
            <pc:docMk/>
            <pc:sldMk cId="2628970018" sldId="257"/>
            <ac:graphicFrameMk id="19" creationId="{F43A03C3-1274-63B5-F3B2-11902614A1A0}"/>
          </ac:graphicFrameMkLst>
        </pc:graphicFrameChg>
        <pc:graphicFrameChg chg="add mod">
          <ac:chgData name="Ressie Cusi" userId="fd1e06b34f7b50c2" providerId="Windows Live" clId="Web-{59007122-760E-488B-85F9-5B44B74C9AD9}" dt="2026-07-17T11:55:28.460" v="19"/>
          <ac:graphicFrameMkLst>
            <pc:docMk/>
            <pc:sldMk cId="2628970018" sldId="257"/>
            <ac:graphicFrameMk id="25" creationId="{B7A2AE80-25CB-5599-947B-4016D3B37890}"/>
          </ac:graphicFrameMkLst>
        </pc:graphicFrameChg>
      </pc:sldChg>
      <pc:sldChg chg="modSp mod modClrScheme chgLayout">
        <pc:chgData name="Ressie Cusi" userId="fd1e06b34f7b50c2" providerId="Windows Live" clId="Web-{59007122-760E-488B-85F9-5B44B74C9AD9}" dt="2026-07-17T11:50:33.934" v="3"/>
        <pc:sldMkLst>
          <pc:docMk/>
          <pc:sldMk cId="3002309172" sldId="260"/>
        </pc:sldMkLst>
        <pc:spChg chg="mod ord">
          <ac:chgData name="Ressie Cusi" userId="fd1e06b34f7b50c2" providerId="Windows Live" clId="Web-{59007122-760E-488B-85F9-5B44B74C9AD9}" dt="2026-07-17T11:50:33.934" v="3"/>
          <ac:spMkLst>
            <pc:docMk/>
            <pc:sldMk cId="3002309172" sldId="260"/>
            <ac:spMk id="7" creationId="{F9FD8B5E-55FD-3259-EA00-3448DED62975}"/>
          </ac:spMkLst>
        </pc:spChg>
      </pc:sldChg>
      <pc:sldChg chg="modSp mod modClrScheme chgLayout">
        <pc:chgData name="Ressie Cusi" userId="fd1e06b34f7b50c2" providerId="Windows Live" clId="Web-{59007122-760E-488B-85F9-5B44B74C9AD9}" dt="2026-07-17T11:50:33.934" v="3"/>
        <pc:sldMkLst>
          <pc:docMk/>
          <pc:sldMk cId="2079282084" sldId="261"/>
        </pc:sldMkLst>
        <pc:spChg chg="mod ord">
          <ac:chgData name="Ressie Cusi" userId="fd1e06b34f7b50c2" providerId="Windows Live" clId="Web-{59007122-760E-488B-85F9-5B44B74C9AD9}" dt="2026-07-17T11:50:33.934" v="3"/>
          <ac:spMkLst>
            <pc:docMk/>
            <pc:sldMk cId="2079282084" sldId="261"/>
            <ac:spMk id="2" creationId="{9E156C74-533E-86A2-2FF3-46255A29B98C}"/>
          </ac:spMkLst>
        </pc:spChg>
        <pc:graphicFrameChg chg="mod ord">
          <ac:chgData name="Ressie Cusi" userId="fd1e06b34f7b50c2" providerId="Windows Live" clId="Web-{59007122-760E-488B-85F9-5B44B74C9AD9}" dt="2026-07-17T11:50:33.934" v="3"/>
          <ac:graphicFrameMkLst>
            <pc:docMk/>
            <pc:sldMk cId="2079282084" sldId="261"/>
            <ac:graphicFrameMk id="21" creationId="{014058B2-077C-EA1E-76D6-493D76BB08F0}"/>
          </ac:graphicFrameMkLst>
        </pc:graphicFrameChg>
      </pc:sldChg>
      <pc:sldChg chg="modSp mod modClrScheme chgLayout">
        <pc:chgData name="Ressie Cusi" userId="fd1e06b34f7b50c2" providerId="Windows Live" clId="Web-{59007122-760E-488B-85F9-5B44B74C9AD9}" dt="2026-07-17T11:50:33.934" v="3"/>
        <pc:sldMkLst>
          <pc:docMk/>
          <pc:sldMk cId="2318961467" sldId="262"/>
        </pc:sldMkLst>
        <pc:spChg chg="mod ord">
          <ac:chgData name="Ressie Cusi" userId="fd1e06b34f7b50c2" providerId="Windows Live" clId="Web-{59007122-760E-488B-85F9-5B44B74C9AD9}" dt="2026-07-17T11:50:33.934" v="3"/>
          <ac:spMkLst>
            <pc:docMk/>
            <pc:sldMk cId="2318961467" sldId="262"/>
            <ac:spMk id="2" creationId="{A0A1D4B8-B7AD-1854-08E9-A581CB144FEA}"/>
          </ac:spMkLst>
        </pc:spChg>
      </pc:sldChg>
      <pc:sldChg chg="mod modClrScheme chgLayout">
        <pc:chgData name="Ressie Cusi" userId="fd1e06b34f7b50c2" providerId="Windows Live" clId="Web-{59007122-760E-488B-85F9-5B44B74C9AD9}" dt="2026-07-17T11:50:33.934" v="3"/>
        <pc:sldMkLst>
          <pc:docMk/>
          <pc:sldMk cId="2538060449" sldId="267"/>
        </pc:sldMkLst>
      </pc:sldChg>
      <pc:sldChg chg="mod modClrScheme chgLayout">
        <pc:chgData name="Ressie Cusi" userId="fd1e06b34f7b50c2" providerId="Windows Live" clId="Web-{59007122-760E-488B-85F9-5B44B74C9AD9}" dt="2026-07-17T11:50:33.934" v="3"/>
        <pc:sldMkLst>
          <pc:docMk/>
          <pc:sldMk cId="2165143279" sldId="268"/>
        </pc:sldMkLst>
      </pc:sldChg>
      <pc:sldChg chg="mod modClrScheme chgLayout">
        <pc:chgData name="Ressie Cusi" userId="fd1e06b34f7b50c2" providerId="Windows Live" clId="Web-{59007122-760E-488B-85F9-5B44B74C9AD9}" dt="2026-07-17T11:50:33.934" v="3"/>
        <pc:sldMkLst>
          <pc:docMk/>
          <pc:sldMk cId="3338907042" sldId="269"/>
        </pc:sldMkLst>
      </pc:sldChg>
      <pc:sldChg chg="mod modClrScheme chgLayout">
        <pc:chgData name="Ressie Cusi" userId="fd1e06b34f7b50c2" providerId="Windows Live" clId="Web-{59007122-760E-488B-85F9-5B44B74C9AD9}" dt="2026-07-17T11:50:33.934" v="3"/>
        <pc:sldMkLst>
          <pc:docMk/>
          <pc:sldMk cId="2886347061" sldId="270"/>
        </pc:sldMkLst>
      </pc:sldChg>
      <pc:sldMasterChg chg="del delSldLayout">
        <pc:chgData name="Ressie Cusi" userId="fd1e06b34f7b50c2" providerId="Windows Live" clId="Web-{59007122-760E-488B-85F9-5B44B74C9AD9}" dt="2026-07-17T11:49:39.105" v="0"/>
        <pc:sldMasterMkLst>
          <pc:docMk/>
          <pc:sldMasterMk cId="1764851740" sldId="2147483804"/>
        </pc:sldMasterMkLst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1906899075" sldId="2147483805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1342633873" sldId="2147483806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236736057" sldId="2147483807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1147966316" sldId="2147483808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3895178548" sldId="2147483809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2701678098" sldId="2147483810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4268610060" sldId="2147483811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351998782" sldId="2147483812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4232730742" sldId="2147483813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2926223" sldId="2147483814"/>
          </pc:sldLayoutMkLst>
        </pc:sldLayoutChg>
        <pc:sldLayoutChg chg="del">
          <pc:chgData name="Ressie Cusi" userId="fd1e06b34f7b50c2" providerId="Windows Live" clId="Web-{59007122-760E-488B-85F9-5B44B74C9AD9}" dt="2026-07-17T11:49:39.105" v="0"/>
          <pc:sldLayoutMkLst>
            <pc:docMk/>
            <pc:sldMasterMk cId="1764851740" sldId="2147483804"/>
            <pc:sldLayoutMk cId="4050536639" sldId="2147483815"/>
          </pc:sldLayoutMkLst>
        </pc:sldLayoutChg>
      </pc:sldMasterChg>
      <pc:sldMasterChg chg="add del modTransition addSldLayout delSldLayout modSldLayout">
        <pc:chgData name="Ressie Cusi" userId="fd1e06b34f7b50c2" providerId="Windows Live" clId="Web-{59007122-760E-488B-85F9-5B44B74C9AD9}" dt="2026-07-17T11:50:04.230" v="1"/>
        <pc:sldMasterMkLst>
          <pc:docMk/>
          <pc:sldMasterMk cId="919401674" sldId="2147483816"/>
        </pc:sldMasterMkLst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3460272567" sldId="2147483817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2917712625" sldId="2147483818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3309540719" sldId="2147483819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752126442" sldId="2147483820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1989906463" sldId="2147483821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206323845" sldId="2147483822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469296110" sldId="2147483823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852663998" sldId="2147483824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581006545" sldId="2147483825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3859369998" sldId="2147483826"/>
          </pc:sldLayoutMkLst>
        </pc:sldLayoutChg>
        <pc:sldLayoutChg chg="add del mod replId">
          <pc:chgData name="Ressie Cusi" userId="fd1e06b34f7b50c2" providerId="Windows Live" clId="Web-{59007122-760E-488B-85F9-5B44B74C9AD9}" dt="2026-07-17T11:50:04.230" v="1"/>
          <pc:sldLayoutMkLst>
            <pc:docMk/>
            <pc:sldMasterMk cId="919401674" sldId="2147483816"/>
            <pc:sldLayoutMk cId="3280223939" sldId="2147483827"/>
          </pc:sldLayoutMkLst>
        </pc:sldLayoutChg>
      </pc:sldMasterChg>
      <pc:sldMasterChg chg="add del modTransition addSldLayout delSldLayout modSldLayout">
        <pc:chgData name="Ressie Cusi" userId="fd1e06b34f7b50c2" providerId="Windows Live" clId="Web-{59007122-760E-488B-85F9-5B44B74C9AD9}" dt="2026-07-17T11:50:23.356" v="2"/>
        <pc:sldMasterMkLst>
          <pc:docMk/>
          <pc:sldMasterMk cId="409753134" sldId="2147483828"/>
        </pc:sldMasterMkLst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753876355" sldId="2147483829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1900912721" sldId="2147483830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2446008238" sldId="2147483831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1420100367" sldId="2147483832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3837603" sldId="2147483833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2449923729" sldId="2147483834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3778564235" sldId="2147483835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1294351898" sldId="2147483836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162667818" sldId="2147483837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1711891597" sldId="2147483838"/>
          </pc:sldLayoutMkLst>
        </pc:sldLayoutChg>
        <pc:sldLayoutChg chg="add del mod replId">
          <pc:chgData name="Ressie Cusi" userId="fd1e06b34f7b50c2" providerId="Windows Live" clId="Web-{59007122-760E-488B-85F9-5B44B74C9AD9}" dt="2026-07-17T11:50:23.356" v="2"/>
          <pc:sldLayoutMkLst>
            <pc:docMk/>
            <pc:sldMasterMk cId="409753134" sldId="2147483828"/>
            <pc:sldLayoutMk cId="4151030965" sldId="2147483839"/>
          </pc:sldLayoutMkLst>
        </pc:sldLayoutChg>
      </pc:sldMasterChg>
      <pc:sldMasterChg chg="add del modTransition addSldLayout delSldLayout modSldLayout">
        <pc:chgData name="Ressie Cusi" userId="fd1e06b34f7b50c2" providerId="Windows Live" clId="Web-{59007122-760E-488B-85F9-5B44B74C9AD9}" dt="2026-07-17T11:50:33.934" v="3"/>
        <pc:sldMasterMkLst>
          <pc:docMk/>
          <pc:sldMasterMk cId="2756920289" sldId="2147483840"/>
        </pc:sldMasterMkLst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2039793326" sldId="2147483841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3995926647" sldId="2147483842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1920604290" sldId="2147483843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2290113389" sldId="2147483844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1887758336" sldId="2147483845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568907014" sldId="2147483846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9233758" sldId="2147483847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2327380107" sldId="2147483848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761240828" sldId="2147483849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2612341118" sldId="2147483850"/>
          </pc:sldLayoutMkLst>
        </pc:sldLayoutChg>
        <pc:sldLayoutChg chg="add del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2756920289" sldId="2147483840"/>
            <pc:sldLayoutMk cId="841958397" sldId="2147483851"/>
          </pc:sldLayoutMkLst>
        </pc:sldLayoutChg>
      </pc:sldMasterChg>
      <pc:sldMasterChg chg="add modTransition addSldLayout modSldLayout">
        <pc:chgData name="Ressie Cusi" userId="fd1e06b34f7b50c2" providerId="Windows Live" clId="Web-{59007122-760E-488B-85F9-5B44B74C9AD9}" dt="2026-07-17T11:50:33.934" v="3"/>
        <pc:sldMasterMkLst>
          <pc:docMk/>
          <pc:sldMasterMk cId="3935715146" sldId="2147483852"/>
        </pc:sldMasterMkLst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4250763306" sldId="2147483853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664587819" sldId="2147483854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2545568067" sldId="2147483855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2941588241" sldId="2147483856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1110969809" sldId="2147483857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1976834453" sldId="2147483858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1292961532" sldId="2147483859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2745141184" sldId="2147483860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3791310210" sldId="2147483861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446061489" sldId="2147483862"/>
          </pc:sldLayoutMkLst>
        </pc:sldLayoutChg>
        <pc:sldLayoutChg chg="add mod replId">
          <pc:chgData name="Ressie Cusi" userId="fd1e06b34f7b50c2" providerId="Windows Live" clId="Web-{59007122-760E-488B-85F9-5B44B74C9AD9}" dt="2026-07-17T11:50:33.934" v="3"/>
          <pc:sldLayoutMkLst>
            <pc:docMk/>
            <pc:sldMasterMk cId="3935715146" sldId="2147483852"/>
            <pc:sldLayoutMk cId="2795260420" sldId="2147483863"/>
          </pc:sldLayoutMkLst>
        </pc:sldLayoutChg>
      </pc:sldMasterChg>
    </pc:docChg>
  </pc:docChgLst>
  <pc:docChgLst>
    <pc:chgData name="Ressie Cusi" userId="fd1e06b34f7b50c2" providerId="Windows Live" clId="Web-{4DE64700-D3AC-43B2-9403-1DE748ABC9F2}"/>
    <pc:docChg chg="addSld delSld modSld">
      <pc:chgData name="Ressie Cusi" userId="fd1e06b34f7b50c2" providerId="Windows Live" clId="Web-{4DE64700-D3AC-43B2-9403-1DE748ABC9F2}" dt="2026-07-17T12:07:02.892" v="70" actId="1076"/>
      <pc:docMkLst>
        <pc:docMk/>
      </pc:docMkLst>
      <pc:sldChg chg="delSp modSp">
        <pc:chgData name="Ressie Cusi" userId="fd1e06b34f7b50c2" providerId="Windows Live" clId="Web-{4DE64700-D3AC-43B2-9403-1DE748ABC9F2}" dt="2026-07-17T11:59:03.750" v="21" actId="14100"/>
        <pc:sldMkLst>
          <pc:docMk/>
          <pc:sldMk cId="2628970018" sldId="257"/>
        </pc:sldMkLst>
        <pc:spChg chg="mod">
          <ac:chgData name="Ressie Cusi" userId="fd1e06b34f7b50c2" providerId="Windows Live" clId="Web-{4DE64700-D3AC-43B2-9403-1DE748ABC9F2}" dt="2026-07-17T11:59:03.750" v="21" actId="14100"/>
          <ac:spMkLst>
            <pc:docMk/>
            <pc:sldMk cId="2628970018" sldId="257"/>
            <ac:spMk id="2" creationId="{05FF85C8-C526-D6EA-9813-313DB8F523D4}"/>
          </ac:spMkLst>
        </pc:spChg>
        <pc:spChg chg="del mod">
          <ac:chgData name="Ressie Cusi" userId="fd1e06b34f7b50c2" providerId="Windows Live" clId="Web-{4DE64700-D3AC-43B2-9403-1DE748ABC9F2}" dt="2026-07-17T11:58:05.045" v="14"/>
          <ac:spMkLst>
            <pc:docMk/>
            <pc:sldMk cId="2628970018" sldId="257"/>
            <ac:spMk id="21" creationId="{672CE05F-5E6C-F995-6A1E-475A8EE40299}"/>
          </ac:spMkLst>
        </pc:spChg>
        <pc:graphicFrameChg chg="mod">
          <ac:chgData name="Ressie Cusi" userId="fd1e06b34f7b50c2" providerId="Windows Live" clId="Web-{4DE64700-D3AC-43B2-9403-1DE748ABC9F2}" dt="2026-07-17T11:58:52.218" v="19" actId="1076"/>
          <ac:graphicFrameMkLst>
            <pc:docMk/>
            <pc:sldMk cId="2628970018" sldId="257"/>
            <ac:graphicFrameMk id="25" creationId="{B7A2AE80-25CB-5599-947B-4016D3B37890}"/>
          </ac:graphicFrameMkLst>
        </pc:graphicFrameChg>
      </pc:sldChg>
      <pc:sldChg chg="addSp delSp modSp add del mod modClrScheme chgLayout">
        <pc:chgData name="Ressie Cusi" userId="fd1e06b34f7b50c2" providerId="Windows Live" clId="Web-{4DE64700-D3AC-43B2-9403-1DE748ABC9F2}" dt="2026-07-17T12:07:02.892" v="70" actId="1076"/>
        <pc:sldMkLst>
          <pc:docMk/>
          <pc:sldMk cId="3338907042" sldId="269"/>
        </pc:sldMkLst>
        <pc:spChg chg="mod ord">
          <ac:chgData name="Ressie Cusi" userId="fd1e06b34f7b50c2" providerId="Windows Live" clId="Web-{4DE64700-D3AC-43B2-9403-1DE748ABC9F2}" dt="2026-07-17T12:05:43.358" v="67" actId="20577"/>
          <ac:spMkLst>
            <pc:docMk/>
            <pc:sldMk cId="3338907042" sldId="269"/>
            <ac:spMk id="2" creationId="{FFD41A83-FA63-C9D8-DF9A-442D40196173}"/>
          </ac:spMkLst>
        </pc:spChg>
        <pc:spChg chg="add del mod">
          <ac:chgData name="Ressie Cusi" userId="fd1e06b34f7b50c2" providerId="Windows Live" clId="Web-{4DE64700-D3AC-43B2-9403-1DE748ABC9F2}" dt="2026-07-17T12:00:54.269" v="26"/>
          <ac:spMkLst>
            <pc:docMk/>
            <pc:sldMk cId="3338907042" sldId="269"/>
            <ac:spMk id="8" creationId="{A7C400B4-607A-FD5B-FBC9-F2BCE357FA0B}"/>
          </ac:spMkLst>
        </pc:spChg>
        <pc:spChg chg="add del mod">
          <ac:chgData name="Ressie Cusi" userId="fd1e06b34f7b50c2" providerId="Windows Live" clId="Web-{4DE64700-D3AC-43B2-9403-1DE748ABC9F2}" dt="2026-07-17T12:00:54.269" v="26"/>
          <ac:spMkLst>
            <pc:docMk/>
            <pc:sldMk cId="3338907042" sldId="269"/>
            <ac:spMk id="10" creationId="{0D1C6623-2C9D-DD48-5963-559D884631FA}"/>
          </ac:spMkLst>
        </pc:spChg>
        <pc:spChg chg="add del mod">
          <ac:chgData name="Ressie Cusi" userId="fd1e06b34f7b50c2" providerId="Windows Live" clId="Web-{4DE64700-D3AC-43B2-9403-1DE748ABC9F2}" dt="2026-07-17T12:00:54.269" v="26"/>
          <ac:spMkLst>
            <pc:docMk/>
            <pc:sldMk cId="3338907042" sldId="269"/>
            <ac:spMk id="12" creationId="{8799B0EB-5EEA-6907-FF3C-E338FBAB23AD}"/>
          </ac:spMkLst>
        </pc:spChg>
        <pc:spChg chg="add del mod">
          <ac:chgData name="Ressie Cusi" userId="fd1e06b34f7b50c2" providerId="Windows Live" clId="Web-{4DE64700-D3AC-43B2-9403-1DE748ABC9F2}" dt="2026-07-17T12:00:54.269" v="26"/>
          <ac:spMkLst>
            <pc:docMk/>
            <pc:sldMk cId="3338907042" sldId="269"/>
            <ac:spMk id="14" creationId="{63FDFAE3-5368-7813-02D9-4E29FC7DDABB}"/>
          </ac:spMkLst>
        </pc:spChg>
        <pc:spChg chg="add del mod">
          <ac:chgData name="Ressie Cusi" userId="fd1e06b34f7b50c2" providerId="Windows Live" clId="Web-{4DE64700-D3AC-43B2-9403-1DE748ABC9F2}" dt="2026-07-17T12:00:58.723" v="28"/>
          <ac:spMkLst>
            <pc:docMk/>
            <pc:sldMk cId="3338907042" sldId="269"/>
            <ac:spMk id="16" creationId="{D9287E3C-2E66-FA18-2A8A-C649F4E9FA81}"/>
          </ac:spMkLst>
        </pc:spChg>
        <pc:spChg chg="add del mod">
          <ac:chgData name="Ressie Cusi" userId="fd1e06b34f7b50c2" providerId="Windows Live" clId="Web-{4DE64700-D3AC-43B2-9403-1DE748ABC9F2}" dt="2026-07-17T12:00:58.723" v="28"/>
          <ac:spMkLst>
            <pc:docMk/>
            <pc:sldMk cId="3338907042" sldId="269"/>
            <ac:spMk id="17" creationId="{8312B446-436B-8F40-6415-95794EBAB36E}"/>
          </ac:spMkLst>
        </pc:spChg>
        <pc:spChg chg="add del mod">
          <ac:chgData name="Ressie Cusi" userId="fd1e06b34f7b50c2" providerId="Windows Live" clId="Web-{4DE64700-D3AC-43B2-9403-1DE748ABC9F2}" dt="2026-07-17T12:00:58.723" v="28"/>
          <ac:spMkLst>
            <pc:docMk/>
            <pc:sldMk cId="3338907042" sldId="269"/>
            <ac:spMk id="18" creationId="{9B8B8626-8B27-1892-EA6D-96C87C515252}"/>
          </ac:spMkLst>
        </pc:spChg>
        <pc:spChg chg="add del mod">
          <ac:chgData name="Ressie Cusi" userId="fd1e06b34f7b50c2" providerId="Windows Live" clId="Web-{4DE64700-D3AC-43B2-9403-1DE748ABC9F2}" dt="2026-07-17T12:00:58.723" v="28"/>
          <ac:spMkLst>
            <pc:docMk/>
            <pc:sldMk cId="3338907042" sldId="269"/>
            <ac:spMk id="19" creationId="{B6090A29-6E5B-EC74-6DB7-5A698AE5F558}"/>
          </ac:spMkLst>
        </pc:spChg>
        <pc:spChg chg="add del mod">
          <ac:chgData name="Ressie Cusi" userId="fd1e06b34f7b50c2" providerId="Windows Live" clId="Web-{4DE64700-D3AC-43B2-9403-1DE748ABC9F2}" dt="2026-07-17T12:05:19.607" v="63" actId="14100"/>
          <ac:spMkLst>
            <pc:docMk/>
            <pc:sldMk cId="3338907042" sldId="269"/>
            <ac:spMk id="21" creationId="{2693AA3A-D469-0627-3CB1-56A7FAEBAFC5}"/>
          </ac:spMkLst>
        </pc:spChg>
        <pc:spChg chg="add mod">
          <ac:chgData name="Ressie Cusi" userId="fd1e06b34f7b50c2" providerId="Windows Live" clId="Web-{4DE64700-D3AC-43B2-9403-1DE748ABC9F2}" dt="2026-07-17T12:03:00.696" v="33"/>
          <ac:spMkLst>
            <pc:docMk/>
            <pc:sldMk cId="3338907042" sldId="269"/>
            <ac:spMk id="22" creationId="{D87C4F6A-8422-1940-E34D-131776953B3F}"/>
          </ac:spMkLst>
        </pc:spChg>
        <pc:spChg chg="add mod">
          <ac:chgData name="Ressie Cusi" userId="fd1e06b34f7b50c2" providerId="Windows Live" clId="Web-{4DE64700-D3AC-43B2-9403-1DE748ABC9F2}" dt="2026-07-17T12:03:00.696" v="33"/>
          <ac:spMkLst>
            <pc:docMk/>
            <pc:sldMk cId="3338907042" sldId="269"/>
            <ac:spMk id="23" creationId="{9C214EFD-7F72-A0AA-9318-84FB4EC55706}"/>
          </ac:spMkLst>
        </pc:spChg>
        <pc:spChg chg="add mod">
          <ac:chgData name="Ressie Cusi" userId="fd1e06b34f7b50c2" providerId="Windows Live" clId="Web-{4DE64700-D3AC-43B2-9403-1DE748ABC9F2}" dt="2026-07-17T12:03:00.696" v="33"/>
          <ac:spMkLst>
            <pc:docMk/>
            <pc:sldMk cId="3338907042" sldId="269"/>
            <ac:spMk id="24" creationId="{5FCB9E2D-6399-480F-4B42-852CABD7AB86}"/>
          </ac:spMkLst>
        </pc:spChg>
        <pc:spChg chg="add del">
          <ac:chgData name="Ressie Cusi" userId="fd1e06b34f7b50c2" providerId="Windows Live" clId="Web-{4DE64700-D3AC-43B2-9403-1DE748ABC9F2}" dt="2026-07-17T12:03:00.696" v="33"/>
          <ac:spMkLst>
            <pc:docMk/>
            <pc:sldMk cId="3338907042" sldId="269"/>
            <ac:spMk id="29" creationId="{8184CEDC-2B8F-78FB-FB5C-027BA4F45570}"/>
          </ac:spMkLst>
        </pc:spChg>
        <pc:picChg chg="add mod">
          <ac:chgData name="Ressie Cusi" userId="fd1e06b34f7b50c2" providerId="Windows Live" clId="Web-{4DE64700-D3AC-43B2-9403-1DE748ABC9F2}" dt="2026-07-17T12:07:02.892" v="70" actId="1076"/>
          <ac:picMkLst>
            <pc:docMk/>
            <pc:sldMk cId="3338907042" sldId="269"/>
            <ac:picMk id="3" creationId="{20FAAD03-E906-BD13-D9FF-CF8C56B4CB98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F97A0E-DDFA-4A86-AD91-265E0183B24D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D3FAE1E-DDCE-4FEB-A3D9-EC57FE03BEC4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C25DA8BE-0410-48B2-BBF4-5C814C0A4D2D}" type="parTrans" cxnId="{30B8DBA6-9302-4FF3-B585-DEC815DCC66F}">
      <dgm:prSet/>
      <dgm:spPr/>
      <dgm:t>
        <a:bodyPr/>
        <a:lstStyle/>
        <a:p>
          <a:endParaRPr lang="en-US"/>
        </a:p>
      </dgm:t>
    </dgm:pt>
    <dgm:pt modelId="{24D72BAF-31A0-4D2F-8AF5-4B202458DFBD}" type="sibTrans" cxnId="{30B8DBA6-9302-4FF3-B585-DEC815DCC66F}">
      <dgm:prSet/>
      <dgm:spPr/>
      <dgm:t>
        <a:bodyPr/>
        <a:lstStyle/>
        <a:p>
          <a:endParaRPr lang="en-US"/>
        </a:p>
      </dgm:t>
    </dgm:pt>
    <dgm:pt modelId="{8F3CEDF8-AB17-42DD-8873-FCE10DD2C10C}">
      <dgm:prSet/>
      <dgm:spPr/>
      <dgm:t>
        <a:bodyPr/>
        <a:lstStyle/>
        <a:p>
          <a:r>
            <a:rPr lang="en-GB"/>
            <a:t>Company Background</a:t>
          </a:r>
          <a:endParaRPr lang="en-US"/>
        </a:p>
      </dgm:t>
    </dgm:pt>
    <dgm:pt modelId="{58714836-8310-474F-8D1C-5EEFC4E170C1}" type="parTrans" cxnId="{4E1CA8E3-18A6-4CA9-83DF-61D9E9652422}">
      <dgm:prSet/>
      <dgm:spPr/>
      <dgm:t>
        <a:bodyPr/>
        <a:lstStyle/>
        <a:p>
          <a:endParaRPr lang="en-US"/>
        </a:p>
      </dgm:t>
    </dgm:pt>
    <dgm:pt modelId="{627C41EC-9573-4F23-9194-9AFD5FB6EDF1}" type="sibTrans" cxnId="{4E1CA8E3-18A6-4CA9-83DF-61D9E9652422}">
      <dgm:prSet/>
      <dgm:spPr/>
      <dgm:t>
        <a:bodyPr/>
        <a:lstStyle/>
        <a:p>
          <a:endParaRPr lang="en-US"/>
        </a:p>
      </dgm:t>
    </dgm:pt>
    <dgm:pt modelId="{4C42B5FB-7DFC-4E42-A37B-BB95296709DD}">
      <dgm:prSet/>
      <dgm:spPr/>
      <dgm:t>
        <a:bodyPr/>
        <a:lstStyle/>
        <a:p>
          <a:r>
            <a:rPr lang="en-GB"/>
            <a:t>Problem : Nature and Scope</a:t>
          </a:r>
          <a:endParaRPr lang="en-US"/>
        </a:p>
      </dgm:t>
    </dgm:pt>
    <dgm:pt modelId="{910C2410-CA14-4FAE-BEF9-EBD0F914B4CE}" type="parTrans" cxnId="{50057B47-90D0-49B7-8DFE-7DE14987F2CF}">
      <dgm:prSet/>
      <dgm:spPr/>
      <dgm:t>
        <a:bodyPr/>
        <a:lstStyle/>
        <a:p>
          <a:endParaRPr lang="en-US"/>
        </a:p>
      </dgm:t>
    </dgm:pt>
    <dgm:pt modelId="{6DFACDA3-9C6F-4F0D-8402-2A3C1E0F0406}" type="sibTrans" cxnId="{50057B47-90D0-49B7-8DFE-7DE14987F2CF}">
      <dgm:prSet/>
      <dgm:spPr/>
      <dgm:t>
        <a:bodyPr/>
        <a:lstStyle/>
        <a:p>
          <a:endParaRPr lang="en-US"/>
        </a:p>
      </dgm:t>
    </dgm:pt>
    <dgm:pt modelId="{59165C4A-ADF9-46A5-9114-EA31F4C41E16}">
      <dgm:prSet/>
      <dgm:spPr/>
      <dgm:t>
        <a:bodyPr/>
        <a:lstStyle/>
        <a:p>
          <a:r>
            <a:rPr lang="en-GB"/>
            <a:t>Pestle Analysis</a:t>
          </a:r>
          <a:endParaRPr lang="en-US"/>
        </a:p>
      </dgm:t>
    </dgm:pt>
    <dgm:pt modelId="{7C0D5F3C-9F27-4E67-B1B4-2E071A69439D}" type="parTrans" cxnId="{B9E26592-0B35-4B4D-AE20-845110D13BE9}">
      <dgm:prSet/>
      <dgm:spPr/>
      <dgm:t>
        <a:bodyPr/>
        <a:lstStyle/>
        <a:p>
          <a:endParaRPr lang="en-US"/>
        </a:p>
      </dgm:t>
    </dgm:pt>
    <dgm:pt modelId="{FFCA2312-0F10-470D-915E-D4FE1E23FF8A}" type="sibTrans" cxnId="{B9E26592-0B35-4B4D-AE20-845110D13BE9}">
      <dgm:prSet/>
      <dgm:spPr/>
      <dgm:t>
        <a:bodyPr/>
        <a:lstStyle/>
        <a:p>
          <a:endParaRPr lang="en-US"/>
        </a:p>
      </dgm:t>
    </dgm:pt>
    <dgm:pt modelId="{0B0A5CB1-45D9-4789-86D7-1AFA394FF3A9}">
      <dgm:prSet/>
      <dgm:spPr/>
      <dgm:t>
        <a:bodyPr/>
        <a:lstStyle/>
        <a:p>
          <a:r>
            <a:rPr lang="en-GB"/>
            <a:t>Cause and effect analysis : Fishbone diagram</a:t>
          </a:r>
          <a:endParaRPr lang="en-US"/>
        </a:p>
      </dgm:t>
    </dgm:pt>
    <dgm:pt modelId="{D82A4581-BDFB-4428-8456-8908D65EDAB0}" type="parTrans" cxnId="{28C33698-5513-4C7C-AE98-13BC1764A9D2}">
      <dgm:prSet/>
      <dgm:spPr/>
      <dgm:t>
        <a:bodyPr/>
        <a:lstStyle/>
        <a:p>
          <a:endParaRPr lang="en-US"/>
        </a:p>
      </dgm:t>
    </dgm:pt>
    <dgm:pt modelId="{B820A556-7119-4F5A-A113-ECF4E82AB8EE}" type="sibTrans" cxnId="{28C33698-5513-4C7C-AE98-13BC1764A9D2}">
      <dgm:prSet/>
      <dgm:spPr/>
      <dgm:t>
        <a:bodyPr/>
        <a:lstStyle/>
        <a:p>
          <a:endParaRPr lang="en-US"/>
        </a:p>
      </dgm:t>
    </dgm:pt>
    <dgm:pt modelId="{820C35E9-B1E6-47ED-BAF9-F132835E8108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7FB00401-8D98-478F-B8C3-FA6CC850C928}" type="parTrans" cxnId="{1BE67361-5E67-4165-9358-D7610BD6AE79}">
      <dgm:prSet/>
      <dgm:spPr/>
      <dgm:t>
        <a:bodyPr/>
        <a:lstStyle/>
        <a:p>
          <a:endParaRPr lang="en-US"/>
        </a:p>
      </dgm:t>
    </dgm:pt>
    <dgm:pt modelId="{0BE614DD-C068-4A9B-964D-7BC205DB3A30}" type="sibTrans" cxnId="{1BE67361-5E67-4165-9358-D7610BD6AE79}">
      <dgm:prSet/>
      <dgm:spPr/>
      <dgm:t>
        <a:bodyPr/>
        <a:lstStyle/>
        <a:p>
          <a:endParaRPr lang="en-US"/>
        </a:p>
      </dgm:t>
    </dgm:pt>
    <dgm:pt modelId="{1A5C8C98-04D3-4AA2-919E-445423096724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8377DF85-47B1-4451-92FC-A5CED8D7E542}" type="parTrans" cxnId="{461B6215-833D-4D42-9F9F-CF3386D90CDA}">
      <dgm:prSet/>
      <dgm:spPr/>
      <dgm:t>
        <a:bodyPr/>
        <a:lstStyle/>
        <a:p>
          <a:endParaRPr lang="en-US"/>
        </a:p>
      </dgm:t>
    </dgm:pt>
    <dgm:pt modelId="{3C32A1AF-273F-4D26-9BC6-0F1E54E3E216}" type="sibTrans" cxnId="{461B6215-833D-4D42-9F9F-CF3386D90CDA}">
      <dgm:prSet/>
      <dgm:spPr/>
      <dgm:t>
        <a:bodyPr/>
        <a:lstStyle/>
        <a:p>
          <a:endParaRPr lang="en-US"/>
        </a:p>
      </dgm:t>
    </dgm:pt>
    <dgm:pt modelId="{57659183-07C4-4AB2-A9C5-BFEF3909075C}" type="pres">
      <dgm:prSet presAssocID="{C7F97A0E-DDFA-4A86-AD91-265E0183B24D}" presName="linear" presStyleCnt="0">
        <dgm:presLayoutVars>
          <dgm:animLvl val="lvl"/>
          <dgm:resizeHandles val="exact"/>
        </dgm:presLayoutVars>
      </dgm:prSet>
      <dgm:spPr/>
    </dgm:pt>
    <dgm:pt modelId="{41E3F044-D930-4647-A418-95F0CE4CF63D}" type="pres">
      <dgm:prSet presAssocID="{ED3FAE1E-DDCE-4FEB-A3D9-EC57FE03BEC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B958D26-618E-4D22-9D7C-25F25975A9E6}" type="pres">
      <dgm:prSet presAssocID="{24D72BAF-31A0-4D2F-8AF5-4B202458DFBD}" presName="spacer" presStyleCnt="0"/>
      <dgm:spPr/>
    </dgm:pt>
    <dgm:pt modelId="{F21384C6-325C-487F-845A-6D3E41B8315B}" type="pres">
      <dgm:prSet presAssocID="{8F3CEDF8-AB17-42DD-8873-FCE10DD2C10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78B309F-9291-4109-95DE-AE78F2A98CFA}" type="pres">
      <dgm:prSet presAssocID="{627C41EC-9573-4F23-9194-9AFD5FB6EDF1}" presName="spacer" presStyleCnt="0"/>
      <dgm:spPr/>
    </dgm:pt>
    <dgm:pt modelId="{23D344B0-BC7B-480A-9180-18F79EDB8944}" type="pres">
      <dgm:prSet presAssocID="{4C42B5FB-7DFC-4E42-A37B-BB95296709D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8D1E000-3E2A-4901-B3D0-1BB8C102DF2C}" type="pres">
      <dgm:prSet presAssocID="{6DFACDA3-9C6F-4F0D-8402-2A3C1E0F0406}" presName="spacer" presStyleCnt="0"/>
      <dgm:spPr/>
    </dgm:pt>
    <dgm:pt modelId="{717ADF5D-4F18-4FC8-8EFF-E644D21F3781}" type="pres">
      <dgm:prSet presAssocID="{59165C4A-ADF9-46A5-9114-EA31F4C41E1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06CD826-C818-493A-AC35-CB37580AED2F}" type="pres">
      <dgm:prSet presAssocID="{FFCA2312-0F10-470D-915E-D4FE1E23FF8A}" presName="spacer" presStyleCnt="0"/>
      <dgm:spPr/>
    </dgm:pt>
    <dgm:pt modelId="{C4D96D17-E6AE-45F1-84F5-A524715F617D}" type="pres">
      <dgm:prSet presAssocID="{0B0A5CB1-45D9-4789-86D7-1AFA394FF3A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103C291-2287-4CDF-8BF6-A6D55C83E1F6}" type="pres">
      <dgm:prSet presAssocID="{B820A556-7119-4F5A-A113-ECF4E82AB8EE}" presName="spacer" presStyleCnt="0"/>
      <dgm:spPr/>
    </dgm:pt>
    <dgm:pt modelId="{6A6E5BF6-2919-435A-9EC7-4FD7AA77D735}" type="pres">
      <dgm:prSet presAssocID="{820C35E9-B1E6-47ED-BAF9-F132835E810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E2B3CC9-5264-4ACB-9627-430C8B8BC9CE}" type="pres">
      <dgm:prSet presAssocID="{0BE614DD-C068-4A9B-964D-7BC205DB3A30}" presName="spacer" presStyleCnt="0"/>
      <dgm:spPr/>
    </dgm:pt>
    <dgm:pt modelId="{A28DA928-C04B-4F51-B03B-D33D8D1D07FB}" type="pres">
      <dgm:prSet presAssocID="{1A5C8C98-04D3-4AA2-919E-44542309672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D55970E-952B-411C-9DE9-38F2DB84F1EF}" type="presOf" srcId="{C7F97A0E-DDFA-4A86-AD91-265E0183B24D}" destId="{57659183-07C4-4AB2-A9C5-BFEF3909075C}" srcOrd="0" destOrd="0" presId="urn:microsoft.com/office/officeart/2005/8/layout/vList2"/>
    <dgm:cxn modelId="{461B6215-833D-4D42-9F9F-CF3386D90CDA}" srcId="{C7F97A0E-DDFA-4A86-AD91-265E0183B24D}" destId="{1A5C8C98-04D3-4AA2-919E-445423096724}" srcOrd="6" destOrd="0" parTransId="{8377DF85-47B1-4451-92FC-A5CED8D7E542}" sibTransId="{3C32A1AF-273F-4D26-9BC6-0F1E54E3E216}"/>
    <dgm:cxn modelId="{55752720-1C36-4432-B665-3E7740E77255}" type="presOf" srcId="{4C42B5FB-7DFC-4E42-A37B-BB95296709DD}" destId="{23D344B0-BC7B-480A-9180-18F79EDB8944}" srcOrd="0" destOrd="0" presId="urn:microsoft.com/office/officeart/2005/8/layout/vList2"/>
    <dgm:cxn modelId="{88DF0E25-9C49-45FF-A674-326688023819}" type="presOf" srcId="{0B0A5CB1-45D9-4789-86D7-1AFA394FF3A9}" destId="{C4D96D17-E6AE-45F1-84F5-A524715F617D}" srcOrd="0" destOrd="0" presId="urn:microsoft.com/office/officeart/2005/8/layout/vList2"/>
    <dgm:cxn modelId="{D2194E33-40F6-4A5F-888C-FFA4D3952AB1}" type="presOf" srcId="{8F3CEDF8-AB17-42DD-8873-FCE10DD2C10C}" destId="{F21384C6-325C-487F-845A-6D3E41B8315B}" srcOrd="0" destOrd="0" presId="urn:microsoft.com/office/officeart/2005/8/layout/vList2"/>
    <dgm:cxn modelId="{5DC90E39-6010-4EF6-9550-5C3BB0FA25D2}" type="presOf" srcId="{59165C4A-ADF9-46A5-9114-EA31F4C41E16}" destId="{717ADF5D-4F18-4FC8-8EFF-E644D21F3781}" srcOrd="0" destOrd="0" presId="urn:microsoft.com/office/officeart/2005/8/layout/vList2"/>
    <dgm:cxn modelId="{1BE67361-5E67-4165-9358-D7610BD6AE79}" srcId="{C7F97A0E-DDFA-4A86-AD91-265E0183B24D}" destId="{820C35E9-B1E6-47ED-BAF9-F132835E8108}" srcOrd="5" destOrd="0" parTransId="{7FB00401-8D98-478F-B8C3-FA6CC850C928}" sibTransId="{0BE614DD-C068-4A9B-964D-7BC205DB3A30}"/>
    <dgm:cxn modelId="{50057B47-90D0-49B7-8DFE-7DE14987F2CF}" srcId="{C7F97A0E-DDFA-4A86-AD91-265E0183B24D}" destId="{4C42B5FB-7DFC-4E42-A37B-BB95296709DD}" srcOrd="2" destOrd="0" parTransId="{910C2410-CA14-4FAE-BEF9-EBD0F914B4CE}" sibTransId="{6DFACDA3-9C6F-4F0D-8402-2A3C1E0F0406}"/>
    <dgm:cxn modelId="{8BCC3A74-B179-4F02-A882-AC41E59EBC69}" type="presOf" srcId="{1A5C8C98-04D3-4AA2-919E-445423096724}" destId="{A28DA928-C04B-4F51-B03B-D33D8D1D07FB}" srcOrd="0" destOrd="0" presId="urn:microsoft.com/office/officeart/2005/8/layout/vList2"/>
    <dgm:cxn modelId="{B5118358-E418-435E-8E0D-5AF0FEAC41F9}" type="presOf" srcId="{ED3FAE1E-DDCE-4FEB-A3D9-EC57FE03BEC4}" destId="{41E3F044-D930-4647-A418-95F0CE4CF63D}" srcOrd="0" destOrd="0" presId="urn:microsoft.com/office/officeart/2005/8/layout/vList2"/>
    <dgm:cxn modelId="{B9E26592-0B35-4B4D-AE20-845110D13BE9}" srcId="{C7F97A0E-DDFA-4A86-AD91-265E0183B24D}" destId="{59165C4A-ADF9-46A5-9114-EA31F4C41E16}" srcOrd="3" destOrd="0" parTransId="{7C0D5F3C-9F27-4E67-B1B4-2E071A69439D}" sibTransId="{FFCA2312-0F10-470D-915E-D4FE1E23FF8A}"/>
    <dgm:cxn modelId="{28C33698-5513-4C7C-AE98-13BC1764A9D2}" srcId="{C7F97A0E-DDFA-4A86-AD91-265E0183B24D}" destId="{0B0A5CB1-45D9-4789-86D7-1AFA394FF3A9}" srcOrd="4" destOrd="0" parTransId="{D82A4581-BDFB-4428-8456-8908D65EDAB0}" sibTransId="{B820A556-7119-4F5A-A113-ECF4E82AB8EE}"/>
    <dgm:cxn modelId="{30B8DBA6-9302-4FF3-B585-DEC815DCC66F}" srcId="{C7F97A0E-DDFA-4A86-AD91-265E0183B24D}" destId="{ED3FAE1E-DDCE-4FEB-A3D9-EC57FE03BEC4}" srcOrd="0" destOrd="0" parTransId="{C25DA8BE-0410-48B2-BBF4-5C814C0A4D2D}" sibTransId="{24D72BAF-31A0-4D2F-8AF5-4B202458DFBD}"/>
    <dgm:cxn modelId="{CE3018AC-E3B4-4351-8ED7-11A6AF60AD27}" type="presOf" srcId="{820C35E9-B1E6-47ED-BAF9-F132835E8108}" destId="{6A6E5BF6-2919-435A-9EC7-4FD7AA77D735}" srcOrd="0" destOrd="0" presId="urn:microsoft.com/office/officeart/2005/8/layout/vList2"/>
    <dgm:cxn modelId="{4E1CA8E3-18A6-4CA9-83DF-61D9E9652422}" srcId="{C7F97A0E-DDFA-4A86-AD91-265E0183B24D}" destId="{8F3CEDF8-AB17-42DD-8873-FCE10DD2C10C}" srcOrd="1" destOrd="0" parTransId="{58714836-8310-474F-8D1C-5EEFC4E170C1}" sibTransId="{627C41EC-9573-4F23-9194-9AFD5FB6EDF1}"/>
    <dgm:cxn modelId="{032E792F-B62A-4AAE-BEA9-531C7D6586EE}" type="presParOf" srcId="{57659183-07C4-4AB2-A9C5-BFEF3909075C}" destId="{41E3F044-D930-4647-A418-95F0CE4CF63D}" srcOrd="0" destOrd="0" presId="urn:microsoft.com/office/officeart/2005/8/layout/vList2"/>
    <dgm:cxn modelId="{FA338708-D4BF-4882-B870-17DF1A1AF349}" type="presParOf" srcId="{57659183-07C4-4AB2-A9C5-BFEF3909075C}" destId="{7B958D26-618E-4D22-9D7C-25F25975A9E6}" srcOrd="1" destOrd="0" presId="urn:microsoft.com/office/officeart/2005/8/layout/vList2"/>
    <dgm:cxn modelId="{41CD0D4E-3959-4ECF-9724-75F76989A521}" type="presParOf" srcId="{57659183-07C4-4AB2-A9C5-BFEF3909075C}" destId="{F21384C6-325C-487F-845A-6D3E41B8315B}" srcOrd="2" destOrd="0" presId="urn:microsoft.com/office/officeart/2005/8/layout/vList2"/>
    <dgm:cxn modelId="{BA4BF9C3-A9EC-4476-BF52-13AC8B387882}" type="presParOf" srcId="{57659183-07C4-4AB2-A9C5-BFEF3909075C}" destId="{278B309F-9291-4109-95DE-AE78F2A98CFA}" srcOrd="3" destOrd="0" presId="urn:microsoft.com/office/officeart/2005/8/layout/vList2"/>
    <dgm:cxn modelId="{BA27816E-6E62-42E2-96A6-AF674FFF55B3}" type="presParOf" srcId="{57659183-07C4-4AB2-A9C5-BFEF3909075C}" destId="{23D344B0-BC7B-480A-9180-18F79EDB8944}" srcOrd="4" destOrd="0" presId="urn:microsoft.com/office/officeart/2005/8/layout/vList2"/>
    <dgm:cxn modelId="{188B8C23-6319-4C4F-BED8-9BD30A4272D8}" type="presParOf" srcId="{57659183-07C4-4AB2-A9C5-BFEF3909075C}" destId="{E8D1E000-3E2A-4901-B3D0-1BB8C102DF2C}" srcOrd="5" destOrd="0" presId="urn:microsoft.com/office/officeart/2005/8/layout/vList2"/>
    <dgm:cxn modelId="{C912BAE5-18EF-425B-BD79-8E5AA7062E37}" type="presParOf" srcId="{57659183-07C4-4AB2-A9C5-BFEF3909075C}" destId="{717ADF5D-4F18-4FC8-8EFF-E644D21F3781}" srcOrd="6" destOrd="0" presId="urn:microsoft.com/office/officeart/2005/8/layout/vList2"/>
    <dgm:cxn modelId="{2F28AB74-7DEA-4A09-97BB-6C2D45FC6546}" type="presParOf" srcId="{57659183-07C4-4AB2-A9C5-BFEF3909075C}" destId="{206CD826-C818-493A-AC35-CB37580AED2F}" srcOrd="7" destOrd="0" presId="urn:microsoft.com/office/officeart/2005/8/layout/vList2"/>
    <dgm:cxn modelId="{CD2DCB15-926A-4D0D-9D73-1025B5216FBB}" type="presParOf" srcId="{57659183-07C4-4AB2-A9C5-BFEF3909075C}" destId="{C4D96D17-E6AE-45F1-84F5-A524715F617D}" srcOrd="8" destOrd="0" presId="urn:microsoft.com/office/officeart/2005/8/layout/vList2"/>
    <dgm:cxn modelId="{80099ABA-F2CF-422C-A011-2E142EB5934A}" type="presParOf" srcId="{57659183-07C4-4AB2-A9C5-BFEF3909075C}" destId="{A103C291-2287-4CDF-8BF6-A6D55C83E1F6}" srcOrd="9" destOrd="0" presId="urn:microsoft.com/office/officeart/2005/8/layout/vList2"/>
    <dgm:cxn modelId="{9B0EFC66-B919-4550-A57C-00CE4B5298C7}" type="presParOf" srcId="{57659183-07C4-4AB2-A9C5-BFEF3909075C}" destId="{6A6E5BF6-2919-435A-9EC7-4FD7AA77D735}" srcOrd="10" destOrd="0" presId="urn:microsoft.com/office/officeart/2005/8/layout/vList2"/>
    <dgm:cxn modelId="{2120FE39-A05B-4884-AAFD-CCC96B0DDC03}" type="presParOf" srcId="{57659183-07C4-4AB2-A9C5-BFEF3909075C}" destId="{DE2B3CC9-5264-4ACB-9627-430C8B8BC9CE}" srcOrd="11" destOrd="0" presId="urn:microsoft.com/office/officeart/2005/8/layout/vList2"/>
    <dgm:cxn modelId="{77DD148B-A591-4CD2-AF07-E4C0BAED750C}" type="presParOf" srcId="{57659183-07C4-4AB2-A9C5-BFEF3909075C}" destId="{A28DA928-C04B-4F51-B03B-D33D8D1D07F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54E965-C543-40D5-94A2-CAED72653D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472F8E-CC18-49C3-A748-7640D879A5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Establishment &amp; Ownership: Founded in 2015, Basil’s Bakery is a small, independent business owned and operated by Basil, an accomplished artisan baker.</a:t>
          </a:r>
          <a:endParaRPr lang="en-US"/>
        </a:p>
      </dgm:t>
    </dgm:pt>
    <dgm:pt modelId="{2AA1490D-DD6C-4327-968C-D70CF12B431D}" type="parTrans" cxnId="{C9C527F5-ECBF-440E-A5BA-8C925651C545}">
      <dgm:prSet/>
      <dgm:spPr/>
      <dgm:t>
        <a:bodyPr/>
        <a:lstStyle/>
        <a:p>
          <a:endParaRPr lang="en-US"/>
        </a:p>
      </dgm:t>
    </dgm:pt>
    <dgm:pt modelId="{8EECF4BE-C9A7-4CFD-BA9E-A1FE6AD9F976}" type="sibTrans" cxnId="{C9C527F5-ECBF-440E-A5BA-8C925651C545}">
      <dgm:prSet/>
      <dgm:spPr/>
      <dgm:t>
        <a:bodyPr/>
        <a:lstStyle/>
        <a:p>
          <a:endParaRPr lang="en-US"/>
        </a:p>
      </dgm:t>
    </dgm:pt>
    <dgm:pt modelId="{2C189589-53B5-4F89-BF1D-E0617123DD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Location: Situated in a shopping retail park in Coventry, UK, adjacent to an industrial site featuring offices and warehouses.</a:t>
          </a:r>
          <a:endParaRPr lang="en-US"/>
        </a:p>
      </dgm:t>
    </dgm:pt>
    <dgm:pt modelId="{10F68120-654F-4C9B-88C2-A193107E8CB7}" type="parTrans" cxnId="{166F8C20-B5C8-47C2-9A41-29C14229CBBA}">
      <dgm:prSet/>
      <dgm:spPr/>
      <dgm:t>
        <a:bodyPr/>
        <a:lstStyle/>
        <a:p>
          <a:endParaRPr lang="en-US"/>
        </a:p>
      </dgm:t>
    </dgm:pt>
    <dgm:pt modelId="{8A314BFC-5592-439B-BA2E-6DE96EBFACAB}" type="sibTrans" cxnId="{166F8C20-B5C8-47C2-9A41-29C14229CBBA}">
      <dgm:prSet/>
      <dgm:spPr/>
      <dgm:t>
        <a:bodyPr/>
        <a:lstStyle/>
        <a:p>
          <a:endParaRPr lang="en-US"/>
        </a:p>
      </dgm:t>
    </dgm:pt>
    <dgm:pt modelId="{9620EA22-327D-4955-8917-E2100B5068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Product Offering: The bakery specializes in contemporary styled cakes, pastries, and breads. It is highly regarded for sourcing high-quality, premium organic ingredients.</a:t>
          </a:r>
          <a:endParaRPr lang="en-US"/>
        </a:p>
      </dgm:t>
    </dgm:pt>
    <dgm:pt modelId="{89123AF7-3A90-4906-B964-1D2CE0074A3C}" type="parTrans" cxnId="{DC5E7735-57EF-4842-9439-1D86EA086C11}">
      <dgm:prSet/>
      <dgm:spPr/>
      <dgm:t>
        <a:bodyPr/>
        <a:lstStyle/>
        <a:p>
          <a:endParaRPr lang="en-US"/>
        </a:p>
      </dgm:t>
    </dgm:pt>
    <dgm:pt modelId="{FC27C277-FF23-4ED0-8AEA-F8CDC89619C6}" type="sibTrans" cxnId="{DC5E7735-57EF-4842-9439-1D86EA086C11}">
      <dgm:prSet/>
      <dgm:spPr/>
      <dgm:t>
        <a:bodyPr/>
        <a:lstStyle/>
        <a:p>
          <a:endParaRPr lang="en-US"/>
        </a:p>
      </dgm:t>
    </dgm:pt>
    <dgm:pt modelId="{4226D289-2CC1-4361-8D67-D540BC5B5B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Target Market:</a:t>
          </a:r>
          <a:endParaRPr lang="en-US"/>
        </a:p>
      </dgm:t>
    </dgm:pt>
    <dgm:pt modelId="{B668595F-1394-40A0-AE54-8AA91D064BFE}" type="parTrans" cxnId="{64652953-8BD4-4626-B1A6-02A9FAAD9A74}">
      <dgm:prSet/>
      <dgm:spPr/>
      <dgm:t>
        <a:bodyPr/>
        <a:lstStyle/>
        <a:p>
          <a:endParaRPr lang="en-US"/>
        </a:p>
      </dgm:t>
    </dgm:pt>
    <dgm:pt modelId="{58164F3F-FF6C-441E-9EB7-4A4DFBF8D6F6}" type="sibTrans" cxnId="{64652953-8BD4-4626-B1A6-02A9FAAD9A74}">
      <dgm:prSet/>
      <dgm:spPr/>
      <dgm:t>
        <a:bodyPr/>
        <a:lstStyle/>
        <a:p>
          <a:endParaRPr lang="en-US"/>
        </a:p>
      </dgm:t>
    </dgm:pt>
    <dgm:pt modelId="{F1D1CDE8-7565-4C30-BA86-5822CF1A53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Local shoppers visiting the retail park.</a:t>
          </a:r>
          <a:endParaRPr lang="en-US"/>
        </a:p>
      </dgm:t>
    </dgm:pt>
    <dgm:pt modelId="{8B5F1BC9-9A76-41EB-A021-C80E9F12DA3F}" type="parTrans" cxnId="{60D537E7-6B18-4DE0-B542-262DB18AB76D}">
      <dgm:prSet/>
      <dgm:spPr/>
      <dgm:t>
        <a:bodyPr/>
        <a:lstStyle/>
        <a:p>
          <a:endParaRPr lang="en-US"/>
        </a:p>
      </dgm:t>
    </dgm:pt>
    <dgm:pt modelId="{B43B5216-4813-42E9-89CE-4C99BA7046AE}" type="sibTrans" cxnId="{60D537E7-6B18-4DE0-B542-262DB18AB76D}">
      <dgm:prSet/>
      <dgm:spPr/>
      <dgm:t>
        <a:bodyPr/>
        <a:lstStyle/>
        <a:p>
          <a:endParaRPr lang="en-US"/>
        </a:p>
      </dgm:t>
    </dgm:pt>
    <dgm:pt modelId="{F73725EF-885F-438A-8148-32CE1AABB3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Retail workers employed in the surrounding shops.</a:t>
          </a:r>
          <a:endParaRPr lang="en-US"/>
        </a:p>
      </dgm:t>
    </dgm:pt>
    <dgm:pt modelId="{4DBE3BFE-F212-4A02-9C9D-8180F227D141}" type="parTrans" cxnId="{77C602DF-AEB0-4000-9113-05ED21D338A0}">
      <dgm:prSet/>
      <dgm:spPr/>
      <dgm:t>
        <a:bodyPr/>
        <a:lstStyle/>
        <a:p>
          <a:endParaRPr lang="en-US"/>
        </a:p>
      </dgm:t>
    </dgm:pt>
    <dgm:pt modelId="{D9ABE6F9-78F4-4E3A-BB07-C19A92009591}" type="sibTrans" cxnId="{77C602DF-AEB0-4000-9113-05ED21D338A0}">
      <dgm:prSet/>
      <dgm:spPr/>
      <dgm:t>
        <a:bodyPr/>
        <a:lstStyle/>
        <a:p>
          <a:endParaRPr lang="en-US"/>
        </a:p>
      </dgm:t>
    </dgm:pt>
    <dgm:pt modelId="{70BA0367-F8A4-4635-ADD7-8E5E2CD086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Office and warehouse workers from the neighboring industrial estate looking for convenient lunch options.</a:t>
          </a:r>
          <a:endParaRPr lang="en-US"/>
        </a:p>
      </dgm:t>
    </dgm:pt>
    <dgm:pt modelId="{CFB8D695-9D93-41AF-963A-3FD4762ED0EA}" type="parTrans" cxnId="{6F2BF39D-3FB1-423D-8F81-9D88E160CA86}">
      <dgm:prSet/>
      <dgm:spPr/>
      <dgm:t>
        <a:bodyPr/>
        <a:lstStyle/>
        <a:p>
          <a:endParaRPr lang="en-US"/>
        </a:p>
      </dgm:t>
    </dgm:pt>
    <dgm:pt modelId="{599B7427-2468-4FAF-B5F0-8F3B3ED5C5EB}" type="sibTrans" cxnId="{6F2BF39D-3FB1-423D-8F81-9D88E160CA86}">
      <dgm:prSet/>
      <dgm:spPr/>
      <dgm:t>
        <a:bodyPr/>
        <a:lstStyle/>
        <a:p>
          <a:endParaRPr lang="en-US"/>
        </a:p>
      </dgm:t>
    </dgm:pt>
    <dgm:pt modelId="{3035481C-2460-42F4-ADE4-B640E27998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Timeline of Business Performance</a:t>
          </a:r>
          <a:endParaRPr lang="en-US"/>
        </a:p>
      </dgm:t>
    </dgm:pt>
    <dgm:pt modelId="{7E912BE0-6492-4697-BCC1-3BEAB5D501FB}" type="parTrans" cxnId="{BE506DAA-B7A8-4BDD-A3D8-EC17AD5BB7EB}">
      <dgm:prSet/>
      <dgm:spPr/>
      <dgm:t>
        <a:bodyPr/>
        <a:lstStyle/>
        <a:p>
          <a:endParaRPr lang="en-US"/>
        </a:p>
      </dgm:t>
    </dgm:pt>
    <dgm:pt modelId="{7AAF0EDC-D17A-4021-A263-59A07F65E3F0}" type="sibTrans" cxnId="{BE506DAA-B7A8-4BDD-A3D8-EC17AD5BB7EB}">
      <dgm:prSet/>
      <dgm:spPr/>
      <dgm:t>
        <a:bodyPr/>
        <a:lstStyle/>
        <a:p>
          <a:endParaRPr lang="en-US"/>
        </a:p>
      </dgm:t>
    </dgm:pt>
    <dgm:pt modelId="{CED6B09C-68A8-4442-A349-4EF12E3604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Steady Growth Era</a:t>
          </a:r>
          <a:endParaRPr lang="en-US"/>
        </a:p>
      </dgm:t>
    </dgm:pt>
    <dgm:pt modelId="{31F8CAF6-0F59-41A6-AFB3-EE18BB0B9D4D}" type="parTrans" cxnId="{1DA84625-ECD2-4599-9F0E-83EE642277B9}">
      <dgm:prSet/>
      <dgm:spPr/>
      <dgm:t>
        <a:bodyPr/>
        <a:lstStyle/>
        <a:p>
          <a:endParaRPr lang="en-US"/>
        </a:p>
      </dgm:t>
    </dgm:pt>
    <dgm:pt modelId="{85514E85-0DF2-4B8E-AA5F-695AE07D6196}" type="sibTrans" cxnId="{1DA84625-ECD2-4599-9F0E-83EE642277B9}">
      <dgm:prSet/>
      <dgm:spPr/>
      <dgm:t>
        <a:bodyPr/>
        <a:lstStyle/>
        <a:p>
          <a:endParaRPr lang="en-US"/>
        </a:p>
      </dgm:t>
    </dgm:pt>
    <dgm:pt modelId="{50C628E9-D054-4F8D-909C-82ACC53424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2015 – 2019</a:t>
          </a:r>
          <a:endParaRPr lang="en-US"/>
        </a:p>
      </dgm:t>
    </dgm:pt>
    <dgm:pt modelId="{3A6D3DAD-ED39-444E-AAC2-331CF5C459A4}" type="parTrans" cxnId="{87DD7420-AD4E-4200-86A7-13FC5A8603C9}">
      <dgm:prSet/>
      <dgm:spPr/>
      <dgm:t>
        <a:bodyPr/>
        <a:lstStyle/>
        <a:p>
          <a:endParaRPr lang="en-US"/>
        </a:p>
      </dgm:t>
    </dgm:pt>
    <dgm:pt modelId="{D27F23BC-48EF-4924-A38E-243BB2E99605}" type="sibTrans" cxnId="{87DD7420-AD4E-4200-86A7-13FC5A8603C9}">
      <dgm:prSet/>
      <dgm:spPr/>
      <dgm:t>
        <a:bodyPr/>
        <a:lstStyle/>
        <a:p>
          <a:endParaRPr lang="en-US"/>
        </a:p>
      </dgm:t>
    </dgm:pt>
    <dgm:pt modelId="{1EE040EF-CD9B-451C-A918-ABB6055BA17E}" type="pres">
      <dgm:prSet presAssocID="{E854E965-C543-40D5-94A2-CAED72653D3F}" presName="root" presStyleCnt="0">
        <dgm:presLayoutVars>
          <dgm:dir/>
          <dgm:resizeHandles val="exact"/>
        </dgm:presLayoutVars>
      </dgm:prSet>
      <dgm:spPr/>
    </dgm:pt>
    <dgm:pt modelId="{D433BEB2-21AA-4E36-9A9F-02F9A09B555A}" type="pres">
      <dgm:prSet presAssocID="{91472F8E-CC18-49C3-A748-7640D879A565}" presName="compNode" presStyleCnt="0"/>
      <dgm:spPr/>
    </dgm:pt>
    <dgm:pt modelId="{ABB50BDD-992D-40E0-B9BA-4CD1AFECE600}" type="pres">
      <dgm:prSet presAssocID="{91472F8E-CC18-49C3-A748-7640D879A565}" presName="bgRect" presStyleLbl="bgShp" presStyleIdx="0" presStyleCnt="4"/>
      <dgm:spPr/>
    </dgm:pt>
    <dgm:pt modelId="{594C9FDA-26CF-4FCE-B056-CA29F8315E0A}" type="pres">
      <dgm:prSet presAssocID="{91472F8E-CC18-49C3-A748-7640D879A56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6510D9E2-DDE3-4DE3-AD34-885B0366E270}" type="pres">
      <dgm:prSet presAssocID="{91472F8E-CC18-49C3-A748-7640D879A565}" presName="spaceRect" presStyleCnt="0"/>
      <dgm:spPr/>
    </dgm:pt>
    <dgm:pt modelId="{99DBB94F-F517-4020-A3FC-2C0257E57B74}" type="pres">
      <dgm:prSet presAssocID="{91472F8E-CC18-49C3-A748-7640D879A565}" presName="parTx" presStyleLbl="revTx" presStyleIdx="0" presStyleCnt="5">
        <dgm:presLayoutVars>
          <dgm:chMax val="0"/>
          <dgm:chPref val="0"/>
        </dgm:presLayoutVars>
      </dgm:prSet>
      <dgm:spPr/>
    </dgm:pt>
    <dgm:pt modelId="{4F715D46-21B9-4B96-8392-76D7BD33C209}" type="pres">
      <dgm:prSet presAssocID="{8EECF4BE-C9A7-4CFD-BA9E-A1FE6AD9F976}" presName="sibTrans" presStyleCnt="0"/>
      <dgm:spPr/>
    </dgm:pt>
    <dgm:pt modelId="{08EB8806-A911-4E78-901F-9CA99A3B0FA9}" type="pres">
      <dgm:prSet presAssocID="{2C189589-53B5-4F89-BF1D-E0617123DD7E}" presName="compNode" presStyleCnt="0"/>
      <dgm:spPr/>
    </dgm:pt>
    <dgm:pt modelId="{09D2A231-69E3-4B01-B6A5-C631B4756703}" type="pres">
      <dgm:prSet presAssocID="{2C189589-53B5-4F89-BF1D-E0617123DD7E}" presName="bgRect" presStyleLbl="bgShp" presStyleIdx="1" presStyleCnt="4"/>
      <dgm:spPr/>
    </dgm:pt>
    <dgm:pt modelId="{5E5F68D0-E08F-4360-B460-2CAEE8FECA17}" type="pres">
      <dgm:prSet presAssocID="{2C189589-53B5-4F89-BF1D-E0617123DD7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A38E45E-7E41-4BFE-B5CB-5A5ED13D56BF}" type="pres">
      <dgm:prSet presAssocID="{2C189589-53B5-4F89-BF1D-E0617123DD7E}" presName="spaceRect" presStyleCnt="0"/>
      <dgm:spPr/>
    </dgm:pt>
    <dgm:pt modelId="{C8DBB8BA-713B-4007-9914-FD1EFAF9D96D}" type="pres">
      <dgm:prSet presAssocID="{2C189589-53B5-4F89-BF1D-E0617123DD7E}" presName="parTx" presStyleLbl="revTx" presStyleIdx="1" presStyleCnt="5">
        <dgm:presLayoutVars>
          <dgm:chMax val="0"/>
          <dgm:chPref val="0"/>
        </dgm:presLayoutVars>
      </dgm:prSet>
      <dgm:spPr/>
    </dgm:pt>
    <dgm:pt modelId="{694A3775-6A29-44B5-B4C5-80A247B22898}" type="pres">
      <dgm:prSet presAssocID="{8A314BFC-5592-439B-BA2E-6DE96EBFACAB}" presName="sibTrans" presStyleCnt="0"/>
      <dgm:spPr/>
    </dgm:pt>
    <dgm:pt modelId="{8D26C441-A823-4C40-95FA-204C8C2CB283}" type="pres">
      <dgm:prSet presAssocID="{9620EA22-327D-4955-8917-E2100B50686B}" presName="compNode" presStyleCnt="0"/>
      <dgm:spPr/>
    </dgm:pt>
    <dgm:pt modelId="{0708C975-A4C3-4D2C-A265-793948802CC0}" type="pres">
      <dgm:prSet presAssocID="{9620EA22-327D-4955-8917-E2100B50686B}" presName="bgRect" presStyleLbl="bgShp" presStyleIdx="2" presStyleCnt="4"/>
      <dgm:spPr/>
    </dgm:pt>
    <dgm:pt modelId="{D6CB342C-75C5-4FCA-8A99-CDEEC72D1DAB}" type="pres">
      <dgm:prSet presAssocID="{9620EA22-327D-4955-8917-E2100B50686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90E1048E-CDB9-4F82-A562-5EF05CBF7C66}" type="pres">
      <dgm:prSet presAssocID="{9620EA22-327D-4955-8917-E2100B50686B}" presName="spaceRect" presStyleCnt="0"/>
      <dgm:spPr/>
    </dgm:pt>
    <dgm:pt modelId="{0E8D9AD1-96E0-43E6-B3DA-EB416BE687A1}" type="pres">
      <dgm:prSet presAssocID="{9620EA22-327D-4955-8917-E2100B50686B}" presName="parTx" presStyleLbl="revTx" presStyleIdx="2" presStyleCnt="5">
        <dgm:presLayoutVars>
          <dgm:chMax val="0"/>
          <dgm:chPref val="0"/>
        </dgm:presLayoutVars>
      </dgm:prSet>
      <dgm:spPr/>
    </dgm:pt>
    <dgm:pt modelId="{8A2ABE3A-4040-463A-837F-EC77863042DF}" type="pres">
      <dgm:prSet presAssocID="{FC27C277-FF23-4ED0-8AEA-F8CDC89619C6}" presName="sibTrans" presStyleCnt="0"/>
      <dgm:spPr/>
    </dgm:pt>
    <dgm:pt modelId="{32FC209F-E05A-4BE9-B1EF-0DB2B9E2D757}" type="pres">
      <dgm:prSet presAssocID="{4226D289-2CC1-4361-8D67-D540BC5B5B23}" presName="compNode" presStyleCnt="0"/>
      <dgm:spPr/>
    </dgm:pt>
    <dgm:pt modelId="{ACDC5B3C-B2B7-45D9-8952-6D7B543386E7}" type="pres">
      <dgm:prSet presAssocID="{4226D289-2CC1-4361-8D67-D540BC5B5B23}" presName="bgRect" presStyleLbl="bgShp" presStyleIdx="3" presStyleCnt="4"/>
      <dgm:spPr/>
    </dgm:pt>
    <dgm:pt modelId="{500BCD0E-6C61-421F-84F2-5B631B82D316}" type="pres">
      <dgm:prSet presAssocID="{4226D289-2CC1-4361-8D67-D540BC5B5B2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B9DC9BAE-10D7-4AC5-B5CA-A973F157673A}" type="pres">
      <dgm:prSet presAssocID="{4226D289-2CC1-4361-8D67-D540BC5B5B23}" presName="spaceRect" presStyleCnt="0"/>
      <dgm:spPr/>
    </dgm:pt>
    <dgm:pt modelId="{BCFBA286-A0B9-4671-9A95-28140B338BC0}" type="pres">
      <dgm:prSet presAssocID="{4226D289-2CC1-4361-8D67-D540BC5B5B23}" presName="parTx" presStyleLbl="revTx" presStyleIdx="3" presStyleCnt="5">
        <dgm:presLayoutVars>
          <dgm:chMax val="0"/>
          <dgm:chPref val="0"/>
        </dgm:presLayoutVars>
      </dgm:prSet>
      <dgm:spPr/>
    </dgm:pt>
    <dgm:pt modelId="{61094F57-0381-41EE-9B72-F5F83702E152}" type="pres">
      <dgm:prSet presAssocID="{4226D289-2CC1-4361-8D67-D540BC5B5B23}" presName="desTx" presStyleLbl="revTx" presStyleIdx="4" presStyleCnt="5">
        <dgm:presLayoutVars/>
      </dgm:prSet>
      <dgm:spPr/>
    </dgm:pt>
  </dgm:ptLst>
  <dgm:cxnLst>
    <dgm:cxn modelId="{78421009-DC7F-4915-A513-6BECA7701177}" type="presOf" srcId="{9620EA22-327D-4955-8917-E2100B50686B}" destId="{0E8D9AD1-96E0-43E6-B3DA-EB416BE687A1}" srcOrd="0" destOrd="0" presId="urn:microsoft.com/office/officeart/2018/2/layout/IconVerticalSolidList"/>
    <dgm:cxn modelId="{E928071B-5229-47F1-96DA-0859DE2960A3}" type="presOf" srcId="{F73725EF-885F-438A-8148-32CE1AABB3C7}" destId="{61094F57-0381-41EE-9B72-F5F83702E152}" srcOrd="0" destOrd="1" presId="urn:microsoft.com/office/officeart/2018/2/layout/IconVerticalSolidList"/>
    <dgm:cxn modelId="{87DD7420-AD4E-4200-86A7-13FC5A8603C9}" srcId="{4226D289-2CC1-4361-8D67-D540BC5B5B23}" destId="{50C628E9-D054-4F8D-909C-82ACC534246F}" srcOrd="5" destOrd="0" parTransId="{3A6D3DAD-ED39-444E-AAC2-331CF5C459A4}" sibTransId="{D27F23BC-48EF-4924-A38E-243BB2E99605}"/>
    <dgm:cxn modelId="{166F8C20-B5C8-47C2-9A41-29C14229CBBA}" srcId="{E854E965-C543-40D5-94A2-CAED72653D3F}" destId="{2C189589-53B5-4F89-BF1D-E0617123DD7E}" srcOrd="1" destOrd="0" parTransId="{10F68120-654F-4C9B-88C2-A193107E8CB7}" sibTransId="{8A314BFC-5592-439B-BA2E-6DE96EBFACAB}"/>
    <dgm:cxn modelId="{1DA84625-ECD2-4599-9F0E-83EE642277B9}" srcId="{4226D289-2CC1-4361-8D67-D540BC5B5B23}" destId="{CED6B09C-68A8-4442-A349-4EF12E36041D}" srcOrd="4" destOrd="0" parTransId="{31F8CAF6-0F59-41A6-AFB3-EE18BB0B9D4D}" sibTransId="{85514E85-0DF2-4B8E-AA5F-695AE07D6196}"/>
    <dgm:cxn modelId="{680E3B26-84F8-4EF0-A237-D371167C0BEF}" type="presOf" srcId="{70BA0367-F8A4-4635-ADD7-8E5E2CD0867E}" destId="{61094F57-0381-41EE-9B72-F5F83702E152}" srcOrd="0" destOrd="2" presId="urn:microsoft.com/office/officeart/2018/2/layout/IconVerticalSolidList"/>
    <dgm:cxn modelId="{DC5E7735-57EF-4842-9439-1D86EA086C11}" srcId="{E854E965-C543-40D5-94A2-CAED72653D3F}" destId="{9620EA22-327D-4955-8917-E2100B50686B}" srcOrd="2" destOrd="0" parTransId="{89123AF7-3A90-4906-B964-1D2CE0074A3C}" sibTransId="{FC27C277-FF23-4ED0-8AEA-F8CDC89619C6}"/>
    <dgm:cxn modelId="{A4DFD844-D889-4B30-A2C4-89677D8A371E}" type="presOf" srcId="{F1D1CDE8-7565-4C30-BA86-5822CF1A5393}" destId="{61094F57-0381-41EE-9B72-F5F83702E152}" srcOrd="0" destOrd="0" presId="urn:microsoft.com/office/officeart/2018/2/layout/IconVerticalSolidList"/>
    <dgm:cxn modelId="{2983BF4F-D856-4ABB-A6EB-30C8FEF0CE69}" type="presOf" srcId="{50C628E9-D054-4F8D-909C-82ACC534246F}" destId="{61094F57-0381-41EE-9B72-F5F83702E152}" srcOrd="0" destOrd="5" presId="urn:microsoft.com/office/officeart/2018/2/layout/IconVerticalSolidList"/>
    <dgm:cxn modelId="{64652953-8BD4-4626-B1A6-02A9FAAD9A74}" srcId="{E854E965-C543-40D5-94A2-CAED72653D3F}" destId="{4226D289-2CC1-4361-8D67-D540BC5B5B23}" srcOrd="3" destOrd="0" parTransId="{B668595F-1394-40A0-AE54-8AA91D064BFE}" sibTransId="{58164F3F-FF6C-441E-9EB7-4A4DFBF8D6F6}"/>
    <dgm:cxn modelId="{096DEB58-B37F-4755-BBC6-411655CDBB06}" type="presOf" srcId="{3035481C-2460-42F4-ADE4-B640E2799875}" destId="{61094F57-0381-41EE-9B72-F5F83702E152}" srcOrd="0" destOrd="3" presId="urn:microsoft.com/office/officeart/2018/2/layout/IconVerticalSolidList"/>
    <dgm:cxn modelId="{F9B85D92-BA8D-447D-851F-5E34BE09DA38}" type="presOf" srcId="{91472F8E-CC18-49C3-A748-7640D879A565}" destId="{99DBB94F-F517-4020-A3FC-2C0257E57B74}" srcOrd="0" destOrd="0" presId="urn:microsoft.com/office/officeart/2018/2/layout/IconVerticalSolidList"/>
    <dgm:cxn modelId="{C641F49B-39A4-4C58-9151-74B8B8490A7D}" type="presOf" srcId="{E854E965-C543-40D5-94A2-CAED72653D3F}" destId="{1EE040EF-CD9B-451C-A918-ABB6055BA17E}" srcOrd="0" destOrd="0" presId="urn:microsoft.com/office/officeart/2018/2/layout/IconVerticalSolidList"/>
    <dgm:cxn modelId="{6F2BF39D-3FB1-423D-8F81-9D88E160CA86}" srcId="{4226D289-2CC1-4361-8D67-D540BC5B5B23}" destId="{70BA0367-F8A4-4635-ADD7-8E5E2CD0867E}" srcOrd="2" destOrd="0" parTransId="{CFB8D695-9D93-41AF-963A-3FD4762ED0EA}" sibTransId="{599B7427-2468-4FAF-B5F0-8F3B3ED5C5EB}"/>
    <dgm:cxn modelId="{BE506DAA-B7A8-4BDD-A3D8-EC17AD5BB7EB}" srcId="{4226D289-2CC1-4361-8D67-D540BC5B5B23}" destId="{3035481C-2460-42F4-ADE4-B640E2799875}" srcOrd="3" destOrd="0" parTransId="{7E912BE0-6492-4697-BCC1-3BEAB5D501FB}" sibTransId="{7AAF0EDC-D17A-4021-A263-59A07F65E3F0}"/>
    <dgm:cxn modelId="{64008BB9-1ADB-4A50-8BFE-6E590CFF648C}" type="presOf" srcId="{CED6B09C-68A8-4442-A349-4EF12E36041D}" destId="{61094F57-0381-41EE-9B72-F5F83702E152}" srcOrd="0" destOrd="4" presId="urn:microsoft.com/office/officeart/2018/2/layout/IconVerticalSolidList"/>
    <dgm:cxn modelId="{1B2A17C0-EB5A-4B0F-9AC4-948B84004B58}" type="presOf" srcId="{4226D289-2CC1-4361-8D67-D540BC5B5B23}" destId="{BCFBA286-A0B9-4671-9A95-28140B338BC0}" srcOrd="0" destOrd="0" presId="urn:microsoft.com/office/officeart/2018/2/layout/IconVerticalSolidList"/>
    <dgm:cxn modelId="{E96BCAD8-F073-4FD8-8BA6-CAAD31024F20}" type="presOf" srcId="{2C189589-53B5-4F89-BF1D-E0617123DD7E}" destId="{C8DBB8BA-713B-4007-9914-FD1EFAF9D96D}" srcOrd="0" destOrd="0" presId="urn:microsoft.com/office/officeart/2018/2/layout/IconVerticalSolidList"/>
    <dgm:cxn modelId="{77C602DF-AEB0-4000-9113-05ED21D338A0}" srcId="{4226D289-2CC1-4361-8D67-D540BC5B5B23}" destId="{F73725EF-885F-438A-8148-32CE1AABB3C7}" srcOrd="1" destOrd="0" parTransId="{4DBE3BFE-F212-4A02-9C9D-8180F227D141}" sibTransId="{D9ABE6F9-78F4-4E3A-BB07-C19A92009591}"/>
    <dgm:cxn modelId="{60D537E7-6B18-4DE0-B542-262DB18AB76D}" srcId="{4226D289-2CC1-4361-8D67-D540BC5B5B23}" destId="{F1D1CDE8-7565-4C30-BA86-5822CF1A5393}" srcOrd="0" destOrd="0" parTransId="{8B5F1BC9-9A76-41EB-A021-C80E9F12DA3F}" sibTransId="{B43B5216-4813-42E9-89CE-4C99BA7046AE}"/>
    <dgm:cxn modelId="{C9C527F5-ECBF-440E-A5BA-8C925651C545}" srcId="{E854E965-C543-40D5-94A2-CAED72653D3F}" destId="{91472F8E-CC18-49C3-A748-7640D879A565}" srcOrd="0" destOrd="0" parTransId="{2AA1490D-DD6C-4327-968C-D70CF12B431D}" sibTransId="{8EECF4BE-C9A7-4CFD-BA9E-A1FE6AD9F976}"/>
    <dgm:cxn modelId="{9FE64935-07CF-4323-BC76-ECF82B8CDE1A}" type="presParOf" srcId="{1EE040EF-CD9B-451C-A918-ABB6055BA17E}" destId="{D433BEB2-21AA-4E36-9A9F-02F9A09B555A}" srcOrd="0" destOrd="0" presId="urn:microsoft.com/office/officeart/2018/2/layout/IconVerticalSolidList"/>
    <dgm:cxn modelId="{A038260D-7594-4EF8-81E1-33410B949156}" type="presParOf" srcId="{D433BEB2-21AA-4E36-9A9F-02F9A09B555A}" destId="{ABB50BDD-992D-40E0-B9BA-4CD1AFECE600}" srcOrd="0" destOrd="0" presId="urn:microsoft.com/office/officeart/2018/2/layout/IconVerticalSolidList"/>
    <dgm:cxn modelId="{84A3734E-228F-4B64-A74A-5FC5A6FBF49E}" type="presParOf" srcId="{D433BEB2-21AA-4E36-9A9F-02F9A09B555A}" destId="{594C9FDA-26CF-4FCE-B056-CA29F8315E0A}" srcOrd="1" destOrd="0" presId="urn:microsoft.com/office/officeart/2018/2/layout/IconVerticalSolidList"/>
    <dgm:cxn modelId="{8244052A-BB64-48D9-AB61-BEE370629A2D}" type="presParOf" srcId="{D433BEB2-21AA-4E36-9A9F-02F9A09B555A}" destId="{6510D9E2-DDE3-4DE3-AD34-885B0366E270}" srcOrd="2" destOrd="0" presId="urn:microsoft.com/office/officeart/2018/2/layout/IconVerticalSolidList"/>
    <dgm:cxn modelId="{BA2273D0-F868-49B9-92A1-8DF9389D0B5B}" type="presParOf" srcId="{D433BEB2-21AA-4E36-9A9F-02F9A09B555A}" destId="{99DBB94F-F517-4020-A3FC-2C0257E57B74}" srcOrd="3" destOrd="0" presId="urn:microsoft.com/office/officeart/2018/2/layout/IconVerticalSolidList"/>
    <dgm:cxn modelId="{01E8746D-E870-4A3B-BF86-487BB43C9234}" type="presParOf" srcId="{1EE040EF-CD9B-451C-A918-ABB6055BA17E}" destId="{4F715D46-21B9-4B96-8392-76D7BD33C209}" srcOrd="1" destOrd="0" presId="urn:microsoft.com/office/officeart/2018/2/layout/IconVerticalSolidList"/>
    <dgm:cxn modelId="{81BA504D-A847-40C0-86AD-9BAD23138FB6}" type="presParOf" srcId="{1EE040EF-CD9B-451C-A918-ABB6055BA17E}" destId="{08EB8806-A911-4E78-901F-9CA99A3B0FA9}" srcOrd="2" destOrd="0" presId="urn:microsoft.com/office/officeart/2018/2/layout/IconVerticalSolidList"/>
    <dgm:cxn modelId="{DB34B8B4-655C-4B6A-BB2D-5CCE91B3C736}" type="presParOf" srcId="{08EB8806-A911-4E78-901F-9CA99A3B0FA9}" destId="{09D2A231-69E3-4B01-B6A5-C631B4756703}" srcOrd="0" destOrd="0" presId="urn:microsoft.com/office/officeart/2018/2/layout/IconVerticalSolidList"/>
    <dgm:cxn modelId="{C18286E5-CDB0-43C6-89B6-C8751FE0EC2D}" type="presParOf" srcId="{08EB8806-A911-4E78-901F-9CA99A3B0FA9}" destId="{5E5F68D0-E08F-4360-B460-2CAEE8FECA17}" srcOrd="1" destOrd="0" presId="urn:microsoft.com/office/officeart/2018/2/layout/IconVerticalSolidList"/>
    <dgm:cxn modelId="{BFAE51EC-F3B5-4E71-B380-8EEF6C3B371A}" type="presParOf" srcId="{08EB8806-A911-4E78-901F-9CA99A3B0FA9}" destId="{2A38E45E-7E41-4BFE-B5CB-5A5ED13D56BF}" srcOrd="2" destOrd="0" presId="urn:microsoft.com/office/officeart/2018/2/layout/IconVerticalSolidList"/>
    <dgm:cxn modelId="{74106E74-D2E7-4302-8A08-0ED1902A40A5}" type="presParOf" srcId="{08EB8806-A911-4E78-901F-9CA99A3B0FA9}" destId="{C8DBB8BA-713B-4007-9914-FD1EFAF9D96D}" srcOrd="3" destOrd="0" presId="urn:microsoft.com/office/officeart/2018/2/layout/IconVerticalSolidList"/>
    <dgm:cxn modelId="{EC306DAB-D49E-4A1C-8E53-0FBDA54F1978}" type="presParOf" srcId="{1EE040EF-CD9B-451C-A918-ABB6055BA17E}" destId="{694A3775-6A29-44B5-B4C5-80A247B22898}" srcOrd="3" destOrd="0" presId="urn:microsoft.com/office/officeart/2018/2/layout/IconVerticalSolidList"/>
    <dgm:cxn modelId="{E5B3976D-CA5C-4D67-A34D-D64BA1BF1EF0}" type="presParOf" srcId="{1EE040EF-CD9B-451C-A918-ABB6055BA17E}" destId="{8D26C441-A823-4C40-95FA-204C8C2CB283}" srcOrd="4" destOrd="0" presId="urn:microsoft.com/office/officeart/2018/2/layout/IconVerticalSolidList"/>
    <dgm:cxn modelId="{75DF16B7-46AB-40BC-BA8F-49CD91140FD8}" type="presParOf" srcId="{8D26C441-A823-4C40-95FA-204C8C2CB283}" destId="{0708C975-A4C3-4D2C-A265-793948802CC0}" srcOrd="0" destOrd="0" presId="urn:microsoft.com/office/officeart/2018/2/layout/IconVerticalSolidList"/>
    <dgm:cxn modelId="{4D895AEA-C763-4631-9D29-9EC5C641C2B0}" type="presParOf" srcId="{8D26C441-A823-4C40-95FA-204C8C2CB283}" destId="{D6CB342C-75C5-4FCA-8A99-CDEEC72D1DAB}" srcOrd="1" destOrd="0" presId="urn:microsoft.com/office/officeart/2018/2/layout/IconVerticalSolidList"/>
    <dgm:cxn modelId="{B48CD58C-7C29-4E5E-AEB1-AA057A24FD37}" type="presParOf" srcId="{8D26C441-A823-4C40-95FA-204C8C2CB283}" destId="{90E1048E-CDB9-4F82-A562-5EF05CBF7C66}" srcOrd="2" destOrd="0" presId="urn:microsoft.com/office/officeart/2018/2/layout/IconVerticalSolidList"/>
    <dgm:cxn modelId="{2DB10132-5019-4272-9278-E4D191D4590C}" type="presParOf" srcId="{8D26C441-A823-4C40-95FA-204C8C2CB283}" destId="{0E8D9AD1-96E0-43E6-B3DA-EB416BE687A1}" srcOrd="3" destOrd="0" presId="urn:microsoft.com/office/officeart/2018/2/layout/IconVerticalSolidList"/>
    <dgm:cxn modelId="{A51D8613-9F24-4828-8840-88424041CD9D}" type="presParOf" srcId="{1EE040EF-CD9B-451C-A918-ABB6055BA17E}" destId="{8A2ABE3A-4040-463A-837F-EC77863042DF}" srcOrd="5" destOrd="0" presId="urn:microsoft.com/office/officeart/2018/2/layout/IconVerticalSolidList"/>
    <dgm:cxn modelId="{A4C0194A-603C-413A-A4CD-0C24C12D55A0}" type="presParOf" srcId="{1EE040EF-CD9B-451C-A918-ABB6055BA17E}" destId="{32FC209F-E05A-4BE9-B1EF-0DB2B9E2D757}" srcOrd="6" destOrd="0" presId="urn:microsoft.com/office/officeart/2018/2/layout/IconVerticalSolidList"/>
    <dgm:cxn modelId="{35EA8C4A-59EB-48A9-8E62-D2D2ACD90B0C}" type="presParOf" srcId="{32FC209F-E05A-4BE9-B1EF-0DB2B9E2D757}" destId="{ACDC5B3C-B2B7-45D9-8952-6D7B543386E7}" srcOrd="0" destOrd="0" presId="urn:microsoft.com/office/officeart/2018/2/layout/IconVerticalSolidList"/>
    <dgm:cxn modelId="{4A78BD73-07A3-41D6-A685-089039E592EC}" type="presParOf" srcId="{32FC209F-E05A-4BE9-B1EF-0DB2B9E2D757}" destId="{500BCD0E-6C61-421F-84F2-5B631B82D316}" srcOrd="1" destOrd="0" presId="urn:microsoft.com/office/officeart/2018/2/layout/IconVerticalSolidList"/>
    <dgm:cxn modelId="{E935C24B-E323-4EC7-87B1-46354FD3EF28}" type="presParOf" srcId="{32FC209F-E05A-4BE9-B1EF-0DB2B9E2D757}" destId="{B9DC9BAE-10D7-4AC5-B5CA-A973F157673A}" srcOrd="2" destOrd="0" presId="urn:microsoft.com/office/officeart/2018/2/layout/IconVerticalSolidList"/>
    <dgm:cxn modelId="{626B5D5B-FE1C-4710-B724-F5C9F8C31365}" type="presParOf" srcId="{32FC209F-E05A-4BE9-B1EF-0DB2B9E2D757}" destId="{BCFBA286-A0B9-4671-9A95-28140B338BC0}" srcOrd="3" destOrd="0" presId="urn:microsoft.com/office/officeart/2018/2/layout/IconVerticalSolidList"/>
    <dgm:cxn modelId="{5834D4E9-BB9C-4EA3-8349-E63956D1A767}" type="presParOf" srcId="{32FC209F-E05A-4BE9-B1EF-0DB2B9E2D757}" destId="{61094F57-0381-41EE-9B72-F5F83702E152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E3F044-D930-4647-A418-95F0CE4CF63D}">
      <dsp:nvSpPr>
        <dsp:cNvPr id="0" name=""/>
        <dsp:cNvSpPr/>
      </dsp:nvSpPr>
      <dsp:spPr>
        <a:xfrm>
          <a:off x="0" y="30449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Introduction</a:t>
          </a:r>
          <a:endParaRPr lang="en-US" sz="2400" kern="1200"/>
        </a:p>
      </dsp:txBody>
      <dsp:txXfrm>
        <a:off x="28100" y="332591"/>
        <a:ext cx="5866289" cy="519439"/>
      </dsp:txXfrm>
    </dsp:sp>
    <dsp:sp modelId="{F21384C6-325C-487F-845A-6D3E41B8315B}">
      <dsp:nvSpPr>
        <dsp:cNvPr id="0" name=""/>
        <dsp:cNvSpPr/>
      </dsp:nvSpPr>
      <dsp:spPr>
        <a:xfrm>
          <a:off x="0" y="94925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Company Background</a:t>
          </a:r>
          <a:endParaRPr lang="en-US" sz="2400" kern="1200"/>
        </a:p>
      </dsp:txBody>
      <dsp:txXfrm>
        <a:off x="28100" y="977351"/>
        <a:ext cx="5866289" cy="519439"/>
      </dsp:txXfrm>
    </dsp:sp>
    <dsp:sp modelId="{23D344B0-BC7B-480A-9180-18F79EDB8944}">
      <dsp:nvSpPr>
        <dsp:cNvPr id="0" name=""/>
        <dsp:cNvSpPr/>
      </dsp:nvSpPr>
      <dsp:spPr>
        <a:xfrm>
          <a:off x="0" y="159401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Problem : Nature and Scope</a:t>
          </a:r>
          <a:endParaRPr lang="en-US" sz="2400" kern="1200"/>
        </a:p>
      </dsp:txBody>
      <dsp:txXfrm>
        <a:off x="28100" y="1622111"/>
        <a:ext cx="5866289" cy="519439"/>
      </dsp:txXfrm>
    </dsp:sp>
    <dsp:sp modelId="{717ADF5D-4F18-4FC8-8EFF-E644D21F3781}">
      <dsp:nvSpPr>
        <dsp:cNvPr id="0" name=""/>
        <dsp:cNvSpPr/>
      </dsp:nvSpPr>
      <dsp:spPr>
        <a:xfrm>
          <a:off x="0" y="223877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Pestle Analysis</a:t>
          </a:r>
          <a:endParaRPr lang="en-US" sz="2400" kern="1200"/>
        </a:p>
      </dsp:txBody>
      <dsp:txXfrm>
        <a:off x="28100" y="2266871"/>
        <a:ext cx="5866289" cy="519439"/>
      </dsp:txXfrm>
    </dsp:sp>
    <dsp:sp modelId="{C4D96D17-E6AE-45F1-84F5-A524715F617D}">
      <dsp:nvSpPr>
        <dsp:cNvPr id="0" name=""/>
        <dsp:cNvSpPr/>
      </dsp:nvSpPr>
      <dsp:spPr>
        <a:xfrm>
          <a:off x="0" y="288353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Cause and effect analysis : Fishbone diagram</a:t>
          </a:r>
          <a:endParaRPr lang="en-US" sz="2400" kern="1200"/>
        </a:p>
      </dsp:txBody>
      <dsp:txXfrm>
        <a:off x="28100" y="2911631"/>
        <a:ext cx="5866289" cy="519439"/>
      </dsp:txXfrm>
    </dsp:sp>
    <dsp:sp modelId="{6A6E5BF6-2919-435A-9EC7-4FD7AA77D735}">
      <dsp:nvSpPr>
        <dsp:cNvPr id="0" name=""/>
        <dsp:cNvSpPr/>
      </dsp:nvSpPr>
      <dsp:spPr>
        <a:xfrm>
          <a:off x="0" y="352829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Conclusion</a:t>
          </a:r>
          <a:endParaRPr lang="en-US" sz="2400" kern="1200"/>
        </a:p>
      </dsp:txBody>
      <dsp:txXfrm>
        <a:off x="28100" y="3556391"/>
        <a:ext cx="5866289" cy="519439"/>
      </dsp:txXfrm>
    </dsp:sp>
    <dsp:sp modelId="{A28DA928-C04B-4F51-B03B-D33D8D1D07FB}">
      <dsp:nvSpPr>
        <dsp:cNvPr id="0" name=""/>
        <dsp:cNvSpPr/>
      </dsp:nvSpPr>
      <dsp:spPr>
        <a:xfrm>
          <a:off x="0" y="4173051"/>
          <a:ext cx="592248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References</a:t>
          </a:r>
          <a:endParaRPr lang="en-US" sz="2400" kern="1200"/>
        </a:p>
      </dsp:txBody>
      <dsp:txXfrm>
        <a:off x="28100" y="4201151"/>
        <a:ext cx="5866289" cy="519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50BDD-992D-40E0-B9BA-4CD1AFECE600}">
      <dsp:nvSpPr>
        <dsp:cNvPr id="0" name=""/>
        <dsp:cNvSpPr/>
      </dsp:nvSpPr>
      <dsp:spPr>
        <a:xfrm>
          <a:off x="0" y="4823"/>
          <a:ext cx="11125199" cy="1122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C9FDA-26CF-4FCE-B056-CA29F8315E0A}">
      <dsp:nvSpPr>
        <dsp:cNvPr id="0" name=""/>
        <dsp:cNvSpPr/>
      </dsp:nvSpPr>
      <dsp:spPr>
        <a:xfrm>
          <a:off x="339622" y="257435"/>
          <a:ext cx="617495" cy="6174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BB94F-F517-4020-A3FC-2C0257E57B74}">
      <dsp:nvSpPr>
        <dsp:cNvPr id="0" name=""/>
        <dsp:cNvSpPr/>
      </dsp:nvSpPr>
      <dsp:spPr>
        <a:xfrm>
          <a:off x="1296740" y="4823"/>
          <a:ext cx="9827191" cy="1122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21" tIns="118821" rIns="118821" bIns="1188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Establishment &amp; Ownership: Founded in 2015, Basil’s Bakery is a small, independent business owned and operated by Basil, an accomplished artisan baker.</a:t>
          </a:r>
          <a:endParaRPr lang="en-US" sz="2100" kern="1200"/>
        </a:p>
      </dsp:txBody>
      <dsp:txXfrm>
        <a:off x="1296740" y="4823"/>
        <a:ext cx="9827191" cy="1122718"/>
      </dsp:txXfrm>
    </dsp:sp>
    <dsp:sp modelId="{09D2A231-69E3-4B01-B6A5-C631B4756703}">
      <dsp:nvSpPr>
        <dsp:cNvPr id="0" name=""/>
        <dsp:cNvSpPr/>
      </dsp:nvSpPr>
      <dsp:spPr>
        <a:xfrm>
          <a:off x="0" y="1408222"/>
          <a:ext cx="11125199" cy="1122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F68D0-E08F-4360-B460-2CAEE8FECA17}">
      <dsp:nvSpPr>
        <dsp:cNvPr id="0" name=""/>
        <dsp:cNvSpPr/>
      </dsp:nvSpPr>
      <dsp:spPr>
        <a:xfrm>
          <a:off x="339622" y="1660834"/>
          <a:ext cx="617495" cy="6174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BB8BA-713B-4007-9914-FD1EFAF9D96D}">
      <dsp:nvSpPr>
        <dsp:cNvPr id="0" name=""/>
        <dsp:cNvSpPr/>
      </dsp:nvSpPr>
      <dsp:spPr>
        <a:xfrm>
          <a:off x="1296740" y="1408222"/>
          <a:ext cx="9827191" cy="1122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21" tIns="118821" rIns="118821" bIns="1188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Location: Situated in a shopping retail park in Coventry, UK, adjacent to an industrial site featuring offices and warehouses.</a:t>
          </a:r>
          <a:endParaRPr lang="en-US" sz="2100" kern="1200"/>
        </a:p>
      </dsp:txBody>
      <dsp:txXfrm>
        <a:off x="1296740" y="1408222"/>
        <a:ext cx="9827191" cy="1122718"/>
      </dsp:txXfrm>
    </dsp:sp>
    <dsp:sp modelId="{0708C975-A4C3-4D2C-A265-793948802CC0}">
      <dsp:nvSpPr>
        <dsp:cNvPr id="0" name=""/>
        <dsp:cNvSpPr/>
      </dsp:nvSpPr>
      <dsp:spPr>
        <a:xfrm>
          <a:off x="0" y="2811620"/>
          <a:ext cx="11125199" cy="1122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B342C-75C5-4FCA-8A99-CDEEC72D1DAB}">
      <dsp:nvSpPr>
        <dsp:cNvPr id="0" name=""/>
        <dsp:cNvSpPr/>
      </dsp:nvSpPr>
      <dsp:spPr>
        <a:xfrm>
          <a:off x="339622" y="3064232"/>
          <a:ext cx="617495" cy="6174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D9AD1-96E0-43E6-B3DA-EB416BE687A1}">
      <dsp:nvSpPr>
        <dsp:cNvPr id="0" name=""/>
        <dsp:cNvSpPr/>
      </dsp:nvSpPr>
      <dsp:spPr>
        <a:xfrm>
          <a:off x="1296740" y="2811620"/>
          <a:ext cx="9827191" cy="1122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21" tIns="118821" rIns="118821" bIns="1188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Product Offering: The bakery specializes in contemporary styled cakes, pastries, and breads. It is highly regarded for sourcing high-quality, premium organic ingredients.</a:t>
          </a:r>
          <a:endParaRPr lang="en-US" sz="2100" kern="1200"/>
        </a:p>
      </dsp:txBody>
      <dsp:txXfrm>
        <a:off x="1296740" y="2811620"/>
        <a:ext cx="9827191" cy="1122718"/>
      </dsp:txXfrm>
    </dsp:sp>
    <dsp:sp modelId="{ACDC5B3C-B2B7-45D9-8952-6D7B543386E7}">
      <dsp:nvSpPr>
        <dsp:cNvPr id="0" name=""/>
        <dsp:cNvSpPr/>
      </dsp:nvSpPr>
      <dsp:spPr>
        <a:xfrm>
          <a:off x="0" y="4215019"/>
          <a:ext cx="11125199" cy="11227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0BCD0E-6C61-421F-84F2-5B631B82D316}">
      <dsp:nvSpPr>
        <dsp:cNvPr id="0" name=""/>
        <dsp:cNvSpPr/>
      </dsp:nvSpPr>
      <dsp:spPr>
        <a:xfrm>
          <a:off x="339622" y="4467631"/>
          <a:ext cx="617495" cy="6174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BA286-A0B9-4671-9A95-28140B338BC0}">
      <dsp:nvSpPr>
        <dsp:cNvPr id="0" name=""/>
        <dsp:cNvSpPr/>
      </dsp:nvSpPr>
      <dsp:spPr>
        <a:xfrm>
          <a:off x="1296740" y="4215019"/>
          <a:ext cx="5006339" cy="1122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21" tIns="118821" rIns="118821" bIns="11882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Target Market:</a:t>
          </a:r>
          <a:endParaRPr lang="en-US" sz="2100" kern="1200"/>
        </a:p>
      </dsp:txBody>
      <dsp:txXfrm>
        <a:off x="1296740" y="4215019"/>
        <a:ext cx="5006339" cy="1122718"/>
      </dsp:txXfrm>
    </dsp:sp>
    <dsp:sp modelId="{61094F57-0381-41EE-9B72-F5F83702E152}">
      <dsp:nvSpPr>
        <dsp:cNvPr id="0" name=""/>
        <dsp:cNvSpPr/>
      </dsp:nvSpPr>
      <dsp:spPr>
        <a:xfrm>
          <a:off x="6303079" y="4215019"/>
          <a:ext cx="4820851" cy="1122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21" tIns="118821" rIns="118821" bIns="118821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Local shoppers visiting the retail park.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Retail workers employed in the surrounding shops.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Office and warehouse workers from the neighboring industrial estate looking for convenient lunch options.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Timeline of Business Performance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Steady Growth Era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2015 – 2019</a:t>
          </a:r>
          <a:endParaRPr lang="en-US" sz="1100" kern="1200"/>
        </a:p>
      </dsp:txBody>
      <dsp:txXfrm>
        <a:off x="6303079" y="4215019"/>
        <a:ext cx="4820851" cy="1122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7633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587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568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588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7/17/2026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96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7/17/2026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834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7/17/2026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961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141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7/17/2026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310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061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260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7/17/2026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71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valgo.com/know-how/opex-assessment-tools/problem-solving/5w2h-method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cience.food.gov.uk/article/123418-impact-of-climate-change-on-the-uk-food-system" TargetMode="External"/><Relationship Id="rId4" Type="http://schemas.openxmlformats.org/officeDocument/2006/relationships/hyperlink" Target="https://www.gov.uk/guidance/food-business-registration?utm_source=chatgpt.co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9305-thank-you-png-clipart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401" y="1561087"/>
            <a:ext cx="5673291" cy="432650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200">
                <a:solidFill>
                  <a:srgbClr val="FF0000"/>
                </a:solidFill>
              </a:rPr>
              <a:t>Module Name: Problem Solving and decision making</a:t>
            </a:r>
            <a:br>
              <a:rPr lang="en-US" sz="4200">
                <a:solidFill>
                  <a:srgbClr val="FF0000"/>
                </a:solidFill>
              </a:rPr>
            </a:br>
            <a:br>
              <a:rPr lang="en-US" sz="4200">
                <a:solidFill>
                  <a:srgbClr val="FF0000"/>
                </a:solidFill>
              </a:rPr>
            </a:br>
            <a:r>
              <a:rPr lang="en-US" sz="4400" b="1">
                <a:solidFill>
                  <a:srgbClr val="FF0000"/>
                </a:solidFill>
              </a:rPr>
              <a:t>Assignment 1 Presentation</a:t>
            </a:r>
            <a:br>
              <a:rPr lang="en-US" sz="4400" b="1">
                <a:solidFill>
                  <a:srgbClr val="FF0000"/>
                </a:solidFill>
              </a:rPr>
            </a:br>
            <a:br>
              <a:rPr lang="en-US" sz="4200">
                <a:solidFill>
                  <a:srgbClr val="FF0000"/>
                </a:solidFill>
              </a:rPr>
            </a:br>
            <a:endParaRPr lang="en-US" sz="4200">
              <a:solidFill>
                <a:schemeClr val="bg1"/>
              </a:solidFill>
            </a:endParaRP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2BB40F70-D8EC-1826-391F-0FA65BC321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64475" y="1154619"/>
            <a:ext cx="5044549" cy="3628421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endParaRPr lang="en-US" sz="3200" b="1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US" sz="3200" b="1">
                <a:solidFill>
                  <a:schemeClr val="accent5">
                    <a:lumMod val="75000"/>
                  </a:schemeClr>
                </a:solidFill>
              </a:rPr>
              <a:t>Module Code: LCL4004_LON</a:t>
            </a:r>
          </a:p>
          <a:p>
            <a:br>
              <a:rPr lang="en-US" sz="3200" b="1"/>
            </a:br>
            <a:r>
              <a:rPr lang="en-US" sz="3200" b="1">
                <a:solidFill>
                  <a:schemeClr val="accent5">
                    <a:lumMod val="75000"/>
                  </a:schemeClr>
                </a:solidFill>
              </a:rPr>
              <a:t>Student ID: 2526989</a:t>
            </a:r>
          </a:p>
          <a:p>
            <a:br>
              <a:rPr lang="en-US" sz="3200" b="1"/>
            </a:br>
            <a:r>
              <a:rPr lang="en-US" sz="3200" b="1">
                <a:solidFill>
                  <a:schemeClr val="accent5">
                    <a:lumMod val="75000"/>
                  </a:schemeClr>
                </a:solidFill>
              </a:rPr>
              <a:t>Name: Ressie Jarlene Cusi</a:t>
            </a:r>
          </a:p>
          <a:p>
            <a:br>
              <a:rPr lang="en-US" sz="3200" b="1"/>
            </a:br>
            <a:r>
              <a:rPr lang="en-US" sz="3200" b="1">
                <a:solidFill>
                  <a:schemeClr val="accent5">
                    <a:lumMod val="75000"/>
                  </a:schemeClr>
                </a:solidFill>
              </a:rPr>
              <a:t>Module Lecturer : Richard </a:t>
            </a:r>
            <a:r>
              <a:rPr lang="en-US" sz="3200" b="1" err="1">
                <a:solidFill>
                  <a:schemeClr val="accent5">
                    <a:lumMod val="75000"/>
                  </a:schemeClr>
                </a:solidFill>
              </a:rPr>
              <a:t>Ashaye</a:t>
            </a:r>
            <a:br>
              <a:rPr lang="en-US" sz="3200" b="1"/>
            </a:br>
            <a:endParaRPr lang="en-US" sz="3200" b="1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0" name="Date Placeholder 3">
            <a:extLst>
              <a:ext uri="{FF2B5EF4-FFF2-40B4-BE49-F238E27FC236}">
                <a16:creationId xmlns:a16="http://schemas.microsoft.com/office/drawing/2014/main" id="{01336D67-4B9D-ADA9-AC6B-C12ABEC905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64424" y="6272784"/>
            <a:ext cx="327355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E86608A4-7DC1-41BD-93FA-F0427203EE8D}" type="datetime1">
              <a:rPr lang="en-US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7/17/2026</a:t>
            </a:fld>
            <a:endParaRPr lang="en-US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1" name="Footer Placeholder 4">
            <a:extLst>
              <a:ext uri="{FF2B5EF4-FFF2-40B4-BE49-F238E27FC236}">
                <a16:creationId xmlns:a16="http://schemas.microsoft.com/office/drawing/2014/main" id="{452ABC1E-A0D0-ADAF-4D83-C67D31294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136" y="6272784"/>
            <a:ext cx="632764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2" name="Slide Number Placeholder 5">
            <a:extLst>
              <a:ext uri="{FF2B5EF4-FFF2-40B4-BE49-F238E27FC236}">
                <a16:creationId xmlns:a16="http://schemas.microsoft.com/office/drawing/2014/main" id="{115F0E0E-D9F1-F1FE-0331-AC6CB8D96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003" y="6215530"/>
            <a:ext cx="713983" cy="4796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457200">
              <a:lnSpc>
                <a:spcPct val="90000"/>
              </a:lnSpc>
              <a:spcAft>
                <a:spcPts val="600"/>
              </a:spcAft>
            </a:pPr>
            <a:fld id="{5E4DE196-8A13-4FF7-A07E-102851959EAB}" type="slidenum">
              <a:rPr lang="en-US" b="1" kern="1200">
                <a:solidFill>
                  <a:schemeClr val="accent1"/>
                </a:solidFill>
                <a:latin typeface="+mj-lt"/>
                <a:ea typeface="+mn-ea"/>
                <a:cs typeface="+mn-cs"/>
              </a:rPr>
              <a:pPr algn="l" defTabSz="457200"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 b="1" kern="1200">
              <a:solidFill>
                <a:schemeClr val="accent1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FE2963-5580-3B78-903B-F3C001DB90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9164" y="0"/>
            <a:ext cx="1758045" cy="6814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F85C8-C526-D6EA-9813-313DB8F52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244" y="263582"/>
            <a:ext cx="5266313" cy="828880"/>
          </a:xfrm>
        </p:spPr>
        <p:txBody>
          <a:bodyPr anchor="t">
            <a:normAutofit/>
          </a:bodyPr>
          <a:lstStyle/>
          <a:p>
            <a:r>
              <a:rPr lang="en-GB"/>
              <a:t>            </a:t>
            </a:r>
            <a:r>
              <a:rPr lang="en-GB" sz="4800"/>
              <a:t>    Overview</a:t>
            </a:r>
          </a:p>
        </p:txBody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4848C7E3-E10F-60D4-3F7C-CDDB23D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AB31A0F-BC37-497B-8DBD-138358E72398}" type="datetime1">
              <a:rPr lang="en-US" smtClean="0"/>
              <a:pPr>
                <a:spcAft>
                  <a:spcPts val="600"/>
                </a:spcAft>
              </a:pPr>
              <a:t>7/17/2026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717D0BA7-B679-ABB6-AE90-CC62D96C8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D06FD813-5B56-C2EC-BE44-F2C86395D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B7A2AE80-25CB-5599-947B-4016D3B378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040346"/>
              </p:ext>
            </p:extLst>
          </p:nvPr>
        </p:nvGraphicFramePr>
        <p:xfrm>
          <a:off x="2696955" y="1098153"/>
          <a:ext cx="5922489" cy="5053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89700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56C74-533E-86A2-2FF3-46255A29B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-16111"/>
            <a:ext cx="10058400" cy="774774"/>
          </a:xfrm>
        </p:spPr>
        <p:txBody>
          <a:bodyPr>
            <a:normAutofit fontScale="90000"/>
          </a:bodyPr>
          <a:lstStyle/>
          <a:p>
            <a:r>
              <a:rPr lang="en-GB"/>
              <a:t>COMPANY Profile and BACKGROUND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14058B2-077C-EA1E-76D6-493D76BB08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997651"/>
              </p:ext>
            </p:extLst>
          </p:nvPr>
        </p:nvGraphicFramePr>
        <p:xfrm>
          <a:off x="554591" y="1040095"/>
          <a:ext cx="11125199" cy="53425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92820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D1AAE4-5F42-95EF-93B3-1AA195D1BD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A1D4B8-B7AD-1854-08E9-A581CB144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-270110"/>
            <a:ext cx="11849752" cy="197945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 problem :nature and scope </a:t>
            </a:r>
            <a:r>
              <a:rPr lang="en-GB" sz="3000">
                <a:solidFill>
                  <a:schemeClr val="tx1"/>
                </a:solidFill>
              </a:rPr>
              <a:t>(</a:t>
            </a:r>
            <a:r>
              <a:rPr lang="en-GB" sz="3000" err="1">
                <a:solidFill>
                  <a:schemeClr val="tx1"/>
                </a:solidFill>
              </a:rPr>
              <a:t>Wevalgo</a:t>
            </a:r>
            <a:r>
              <a:rPr lang="en-GB" sz="3000">
                <a:solidFill>
                  <a:schemeClr val="tx1"/>
                </a:solidFill>
              </a:rPr>
              <a:t> (n.d.) </a:t>
            </a:r>
          </a:p>
        </p:txBody>
      </p:sp>
      <p:sp>
        <p:nvSpPr>
          <p:cNvPr id="5" name="Right Arrow Callout 4">
            <a:extLst>
              <a:ext uri="{FF2B5EF4-FFF2-40B4-BE49-F238E27FC236}">
                <a16:creationId xmlns:a16="http://schemas.microsoft.com/office/drawing/2014/main" id="{62AE3D18-B12E-A084-F128-4428E22A40EF}"/>
              </a:ext>
            </a:extLst>
          </p:cNvPr>
          <p:cNvSpPr/>
          <p:nvPr/>
        </p:nvSpPr>
        <p:spPr>
          <a:xfrm>
            <a:off x="8070434" y="1717710"/>
            <a:ext cx="3051718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5574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en-US">
                <a:solidFill>
                  <a:schemeClr val="bg1"/>
                </a:solidFill>
              </a:rPr>
              <a:t>Why: </a:t>
            </a:r>
          </a:p>
          <a:p>
            <a:pPr lvl="1" algn="ctr"/>
            <a:r>
              <a:rPr lang="en-US">
                <a:solidFill>
                  <a:schemeClr val="bg1"/>
                </a:solidFill>
              </a:rPr>
              <a:t>Artisan Bakery</a:t>
            </a:r>
          </a:p>
          <a:p>
            <a:pPr lvl="1" algn="ctr"/>
            <a:r>
              <a:rPr lang="en-US">
                <a:solidFill>
                  <a:schemeClr val="bg1"/>
                </a:solidFill>
              </a:rPr>
              <a:t>Delivery </a:t>
            </a:r>
          </a:p>
          <a:p>
            <a:pPr lvl="1" algn="ctr"/>
            <a:r>
              <a:rPr lang="en-US">
                <a:solidFill>
                  <a:schemeClr val="bg1"/>
                </a:solidFill>
              </a:rPr>
              <a:t>And Pre-order</a:t>
            </a:r>
          </a:p>
          <a:p>
            <a:pPr lvl="1" algn="ctr"/>
            <a:r>
              <a:rPr lang="en-US">
                <a:solidFill>
                  <a:schemeClr val="bg1"/>
                </a:solidFill>
              </a:rPr>
              <a:t>Not available</a:t>
            </a:r>
          </a:p>
        </p:txBody>
      </p:sp>
      <p:sp>
        <p:nvSpPr>
          <p:cNvPr id="6" name="Right Arrow Callout 5">
            <a:extLst>
              <a:ext uri="{FF2B5EF4-FFF2-40B4-BE49-F238E27FC236}">
                <a16:creationId xmlns:a16="http://schemas.microsoft.com/office/drawing/2014/main" id="{A567C3A8-17FC-AC76-3E61-1E7B48D6EC51}"/>
              </a:ext>
            </a:extLst>
          </p:cNvPr>
          <p:cNvSpPr/>
          <p:nvPr/>
        </p:nvSpPr>
        <p:spPr>
          <a:xfrm>
            <a:off x="6836368" y="3526998"/>
            <a:ext cx="2977374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0005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en-US">
                <a:solidFill>
                  <a:schemeClr val="bg1"/>
                </a:solidFill>
              </a:rPr>
              <a:t>How much: </a:t>
            </a:r>
          </a:p>
          <a:p>
            <a:pPr algn="r"/>
            <a:r>
              <a:rPr lang="en-US">
                <a:solidFill>
                  <a:schemeClr val="bg1"/>
                </a:solidFill>
              </a:rPr>
              <a:t> Sales has only recovered 25% compared to pre pandemic sales levels</a:t>
            </a:r>
          </a:p>
        </p:txBody>
      </p:sp>
      <p:sp>
        <p:nvSpPr>
          <p:cNvPr id="7" name="Right Arrow Callout 6">
            <a:extLst>
              <a:ext uri="{FF2B5EF4-FFF2-40B4-BE49-F238E27FC236}">
                <a16:creationId xmlns:a16="http://schemas.microsoft.com/office/drawing/2014/main" id="{7728BEB6-7502-A180-EC04-8E2644A5257B}"/>
              </a:ext>
            </a:extLst>
          </p:cNvPr>
          <p:cNvSpPr/>
          <p:nvPr/>
        </p:nvSpPr>
        <p:spPr>
          <a:xfrm>
            <a:off x="5721246" y="1709348"/>
            <a:ext cx="3051718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7085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Where:</a:t>
            </a:r>
          </a:p>
          <a:p>
            <a:pPr algn="ctr"/>
            <a:r>
              <a:rPr lang="en-US">
                <a:solidFill>
                  <a:schemeClr val="bg1"/>
                </a:solidFill>
              </a:rPr>
              <a:t>Coventry </a:t>
            </a:r>
          </a:p>
          <a:p>
            <a:pPr algn="ctr"/>
            <a:r>
              <a:rPr lang="en-US">
                <a:solidFill>
                  <a:schemeClr val="bg1"/>
                </a:solidFill>
              </a:rPr>
              <a:t>Retail Park</a:t>
            </a:r>
          </a:p>
        </p:txBody>
      </p:sp>
      <p:sp>
        <p:nvSpPr>
          <p:cNvPr id="8" name="Right Arrow Callout 7">
            <a:extLst>
              <a:ext uri="{FF2B5EF4-FFF2-40B4-BE49-F238E27FC236}">
                <a16:creationId xmlns:a16="http://schemas.microsoft.com/office/drawing/2014/main" id="{1C564A7F-0679-90C7-2B6A-969122E18429}"/>
              </a:ext>
            </a:extLst>
          </p:cNvPr>
          <p:cNvSpPr/>
          <p:nvPr/>
        </p:nvSpPr>
        <p:spPr>
          <a:xfrm>
            <a:off x="4046705" y="3518636"/>
            <a:ext cx="3423425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1577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How: </a:t>
            </a:r>
          </a:p>
          <a:p>
            <a:pPr lvl="1" algn="ctr"/>
            <a:r>
              <a:rPr lang="en-US">
                <a:solidFill>
                  <a:schemeClr val="bg1"/>
                </a:solidFill>
              </a:rPr>
              <a:t>Redundancies </a:t>
            </a:r>
          </a:p>
          <a:p>
            <a:pPr lvl="1" algn="ctr"/>
            <a:r>
              <a:rPr lang="en-US">
                <a:solidFill>
                  <a:schemeClr val="bg1"/>
                </a:solidFill>
              </a:rPr>
              <a:t>      Work From Home changes  </a:t>
            </a:r>
          </a:p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0" name="Right Arrow Callout 9">
            <a:extLst>
              <a:ext uri="{FF2B5EF4-FFF2-40B4-BE49-F238E27FC236}">
                <a16:creationId xmlns:a16="http://schemas.microsoft.com/office/drawing/2014/main" id="{3A84FF5C-91CD-1F10-A981-DF7323A3E077}"/>
              </a:ext>
            </a:extLst>
          </p:cNvPr>
          <p:cNvSpPr/>
          <p:nvPr/>
        </p:nvSpPr>
        <p:spPr>
          <a:xfrm>
            <a:off x="2888836" y="1709349"/>
            <a:ext cx="3505201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0331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en-US">
                <a:solidFill>
                  <a:schemeClr val="bg1"/>
                </a:solidFill>
              </a:rPr>
              <a:t>What:</a:t>
            </a:r>
          </a:p>
          <a:p>
            <a:pPr lvl="2" algn="ctr"/>
            <a:r>
              <a:rPr lang="en-US">
                <a:solidFill>
                  <a:schemeClr val="bg1"/>
                </a:solidFill>
              </a:rPr>
              <a:t> Declining sales</a:t>
            </a:r>
          </a:p>
          <a:p>
            <a:pPr lvl="2" algn="ctr"/>
            <a:r>
              <a:rPr lang="en-US">
                <a:solidFill>
                  <a:schemeClr val="bg1"/>
                </a:solidFill>
              </a:rPr>
              <a:t> after pandemic</a:t>
            </a:r>
          </a:p>
        </p:txBody>
      </p:sp>
      <p:sp>
        <p:nvSpPr>
          <p:cNvPr id="12" name="Right Arrow Callout 11">
            <a:extLst>
              <a:ext uri="{FF2B5EF4-FFF2-40B4-BE49-F238E27FC236}">
                <a16:creationId xmlns:a16="http://schemas.microsoft.com/office/drawing/2014/main" id="{1333F7ED-DC06-9DD0-CF24-BF56C97BF059}"/>
              </a:ext>
            </a:extLst>
          </p:cNvPr>
          <p:cNvSpPr/>
          <p:nvPr/>
        </p:nvSpPr>
        <p:spPr>
          <a:xfrm>
            <a:off x="1848056" y="3518636"/>
            <a:ext cx="2923480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565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When: After COVID-19 Pandemic</a:t>
            </a:r>
          </a:p>
        </p:txBody>
      </p:sp>
      <p:sp>
        <p:nvSpPr>
          <p:cNvPr id="16" name="Right Arrow Callout 15">
            <a:extLst>
              <a:ext uri="{FF2B5EF4-FFF2-40B4-BE49-F238E27FC236}">
                <a16:creationId xmlns:a16="http://schemas.microsoft.com/office/drawing/2014/main" id="{1903C7B9-4FB3-B9EF-BDFD-2352A2F4A65A}"/>
              </a:ext>
            </a:extLst>
          </p:cNvPr>
          <p:cNvSpPr/>
          <p:nvPr/>
        </p:nvSpPr>
        <p:spPr>
          <a:xfrm>
            <a:off x="699480" y="1709349"/>
            <a:ext cx="3140928" cy="1795347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870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WHO: Basil and customers</a:t>
            </a:r>
          </a:p>
        </p:txBody>
      </p:sp>
    </p:spTree>
    <p:extLst>
      <p:ext uri="{BB962C8B-B14F-4D97-AF65-F5344CB8AC3E}">
        <p14:creationId xmlns:p14="http://schemas.microsoft.com/office/powerpoint/2010/main" val="2318961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9FD8B5E-55FD-3259-EA00-3448DED62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36" y="310450"/>
            <a:ext cx="10058400" cy="1609344"/>
          </a:xfrm>
        </p:spPr>
        <p:txBody>
          <a:bodyPr>
            <a:normAutofit/>
          </a:bodyPr>
          <a:lstStyle/>
          <a:p>
            <a:r>
              <a:rPr lang="en-US"/>
              <a:t>PESTLE ANALYSIS </a:t>
            </a:r>
            <a:r>
              <a:rPr lang="en-US" sz="3300"/>
              <a:t>(</a:t>
            </a:r>
            <a:r>
              <a:rPr lang="en-GB" sz="3300"/>
              <a:t>Johnson, G., et al,(2020) </a:t>
            </a:r>
            <a:br>
              <a:rPr lang="en-GB"/>
            </a:br>
            <a:endParaRPr lang="en-US"/>
          </a:p>
        </p:txBody>
      </p:sp>
      <p:sp>
        <p:nvSpPr>
          <p:cNvPr id="10" name="Off-page Connector 9">
            <a:extLst>
              <a:ext uri="{FF2B5EF4-FFF2-40B4-BE49-F238E27FC236}">
                <a16:creationId xmlns:a16="http://schemas.microsoft.com/office/drawing/2014/main" id="{BC70A3A7-9AF6-23B6-AB6E-5980CEFDC95D}"/>
              </a:ext>
            </a:extLst>
          </p:cNvPr>
          <p:cNvSpPr/>
          <p:nvPr/>
        </p:nvSpPr>
        <p:spPr>
          <a:xfrm>
            <a:off x="334536" y="1795346"/>
            <a:ext cx="1951463" cy="3947531"/>
          </a:xfrm>
          <a:prstGeom prst="flowChartOffpageConnector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solidFill>
                  <a:srgbClr val="002060"/>
                </a:solidFill>
              </a:rPr>
              <a:t>POLITICAL</a:t>
            </a:r>
          </a:p>
          <a:p>
            <a:pPr algn="ctr"/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Clr>
                <a:srgbClr val="9E3611"/>
              </a:buClr>
              <a:buFont typeface="Arial" panose="020B0604020202020204" pitchFamily="34" charset="0"/>
              <a:buChar char="•"/>
            </a:pPr>
            <a:r>
              <a:rPr lang="en-GB" sz="1600" b="1">
                <a:solidFill>
                  <a:srgbClr val="002060"/>
                </a:solidFill>
                <a:ea typeface="+mn-lt"/>
                <a:cs typeface="+mn-lt"/>
              </a:rPr>
              <a:t>BREXIT </a:t>
            </a:r>
          </a:p>
          <a:p>
            <a:pPr marL="285750" indent="-285750">
              <a:buClr>
                <a:srgbClr val="9E3611"/>
              </a:buClr>
              <a:buFont typeface="Arial" panose="020B0604020202020204" pitchFamily="34" charset="0"/>
              <a:buChar char="•"/>
            </a:pPr>
            <a:r>
              <a:rPr lang="en-GB" sz="1600" b="1">
                <a:solidFill>
                  <a:srgbClr val="002060"/>
                </a:solidFill>
                <a:ea typeface="+mn-lt"/>
                <a:cs typeface="+mn-lt"/>
              </a:rPr>
              <a:t>Local Government &amp; Business Rates </a:t>
            </a:r>
            <a:r>
              <a:rPr lang="en-GB" sz="1400">
                <a:solidFill>
                  <a:schemeClr val="tx1"/>
                </a:solidFill>
              </a:rPr>
              <a:t>(GOV.UK (2023)</a:t>
            </a:r>
            <a:endParaRPr lang="en-GB" sz="1400" b="1">
              <a:solidFill>
                <a:schemeClr val="tx1"/>
              </a:solidFill>
            </a:endParaRPr>
          </a:p>
          <a:p>
            <a:pPr algn="ctr"/>
            <a:endParaRPr lang="en-US" sz="1600" b="1">
              <a:solidFill>
                <a:srgbClr val="002060"/>
              </a:solidFill>
            </a:endParaRPr>
          </a:p>
        </p:txBody>
      </p:sp>
      <p:sp>
        <p:nvSpPr>
          <p:cNvPr id="11" name="Off-page Connector 10">
            <a:extLst>
              <a:ext uri="{FF2B5EF4-FFF2-40B4-BE49-F238E27FC236}">
                <a16:creationId xmlns:a16="http://schemas.microsoft.com/office/drawing/2014/main" id="{B1B771F3-8571-36F8-15FC-E502BCBFF242}"/>
              </a:ext>
            </a:extLst>
          </p:cNvPr>
          <p:cNvSpPr/>
          <p:nvPr/>
        </p:nvSpPr>
        <p:spPr>
          <a:xfrm>
            <a:off x="10129023" y="1795346"/>
            <a:ext cx="1951463" cy="3947531"/>
          </a:xfrm>
          <a:prstGeom prst="flowChartOffpageConnector">
            <a:avLst/>
          </a:prstGeom>
          <a:ln>
            <a:solidFill>
              <a:srgbClr val="B7B7B7">
                <a:alpha val="50196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LEGAL</a:t>
            </a:r>
          </a:p>
          <a:p>
            <a:pPr algn="ctr"/>
            <a:endParaRPr lang="en-US" sz="1600" b="1">
              <a:solidFill>
                <a:schemeClr val="bg1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1600" b="1"/>
              <a:t>Import and Exporting Laws </a:t>
            </a:r>
          </a:p>
          <a:p>
            <a:pPr marL="228600" indent="-228600">
              <a:buFont typeface=""/>
              <a:buChar char="•"/>
            </a:pPr>
            <a:r>
              <a:rPr lang="en-US" sz="1600" b="1"/>
              <a:t>Food, Hygiene and Safety Standards</a:t>
            </a:r>
            <a:endParaRPr lang="en-GB" sz="1600"/>
          </a:p>
          <a:p>
            <a:pPr algn="ctr"/>
            <a:endParaRPr lang="en-US" sz="1600" b="1">
              <a:solidFill>
                <a:schemeClr val="bg1"/>
              </a:solidFill>
            </a:endParaRPr>
          </a:p>
        </p:txBody>
      </p:sp>
      <p:sp>
        <p:nvSpPr>
          <p:cNvPr id="12" name="Off-page Connector 11">
            <a:extLst>
              <a:ext uri="{FF2B5EF4-FFF2-40B4-BE49-F238E27FC236}">
                <a16:creationId xmlns:a16="http://schemas.microsoft.com/office/drawing/2014/main" id="{869A8A15-AE43-6B96-0FBF-E8B774E0F546}"/>
              </a:ext>
            </a:extLst>
          </p:cNvPr>
          <p:cNvSpPr/>
          <p:nvPr/>
        </p:nvSpPr>
        <p:spPr>
          <a:xfrm>
            <a:off x="2304585" y="1795346"/>
            <a:ext cx="1951463" cy="3947531"/>
          </a:xfrm>
          <a:prstGeom prst="flowChartOffpageConnector">
            <a:avLst/>
          </a:prstGeom>
          <a:ln>
            <a:solidFill>
              <a:srgbClr val="B7B7B7">
                <a:alpha val="50196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ECONOMIC</a:t>
            </a:r>
          </a:p>
          <a:p>
            <a:pPr algn="ctr"/>
            <a:endParaRPr lang="en-US" sz="1600" b="1">
              <a:solidFill>
                <a:schemeClr val="bg1"/>
              </a:solidFill>
            </a:endParaRPr>
          </a:p>
          <a:p>
            <a:pPr marL="228600" lvl="0" indent="-228600">
              <a:buFont typeface=""/>
              <a:buChar char="•"/>
            </a:pPr>
            <a:r>
              <a:rPr lang="en-GB" sz="1600" b="1" i="0" u="none" strike="noStrike" baseline="0">
                <a:solidFill>
                  <a:schemeClr val="bg1"/>
                </a:solidFill>
                <a:ea typeface="Arial"/>
                <a:cs typeface="Arial"/>
              </a:rPr>
              <a:t>Inflation</a:t>
            </a:r>
            <a:endParaRPr lang="en-GB" sz="1600" b="0" i="0" u="none" strike="noStrike" baseline="0">
              <a:solidFill>
                <a:schemeClr val="bg1"/>
              </a:solidFill>
              <a:ea typeface="Arial"/>
              <a:cs typeface="Arial"/>
            </a:endParaRPr>
          </a:p>
          <a:p>
            <a:pPr marL="228600" lvl="0" indent="-228600">
              <a:buFont typeface=""/>
              <a:buChar char="•"/>
            </a:pPr>
            <a:r>
              <a:rPr lang="en-GB" sz="1600" b="1" i="0" u="none" strike="noStrike" baseline="0">
                <a:solidFill>
                  <a:schemeClr val="bg1"/>
                </a:solidFill>
                <a:ea typeface="Arial"/>
                <a:cs typeface="Arial"/>
              </a:rPr>
              <a:t>Supply Chain</a:t>
            </a:r>
            <a:endParaRPr lang="en-GB" sz="1600">
              <a:solidFill>
                <a:schemeClr val="bg1"/>
              </a:solidFill>
            </a:endParaRPr>
          </a:p>
          <a:p>
            <a:pPr algn="ctr"/>
            <a:endParaRPr lang="en-US" sz="1600" b="1">
              <a:solidFill>
                <a:schemeClr val="bg1"/>
              </a:solidFill>
            </a:endParaRPr>
          </a:p>
        </p:txBody>
      </p:sp>
      <p:sp>
        <p:nvSpPr>
          <p:cNvPr id="13" name="Off-page Connector 12">
            <a:extLst>
              <a:ext uri="{FF2B5EF4-FFF2-40B4-BE49-F238E27FC236}">
                <a16:creationId xmlns:a16="http://schemas.microsoft.com/office/drawing/2014/main" id="{D58D9DDB-8404-E94D-DD6B-1348504DC330}"/>
              </a:ext>
            </a:extLst>
          </p:cNvPr>
          <p:cNvSpPr/>
          <p:nvPr/>
        </p:nvSpPr>
        <p:spPr>
          <a:xfrm>
            <a:off x="4274634" y="1795346"/>
            <a:ext cx="1951463" cy="3947531"/>
          </a:xfrm>
          <a:prstGeom prst="flowChartOffpageConnector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solidFill>
                  <a:srgbClr val="002060"/>
                </a:solidFill>
              </a:rPr>
              <a:t>SOCIAL</a:t>
            </a:r>
          </a:p>
          <a:p>
            <a:endParaRPr lang="en-US" sz="1600" b="1">
              <a:solidFill>
                <a:srgbClr val="FF0000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1600" b="1">
                <a:solidFill>
                  <a:srgbClr val="002060"/>
                </a:solidFill>
              </a:rPr>
              <a:t>The "Work from Home" Shift. </a:t>
            </a:r>
          </a:p>
          <a:p>
            <a:pPr marL="228600" indent="-228600">
              <a:buFont typeface=""/>
              <a:buChar char="•"/>
            </a:pPr>
            <a:r>
              <a:rPr lang="en-US" sz="1600" b="1">
                <a:solidFill>
                  <a:srgbClr val="002060"/>
                </a:solidFill>
              </a:rPr>
              <a:t>Changing Consumer Preferences (Convenience)</a:t>
            </a:r>
          </a:p>
          <a:p>
            <a:endParaRPr lang="en-GB" sz="1600"/>
          </a:p>
          <a:p>
            <a:pPr algn="ctr"/>
            <a:endParaRPr lang="en-US" sz="1600" b="1">
              <a:solidFill>
                <a:srgbClr val="002060"/>
              </a:solidFill>
            </a:endParaRPr>
          </a:p>
        </p:txBody>
      </p:sp>
      <p:sp>
        <p:nvSpPr>
          <p:cNvPr id="14" name="Off-page Connector 13">
            <a:extLst>
              <a:ext uri="{FF2B5EF4-FFF2-40B4-BE49-F238E27FC236}">
                <a16:creationId xmlns:a16="http://schemas.microsoft.com/office/drawing/2014/main" id="{94830AAC-0DFE-8114-D767-827A00060214}"/>
              </a:ext>
            </a:extLst>
          </p:cNvPr>
          <p:cNvSpPr/>
          <p:nvPr/>
        </p:nvSpPr>
        <p:spPr>
          <a:xfrm>
            <a:off x="6226097" y="1795347"/>
            <a:ext cx="1951463" cy="3947531"/>
          </a:xfrm>
          <a:prstGeom prst="flowChartOffpageConnector">
            <a:avLst/>
          </a:prstGeom>
          <a:ln>
            <a:solidFill>
              <a:srgbClr val="B7B7B7">
                <a:alpha val="50196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solidFill>
                  <a:schemeClr val="bg1"/>
                </a:solidFill>
              </a:rPr>
              <a:t>TECHNOLOGICAL</a:t>
            </a:r>
          </a:p>
          <a:p>
            <a:pPr algn="ctr"/>
            <a:endParaRPr lang="en-US" sz="1600" b="1">
              <a:solidFill>
                <a:schemeClr val="bg1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1600" b="1"/>
              <a:t>Lack of E-Commerce &amp; Digital Integration</a:t>
            </a:r>
          </a:p>
          <a:p>
            <a:pPr marL="228600" indent="-228600">
              <a:buFont typeface=""/>
              <a:buChar char="•"/>
            </a:pPr>
            <a:r>
              <a:rPr lang="en-US" sz="1600" b="1"/>
              <a:t>No Delivery Services</a:t>
            </a:r>
            <a:endParaRPr lang="en-US" sz="1600"/>
          </a:p>
          <a:p>
            <a:pPr algn="ctr"/>
            <a:endParaRPr lang="en-US" sz="1600" b="1">
              <a:solidFill>
                <a:schemeClr val="bg1"/>
              </a:solidFill>
            </a:endParaRPr>
          </a:p>
        </p:txBody>
      </p:sp>
      <p:sp>
        <p:nvSpPr>
          <p:cNvPr id="15" name="Off-page Connector 14">
            <a:extLst>
              <a:ext uri="{FF2B5EF4-FFF2-40B4-BE49-F238E27FC236}">
                <a16:creationId xmlns:a16="http://schemas.microsoft.com/office/drawing/2014/main" id="{91513588-70CA-F2A2-72D5-C0121FFBDE09}"/>
              </a:ext>
            </a:extLst>
          </p:cNvPr>
          <p:cNvSpPr/>
          <p:nvPr/>
        </p:nvSpPr>
        <p:spPr>
          <a:xfrm>
            <a:off x="8196146" y="1795347"/>
            <a:ext cx="1951463" cy="3947531"/>
          </a:xfrm>
          <a:prstGeom prst="flowChartOffpageConnector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solidFill>
                  <a:srgbClr val="002060"/>
                </a:solidFill>
              </a:rPr>
              <a:t>ENVIROMENTAL</a:t>
            </a:r>
          </a:p>
          <a:p>
            <a:pPr algn="ctr"/>
            <a:endParaRPr lang="en-US" sz="1600" b="1">
              <a:solidFill>
                <a:srgbClr val="002060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1600" b="1">
                <a:solidFill>
                  <a:srgbClr val="002060"/>
                </a:solidFill>
              </a:rPr>
              <a:t>Climate Change </a:t>
            </a:r>
          </a:p>
          <a:p>
            <a:pPr marL="228600" indent="-228600">
              <a:buFont typeface=""/>
              <a:buChar char="•"/>
            </a:pPr>
            <a:r>
              <a:rPr lang="en-US" sz="1600" b="1">
                <a:solidFill>
                  <a:srgbClr val="002060"/>
                </a:solidFill>
              </a:rPr>
              <a:t>Crop Vulnerability</a:t>
            </a:r>
          </a:p>
          <a:p>
            <a:r>
              <a:rPr lang="en-GB" sz="1600">
                <a:solidFill>
                  <a:schemeClr val="tx1"/>
                </a:solidFill>
              </a:rPr>
              <a:t>(Food Standards Agency (2024))</a:t>
            </a:r>
            <a:endParaRPr lang="en-US" sz="1600" b="1">
              <a:solidFill>
                <a:schemeClr val="tx1"/>
              </a:solidFill>
            </a:endParaRPr>
          </a:p>
          <a:p>
            <a:pPr marL="228600" indent="-228600">
              <a:buFont typeface=""/>
              <a:buChar char="•"/>
            </a:pPr>
            <a:endParaRPr lang="en-US" sz="1600">
              <a:solidFill>
                <a:srgbClr val="002060"/>
              </a:solidFill>
            </a:endParaRPr>
          </a:p>
          <a:p>
            <a:pPr algn="ctr"/>
            <a:endParaRPr lang="en-US" sz="16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3091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hevron 1">
            <a:extLst>
              <a:ext uri="{FF2B5EF4-FFF2-40B4-BE49-F238E27FC236}">
                <a16:creationId xmlns:a16="http://schemas.microsoft.com/office/drawing/2014/main" id="{D09AC6B6-D620-C898-04A1-C275AE6DC9AA}"/>
              </a:ext>
            </a:extLst>
          </p:cNvPr>
          <p:cNvSpPr/>
          <p:nvPr/>
        </p:nvSpPr>
        <p:spPr>
          <a:xfrm>
            <a:off x="6378498" y="1828800"/>
            <a:ext cx="2754351" cy="3200400"/>
          </a:xfrm>
          <a:prstGeom prst="chevron">
            <a:avLst>
              <a:gd name="adj" fmla="val 95345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hevron 2">
            <a:extLst>
              <a:ext uri="{FF2B5EF4-FFF2-40B4-BE49-F238E27FC236}">
                <a16:creationId xmlns:a16="http://schemas.microsoft.com/office/drawing/2014/main" id="{C145C019-B7EA-250F-2A31-8B72A71DB32B}"/>
              </a:ext>
            </a:extLst>
          </p:cNvPr>
          <p:cNvSpPr/>
          <p:nvPr/>
        </p:nvSpPr>
        <p:spPr>
          <a:xfrm>
            <a:off x="2799886" y="1828800"/>
            <a:ext cx="2754351" cy="3200400"/>
          </a:xfrm>
          <a:prstGeom prst="chevron">
            <a:avLst>
              <a:gd name="adj" fmla="val 95749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DC58AF28-A246-9F19-D4F6-A916FDDBE885}"/>
              </a:ext>
            </a:extLst>
          </p:cNvPr>
          <p:cNvSpPr/>
          <p:nvPr/>
        </p:nvSpPr>
        <p:spPr>
          <a:xfrm>
            <a:off x="1975624" y="3311912"/>
            <a:ext cx="9132849" cy="206298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hevron 4">
            <a:extLst>
              <a:ext uri="{FF2B5EF4-FFF2-40B4-BE49-F238E27FC236}">
                <a16:creationId xmlns:a16="http://schemas.microsoft.com/office/drawing/2014/main" id="{3C1DFE11-0291-79FC-32A8-00B072784AA2}"/>
              </a:ext>
            </a:extLst>
          </p:cNvPr>
          <p:cNvSpPr/>
          <p:nvPr/>
        </p:nvSpPr>
        <p:spPr>
          <a:xfrm>
            <a:off x="9286707" y="2768569"/>
            <a:ext cx="2185639" cy="1349297"/>
          </a:xfrm>
          <a:prstGeom prst="chevr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8ED7D9-5B89-7D82-381D-1EE0F73F833B}"/>
              </a:ext>
            </a:extLst>
          </p:cNvPr>
          <p:cNvSpPr txBox="1"/>
          <p:nvPr/>
        </p:nvSpPr>
        <p:spPr>
          <a:xfrm>
            <a:off x="9725895" y="3022974"/>
            <a:ext cx="15026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Declining Sales</a:t>
            </a:r>
          </a:p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ADAF4F1-F0EA-DDA0-248D-DF5714BBB5C6}"/>
              </a:ext>
            </a:extLst>
          </p:cNvPr>
          <p:cNvSpPr/>
          <p:nvPr/>
        </p:nvSpPr>
        <p:spPr>
          <a:xfrm rot="2027873">
            <a:off x="7442422" y="2252023"/>
            <a:ext cx="71846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MAN</a:t>
            </a:r>
            <a:endParaRPr lang="en-GB" sz="20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5643429-7FF9-52FD-BE50-F7E6EA527C3E}"/>
              </a:ext>
            </a:extLst>
          </p:cNvPr>
          <p:cNvSpPr/>
          <p:nvPr/>
        </p:nvSpPr>
        <p:spPr>
          <a:xfrm rot="2027873">
            <a:off x="2709784" y="2276460"/>
            <a:ext cx="314759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MACHINE</a:t>
            </a:r>
            <a:endParaRPr lang="en-GB" sz="20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37DB5D-CF11-A9CF-1738-24D2BDE59AAE}"/>
              </a:ext>
            </a:extLst>
          </p:cNvPr>
          <p:cNvSpPr/>
          <p:nvPr/>
        </p:nvSpPr>
        <p:spPr>
          <a:xfrm rot="19615069">
            <a:off x="7075016" y="4340756"/>
            <a:ext cx="119776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METHOD</a:t>
            </a:r>
            <a:endParaRPr lang="en-GB" sz="20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4BAA6A-CB69-3917-A832-EE540BF0F203}"/>
              </a:ext>
            </a:extLst>
          </p:cNvPr>
          <p:cNvSpPr/>
          <p:nvPr/>
        </p:nvSpPr>
        <p:spPr>
          <a:xfrm rot="19615069">
            <a:off x="3538290" y="4260331"/>
            <a:ext cx="14392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MATERIALS</a:t>
            </a:r>
            <a:endParaRPr lang="en-GB" sz="20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703051-90B0-B1E8-9C1F-1FE89B2C2AFA}"/>
              </a:ext>
            </a:extLst>
          </p:cNvPr>
          <p:cNvSpPr txBox="1"/>
          <p:nvPr/>
        </p:nvSpPr>
        <p:spPr>
          <a:xfrm>
            <a:off x="6047784" y="2022962"/>
            <a:ext cx="1457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WFH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3D20BA-88AD-A2F3-E5D9-9311A0961279}"/>
              </a:ext>
            </a:extLst>
          </p:cNvPr>
          <p:cNvSpPr txBox="1"/>
          <p:nvPr/>
        </p:nvSpPr>
        <p:spPr>
          <a:xfrm>
            <a:off x="5965851" y="2414498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rgbClr val="000000"/>
                </a:solidFill>
              </a:rPr>
              <a:t>Redundancies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792F80-5120-3E76-2A9D-D18515B5F421}"/>
              </a:ext>
            </a:extLst>
          </p:cNvPr>
          <p:cNvSpPr txBox="1"/>
          <p:nvPr/>
        </p:nvSpPr>
        <p:spPr>
          <a:xfrm>
            <a:off x="6437271" y="2854531"/>
            <a:ext cx="1847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Owner’s strategy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A78A33-593A-EF96-9B8F-E79A8360CFB2}"/>
              </a:ext>
            </a:extLst>
          </p:cNvPr>
          <p:cNvSpPr txBox="1"/>
          <p:nvPr/>
        </p:nvSpPr>
        <p:spPr>
          <a:xfrm>
            <a:off x="5519008" y="3560752"/>
            <a:ext cx="2765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Traditional Business Style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0E7A9E-E6F6-6EE2-6650-1031D5B83D15}"/>
              </a:ext>
            </a:extLst>
          </p:cNvPr>
          <p:cNvSpPr txBox="1"/>
          <p:nvPr/>
        </p:nvSpPr>
        <p:spPr>
          <a:xfrm>
            <a:off x="5024568" y="4017635"/>
            <a:ext cx="2521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No Pre Ordering system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B1622F-9DF5-B514-F131-3D959E9F039D}"/>
              </a:ext>
            </a:extLst>
          </p:cNvPr>
          <p:cNvSpPr txBox="1"/>
          <p:nvPr/>
        </p:nvSpPr>
        <p:spPr>
          <a:xfrm>
            <a:off x="4783865" y="4440973"/>
            <a:ext cx="1540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Poor Cost </a:t>
            </a:r>
          </a:p>
          <a:p>
            <a:r>
              <a:rPr lang="en-US"/>
              <a:t>Management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0EC372-E8CE-E83D-05DF-C346A8544F37}"/>
              </a:ext>
            </a:extLst>
          </p:cNvPr>
          <p:cNvSpPr txBox="1"/>
          <p:nvPr/>
        </p:nvSpPr>
        <p:spPr>
          <a:xfrm>
            <a:off x="2085516" y="3624950"/>
            <a:ext cx="2117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Organic ingredients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59B5DC5-0094-2C88-EAB4-5EBD18948FA7}"/>
              </a:ext>
            </a:extLst>
          </p:cNvPr>
          <p:cNvSpPr txBox="1"/>
          <p:nvPr/>
        </p:nvSpPr>
        <p:spPr>
          <a:xfrm>
            <a:off x="1245051" y="4449846"/>
            <a:ext cx="1348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Resourcing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DA0F288-B8E6-2A14-9CF2-7BF331DE5873}"/>
              </a:ext>
            </a:extLst>
          </p:cNvPr>
          <p:cNvSpPr txBox="1"/>
          <p:nvPr/>
        </p:nvSpPr>
        <p:spPr>
          <a:xfrm>
            <a:off x="1543837" y="3984028"/>
            <a:ext cx="199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Rising Utility cost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F9D24A-2F1E-3EB1-CD02-6259447F5705}"/>
              </a:ext>
            </a:extLst>
          </p:cNvPr>
          <p:cNvSpPr txBox="1"/>
          <p:nvPr/>
        </p:nvSpPr>
        <p:spPr>
          <a:xfrm>
            <a:off x="1005294" y="2107183"/>
            <a:ext cx="2366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Traditional Equipment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733B8F9-1A08-241F-149D-385C379C02BC}"/>
              </a:ext>
            </a:extLst>
          </p:cNvPr>
          <p:cNvSpPr txBox="1"/>
          <p:nvPr/>
        </p:nvSpPr>
        <p:spPr>
          <a:xfrm>
            <a:off x="1919306" y="2709671"/>
            <a:ext cx="218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No Digital Presence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AD585B5-C67A-AE1A-667B-2B69CDCD7DCE}"/>
              </a:ext>
            </a:extLst>
          </p:cNvPr>
          <p:cNvCxnSpPr>
            <a:cxnSpLocks/>
          </p:cNvCxnSpPr>
          <p:nvPr/>
        </p:nvCxnSpPr>
        <p:spPr>
          <a:xfrm flipH="1">
            <a:off x="1384776" y="2414498"/>
            <a:ext cx="236203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EEC8A33-F80D-CDD5-0A91-9BD66D98A1B8}"/>
              </a:ext>
            </a:extLst>
          </p:cNvPr>
          <p:cNvCxnSpPr>
            <a:cxnSpLocks/>
          </p:cNvCxnSpPr>
          <p:nvPr/>
        </p:nvCxnSpPr>
        <p:spPr>
          <a:xfrm flipH="1">
            <a:off x="2286000" y="3021994"/>
            <a:ext cx="2418533" cy="1477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12F3D09-C92E-5617-1CED-DB47913DE1EF}"/>
              </a:ext>
            </a:extLst>
          </p:cNvPr>
          <p:cNvCxnSpPr>
            <a:cxnSpLocks/>
          </p:cNvCxnSpPr>
          <p:nvPr/>
        </p:nvCxnSpPr>
        <p:spPr>
          <a:xfrm flipH="1" flipV="1">
            <a:off x="5341196" y="2286942"/>
            <a:ext cx="1812777" cy="119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269B3BC-997D-27FD-DCA4-DC36C998A630}"/>
              </a:ext>
            </a:extLst>
          </p:cNvPr>
          <p:cNvCxnSpPr>
            <a:cxnSpLocks/>
          </p:cNvCxnSpPr>
          <p:nvPr/>
        </p:nvCxnSpPr>
        <p:spPr>
          <a:xfrm flipH="1" flipV="1">
            <a:off x="5884951" y="2695532"/>
            <a:ext cx="1812777" cy="119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E908974-4E4F-84E6-B5F0-483756BA4F7F}"/>
              </a:ext>
            </a:extLst>
          </p:cNvPr>
          <p:cNvCxnSpPr>
            <a:cxnSpLocks/>
          </p:cNvCxnSpPr>
          <p:nvPr/>
        </p:nvCxnSpPr>
        <p:spPr>
          <a:xfrm flipH="1" flipV="1">
            <a:off x="6639254" y="3141829"/>
            <a:ext cx="1812777" cy="119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75DBDDB-1AC1-6390-6FC5-8EE48C409D83}"/>
              </a:ext>
            </a:extLst>
          </p:cNvPr>
          <p:cNvCxnSpPr>
            <a:cxnSpLocks/>
          </p:cNvCxnSpPr>
          <p:nvPr/>
        </p:nvCxnSpPr>
        <p:spPr>
          <a:xfrm flipH="1">
            <a:off x="5794332" y="3897707"/>
            <a:ext cx="2479027" cy="22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C9469AC-040C-027F-CF42-EF0F4875D186}"/>
              </a:ext>
            </a:extLst>
          </p:cNvPr>
          <p:cNvCxnSpPr>
            <a:cxnSpLocks/>
          </p:cNvCxnSpPr>
          <p:nvPr/>
        </p:nvCxnSpPr>
        <p:spPr>
          <a:xfrm flipH="1">
            <a:off x="5023961" y="4351104"/>
            <a:ext cx="2479027" cy="22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38610D5-421B-54D3-ABDE-8563E60F4BC7}"/>
              </a:ext>
            </a:extLst>
          </p:cNvPr>
          <p:cNvCxnSpPr>
            <a:cxnSpLocks/>
          </p:cNvCxnSpPr>
          <p:nvPr/>
        </p:nvCxnSpPr>
        <p:spPr>
          <a:xfrm flipH="1">
            <a:off x="4613265" y="5020809"/>
            <a:ext cx="1821552" cy="70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C15745E-BA74-BA3F-A7D5-A086F84A62E7}"/>
              </a:ext>
            </a:extLst>
          </p:cNvPr>
          <p:cNvCxnSpPr>
            <a:cxnSpLocks/>
          </p:cNvCxnSpPr>
          <p:nvPr/>
        </p:nvCxnSpPr>
        <p:spPr>
          <a:xfrm flipH="1" flipV="1">
            <a:off x="2057930" y="3975637"/>
            <a:ext cx="2555335" cy="42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76F45A3-D110-A2E8-CE8F-275C2827FB1C}"/>
              </a:ext>
            </a:extLst>
          </p:cNvPr>
          <p:cNvCxnSpPr>
            <a:cxnSpLocks/>
          </p:cNvCxnSpPr>
          <p:nvPr/>
        </p:nvCxnSpPr>
        <p:spPr>
          <a:xfrm flipH="1" flipV="1">
            <a:off x="1281537" y="4394843"/>
            <a:ext cx="2555335" cy="42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7223B0F-10D4-D89F-A885-1E843150389D}"/>
              </a:ext>
            </a:extLst>
          </p:cNvPr>
          <p:cNvCxnSpPr>
            <a:cxnSpLocks/>
          </p:cNvCxnSpPr>
          <p:nvPr/>
        </p:nvCxnSpPr>
        <p:spPr>
          <a:xfrm flipH="1">
            <a:off x="1208176" y="4846111"/>
            <a:ext cx="19492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7DFB0474-CEEE-45DF-D06F-96F86F3CB3AC}"/>
              </a:ext>
            </a:extLst>
          </p:cNvPr>
          <p:cNvSpPr txBox="1"/>
          <p:nvPr/>
        </p:nvSpPr>
        <p:spPr>
          <a:xfrm>
            <a:off x="333222" y="259094"/>
            <a:ext cx="745883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/>
              <a:t>Fishbone (Ishikawa) Diagram </a:t>
            </a:r>
            <a:r>
              <a:rPr lang="en-GB" b="1"/>
              <a:t>(Ishikawa, 1986)</a:t>
            </a:r>
            <a:r>
              <a:rPr lang="en-GB"/>
              <a:t> </a:t>
            </a:r>
            <a:r>
              <a:rPr lang="en-US" sz="30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651432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2693AA3A-D469-0627-3CB1-56A7FAEBA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138303"/>
            <a:ext cx="4999670" cy="714385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D41A83-FA63-C9D8-DF9A-442D40196173}"/>
              </a:ext>
            </a:extLst>
          </p:cNvPr>
          <p:cNvSpPr txBox="1"/>
          <p:nvPr/>
        </p:nvSpPr>
        <p:spPr>
          <a:xfrm>
            <a:off x="195653" y="286834"/>
            <a:ext cx="8373795" cy="64344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914400">
              <a:lnSpc>
                <a:spcPct val="110000"/>
              </a:lnSpc>
              <a:spcBef>
                <a:spcPts val="1000"/>
              </a:spcBef>
            </a:pPr>
            <a:endParaRPr lang="en-US" sz="700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700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700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We can therefore conclude the following: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Basil’s sales has not been able to recovered its </a:t>
            </a:r>
            <a:r>
              <a:rPr lang="en-US" sz="1400" b="1" err="1">
                <a:solidFill>
                  <a:schemeClr val="tx2"/>
                </a:solidFill>
              </a:rPr>
              <a:t>pre COVID</a:t>
            </a:r>
            <a:r>
              <a:rPr lang="en-US" sz="1400" b="1">
                <a:solidFill>
                  <a:schemeClr val="tx2"/>
                </a:solidFill>
              </a:rPr>
              <a:t> -19 sales margin.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His sales post pandemic has only increased by 25% and has stayed the same.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Work from home shift and Redundances has impacted decline in customer footfall.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Changing preferences to delivery and pre order has impacted his service availability.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Traditional baking style and potentially traditional business operations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     reduced their market competitiveness.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Finally, there are external or </a:t>
            </a:r>
            <a:r>
              <a:rPr lang="en-US" sz="1400" b="1" err="1">
                <a:solidFill>
                  <a:schemeClr val="tx2"/>
                </a:solidFill>
              </a:rPr>
              <a:t>marco</a:t>
            </a:r>
            <a:r>
              <a:rPr lang="en-US" sz="1400" b="1">
                <a:solidFill>
                  <a:schemeClr val="tx2"/>
                </a:solidFill>
              </a:rPr>
              <a:t> environmental factors that affected the </a:t>
            </a:r>
          </a:p>
          <a:p>
            <a:pPr marL="228600" indent="-228600" defTabSz="9144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business as highlighted in the PESTEL analysis.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FAAD03-E906-BD13-D9FF-CF8C56B4C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4905" y="1988806"/>
            <a:ext cx="4325385" cy="2878068"/>
          </a:xfrm>
          <a:prstGeom prst="rect">
            <a:avLst/>
          </a:prstGeom>
          <a:noFill/>
        </p:spPr>
      </p:pic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D87C4F6A-8422-1940-E34D-131776953B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136B4E9-2D4C-4340-861E-84757C91CACD}" type="datetime1">
              <a:rPr lang="en-US" smtClean="0"/>
              <a:pPr>
                <a:spcAft>
                  <a:spcPts val="600"/>
                </a:spcAft>
              </a:pPr>
              <a:t>7/17/2026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9C214EFD-7F72-A0AA-9318-84FB4EC55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5FCB9E2D-6399-480F-4B42-852CABD7A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9070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3804E1-C536-91A2-BA42-232560FF562F}"/>
              </a:ext>
            </a:extLst>
          </p:cNvPr>
          <p:cNvSpPr txBox="1"/>
          <p:nvPr/>
        </p:nvSpPr>
        <p:spPr>
          <a:xfrm>
            <a:off x="356838" y="724829"/>
            <a:ext cx="11481669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err="1"/>
              <a:t>Wevalgo</a:t>
            </a:r>
            <a:r>
              <a:rPr lang="en-GB"/>
              <a:t> (n.d.) ‘5W2H or 5W1H methods: how and when to use them’. </a:t>
            </a:r>
          </a:p>
          <a:p>
            <a:pPr lvl="0"/>
            <a:r>
              <a:rPr lang="en-GB"/>
              <a:t>Available at: </a:t>
            </a:r>
            <a:r>
              <a:rPr lang="en-GB" u="sng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https://www.wevalgo.com/know-how/opex-assessment-tools/problem-solving/5w2h-method</a:t>
            </a:r>
            <a:r>
              <a:rPr lang="en-GB"/>
              <a:t> </a:t>
            </a:r>
          </a:p>
          <a:p>
            <a:pPr lvl="0"/>
            <a:r>
              <a:rPr lang="en-GB"/>
              <a:t>(Accessed: 16 July 2026).</a:t>
            </a:r>
          </a:p>
          <a:p>
            <a:pPr lvl="0"/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Johnson, G., Whittington, R., </a:t>
            </a:r>
            <a:r>
              <a:rPr lang="en-GB" err="1"/>
              <a:t>Regnér</a:t>
            </a:r>
            <a:r>
              <a:rPr lang="en-GB"/>
              <a:t>, P., Scholes, K. and Angwin, D. (2020) </a:t>
            </a:r>
          </a:p>
          <a:p>
            <a:pPr lvl="0"/>
            <a:r>
              <a:rPr lang="en-GB" i="1"/>
              <a:t>Exploring Strategy</a:t>
            </a:r>
            <a:r>
              <a:rPr lang="en-GB"/>
              <a:t>. 12th edition. Harlow: Pearson Education.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Ishikawa, K. (1986) </a:t>
            </a:r>
            <a:r>
              <a:rPr lang="en-GB" i="1"/>
              <a:t>Guide to Quality Control</a:t>
            </a:r>
            <a:r>
              <a:rPr lang="en-GB"/>
              <a:t>. 2nd revised edition. </a:t>
            </a:r>
          </a:p>
          <a:p>
            <a:pPr lvl="0"/>
            <a:r>
              <a:rPr lang="en-GB"/>
              <a:t>White Plains, NY: Asian Productivity Organization/Quality Resources.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GOV.UK (2023) ‘Food business registration’. </a:t>
            </a:r>
          </a:p>
          <a:p>
            <a:pPr lvl="0"/>
            <a:r>
              <a:rPr lang="en-GB"/>
              <a:t>Available at: </a:t>
            </a:r>
            <a:r>
              <a:rPr lang="en-GB" u="sng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https://www.gov.uk/guidance/food-business-registration</a:t>
            </a:r>
            <a:r>
              <a:rPr lang="en-GB"/>
              <a:t> </a:t>
            </a:r>
          </a:p>
          <a:p>
            <a:pPr lvl="0"/>
            <a:r>
              <a:rPr lang="en-GB"/>
              <a:t>(Accessed: 16 July 2026).</a:t>
            </a:r>
          </a:p>
          <a:p>
            <a:pPr lvl="0"/>
            <a:endParaRPr lang="en-GB"/>
          </a:p>
          <a:p>
            <a:pPr lvl="0"/>
            <a:endParaRPr lang="en-GB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/>
              <a:t>Food Standards Agency (2024) ‘Impact of climate change on the UK food system’. </a:t>
            </a:r>
          </a:p>
          <a:p>
            <a:pPr lvl="0"/>
            <a:r>
              <a:rPr lang="en-GB"/>
              <a:t>Available at: </a:t>
            </a:r>
            <a:r>
              <a:rPr lang="en-GB" u="sng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https://science.food.gov.uk/article/123418-impact-of-climate-change-on-the-uk-food-system</a:t>
            </a:r>
            <a:endParaRPr lang="en-GB" u="sng"/>
          </a:p>
          <a:p>
            <a:pPr lvl="0"/>
            <a:r>
              <a:rPr lang="en-GB"/>
              <a:t> (Accessed: 16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30B4D-FB04-DD01-3FEE-87F377CA71DC}"/>
              </a:ext>
            </a:extLst>
          </p:cNvPr>
          <p:cNvSpPr txBox="1"/>
          <p:nvPr/>
        </p:nvSpPr>
        <p:spPr>
          <a:xfrm>
            <a:off x="353493" y="223861"/>
            <a:ext cx="22589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00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5380604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ainbow colored paint splatter with black text&#10;&#10;AI-generated content may be incorrect.">
            <a:extLst>
              <a:ext uri="{FF2B5EF4-FFF2-40B4-BE49-F238E27FC236}">
                <a16:creationId xmlns:a16="http://schemas.microsoft.com/office/drawing/2014/main" id="{90DE0EE6-5DC9-F841-318D-991116E1B7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33298" y="2693964"/>
            <a:ext cx="5119858" cy="38398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522C3F-5341-90C9-20BD-0750D7D12BA5}"/>
              </a:ext>
            </a:extLst>
          </p:cNvPr>
          <p:cNvSpPr txBox="1"/>
          <p:nvPr/>
        </p:nvSpPr>
        <p:spPr>
          <a:xfrm>
            <a:off x="3433298" y="6411013"/>
            <a:ext cx="51198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freepngimg.com/png/19305-thank-you-png-clipart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/3.0/"/>
              </a:rPr>
              <a:t>CC BY-NC</a:t>
            </a:r>
            <a:endParaRPr lang="en-US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385ED5-EC97-31E4-6DC6-17B1E3725920}"/>
              </a:ext>
            </a:extLst>
          </p:cNvPr>
          <p:cNvSpPr txBox="1"/>
          <p:nvPr/>
        </p:nvSpPr>
        <p:spPr>
          <a:xfrm>
            <a:off x="3868616" y="1153551"/>
            <a:ext cx="478701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0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8863470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BohoVogueVTI</vt:lpstr>
      <vt:lpstr>Module Name: Problem Solving and decision making  Assignment 1 Presentation  </vt:lpstr>
      <vt:lpstr>                Overview</vt:lpstr>
      <vt:lpstr>COMPANY Profile and BACKGROUND</vt:lpstr>
      <vt:lpstr> problem :nature and scope (Wevalgo (n.d.) </vt:lpstr>
      <vt:lpstr>PESTLE ANALYSIS (Johnson, G., et al,(2020)  </vt:lpstr>
      <vt:lpstr>PowerPoint Presentation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2026-07-17T12:07:12Z</dcterms:modified>
</cp:coreProperties>
</file>