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9"/>
  </p:notesMasterIdLst>
  <p:handoutMasterIdLst>
    <p:handoutMasterId r:id="rId10"/>
  </p:handoutMasterIdLst>
  <p:sldIdLst>
    <p:sldId id="260" r:id="rId5"/>
    <p:sldId id="257" r:id="rId6"/>
    <p:sldId id="310" r:id="rId7"/>
    <p:sldId id="1389" r:id="rId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8DEFC63-A7AA-4695-95D4-D8770428078D}" v="2" dt="2022-11-12T16:33:40.64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1" d="100"/>
          <a:sy n="101" d="100"/>
        </p:scale>
        <p:origin x="942" y="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viewProps" Target="viewProp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presProps" Target="presProps.xml"/><Relationship Id="rId5" Type="http://schemas.openxmlformats.org/officeDocument/2006/relationships/slide" Target="slides/slide1.xml"/><Relationship Id="rId15" Type="http://schemas.microsoft.com/office/2015/10/relationships/revisionInfo" Target="revisionInfo.xml"/><Relationship Id="rId10" Type="http://schemas.openxmlformats.org/officeDocument/2006/relationships/handoutMaster" Target="handoutMasters/handoutMaster1.xml"/><Relationship Id="rId4" Type="http://schemas.openxmlformats.org/officeDocument/2006/relationships/slideMaster" Target="slideMasters/slideMaster1.xml"/><Relationship Id="rId9" Type="http://schemas.openxmlformats.org/officeDocument/2006/relationships/notesMaster" Target="notesMasters/notesMaster1.xml"/><Relationship Id="rId14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15/07/2023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6D40210-9A76-4288-B9FD-2E6EF58FA949}" type="datetimeFigureOut">
              <a:rPr lang="en-GB" smtClean="0"/>
              <a:t>15/07/2023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7EA8173-6EA7-483C-A1E0-CFB4950086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098180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EA8173-6EA7-483C-A1E0-CFB4950086E9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014746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15/07/2023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15/07/2023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15/07/2023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15/07/2023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15/07/2023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15/07/2023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15/07/2023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15/07/2023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15/07/2023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15/07/2023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15/07/2023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15/07/2023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71600" y="1916832"/>
            <a:ext cx="7992888" cy="1440160"/>
          </a:xfrm>
        </p:spPr>
        <p:txBody>
          <a:bodyPr>
            <a:noAutofit/>
          </a:bodyPr>
          <a:lstStyle/>
          <a:p>
            <a:br>
              <a:rPr lang="en-GB" sz="3600" b="1" i="1" dirty="0">
                <a:solidFill>
                  <a:schemeClr val="bg1"/>
                </a:solidFill>
              </a:rPr>
            </a:br>
            <a:br>
              <a:rPr lang="en-GB" sz="3600" b="1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Community Care and Management of Longer-term Conditions</a:t>
            </a:r>
            <a:br>
              <a:rPr lang="en-GB" sz="3600" b="1" i="1" dirty="0">
                <a:solidFill>
                  <a:schemeClr val="bg1"/>
                </a:solidFill>
              </a:rPr>
            </a:br>
            <a:br>
              <a:rPr lang="en-GB" sz="3600" b="1" i="1" dirty="0">
                <a:solidFill>
                  <a:schemeClr val="bg1"/>
                </a:solidFill>
              </a:rPr>
            </a:br>
            <a:br>
              <a:rPr lang="en-GB" sz="3600" b="1" dirty="0">
                <a:solidFill>
                  <a:schemeClr val="bg1"/>
                </a:solidFill>
              </a:rPr>
            </a:br>
            <a:br>
              <a:rPr lang="en-GB" sz="3600" b="1" dirty="0">
                <a:solidFill>
                  <a:schemeClr val="bg1"/>
                </a:solidFill>
              </a:rPr>
            </a:br>
            <a:br>
              <a:rPr lang="en-GB" sz="3600" b="1" dirty="0">
                <a:solidFill>
                  <a:schemeClr val="bg1"/>
                </a:solidFill>
              </a:rPr>
            </a:br>
            <a:r>
              <a:rPr lang="en-GB" sz="3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Semester 1/2      </a:t>
            </a: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77A4DBEA-D6A2-4952-8612-2F1B35E2CE46}"/>
              </a:ext>
            </a:extLst>
          </p:cNvPr>
          <p:cNvSpPr txBox="1">
            <a:spLocks/>
          </p:cNvSpPr>
          <p:nvPr/>
        </p:nvSpPr>
        <p:spPr>
          <a:xfrm>
            <a:off x="251520" y="5445224"/>
            <a:ext cx="7992888" cy="64807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endParaRPr lang="en-GB" sz="2000" b="1">
              <a:solidFill>
                <a:schemeClr val="bg1"/>
              </a:solidFill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63DE40DA-47CD-4349-9D54-BB22EFAEF32A}"/>
              </a:ext>
            </a:extLst>
          </p:cNvPr>
          <p:cNvSpPr/>
          <p:nvPr/>
        </p:nvSpPr>
        <p:spPr>
          <a:xfrm>
            <a:off x="1187624" y="3064605"/>
            <a:ext cx="7416824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3200" b="1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Assessment Component 2</a:t>
            </a:r>
          </a:p>
          <a:p>
            <a:pPr algn="ctr"/>
            <a:r>
              <a:rPr lang="en-GB" sz="3200" b="1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Individual Presentation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DFE276F-6869-41C6-B887-3EC4A210430D}"/>
              </a:ext>
            </a:extLst>
          </p:cNvPr>
          <p:cNvSpPr txBox="1"/>
          <p:nvPr/>
        </p:nvSpPr>
        <p:spPr>
          <a:xfrm>
            <a:off x="107504" y="5508521"/>
            <a:ext cx="2664296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en-GB" sz="2000" b="1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Dr Aishat Bakre</a:t>
            </a:r>
            <a:endParaRPr kumimoji="0" lang="en-GB" sz="20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9568428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8E9F5D-9048-ECD6-5EF1-16BDE19099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Today’s session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FCAF27-9EE9-F2D3-86E5-13B2858E737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Today you will be doing your individual presentations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You will be presenting in front of the class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You will be marked as you present today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You must share your taught professionally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Take some time to rehearse before your turn. 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3620875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E05FD3-2A18-4D63-9097-C67E6B08C0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Remember: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4D0262-A3C5-4396-87AA-634EC25E339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Speak clearly</a:t>
            </a: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Do not speak too fast or too slow</a:t>
            </a: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Speak loud enough for everyone to hear</a:t>
            </a: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Show off your knowledge in your presentation</a:t>
            </a: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Ensure you address all the questions relating to your assessment</a:t>
            </a:r>
          </a:p>
          <a:p>
            <a:pPr marL="0" indent="0">
              <a:buNone/>
            </a:pP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Good luck!</a:t>
            </a:r>
          </a:p>
        </p:txBody>
      </p:sp>
    </p:spTree>
    <p:extLst>
      <p:ext uri="{BB962C8B-B14F-4D97-AF65-F5344CB8AC3E}">
        <p14:creationId xmlns:p14="http://schemas.microsoft.com/office/powerpoint/2010/main" val="179773464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AFB004-737D-3A28-689D-288A3C2D7A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Time slot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3C9EE7-2C99-D5C6-424C-556734DB265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28800"/>
            <a:ext cx="8229600" cy="3917032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The time slot is </a:t>
            </a:r>
          </a:p>
          <a:p>
            <a:pPr marL="0" indent="0">
              <a:buNone/>
            </a:pPr>
            <a:endParaRPr lang="en-GB" dirty="0"/>
          </a:p>
          <a:p>
            <a:pPr algn="ctr"/>
            <a:r>
              <a:rPr lang="en-GB" b="1" dirty="0"/>
              <a:t>15-20mins each </a:t>
            </a:r>
          </a:p>
        </p:txBody>
      </p:sp>
    </p:spTree>
    <p:extLst>
      <p:ext uri="{BB962C8B-B14F-4D97-AF65-F5344CB8AC3E}">
        <p14:creationId xmlns:p14="http://schemas.microsoft.com/office/powerpoint/2010/main" val="197473447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341C78B1F6210C4E9A58F73BA6479D21" ma:contentTypeVersion="2" ma:contentTypeDescription="Create a new document." ma:contentTypeScope="" ma:versionID="52f795333ace41bef08649b18825776b">
  <xsd:schema xmlns:xsd="http://www.w3.org/2001/XMLSchema" xmlns:xs="http://www.w3.org/2001/XMLSchema" xmlns:p="http://schemas.microsoft.com/office/2006/metadata/properties" xmlns:ns3="f856874f-9946-48cd-ac29-4cb76853c4c1" targetNamespace="http://schemas.microsoft.com/office/2006/metadata/properties" ma:root="true" ma:fieldsID="7a6da204620c827d4f9b8b623575ef93" ns3:_="">
    <xsd:import namespace="f856874f-9946-48cd-ac29-4cb76853c4c1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856874f-9946-48cd-ac29-4cb76853c4c1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5FC5585-51CA-4C4C-9028-AEC8FAD67B8B}">
  <ds:schemaRefs>
    <ds:schemaRef ds:uri="http://purl.org/dc/terms/"/>
    <ds:schemaRef ds:uri="http://schemas.openxmlformats.org/package/2006/metadata/core-properties"/>
    <ds:schemaRef ds:uri="http://schemas.microsoft.com/office/2006/documentManagement/types"/>
    <ds:schemaRef ds:uri="http://schemas.microsoft.com/office/infopath/2007/PartnerControls"/>
    <ds:schemaRef ds:uri="http://purl.org/dc/elements/1.1/"/>
    <ds:schemaRef ds:uri="http://schemas.microsoft.com/office/2006/metadata/properties"/>
    <ds:schemaRef ds:uri="f856874f-9946-48cd-ac29-4cb76853c4c1"/>
    <ds:schemaRef ds:uri="http://www.w3.org/XML/1998/namespace"/>
    <ds:schemaRef ds:uri="http://purl.org/dc/dcmitype/"/>
  </ds:schemaRefs>
</ds:datastoreItem>
</file>

<file path=customXml/itemProps2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03D7929B-5B4C-4CAE-8D27-458BB31CA3A8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f856874f-9946-48cd-ac29-4cb76853c4c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0</TotalTime>
  <Words>114</Words>
  <Application>Microsoft Office PowerPoint</Application>
  <PresentationFormat>On-screen Show (4:3)</PresentationFormat>
  <Paragraphs>23</Paragraphs>
  <Slides>4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8" baseType="lpstr">
      <vt:lpstr>Myriad Pro</vt:lpstr>
      <vt:lpstr>Arial</vt:lpstr>
      <vt:lpstr>Calibri</vt:lpstr>
      <vt:lpstr>20140311PresentationUWTSDTemplate</vt:lpstr>
      <vt:lpstr>  Community Care and Management of Longer-term Conditions     Semester 1/2      </vt:lpstr>
      <vt:lpstr>Today’s session</vt:lpstr>
      <vt:lpstr>Remember:</vt:lpstr>
      <vt:lpstr>Time slot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Aishat Bakre</cp:lastModifiedBy>
  <cp:revision>36</cp:revision>
  <dcterms:created xsi:type="dcterms:W3CDTF">2015-04-14T15:21:28Z</dcterms:created>
  <dcterms:modified xsi:type="dcterms:W3CDTF">2023-07-15T15:28:35Z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0x010100341C78B1F6210C4E9A58F73BA6479D21</vt:lpwstr>
  </property>
</Properties>
</file>