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2"/>
  </p:notesMasterIdLst>
  <p:sldIdLst>
    <p:sldId id="341" r:id="rId5"/>
    <p:sldId id="382" r:id="rId6"/>
    <p:sldId id="383" r:id="rId7"/>
    <p:sldId id="384" r:id="rId8"/>
    <p:sldId id="393" r:id="rId9"/>
    <p:sldId id="390" r:id="rId10"/>
    <p:sldId id="391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FF1B5E-BAF6-4165-BE5D-32C4CF77721E}" v="3" dt="2018-07-13T13:27:41.8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8" d="100"/>
          <a:sy n="78" d="100"/>
        </p:scale>
        <p:origin x="773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2DFA65B8-D43F-43C5-ADDD-7D8CF5B62945}"/>
    <pc:docChg chg="delSld modSld">
      <pc:chgData name="Julia Ault" userId="448e6d29-d07f-428e-8f66-47be6c4f352b" providerId="ADAL" clId="{2DFA65B8-D43F-43C5-ADDD-7D8CF5B62945}" dt="2018-07-13T13:27:41.884" v="1" actId="2696"/>
      <pc:docMkLst>
        <pc:docMk/>
      </pc:docMkLst>
      <pc:sldChg chg="modSp">
        <pc:chgData name="Julia Ault" userId="448e6d29-d07f-428e-8f66-47be6c4f352b" providerId="ADAL" clId="{2DFA65B8-D43F-43C5-ADDD-7D8CF5B62945}" dt="2018-07-13T13:27:32.345" v="0"/>
        <pc:sldMkLst>
          <pc:docMk/>
          <pc:sldMk cId="2188415301" sldId="341"/>
        </pc:sldMkLst>
        <pc:spChg chg="mod">
          <ac:chgData name="Julia Ault" userId="448e6d29-d07f-428e-8f66-47be6c4f352b" providerId="ADAL" clId="{2DFA65B8-D43F-43C5-ADDD-7D8CF5B62945}" dt="2018-07-13T13:27:32.345" v="0"/>
          <ac:spMkLst>
            <pc:docMk/>
            <pc:sldMk cId="2188415301" sldId="341"/>
            <ac:spMk id="13314" creationId="{00000000-0000-0000-0000-000000000000}"/>
          </ac:spMkLst>
        </pc:spChg>
      </pc:sldChg>
      <pc:sldChg chg="del">
        <pc:chgData name="Julia Ault" userId="448e6d29-d07f-428e-8f66-47be6c4f352b" providerId="ADAL" clId="{2DFA65B8-D43F-43C5-ADDD-7D8CF5B62945}" dt="2018-07-13T13:27:41.884" v="1" actId="2696"/>
        <pc:sldMkLst>
          <pc:docMk/>
          <pc:sldMk cId="3205830729" sldId="3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13/07/2018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13/07/2018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13/07/2018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13/07/2018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support.office.com/en-us/article/powerpoint-video-training-40e8c930-cb0b-40d8-82c4-bd53d3398787?redirectSourcePath=%252farticle%252fb89770f1-deb1-4a19-94ef-342aa15a4689&amp;ui=en-US&amp;rs=en-001&amp;ad=US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3766648"/>
            <a:ext cx="7772400" cy="2009341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ea"/>
              </a:rPr>
              <a:t>Office 365:</a:t>
            </a:r>
            <a:br>
              <a:rPr lang="en-US" sz="4000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PowerPoint</a:t>
            </a: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 Tutorials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88489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Outreach Program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PowerPoint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Office 365 software from UWTSD, it includes a copy of PowerPoint.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0BE370F-7029-4EED-8D5A-58968A2B58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98" y="1357156"/>
            <a:ext cx="7850203" cy="3696625"/>
          </a:xfr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6E4ABEE7-EE88-49DC-9E3C-46BB582E6024}"/>
              </a:ext>
            </a:extLst>
          </p:cNvPr>
          <p:cNvSpPr/>
          <p:nvPr/>
        </p:nvSpPr>
        <p:spPr>
          <a:xfrm rot="19008094">
            <a:off x="3431455" y="4465922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F20BAA-ACEA-4075-868B-15CEB2AF73BB}"/>
              </a:ext>
            </a:extLst>
          </p:cNvPr>
          <p:cNvSpPr/>
          <p:nvPr/>
        </p:nvSpPr>
        <p:spPr>
          <a:xfrm>
            <a:off x="4207059" y="3205468"/>
            <a:ext cx="2261420" cy="1848313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65D0E6-F3CA-44CE-BFB0-EE993040158B}"/>
              </a:ext>
            </a:extLst>
          </p:cNvPr>
          <p:cNvSpPr/>
          <p:nvPr/>
        </p:nvSpPr>
        <p:spPr>
          <a:xfrm>
            <a:off x="1637664" y="322379"/>
            <a:ext cx="617465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Click on Take a tour</a:t>
            </a:r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on Create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Click on Take a tour</a:t>
            </a:r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AD5AD33-72EF-47A8-8F04-4E855E948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29" y="1121761"/>
            <a:ext cx="7872142" cy="4397121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171EF644-3A52-49A5-A921-E725B50B593B}"/>
              </a:ext>
            </a:extLst>
          </p:cNvPr>
          <p:cNvSpPr/>
          <p:nvPr/>
        </p:nvSpPr>
        <p:spPr>
          <a:xfrm rot="12660387">
            <a:off x="6868234" y="4714830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DC1FC0C-FDF1-4877-ABB7-E2838F7D8D5B}"/>
              </a:ext>
            </a:extLst>
          </p:cNvPr>
          <p:cNvSpPr/>
          <p:nvPr/>
        </p:nvSpPr>
        <p:spPr>
          <a:xfrm>
            <a:off x="5764127" y="4144296"/>
            <a:ext cx="1347020" cy="11430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8441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 Slides Tutorial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968" y="1570704"/>
            <a:ext cx="4866968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3761F6-43F9-4F1E-87C8-6843D04A6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856" y="1073071"/>
            <a:ext cx="6314694" cy="454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82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Info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FE5BE2C-84B8-4A3F-AAC8-C73BC37ED4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23" y="1057580"/>
            <a:ext cx="7881956" cy="4077128"/>
          </a:xfr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96F801A-09EA-46E6-97D9-07817A754A3F}"/>
              </a:ext>
            </a:extLst>
          </p:cNvPr>
          <p:cNvSpPr/>
          <p:nvPr/>
        </p:nvSpPr>
        <p:spPr>
          <a:xfrm>
            <a:off x="568607" y="3502840"/>
            <a:ext cx="3573215" cy="56237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AC1A0E4-E760-4ED5-890F-48B6B9D97849}"/>
              </a:ext>
            </a:extLst>
          </p:cNvPr>
          <p:cNvSpPr/>
          <p:nvPr/>
        </p:nvSpPr>
        <p:spPr>
          <a:xfrm rot="12660387">
            <a:off x="3809100" y="3742906"/>
            <a:ext cx="1052052" cy="4326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197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PowerPoint Video Training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8" name="Content Placeholder 7" descr="A screenshot of a cell phone&#10;&#10;Description generated with high confidence">
            <a:hlinkClick r:id="rId2"/>
            <a:extLst>
              <a:ext uri="{FF2B5EF4-FFF2-40B4-BE49-F238E27FC236}">
                <a16:creationId xmlns:a16="http://schemas.microsoft.com/office/drawing/2014/main" id="{0BC34DE4-05BF-4AD0-A49B-C7562CBF5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688" y="1037482"/>
            <a:ext cx="7105778" cy="4527576"/>
          </a:xfrm>
        </p:spPr>
      </p:pic>
    </p:spTree>
    <p:extLst>
      <p:ext uri="{BB962C8B-B14F-4D97-AF65-F5344CB8AC3E}">
        <p14:creationId xmlns:p14="http://schemas.microsoft.com/office/powerpoint/2010/main" val="1423551265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http://purl.org/dc/elements/1.1/"/>
    <ds:schemaRef ds:uri="http://www.w3.org/XML/1998/namespace"/>
    <ds:schemaRef ds:uri="http://schemas.openxmlformats.org/package/2006/metadata/core-properties"/>
    <ds:schemaRef ds:uri="a908d394-d138-480e-87a3-ff44c37f991a"/>
    <ds:schemaRef ds:uri="f66716c4-314f-46c1-b01e-5a44c61897d8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129</TotalTime>
  <Words>102</Words>
  <Application>Microsoft Office PowerPoint</Application>
  <PresentationFormat>On-screen Show (4:3)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Office 365: PowerPoint Tutorials   </vt:lpstr>
      <vt:lpstr>PowerPoint</vt:lpstr>
      <vt:lpstr>PowerPoint Presentation</vt:lpstr>
      <vt:lpstr>Click on Create</vt:lpstr>
      <vt:lpstr>PowerPoint Slides Tutorial</vt:lpstr>
      <vt:lpstr>More Info</vt:lpstr>
      <vt:lpstr>PowerPoint Video Training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 Academic and Employability Skills   Excel Tutorials</dc:title>
  <dc:creator>Julia Ault</dc:creator>
  <cp:lastModifiedBy>Julia Ault</cp:lastModifiedBy>
  <cp:revision>5</cp:revision>
  <dcterms:created xsi:type="dcterms:W3CDTF">2018-04-16T14:36:32Z</dcterms:created>
  <dcterms:modified xsi:type="dcterms:W3CDTF">2018-07-13T13:27:50Z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