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11CC3-1863-4526-BAA8-B60FB4C31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4BBEB-1F4E-4213-A918-A75C27A988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4A082-F5C9-419A-A793-2543A748D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E8B8B-FFEF-47F5-9F15-EDBF63BFC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2B1AD5-71D3-4540-B1AA-356F65BFB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17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806D0-EA09-4035-B695-DA4EEFF2C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7A22-A412-4C0B-A27D-C2DD32A3D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37DB3-08A2-4F8B-81B7-3E1438976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7B2ED-72B2-4F58-BC22-3A78FCD73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C186A-1A8B-450D-909F-D0B66D044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36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A0E41-B7CC-44DF-82C0-073C8D14F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B63F66-F6CA-4EAD-A7B8-B640F2658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A4125-02A5-4183-A45F-9D0455769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88DBB-21DF-4836-8566-EDBF5F09C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148CA-14A0-42E2-9C7F-00FEE30ED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6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DB051-B104-44F1-962D-2A27CE6C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B5AF7-D594-4F30-A5CB-93A90F055E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C9CB19-61C7-4D34-9781-31B832D55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1815A-BA77-4AB9-BF27-9F1BD63F4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4AFA49-6B86-40E4-83D4-34FED14C7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CBF77-9AE4-4DB4-8498-ACC9D8224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603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287C0-BCCB-4A25-A37E-0D5DDD247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E02BCB-3072-481C-8A99-426E05821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DC897-FD86-49BF-BF17-4F9C17525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551156-7F96-4D9B-92B5-7542F3583B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446777-CBF9-468D-B80F-BD308A1492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BBEA49-707E-4D0C-A94C-CD6AED0A5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A9549F-B0DD-4C18-9C77-DCCAE9DA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C4DA74-86A6-465A-B758-6266CFBAB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61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E22FD-035D-4541-A561-9D9E2DE6B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B7CA2E-B0EE-421D-9F40-EFDD7D072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0781F5-C436-4D58-95B0-866A295BC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F89B63-8C30-46B1-9B08-87E0E7E11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581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D6D969-98C5-4C56-AA07-E3E688519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44858-7B53-476C-A64E-4368BCC10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2FF6-20CA-43E4-A1E5-81B050427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69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498D-7791-4029-96E1-BC63938E5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04718-4874-4CE4-8937-7FAA5B949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B23301-7172-4019-B87E-6844F51B2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AD01CD-FD17-4083-9922-2D3CC2855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41107-4AC7-45B4-94C1-58D9E4E79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7256A-189E-4388-A28E-846616BB3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38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D17F9-3F28-42EC-86A1-F8EBA354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4D16B4-5825-43E6-8CB9-99C5543936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1BFEA-78DA-49FD-81C9-92540B2944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7D671F-9981-40BB-A97A-10A744347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2FD96F-3D6A-402D-9C5F-CA7B4E1E4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C7D55-725E-4821-AA29-710958E59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31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C9CF1-FB48-4E5B-B20A-DB1758676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A916C-26E9-4DAB-8F08-4A906BA159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6B9E3-DC75-4C4B-894C-19221393F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D5355-EE3A-4FAD-A251-F761B1579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2ADB0-1DC4-4F22-9F44-85572FB5F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09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82252E-7B60-45E4-801B-B39AA80390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EF6A86-CC80-4990-B630-A32DDE287F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7BFA9-626D-4C1F-9DE0-6B55591CC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00BB5-450D-4A8A-BFF9-A0C7F41D5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91E7-F8E2-423E-9DC4-97255B61D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119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175997-2DE2-42C7-9138-7815B51BE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75C2A3-9A6F-4A02-9BDF-E9E167D15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562E0-A20D-450F-B65B-5BF6080B90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180D7-C54D-488E-A4CE-5E86E22805EE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F58FD-951E-4950-96F7-86275671A0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469C1-F9E0-4EA6-AA9E-C24075B6D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87D8A-F112-4B6B-8EB9-6765F43D66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884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4CE5B-9574-4CBB-AE40-9D047859CD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482" y="811975"/>
            <a:ext cx="5730240" cy="161914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7CA14-F167-4B3A-B73C-676C74DBC1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95912" y="0"/>
            <a:ext cx="5396088" cy="6857999"/>
          </a:xfrm>
        </p:spPr>
        <p:txBody>
          <a:bodyPr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Programme: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BA HONS LEADERSHIP &amp; MANAGEMENT SKILLS IN THE WORKPLACE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Projects in the Organisation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Title: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Project 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Project management plan for launching a new product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Number: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BMSW5104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Michael Thomas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1908080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Isaiah Oino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6" name="Picture 2" descr="University of Wales Trinity Saint David launches &amp;#39;One Planet&amp;#39; Governance  Post-graduate Certificate | The One Planet Centre">
            <a:extLst>
              <a:ext uri="{FF2B5EF4-FFF2-40B4-BE49-F238E27FC236}">
                <a16:creationId xmlns:a16="http://schemas.microsoft.com/office/drawing/2014/main" id="{BBC84FD6-8B4B-4D40-B2D6-2658FBC7B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6491111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947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105D2-0558-4155-9E39-22EADD4EF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013" y="818266"/>
            <a:ext cx="3752468" cy="104567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Launching a New product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ELCOME to MY PRESENTATION |authorSTREAM">
            <a:extLst>
              <a:ext uri="{FF2B5EF4-FFF2-40B4-BE49-F238E27FC236}">
                <a16:creationId xmlns:a16="http://schemas.microsoft.com/office/drawing/2014/main" id="{2F13F86C-33D3-4C23-822B-B01802AA2D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70" b="1"/>
          <a:stretch/>
        </p:blipFill>
        <p:spPr bwMode="auto">
          <a:xfrm>
            <a:off x="804101" y="804101"/>
            <a:ext cx="6730556" cy="524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6" name="Picture 2" descr="1,346 New Courses Photos - Free &amp;amp; Royalty-Free Stock Photos from Dreamstime">
            <a:extLst>
              <a:ext uri="{FF2B5EF4-FFF2-40B4-BE49-F238E27FC236}">
                <a16:creationId xmlns:a16="http://schemas.microsoft.com/office/drawing/2014/main" id="{5A85D323-CD92-4656-AFDC-79E59149AD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75"/>
          <a:stretch/>
        </p:blipFill>
        <p:spPr bwMode="auto">
          <a:xfrm>
            <a:off x="7587013" y="2116515"/>
            <a:ext cx="3755152" cy="379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56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032B1E8-BC40-4380-97A6-14C0320AE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2BEABD9-E1ED-49C7-8734-5494C88E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Change direction road words new course way route moving forward. Change  direction, course, route, or new vision for moving | CanStock">
            <a:extLst>
              <a:ext uri="{FF2B5EF4-FFF2-40B4-BE49-F238E27FC236}">
                <a16:creationId xmlns:a16="http://schemas.microsoft.com/office/drawing/2014/main" id="{4B52328F-F098-48F4-89EA-2679193B05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57"/>
          <a:stretch/>
        </p:blipFill>
        <p:spPr bwMode="auto">
          <a:xfrm>
            <a:off x="1225704" y="424328"/>
            <a:ext cx="4028642" cy="39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0,114 Employee Training Photos and Premium High Res Pictures - Getty Images">
            <a:extLst>
              <a:ext uri="{FF2B5EF4-FFF2-40B4-BE49-F238E27FC236}">
                <a16:creationId xmlns:a16="http://schemas.microsoft.com/office/drawing/2014/main" id="{68342083-D2D1-4511-A984-838F8804A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5935" y="671764"/>
            <a:ext cx="5212080" cy="347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7341211-05E5-4FDD-98B1-F551CD0EA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9512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Box 2">
            <a:extLst>
              <a:ext uri="{FF2B5EF4-FFF2-40B4-BE49-F238E27FC236}">
                <a16:creationId xmlns:a16="http://schemas.microsoft.com/office/drawing/2014/main" id="{D3155436-00CD-47AE-A71A-0B82E2948CA1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2606040" y="5024628"/>
            <a:ext cx="6976872" cy="1344168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Product Launch</a:t>
            </a:r>
          </a:p>
        </p:txBody>
      </p:sp>
    </p:spTree>
    <p:extLst>
      <p:ext uri="{BB962C8B-B14F-4D97-AF65-F5344CB8AC3E}">
        <p14:creationId xmlns:p14="http://schemas.microsoft.com/office/powerpoint/2010/main" val="4059403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EBD57-B0E0-4D2B-8ED2-5850610CE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70" b="8019"/>
          <a:stretch/>
        </p:blipFill>
        <p:spPr>
          <a:xfrm>
            <a:off x="20" y="10"/>
            <a:ext cx="7148206" cy="6857990"/>
          </a:xfrm>
          <a:prstGeom prst="rect">
            <a:avLst/>
          </a:prstGeom>
        </p:spPr>
      </p:pic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90" name="Freeform: Shape 89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D8305-5832-4AF1-9C83-65F5DDFBF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693" y="288359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The n</a:t>
            </a: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ew Product  Project </a:t>
            </a:r>
            <a:r>
              <a:rPr lang="en-GB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O</a:t>
            </a: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utline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C6976-6AA1-4D26-BB6E-7A6FB0B78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165139"/>
            <a:ext cx="3940494" cy="454998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Summary of the Project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Visualize how the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project will play out as work progresses?</a:t>
            </a:r>
          </a:p>
          <a:p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intend to satisfy project deliverables?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ho's on the project team, and what resources you'll need?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6220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A5C79-4D9C-4216-BD67-074FC7810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5104" y="881074"/>
            <a:ext cx="3220127" cy="789321"/>
          </a:xfrm>
        </p:spPr>
        <p:txBody>
          <a:bodyPr anchor="b">
            <a:norm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PRODUCT</a:t>
            </a:r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A6DCC-174F-4FDE-9832-73533753C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7" y="1860156"/>
            <a:ext cx="3853243" cy="4009933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</a:p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Scope based on the project</a:t>
            </a: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81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9849B2-10B0-4EA9-98BC-F238EF071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013"/>
          <a:stretch/>
        </p:blipFill>
        <p:spPr>
          <a:xfrm>
            <a:off x="371476" y="803187"/>
            <a:ext cx="6500812" cy="525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20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3B24D-CEB4-40D0-B51E-543E4AB17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107" y="940300"/>
            <a:ext cx="3369539" cy="589854"/>
          </a:xfrm>
        </p:spPr>
        <p:txBody>
          <a:bodyPr anchor="b"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Product</a:t>
            </a:r>
            <a:endParaRPr lang="en-GB" sz="32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665C-CBB8-4859-8042-F11A2F8FF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7" y="1974574"/>
            <a:ext cx="3742942" cy="3758318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takeholder analysis</a:t>
            </a:r>
          </a:p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ork breakdown structure</a:t>
            </a:r>
          </a:p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roject success criteria</a:t>
            </a:r>
          </a:p>
          <a:p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79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4" name="Picture 2" descr="1,540 Stakeholders Stock Photos and Images - 123RF">
            <a:extLst>
              <a:ext uri="{FF2B5EF4-FFF2-40B4-BE49-F238E27FC236}">
                <a16:creationId xmlns:a16="http://schemas.microsoft.com/office/drawing/2014/main" id="{4FFA57D1-8B51-447E-AED0-224C55A75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" y="803187"/>
            <a:ext cx="7120052" cy="525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96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46481-976D-47D9-9BBA-87AA3B4BD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518" y="950682"/>
            <a:ext cx="3220127" cy="700557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New Product</a:t>
            </a:r>
            <a:endParaRPr lang="en-GB" sz="36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DA79B-C774-4A08-A2E7-5F7890864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6" y="2107097"/>
            <a:ext cx="3756196" cy="362579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roject deliverables</a:t>
            </a:r>
          </a:p>
          <a:p>
            <a:r>
              <a:rPr lang="en-GB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Risk assessment</a:t>
            </a:r>
          </a:p>
          <a:p>
            <a:r>
              <a:rPr lang="en-GB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Any assumptions</a:t>
            </a: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79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00" name="Picture 4" descr="Risk Assessments Based on Previous Normal Operations are No Longer Valid |  EASA Community">
            <a:extLst>
              <a:ext uri="{FF2B5EF4-FFF2-40B4-BE49-F238E27FC236}">
                <a16:creationId xmlns:a16="http://schemas.microsoft.com/office/drawing/2014/main" id="{0100835F-29A5-4E3C-B58F-30390D345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1" y="803177"/>
            <a:ext cx="7005752" cy="525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13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19E5F-DC95-4AB5-BCD7-19C08BA16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5105" y="970369"/>
            <a:ext cx="3220127" cy="734102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671-C0EE-4524-9478-C445B8148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5105" y="1704471"/>
            <a:ext cx="3264916" cy="4028421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project can be concluded and completed promptly not to get delayed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US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ue to its complexity, delays may be unavoidable</a:t>
            </a:r>
          </a:p>
          <a:p>
            <a:r>
              <a:rPr lang="en-US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main drive for this project is to offer a 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course. Program through a UBS Structure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Also making sure that the company breakeven and most importantly makes a profit.</a:t>
            </a:r>
          </a:p>
          <a:p>
            <a:endParaRPr lang="en-US" sz="1800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1300" dirty="0">
              <a:solidFill>
                <a:srgbClr val="FFFFFF"/>
              </a:solidFill>
            </a:endParaRPr>
          </a:p>
        </p:txBody>
      </p:sp>
      <p:sp>
        <p:nvSpPr>
          <p:cNvPr id="93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7375F5-2A7B-46D8-9606-95AA6A44CA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2690"/>
          <a:stretch/>
        </p:blipFill>
        <p:spPr>
          <a:xfrm>
            <a:off x="114300" y="803186"/>
            <a:ext cx="7120052" cy="525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2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0F4A5-73D0-420D-B253-50F2F8277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 descr="優れた Thank You For Listening To My Presentation - セマンテナン">
            <a:extLst>
              <a:ext uri="{FF2B5EF4-FFF2-40B4-BE49-F238E27FC236}">
                <a16:creationId xmlns:a16="http://schemas.microsoft.com/office/drawing/2014/main" id="{63A7AE2D-A123-4ACB-9B96-60CA0907DC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22"/>
          <a:stretch/>
        </p:blipFill>
        <p:spPr bwMode="auto">
          <a:xfrm>
            <a:off x="-100013" y="0"/>
            <a:ext cx="122920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80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889</TotalTime>
  <Words>179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Meiryo</vt:lpstr>
      <vt:lpstr>Arial</vt:lpstr>
      <vt:lpstr>Calibri</vt:lpstr>
      <vt:lpstr>Calibri Light</vt:lpstr>
      <vt:lpstr>Times New Roman</vt:lpstr>
      <vt:lpstr>Office Theme</vt:lpstr>
      <vt:lpstr>PowerPoint Presentation</vt:lpstr>
      <vt:lpstr>Launching a New product</vt:lpstr>
      <vt:lpstr>PowerPoint Presentation</vt:lpstr>
      <vt:lpstr>The new Product  Project Outline </vt:lpstr>
      <vt:lpstr>NEW PRODUCT</vt:lpstr>
      <vt:lpstr>New Product</vt:lpstr>
      <vt:lpstr>New Product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Anthony Thomas (1908080)</dc:creator>
  <cp:lastModifiedBy>Michael Anthony Thomas (1908080)</cp:lastModifiedBy>
  <cp:revision>28</cp:revision>
  <dcterms:created xsi:type="dcterms:W3CDTF">2021-12-04T15:04:42Z</dcterms:created>
  <dcterms:modified xsi:type="dcterms:W3CDTF">2021-12-07T09:46:11Z</dcterms:modified>
</cp:coreProperties>
</file>