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65" r:id="rId2"/>
    <p:sldId id="256" r:id="rId3"/>
    <p:sldId id="257" r:id="rId4"/>
    <p:sldId id="258" r:id="rId5"/>
    <p:sldId id="259" r:id="rId6"/>
    <p:sldId id="260" r:id="rId7"/>
    <p:sldId id="261"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001E469A-3AB1-4CC6-A507-644687683F9E}" type="datetimeFigureOut">
              <a:rPr lang="en-GB" smtClean="0"/>
              <a:t>10/12/2020</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100D53D5-99ED-4FDC-AFC8-F7FF2224A4B1}"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898096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1E469A-3AB1-4CC6-A507-644687683F9E}"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D53D5-99ED-4FDC-AFC8-F7FF2224A4B1}" type="slidenum">
              <a:rPr lang="en-GB" smtClean="0"/>
              <a:t>‹#›</a:t>
            </a:fld>
            <a:endParaRPr lang="en-GB"/>
          </a:p>
        </p:txBody>
      </p:sp>
    </p:spTree>
    <p:extLst>
      <p:ext uri="{BB962C8B-B14F-4D97-AF65-F5344CB8AC3E}">
        <p14:creationId xmlns:p14="http://schemas.microsoft.com/office/powerpoint/2010/main" val="60805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1E469A-3AB1-4CC6-A507-644687683F9E}"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D53D5-99ED-4FDC-AFC8-F7FF2224A4B1}"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7385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1E469A-3AB1-4CC6-A507-644687683F9E}" type="datetimeFigureOut">
              <a:rPr lang="en-GB" smtClean="0"/>
              <a:t>10/12/2020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D53D5-99ED-4FDC-AFC8-F7FF2224A4B1}" type="slidenum">
              <a:rPr lang="en-GB" smtClean="0"/>
              <a:t>‹#›</a:t>
            </a:fld>
            <a:endParaRPr lang="en-GB"/>
          </a:p>
        </p:txBody>
      </p:sp>
    </p:spTree>
    <p:extLst>
      <p:ext uri="{BB962C8B-B14F-4D97-AF65-F5344CB8AC3E}">
        <p14:creationId xmlns:p14="http://schemas.microsoft.com/office/powerpoint/2010/main" val="4237720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1E469A-3AB1-4CC6-A507-644687683F9E}" type="datetimeFigureOut">
              <a:rPr lang="en-GB" smtClean="0"/>
              <a:t>10/12/2020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D53D5-99ED-4FDC-AFC8-F7FF2224A4B1}" type="slidenum">
              <a:rPr lang="en-GB" smtClean="0"/>
              <a:t>‹#›</a:t>
            </a:fld>
            <a:endParaRPr lang="en-GB"/>
          </a:p>
        </p:txBody>
      </p:sp>
    </p:spTree>
    <p:extLst>
      <p:ext uri="{BB962C8B-B14F-4D97-AF65-F5344CB8AC3E}">
        <p14:creationId xmlns:p14="http://schemas.microsoft.com/office/powerpoint/2010/main" val="724076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1E469A-3AB1-4CC6-A507-644687683F9E}" type="datetimeFigureOut">
              <a:rPr lang="en-GB" smtClean="0"/>
              <a:t>10/12/2020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D53D5-99ED-4FDC-AFC8-F7FF2224A4B1}" type="slidenum">
              <a:rPr lang="en-GB" smtClean="0"/>
              <a:t>‹#›</a:t>
            </a:fld>
            <a:endParaRPr lang="en-GB"/>
          </a:p>
        </p:txBody>
      </p:sp>
    </p:spTree>
    <p:extLst>
      <p:ext uri="{BB962C8B-B14F-4D97-AF65-F5344CB8AC3E}">
        <p14:creationId xmlns:p14="http://schemas.microsoft.com/office/powerpoint/2010/main" val="4213525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1E469A-3AB1-4CC6-A507-644687683F9E}" type="datetimeFigureOut">
              <a:rPr lang="en-GB" smtClean="0"/>
              <a:t>10/12/2020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D53D5-99ED-4FDC-AFC8-F7FF2224A4B1}" type="slidenum">
              <a:rPr lang="en-GB" smtClean="0"/>
              <a:t>‹#›</a:t>
            </a:fld>
            <a:endParaRPr lang="en-GB"/>
          </a:p>
        </p:txBody>
      </p:sp>
    </p:spTree>
    <p:extLst>
      <p:ext uri="{BB962C8B-B14F-4D97-AF65-F5344CB8AC3E}">
        <p14:creationId xmlns:p14="http://schemas.microsoft.com/office/powerpoint/2010/main" val="4051209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1E469A-3AB1-4CC6-A507-644687683F9E}" type="datetimeFigureOut">
              <a:rPr lang="en-GB" smtClean="0"/>
              <a:t>10/12/2020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D53D5-99ED-4FDC-AFC8-F7FF2224A4B1}" type="slidenum">
              <a:rPr lang="en-GB" smtClean="0"/>
              <a:t>‹#›</a:t>
            </a:fld>
            <a:endParaRPr lang="en-GB"/>
          </a:p>
        </p:txBody>
      </p:sp>
    </p:spTree>
    <p:extLst>
      <p:ext uri="{BB962C8B-B14F-4D97-AF65-F5344CB8AC3E}">
        <p14:creationId xmlns:p14="http://schemas.microsoft.com/office/powerpoint/2010/main" val="58417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1E469A-3AB1-4CC6-A507-644687683F9E}" type="datetimeFigureOut">
              <a:rPr lang="en-GB" smtClean="0"/>
              <a:t>10/12/2020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D53D5-99ED-4FDC-AFC8-F7FF2224A4B1}" type="slidenum">
              <a:rPr lang="en-GB" smtClean="0"/>
              <a:t>‹#›</a:t>
            </a:fld>
            <a:endParaRPr lang="en-GB"/>
          </a:p>
        </p:txBody>
      </p:sp>
    </p:spTree>
    <p:extLst>
      <p:ext uri="{BB962C8B-B14F-4D97-AF65-F5344CB8AC3E}">
        <p14:creationId xmlns:p14="http://schemas.microsoft.com/office/powerpoint/2010/main" val="1339170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1E469A-3AB1-4CC6-A507-644687683F9E}"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D53D5-99ED-4FDC-AFC8-F7FF2224A4B1}" type="slidenum">
              <a:rPr lang="en-GB" smtClean="0"/>
              <a:t>‹#›</a:t>
            </a:fld>
            <a:endParaRPr lang="en-GB"/>
          </a:p>
        </p:txBody>
      </p:sp>
    </p:spTree>
    <p:extLst>
      <p:ext uri="{BB962C8B-B14F-4D97-AF65-F5344CB8AC3E}">
        <p14:creationId xmlns:p14="http://schemas.microsoft.com/office/powerpoint/2010/main" val="1200058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1E469A-3AB1-4CC6-A507-644687683F9E}"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D53D5-99ED-4FDC-AFC8-F7FF2224A4B1}" type="slidenum">
              <a:rPr lang="en-GB" smtClean="0"/>
              <a:t>‹#›</a:t>
            </a:fld>
            <a:endParaRPr lang="en-GB"/>
          </a:p>
        </p:txBody>
      </p:sp>
    </p:spTree>
    <p:extLst>
      <p:ext uri="{BB962C8B-B14F-4D97-AF65-F5344CB8AC3E}">
        <p14:creationId xmlns:p14="http://schemas.microsoft.com/office/powerpoint/2010/main" val="1978952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01E469A-3AB1-4CC6-A507-644687683F9E}" type="datetimeFigureOut">
              <a:rPr lang="en-GB" smtClean="0"/>
              <a:t>10/12/2020</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100D53D5-99ED-4FDC-AFC8-F7FF2224A4B1}" type="slidenum">
              <a:rPr lang="en-GB" smtClean="0"/>
              <a:t>‹#›</a:t>
            </a:fld>
            <a:endParaRPr lang="en-GB"/>
          </a:p>
        </p:txBody>
      </p:sp>
    </p:spTree>
    <p:extLst>
      <p:ext uri="{BB962C8B-B14F-4D97-AF65-F5344CB8AC3E}">
        <p14:creationId xmlns:p14="http://schemas.microsoft.com/office/powerpoint/2010/main" val="165072557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6F05DDE-5F2C-44F5-BACC-DED4737B1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CA3FC43A-F2E5-409E-8C82-7DC3B69EA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4059081"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EBFF7B-A218-4767-9A82-7ADFE8C9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7232906"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8C606-4109-47E0-A962-1ADE2AC953F6}"/>
              </a:ext>
            </a:extLst>
          </p:cNvPr>
          <p:cNvSpPr>
            <a:spLocks noGrp="1"/>
          </p:cNvSpPr>
          <p:nvPr>
            <p:ph type="title"/>
          </p:nvPr>
        </p:nvSpPr>
        <p:spPr>
          <a:xfrm>
            <a:off x="1016004" y="539553"/>
            <a:ext cx="6196916" cy="5768658"/>
          </a:xfrm>
        </p:spPr>
        <p:txBody>
          <a:bodyPr vert="horz" lIns="91440" tIns="45720" rIns="91440" bIns="45720" rtlCol="0" anchor="ctr">
            <a:normAutofit/>
          </a:bodyPr>
          <a:lstStyle/>
          <a:p>
            <a:pPr>
              <a:lnSpc>
                <a:spcPct val="85000"/>
              </a:lnSpc>
            </a:pPr>
            <a:r>
              <a:rPr lang="en-US" sz="6000">
                <a:solidFill>
                  <a:srgbClr val="FFFFFF"/>
                </a:solidFill>
              </a:rPr>
              <a:t>The development and methodology of my concept </a:t>
            </a:r>
          </a:p>
        </p:txBody>
      </p:sp>
    </p:spTree>
    <p:extLst>
      <p:ext uri="{BB962C8B-B14F-4D97-AF65-F5344CB8AC3E}">
        <p14:creationId xmlns:p14="http://schemas.microsoft.com/office/powerpoint/2010/main" val="1678746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AAE642-2450-4119-8BC2-DEB1CB2B2AFF}"/>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My original thoughts </a:t>
            </a:r>
            <a:endParaRPr lang="en-US" sz="5400" dirty="0">
              <a:latin typeface="+mj-lt"/>
              <a:ea typeface="+mj-ea"/>
              <a:cs typeface="+mj-cs"/>
            </a:endParaRPr>
          </a:p>
        </p:txBody>
      </p:sp>
      <p:sp>
        <p:nvSpPr>
          <p:cNvPr id="2" name="TextBox 1">
            <a:extLst>
              <a:ext uri="{FF2B5EF4-FFF2-40B4-BE49-F238E27FC236}">
                <a16:creationId xmlns:a16="http://schemas.microsoft.com/office/drawing/2014/main" id="{92898BF6-906D-43A7-A742-912D179E052E}"/>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First, I wanted to make a replica statue or painting of some kind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I made a sketchbook from scratch for writing / drawing ideas quickly that I had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Treating this more like an art project </a:t>
            </a:r>
          </a:p>
          <a:p>
            <a:pPr indent="-228600">
              <a:lnSpc>
                <a:spcPct val="90000"/>
              </a:lnSpc>
              <a:spcAft>
                <a:spcPts val="600"/>
              </a:spcAft>
              <a:buFont typeface="Arial" panose="020B0604020202020204" pitchFamily="34" charset="0"/>
              <a:buChar char="•"/>
            </a:pPr>
            <a:endParaRPr lang="en-US" sz="2000" dirty="0"/>
          </a:p>
        </p:txBody>
      </p:sp>
      <p:pic>
        <p:nvPicPr>
          <p:cNvPr id="1026" name="Picture 2">
            <a:extLst>
              <a:ext uri="{FF2B5EF4-FFF2-40B4-BE49-F238E27FC236}">
                <a16:creationId xmlns:a16="http://schemas.microsoft.com/office/drawing/2014/main" id="{BF791331-A153-43A4-BF7B-C095D38074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08" r="4792"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4875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61256F2-3F18-40D3-98EC-0B14713F7EAA}"/>
              </a:ext>
            </a:extLst>
          </p:cNvPr>
          <p:cNvSpPr txBox="1"/>
          <p:nvPr/>
        </p:nvSpPr>
        <p:spPr>
          <a:xfrm>
            <a:off x="640080" y="325369"/>
            <a:ext cx="4368602" cy="1956841"/>
          </a:xfrm>
          <a:prstGeom prst="rect">
            <a:avLst/>
          </a:prstGeom>
        </p:spPr>
        <p:txBody>
          <a:bodyPr vert="horz" lIns="91440" tIns="45720" rIns="91440" bIns="45720" rtlCol="0" anchor="b">
            <a:normAutofit fontScale="92500"/>
          </a:bodyPr>
          <a:lstStyle/>
          <a:p>
            <a:pPr>
              <a:lnSpc>
                <a:spcPct val="90000"/>
              </a:lnSpc>
              <a:spcBef>
                <a:spcPct val="0"/>
              </a:spcBef>
              <a:spcAft>
                <a:spcPts val="600"/>
              </a:spcAft>
            </a:pPr>
            <a:r>
              <a:rPr lang="en-US" sz="5400">
                <a:latin typeface="+mj-lt"/>
                <a:ea typeface="+mj-ea"/>
                <a:cs typeface="+mj-cs"/>
              </a:rPr>
              <a:t>How the idea developed</a:t>
            </a:r>
          </a:p>
        </p:txBody>
      </p:sp>
      <p:sp>
        <p:nvSpPr>
          <p:cNvPr id="4" name="TextBox 3">
            <a:extLst>
              <a:ext uri="{FF2B5EF4-FFF2-40B4-BE49-F238E27FC236}">
                <a16:creationId xmlns:a16="http://schemas.microsoft.com/office/drawing/2014/main" id="{FDAAE642-2450-4119-8BC2-DEB1CB2B2AFF}"/>
              </a:ext>
            </a:extLst>
          </p:cNvPr>
          <p:cNvSpPr txBox="1"/>
          <p:nvPr/>
        </p:nvSpPr>
        <p:spPr>
          <a:xfrm>
            <a:off x="640080" y="2872899"/>
            <a:ext cx="4243589" cy="3659732"/>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sz="2200"/>
              <a:t>Then the idea shifted to making paintings of sculptures and sculptures of paintings and seeing what differences they would have and how you can portray its most prominent features with out over complicating things</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As well as expanding on the original content or breaking it down to its simplified form so its easier to portray</a:t>
            </a:r>
            <a:endParaRPr lang="en-US" sz="2200" dirty="0"/>
          </a:p>
        </p:txBody>
      </p:sp>
      <p:pic>
        <p:nvPicPr>
          <p:cNvPr id="2050" name="Picture 2">
            <a:extLst>
              <a:ext uri="{FF2B5EF4-FFF2-40B4-BE49-F238E27FC236}">
                <a16:creationId xmlns:a16="http://schemas.microsoft.com/office/drawing/2014/main" id="{85F9B7A0-C741-49BE-92C8-100DE52B8D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420" t="4744" r="23420" b="4984"/>
          <a:stretch/>
        </p:blipFill>
        <p:spPr bwMode="auto">
          <a:xfrm>
            <a:off x="5202316" y="0"/>
            <a:ext cx="6988162"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449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D662BB-3932-4BA5-B912-E7C5C5FB4A97}"/>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More development</a:t>
            </a:r>
            <a:endParaRPr lang="en-US" sz="5400" dirty="0">
              <a:latin typeface="+mj-lt"/>
              <a:ea typeface="+mj-ea"/>
              <a:cs typeface="+mj-cs"/>
            </a:endParaRPr>
          </a:p>
        </p:txBody>
      </p:sp>
      <p:sp>
        <p:nvSpPr>
          <p:cNvPr id="4" name="TextBox 3">
            <a:extLst>
              <a:ext uri="{FF2B5EF4-FFF2-40B4-BE49-F238E27FC236}">
                <a16:creationId xmlns:a16="http://schemas.microsoft.com/office/drawing/2014/main" id="{FDAAE642-2450-4119-8BC2-DEB1CB2B2AFF}"/>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Then I wanted to add onto these things I paint and sculpt with a conjoin board of information like you would see in a museum</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Would show information about the background of the object and a description on why I did it   </a:t>
            </a:r>
            <a:endParaRPr lang="en-US" sz="2200" dirty="0"/>
          </a:p>
        </p:txBody>
      </p:sp>
      <p:pic>
        <p:nvPicPr>
          <p:cNvPr id="3074" name="Picture 2" descr="verulamium museum display case">
            <a:extLst>
              <a:ext uri="{FF2B5EF4-FFF2-40B4-BE49-F238E27FC236}">
                <a16:creationId xmlns:a16="http://schemas.microsoft.com/office/drawing/2014/main" id="{22A19BD8-3F81-4E5D-88EF-C980222301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588" r="12960"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766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B83933-BA8C-4A34-A198-7198CECF142D}"/>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More development</a:t>
            </a:r>
            <a:endParaRPr lang="en-US" sz="5400" dirty="0">
              <a:latin typeface="+mj-lt"/>
              <a:ea typeface="+mj-ea"/>
              <a:cs typeface="+mj-cs"/>
            </a:endParaRPr>
          </a:p>
        </p:txBody>
      </p:sp>
      <p:sp>
        <p:nvSpPr>
          <p:cNvPr id="4" name="TextBox 3">
            <a:extLst>
              <a:ext uri="{FF2B5EF4-FFF2-40B4-BE49-F238E27FC236}">
                <a16:creationId xmlns:a16="http://schemas.microsoft.com/office/drawing/2014/main" id="{FDAAE642-2450-4119-8BC2-DEB1CB2B2AFF}"/>
              </a:ext>
            </a:extLst>
          </p:cNvPr>
          <p:cNvSpPr txBox="1"/>
          <p:nvPr/>
        </p:nvSpPr>
        <p:spPr>
          <a:xfrm>
            <a:off x="640080" y="291353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I thought I could take a few objects of mine and make a museum exhibit out of them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Information board about them saying where I got them from and how they are important to me</a:t>
            </a:r>
            <a:endParaRPr lang="en-US" sz="2200" dirty="0"/>
          </a:p>
        </p:txBody>
      </p:sp>
      <p:pic>
        <p:nvPicPr>
          <p:cNvPr id="4098" name="Picture 2">
            <a:extLst>
              <a:ext uri="{FF2B5EF4-FFF2-40B4-BE49-F238E27FC236}">
                <a16:creationId xmlns:a16="http://schemas.microsoft.com/office/drawing/2014/main" id="{B7F45ECE-0C36-46E6-975B-F9784EAA36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794" r="-1" b="15431"/>
          <a:stretch/>
        </p:blipFill>
        <p:spPr bwMode="auto">
          <a:xfrm>
            <a:off x="5313225"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30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2ABFAC-2428-41EA-8E46-FE424487417B}"/>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Final outcome</a:t>
            </a:r>
          </a:p>
        </p:txBody>
      </p:sp>
      <p:sp>
        <p:nvSpPr>
          <p:cNvPr id="4" name="TextBox 3">
            <a:extLst>
              <a:ext uri="{FF2B5EF4-FFF2-40B4-BE49-F238E27FC236}">
                <a16:creationId xmlns:a16="http://schemas.microsoft.com/office/drawing/2014/main" id="{FDAAE642-2450-4119-8BC2-DEB1CB2B2AFF}"/>
              </a:ext>
            </a:extLst>
          </p:cNvPr>
          <p:cNvSpPr txBox="1"/>
          <p:nvPr/>
        </p:nvSpPr>
        <p:spPr>
          <a:xfrm>
            <a:off x="640080" y="2872899"/>
            <a:ext cx="4243589" cy="3320668"/>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sz="2200" dirty="0"/>
              <a:t>Turning my bedroom into a museum exhibit</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Assigning most of my things with numbers that have corresponding information boards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It includes not just my room but the storage space outside if it too </a:t>
            </a:r>
          </a:p>
          <a:p>
            <a:pPr indent="-228600">
              <a:lnSpc>
                <a:spcPct val="90000"/>
              </a:lnSpc>
              <a:spcAft>
                <a:spcPts val="600"/>
              </a:spcAft>
              <a:buFont typeface="Arial" panose="020B0604020202020204" pitchFamily="34" charset="0"/>
              <a:buChar char="•"/>
            </a:pPr>
            <a:endParaRPr lang="en-US" sz="2200" dirty="0"/>
          </a:p>
        </p:txBody>
      </p:sp>
      <p:pic>
        <p:nvPicPr>
          <p:cNvPr id="5122" name="Picture 2" descr="Covid-19 Guidance - The Boathouse Cafe">
            <a:extLst>
              <a:ext uri="{FF2B5EF4-FFF2-40B4-BE49-F238E27FC236}">
                <a16:creationId xmlns:a16="http://schemas.microsoft.com/office/drawing/2014/main" id="{87BE1132-62A0-4374-B090-4831E1C21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00"/>
          <a:stretch/>
        </p:blipFill>
        <p:spPr bwMode="auto">
          <a:xfrm>
            <a:off x="5311702" y="-4063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8" name="Picture 2" descr="Covid-19 Guidance - The Boathouse Cafe">
            <a:extLst>
              <a:ext uri="{FF2B5EF4-FFF2-40B4-BE49-F238E27FC236}">
                <a16:creationId xmlns:a16="http://schemas.microsoft.com/office/drawing/2014/main" id="{D6604803-2190-4BEE-B5D6-164A765111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00"/>
          <a:stretch/>
        </p:blipFill>
        <p:spPr bwMode="auto">
          <a:xfrm>
            <a:off x="5313225" y="-4063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11" name="Picture 2" descr="Covid-19 Guidance - The Boathouse Cafe">
            <a:extLst>
              <a:ext uri="{FF2B5EF4-FFF2-40B4-BE49-F238E27FC236}">
                <a16:creationId xmlns:a16="http://schemas.microsoft.com/office/drawing/2014/main" id="{4BB3977A-D049-4A0A-B073-F11A475B165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00"/>
          <a:stretch/>
        </p:blipFill>
        <p:spPr bwMode="auto">
          <a:xfrm>
            <a:off x="5313225" y="-4063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0761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C5873D-001B-4B3C-8BE0-169F92C4EF08}"/>
              </a:ext>
            </a:extLst>
          </p:cNvPr>
          <p:cNvSpPr txBox="1"/>
          <p:nvPr/>
        </p:nvSpPr>
        <p:spPr>
          <a:xfrm>
            <a:off x="3035210" y="2305615"/>
            <a:ext cx="6467020" cy="2246769"/>
          </a:xfrm>
          <a:prstGeom prst="rect">
            <a:avLst/>
          </a:prstGeom>
          <a:noFill/>
        </p:spPr>
        <p:txBody>
          <a:bodyPr wrap="square" rtlCol="0">
            <a:spAutoFit/>
          </a:bodyPr>
          <a:lstStyle/>
          <a:p>
            <a:pPr marL="285750" indent="-285750">
              <a:buFont typeface="Arial" panose="020B0604020202020204" pitchFamily="34" charset="0"/>
              <a:buChar char="•"/>
            </a:pPr>
            <a:r>
              <a:rPr lang="en-GB" sz="2000" dirty="0"/>
              <a:t>Thought it was very topical since we cant go and visit museums like we did before </a:t>
            </a:r>
            <a:r>
              <a:rPr lang="en-GB" sz="2000" dirty="0" err="1"/>
              <a:t>covid</a:t>
            </a: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 enjoy the art side of things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 haven’t done a project quite like this since my last year of sixth form </a:t>
            </a:r>
          </a:p>
        </p:txBody>
      </p:sp>
      <p:sp>
        <p:nvSpPr>
          <p:cNvPr id="5" name="TextBox 4">
            <a:extLst>
              <a:ext uri="{FF2B5EF4-FFF2-40B4-BE49-F238E27FC236}">
                <a16:creationId xmlns:a16="http://schemas.microsoft.com/office/drawing/2014/main" id="{A3C52CF4-5705-483F-9B34-7F9052AC3CA5}"/>
              </a:ext>
            </a:extLst>
          </p:cNvPr>
          <p:cNvSpPr txBox="1"/>
          <p:nvPr/>
        </p:nvSpPr>
        <p:spPr>
          <a:xfrm>
            <a:off x="2082800" y="142240"/>
            <a:ext cx="8371840" cy="941090"/>
          </a:xfrm>
          <a:prstGeom prst="rect">
            <a:avLst/>
          </a:prstGeom>
        </p:spPr>
        <p:txBody>
          <a:bodyPr vert="horz" lIns="91440" tIns="45720" rIns="91440" bIns="45720" rtlCol="0" anchor="b">
            <a:normAutofit fontScale="85000" lnSpcReduction="10000"/>
          </a:bodyPr>
          <a:lstStyle/>
          <a:p>
            <a:pPr>
              <a:lnSpc>
                <a:spcPct val="90000"/>
              </a:lnSpc>
              <a:spcBef>
                <a:spcPct val="0"/>
              </a:spcBef>
              <a:spcAft>
                <a:spcPts val="600"/>
              </a:spcAft>
            </a:pPr>
            <a:r>
              <a:rPr lang="en-US" sz="5400" dirty="0">
                <a:latin typeface="+mj-lt"/>
                <a:ea typeface="+mj-ea"/>
                <a:cs typeface="+mj-cs"/>
              </a:rPr>
              <a:t>Why I came up with this idea</a:t>
            </a:r>
          </a:p>
        </p:txBody>
      </p:sp>
    </p:spTree>
    <p:extLst>
      <p:ext uri="{BB962C8B-B14F-4D97-AF65-F5344CB8AC3E}">
        <p14:creationId xmlns:p14="http://schemas.microsoft.com/office/powerpoint/2010/main" val="85300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AAE642-2450-4119-8BC2-DEB1CB2B2AFF}"/>
              </a:ext>
            </a:extLst>
          </p:cNvPr>
          <p:cNvSpPr txBox="1"/>
          <p:nvPr/>
        </p:nvSpPr>
        <p:spPr>
          <a:xfrm>
            <a:off x="2975499" y="1997839"/>
            <a:ext cx="6241002"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Online tours of museums that have been put up during the pandemic so people can visit so it is easier to get an idea of what I could do or need to do</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 have been specifically looking at the pit rivers for inspiration because I like what they have done there</a:t>
            </a:r>
          </a:p>
          <a:p>
            <a:endParaRPr lang="en-GB" sz="2000" dirty="0"/>
          </a:p>
        </p:txBody>
      </p:sp>
      <p:sp>
        <p:nvSpPr>
          <p:cNvPr id="3" name="TextBox 2">
            <a:extLst>
              <a:ext uri="{FF2B5EF4-FFF2-40B4-BE49-F238E27FC236}">
                <a16:creationId xmlns:a16="http://schemas.microsoft.com/office/drawing/2014/main" id="{0A38D871-E79F-4D99-B7B1-424F035DAFD3}"/>
              </a:ext>
            </a:extLst>
          </p:cNvPr>
          <p:cNvSpPr txBox="1"/>
          <p:nvPr/>
        </p:nvSpPr>
        <p:spPr>
          <a:xfrm>
            <a:off x="4333240" y="132080"/>
            <a:ext cx="3525520" cy="94109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Influences</a:t>
            </a:r>
            <a:endParaRPr lang="en-US" sz="5400" dirty="0">
              <a:latin typeface="+mj-lt"/>
              <a:ea typeface="+mj-ea"/>
              <a:cs typeface="+mj-cs"/>
            </a:endParaRPr>
          </a:p>
        </p:txBody>
      </p:sp>
    </p:spTree>
    <p:extLst>
      <p:ext uri="{BB962C8B-B14F-4D97-AF65-F5344CB8AC3E}">
        <p14:creationId xmlns:p14="http://schemas.microsoft.com/office/powerpoint/2010/main" val="1771561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AAE642-2450-4119-8BC2-DEB1CB2B2AFF}"/>
              </a:ext>
            </a:extLst>
          </p:cNvPr>
          <p:cNvSpPr txBox="1"/>
          <p:nvPr/>
        </p:nvSpPr>
        <p:spPr>
          <a:xfrm>
            <a:off x="2778711" y="1793289"/>
            <a:ext cx="6241002" cy="369332"/>
          </a:xfrm>
          <a:prstGeom prst="rect">
            <a:avLst/>
          </a:prstGeom>
          <a:noFill/>
        </p:spPr>
        <p:txBody>
          <a:bodyPr wrap="square" rtlCol="0">
            <a:spAutoFit/>
          </a:bodyPr>
          <a:lstStyle/>
          <a:p>
            <a:r>
              <a:rPr lang="en-GB" dirty="0"/>
              <a:t> </a:t>
            </a:r>
          </a:p>
        </p:txBody>
      </p:sp>
      <p:sp>
        <p:nvSpPr>
          <p:cNvPr id="3" name="TextBox 2">
            <a:extLst>
              <a:ext uri="{FF2B5EF4-FFF2-40B4-BE49-F238E27FC236}">
                <a16:creationId xmlns:a16="http://schemas.microsoft.com/office/drawing/2014/main" id="{3E2B9ED8-C7D3-43A0-AD5C-F11D87DC3033}"/>
              </a:ext>
            </a:extLst>
          </p:cNvPr>
          <p:cNvSpPr txBox="1"/>
          <p:nvPr/>
        </p:nvSpPr>
        <p:spPr>
          <a:xfrm>
            <a:off x="4251960" y="101600"/>
            <a:ext cx="3688080" cy="94109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References</a:t>
            </a:r>
          </a:p>
        </p:txBody>
      </p:sp>
      <p:sp>
        <p:nvSpPr>
          <p:cNvPr id="2" name="TextBox 1">
            <a:extLst>
              <a:ext uri="{FF2B5EF4-FFF2-40B4-BE49-F238E27FC236}">
                <a16:creationId xmlns:a16="http://schemas.microsoft.com/office/drawing/2014/main" id="{027BDCF8-6ECA-4F27-8F9B-EE74A2860036}"/>
              </a:ext>
            </a:extLst>
          </p:cNvPr>
          <p:cNvSpPr txBox="1"/>
          <p:nvPr/>
        </p:nvSpPr>
        <p:spPr>
          <a:xfrm>
            <a:off x="1402080" y="1977955"/>
            <a:ext cx="9875520" cy="2862322"/>
          </a:xfrm>
          <a:prstGeom prst="rect">
            <a:avLst/>
          </a:prstGeom>
          <a:noFill/>
        </p:spPr>
        <p:txBody>
          <a:bodyPr wrap="square" rtlCol="0">
            <a:spAutoFit/>
          </a:bodyPr>
          <a:lstStyle/>
          <a:p>
            <a:pPr fontAlgn="base"/>
            <a:r>
              <a:rPr lang="en-US" i="1" dirty="0"/>
              <a:t>In order of appearance:</a:t>
            </a:r>
          </a:p>
          <a:p>
            <a:pPr fontAlgn="base"/>
            <a:endParaRPr lang="en-US" b="0" i="1" dirty="0">
              <a:effectLst/>
            </a:endParaRPr>
          </a:p>
          <a:p>
            <a:pPr fontAlgn="base"/>
            <a:r>
              <a:rPr lang="en-US" b="0" i="1" dirty="0">
                <a:effectLst/>
              </a:rPr>
              <a:t>The Lewis Chessmen on a chess board</a:t>
            </a:r>
            <a:r>
              <a:rPr lang="en-US" b="0" i="0" dirty="0">
                <a:effectLst/>
              </a:rPr>
              <a:t>. </a:t>
            </a:r>
            <a:r>
              <a:rPr lang="en-GB" dirty="0"/>
              <a:t>(</a:t>
            </a:r>
            <a:r>
              <a:rPr lang="en-GB" b="0" i="0" dirty="0">
                <a:effectLst/>
              </a:rPr>
              <a:t>150CE and 1200CE). </a:t>
            </a:r>
            <a:r>
              <a:rPr lang="en-US" dirty="0"/>
              <a:t>At: London: The British Museum. Available at: https://blog.britishmuseum.org/check-it-out-the-lewis-chessmen/</a:t>
            </a:r>
            <a:endParaRPr lang="en-GB" i="1" dirty="0"/>
          </a:p>
          <a:p>
            <a:endParaRPr lang="en-GB" i="1" dirty="0"/>
          </a:p>
          <a:p>
            <a:r>
              <a:rPr lang="en-GB" i="1" dirty="0"/>
              <a:t>Oval brooch</a:t>
            </a:r>
            <a:r>
              <a:rPr lang="en-US" dirty="0"/>
              <a:t>. (</a:t>
            </a:r>
            <a:r>
              <a:rPr lang="en-GB" dirty="0"/>
              <a:t>9thCE-10thCE)</a:t>
            </a:r>
            <a:r>
              <a:rPr lang="en-US" dirty="0"/>
              <a:t>. [Copper Alloy]. At: London: The British Museum. Available at: https://www.britishmuseum.org/collection/object/H_1883-0727-1</a:t>
            </a:r>
          </a:p>
          <a:p>
            <a:br>
              <a:rPr lang="en-US" dirty="0"/>
            </a:br>
            <a:r>
              <a:rPr lang="en-US" b="0" i="1" dirty="0">
                <a:effectLst/>
              </a:rPr>
              <a:t>Museum display case to store Roman Gold Coins</a:t>
            </a:r>
            <a:r>
              <a:rPr lang="en-US" b="0" i="0" dirty="0">
                <a:effectLst/>
              </a:rPr>
              <a:t>. (n.d.) At: </a:t>
            </a:r>
            <a:r>
              <a:rPr lang="en-GB" b="0" i="0" dirty="0">
                <a:effectLst/>
              </a:rPr>
              <a:t>St Albans: Verulamium Museum. Available at: https://www.accessdisplays.co.uk/museum-displays/</a:t>
            </a:r>
            <a:endParaRPr lang="en-GB" dirty="0"/>
          </a:p>
        </p:txBody>
      </p:sp>
    </p:spTree>
    <p:extLst>
      <p:ext uri="{BB962C8B-B14F-4D97-AF65-F5344CB8AC3E}">
        <p14:creationId xmlns:p14="http://schemas.microsoft.com/office/powerpoint/2010/main" val="4000018405"/>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otalTime>0</TotalTime>
  <Words>436</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Schoolbook</vt:lpstr>
      <vt:lpstr>Wingdings 2</vt:lpstr>
      <vt:lpstr>View</vt:lpstr>
      <vt:lpstr>The development and methodology of my concept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development and methodology of my concept </dc:title>
  <dc:creator>Hannah Lee Chapman (1902077)</dc:creator>
  <cp:lastModifiedBy>Hannah Lee Chapman (1902077)</cp:lastModifiedBy>
  <cp:revision>1</cp:revision>
  <dcterms:created xsi:type="dcterms:W3CDTF">2020-12-10T23:12:38Z</dcterms:created>
  <dcterms:modified xsi:type="dcterms:W3CDTF">2020-12-10T23:13:23Z</dcterms:modified>
</cp:coreProperties>
</file>