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5" r:id="rId8"/>
    <p:sldId id="266" r:id="rId9"/>
    <p:sldId id="267" r:id="rId10"/>
    <p:sldId id="264" r:id="rId11"/>
    <p:sldId id="25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2F825-9410-9A0F-89A3-63A21E2D1844}" v="363" dt="2025-03-10T22:12:43.984"/>
    <p1510:client id="{4937779B-8283-DAAB-03BC-D6A8246E28A5}" v="80" dt="2025-03-10T14:41:25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Jones (2413098)" userId="S::2413098@student.uwtsd.ac.uk::c29997e0-42b5-4e5c-95e7-02238965e081" providerId="AD" clId="Web-{5AA42AE7-2668-3385-4C03-36567ED4258E}"/>
    <pc:docChg chg="addSld modSld addMainMaster delMainMaster">
      <pc:chgData name="Finley Jones (2413098)" userId="S::2413098@student.uwtsd.ac.uk::c29997e0-42b5-4e5c-95e7-02238965e081" providerId="AD" clId="Web-{5AA42AE7-2668-3385-4C03-36567ED4258E}" dt="2025-03-06T10:32:28.223" v="273" actId="20577"/>
      <pc:docMkLst>
        <pc:docMk/>
      </pc:docMkLst>
      <pc:sldChg chg="modSp mod modClrScheme chgLayout">
        <pc:chgData name="Finley Jones (2413098)" userId="S::2413098@student.uwtsd.ac.uk::c29997e0-42b5-4e5c-95e7-02238965e081" providerId="AD" clId="Web-{5AA42AE7-2668-3385-4C03-36567ED4258E}" dt="2025-03-06T10:19:48.939" v="192"/>
        <pc:sldMkLst>
          <pc:docMk/>
          <pc:sldMk cId="109857222" sldId="256"/>
        </pc:sldMkLst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Finley Jones (2413098)" userId="S::2413098@student.uwtsd.ac.uk::c29997e0-42b5-4e5c-95e7-02238965e081" providerId="AD" clId="Web-{5AA42AE7-2668-3385-4C03-36567ED4258E}" dt="2025-03-06T10:29:32.703" v="230" actId="20577"/>
        <pc:sldMkLst>
          <pc:docMk/>
          <pc:sldMk cId="2397566263" sldId="257"/>
        </pc:sldMkLst>
        <pc:spChg chg="mod ord">
          <ac:chgData name="Finley Jones (2413098)" userId="S::2413098@student.uwtsd.ac.uk::c29997e0-42b5-4e5c-95e7-02238965e081" providerId="AD" clId="Web-{5AA42AE7-2668-3385-4C03-36567ED4258E}" dt="2025-03-06T10:29:32.703" v="230" actId="20577"/>
          <ac:spMkLst>
            <pc:docMk/>
            <pc:sldMk cId="2397566263" sldId="257"/>
            <ac:spMk id="2" creationId="{9EB19035-F445-2976-1C5C-120C20F17944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2397566263" sldId="257"/>
            <ac:spMk id="3" creationId="{3E56BF3E-7592-1D43-9E63-FAE54052ADF5}"/>
          </ac:spMkLst>
        </pc:spChg>
      </pc:sldChg>
      <pc:sldChg chg="modSp new mod modClrScheme chgLayout">
        <pc:chgData name="Finley Jones (2413098)" userId="S::2413098@student.uwtsd.ac.uk::c29997e0-42b5-4e5c-95e7-02238965e081" providerId="AD" clId="Web-{5AA42AE7-2668-3385-4C03-36567ED4258E}" dt="2025-03-06T10:19:48.939" v="192"/>
        <pc:sldMkLst>
          <pc:docMk/>
          <pc:sldMk cId="2037929064" sldId="258"/>
        </pc:sldMkLst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2037929064" sldId="258"/>
            <ac:spMk id="2" creationId="{F98409A4-EFDC-9004-300F-7282CC997D26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2037929064" sldId="258"/>
            <ac:spMk id="3" creationId="{E38FD50F-F0CE-8A12-377A-017FBB227EF5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2037929064" sldId="258"/>
            <ac:spMk id="4" creationId="{D4CF8730-5EF5-DB1A-655E-73978C74FDCB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2037929064" sldId="258"/>
            <ac:spMk id="5" creationId="{75649110-5CA4-A691-F3AE-D7987A36BBC1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2037929064" sldId="258"/>
            <ac:spMk id="6" creationId="{DD6EB35A-CC09-2C55-E016-C78C73070B8B}"/>
          </ac:spMkLst>
        </pc:spChg>
      </pc:sldChg>
      <pc:sldChg chg="modSp new mod modClrScheme chgLayout">
        <pc:chgData name="Finley Jones (2413098)" userId="S::2413098@student.uwtsd.ac.uk::c29997e0-42b5-4e5c-95e7-02238965e081" providerId="AD" clId="Web-{5AA42AE7-2668-3385-4C03-36567ED4258E}" dt="2025-03-06T10:31:03.221" v="243" actId="20577"/>
        <pc:sldMkLst>
          <pc:docMk/>
          <pc:sldMk cId="1526946696" sldId="259"/>
        </pc:sldMkLst>
        <pc:spChg chg="mod ord">
          <ac:chgData name="Finley Jones (2413098)" userId="S::2413098@student.uwtsd.ac.uk::c29997e0-42b5-4e5c-95e7-02238965e081" providerId="AD" clId="Web-{5AA42AE7-2668-3385-4C03-36567ED4258E}" dt="2025-03-06T10:31:03.221" v="243" actId="20577"/>
          <ac:spMkLst>
            <pc:docMk/>
            <pc:sldMk cId="1526946696" sldId="259"/>
            <ac:spMk id="2" creationId="{5A41BBF6-672A-6269-8FE4-8399F38B2B2F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1526946696" sldId="259"/>
            <ac:spMk id="3" creationId="{163C0E01-BFBD-F201-C755-82E4C1506669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1526946696" sldId="259"/>
            <ac:spMk id="4" creationId="{61CB5B50-F5C6-DFAA-05CF-E90EA6AFA784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1526946696" sldId="259"/>
            <ac:spMk id="5" creationId="{BBF98B8C-F92A-E3C4-D166-81DE67E919FF}"/>
          </ac:spMkLst>
        </pc:spChg>
        <pc:spChg chg="mod ord">
          <ac:chgData name="Finley Jones (2413098)" userId="S::2413098@student.uwtsd.ac.uk::c29997e0-42b5-4e5c-95e7-02238965e081" providerId="AD" clId="Web-{5AA42AE7-2668-3385-4C03-36567ED4258E}" dt="2025-03-06T10:19:48.939" v="192"/>
          <ac:spMkLst>
            <pc:docMk/>
            <pc:sldMk cId="1526946696" sldId="259"/>
            <ac:spMk id="6" creationId="{8B25613A-6DEF-2A6D-3BB0-C42670693431}"/>
          </ac:spMkLst>
        </pc:spChg>
      </pc:sldChg>
      <pc:sldChg chg="modSp new">
        <pc:chgData name="Finley Jones (2413098)" userId="S::2413098@student.uwtsd.ac.uk::c29997e0-42b5-4e5c-95e7-02238965e081" providerId="AD" clId="Web-{5AA42AE7-2668-3385-4C03-36567ED4258E}" dt="2025-03-06T10:21:08.425" v="214" actId="20577"/>
        <pc:sldMkLst>
          <pc:docMk/>
          <pc:sldMk cId="630185903" sldId="260"/>
        </pc:sldMkLst>
        <pc:spChg chg="mod">
          <ac:chgData name="Finley Jones (2413098)" userId="S::2413098@student.uwtsd.ac.uk::c29997e0-42b5-4e5c-95e7-02238965e081" providerId="AD" clId="Web-{5AA42AE7-2668-3385-4C03-36567ED4258E}" dt="2025-03-06T10:21:08.425" v="214" actId="20577"/>
          <ac:spMkLst>
            <pc:docMk/>
            <pc:sldMk cId="630185903" sldId="260"/>
            <ac:spMk id="2" creationId="{761A03E1-A883-4339-F823-596F97FB63E8}"/>
          </ac:spMkLst>
        </pc:spChg>
      </pc:sldChg>
      <pc:sldChg chg="add replId">
        <pc:chgData name="Finley Jones (2413098)" userId="S::2413098@student.uwtsd.ac.uk::c29997e0-42b5-4e5c-95e7-02238965e081" providerId="AD" clId="Web-{5AA42AE7-2668-3385-4C03-36567ED4258E}" dt="2025-03-06T10:21:16.238" v="215"/>
        <pc:sldMkLst>
          <pc:docMk/>
          <pc:sldMk cId="270978132" sldId="261"/>
        </pc:sldMkLst>
      </pc:sldChg>
      <pc:sldChg chg="modSp new">
        <pc:chgData name="Finley Jones (2413098)" userId="S::2413098@student.uwtsd.ac.uk::c29997e0-42b5-4e5c-95e7-02238965e081" providerId="AD" clId="Web-{5AA42AE7-2668-3385-4C03-36567ED4258E}" dt="2025-03-06T10:32:06.223" v="259" actId="20577"/>
        <pc:sldMkLst>
          <pc:docMk/>
          <pc:sldMk cId="1592777716" sldId="262"/>
        </pc:sldMkLst>
        <pc:spChg chg="mod">
          <ac:chgData name="Finley Jones (2413098)" userId="S::2413098@student.uwtsd.ac.uk::c29997e0-42b5-4e5c-95e7-02238965e081" providerId="AD" clId="Web-{5AA42AE7-2668-3385-4C03-36567ED4258E}" dt="2025-03-06T10:32:06.223" v="259" actId="20577"/>
          <ac:spMkLst>
            <pc:docMk/>
            <pc:sldMk cId="1592777716" sldId="262"/>
            <ac:spMk id="2" creationId="{CA7B7F4F-5CEF-348A-12F4-D4EF5D9ECFC0}"/>
          </ac:spMkLst>
        </pc:spChg>
      </pc:sldChg>
      <pc:sldChg chg="add replId">
        <pc:chgData name="Finley Jones (2413098)" userId="S::2413098@student.uwtsd.ac.uk::c29997e0-42b5-4e5c-95e7-02238965e081" providerId="AD" clId="Web-{5AA42AE7-2668-3385-4C03-36567ED4258E}" dt="2025-03-06T10:32:09.129" v="260"/>
        <pc:sldMkLst>
          <pc:docMk/>
          <pc:sldMk cId="1970001086" sldId="263"/>
        </pc:sldMkLst>
      </pc:sldChg>
      <pc:sldChg chg="modSp new">
        <pc:chgData name="Finley Jones (2413098)" userId="S::2413098@student.uwtsd.ac.uk::c29997e0-42b5-4e5c-95e7-02238965e081" providerId="AD" clId="Web-{5AA42AE7-2668-3385-4C03-36567ED4258E}" dt="2025-03-06T10:32:28.223" v="273" actId="20577"/>
        <pc:sldMkLst>
          <pc:docMk/>
          <pc:sldMk cId="3673779227" sldId="264"/>
        </pc:sldMkLst>
        <pc:spChg chg="mod">
          <ac:chgData name="Finley Jones (2413098)" userId="S::2413098@student.uwtsd.ac.uk::c29997e0-42b5-4e5c-95e7-02238965e081" providerId="AD" clId="Web-{5AA42AE7-2668-3385-4C03-36567ED4258E}" dt="2025-03-06T10:32:28.223" v="273" actId="20577"/>
          <ac:spMkLst>
            <pc:docMk/>
            <pc:sldMk cId="3673779227" sldId="264"/>
            <ac:spMk id="2" creationId="{ECE66EA9-FDF3-742D-0A19-F46F83C6C14E}"/>
          </ac:spMkLst>
        </pc:spChg>
      </pc:sldChg>
      <pc:sldMasterChg chg="del delSldLayout">
        <pc:chgData name="Finley Jones (2413098)" userId="S::2413098@student.uwtsd.ac.uk::c29997e0-42b5-4e5c-95e7-02238965e081" providerId="AD" clId="Web-{5AA42AE7-2668-3385-4C03-36567ED4258E}" dt="2025-03-06T10:19:48.939" v="192"/>
        <pc:sldMasterMkLst>
          <pc:docMk/>
          <pc:sldMasterMk cId="1395665603" sldId="2147483672"/>
        </pc:sldMasterMkLst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1877687377" sldId="2147483673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2691865152" sldId="2147483674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1950692683" sldId="2147483675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3562361458" sldId="2147483676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2921070969" sldId="2147483677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1058959702" sldId="2147483678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2375599714" sldId="2147483679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870820212" sldId="2147483680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2823742265" sldId="2147483681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4256044249" sldId="2147483682"/>
          </pc:sldLayoutMkLst>
        </pc:sldLayoutChg>
        <pc:sldLayoutChg chg="del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395665603" sldId="2147483672"/>
            <pc:sldLayoutMk cId="3882357934" sldId="2147483683"/>
          </pc:sldLayoutMkLst>
        </pc:sldLayoutChg>
      </pc:sldMasterChg>
      <pc:sldMasterChg chg="add addSldLayout modSldLayout">
        <pc:chgData name="Finley Jones (2413098)" userId="S::2413098@student.uwtsd.ac.uk::c29997e0-42b5-4e5c-95e7-02238965e081" providerId="AD" clId="Web-{5AA42AE7-2668-3385-4C03-36567ED4258E}" dt="2025-03-06T10:19:48.939" v="192"/>
        <pc:sldMasterMkLst>
          <pc:docMk/>
          <pc:sldMasterMk cId="1760502450" sldId="2147483684"/>
        </pc:sldMasterMkLst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2909956627" sldId="2147483685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318468041" sldId="2147483686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341800697" sldId="2147483687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1723966601" sldId="2147483688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6162309" sldId="2147483689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1516118562" sldId="2147483690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1270434449" sldId="2147483691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2663247473" sldId="2147483692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421933057" sldId="2147483693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287950884" sldId="2147483694"/>
          </pc:sldLayoutMkLst>
        </pc:sldLayoutChg>
        <pc:sldLayoutChg chg="add mod replId">
          <pc:chgData name="Finley Jones (2413098)" userId="S::2413098@student.uwtsd.ac.uk::c29997e0-42b5-4e5c-95e7-02238965e081" providerId="AD" clId="Web-{5AA42AE7-2668-3385-4C03-36567ED4258E}" dt="2025-03-06T10:19:48.939" v="192"/>
          <pc:sldLayoutMkLst>
            <pc:docMk/>
            <pc:sldMasterMk cId="1760502450" sldId="2147483684"/>
            <pc:sldLayoutMk cId="1879083398" sldId="2147483695"/>
          </pc:sldLayoutMkLst>
        </pc:sldLayoutChg>
      </pc:sldMasterChg>
    </pc:docChg>
  </pc:docChgLst>
  <pc:docChgLst>
    <pc:chgData name="Finley Jones (2413098)" userId="S::2413098@student.uwtsd.ac.uk::c29997e0-42b5-4e5c-95e7-02238965e081" providerId="AD" clId="Web-{4937779B-8283-DAAB-03BC-D6A8246E28A5}"/>
    <pc:docChg chg="addSld modSld">
      <pc:chgData name="Finley Jones (2413098)" userId="S::2413098@student.uwtsd.ac.uk::c29997e0-42b5-4e5c-95e7-02238965e081" providerId="AD" clId="Web-{4937779B-8283-DAAB-03BC-D6A8246E28A5}" dt="2025-03-10T14:41:25.467" v="78" actId="20577"/>
      <pc:docMkLst>
        <pc:docMk/>
      </pc:docMkLst>
      <pc:sldChg chg="modSp">
        <pc:chgData name="Finley Jones (2413098)" userId="S::2413098@student.uwtsd.ac.uk::c29997e0-42b5-4e5c-95e7-02238965e081" providerId="AD" clId="Web-{4937779B-8283-DAAB-03BC-D6A8246E28A5}" dt="2025-03-10T14:14:13.749" v="2" actId="20577"/>
        <pc:sldMkLst>
          <pc:docMk/>
          <pc:sldMk cId="2397566263" sldId="257"/>
        </pc:sldMkLst>
        <pc:spChg chg="mod">
          <ac:chgData name="Finley Jones (2413098)" userId="S::2413098@student.uwtsd.ac.uk::c29997e0-42b5-4e5c-95e7-02238965e081" providerId="AD" clId="Web-{4937779B-8283-DAAB-03BC-D6A8246E28A5}" dt="2025-03-10T14:14:13.749" v="2" actId="20577"/>
          <ac:spMkLst>
            <pc:docMk/>
            <pc:sldMk cId="2397566263" sldId="257"/>
            <ac:spMk id="3" creationId="{3E56BF3E-7592-1D43-9E63-FAE54052ADF5}"/>
          </ac:spMkLst>
        </pc:spChg>
      </pc:sldChg>
      <pc:sldChg chg="modSp new">
        <pc:chgData name="Finley Jones (2413098)" userId="S::2413098@student.uwtsd.ac.uk::c29997e0-42b5-4e5c-95e7-02238965e081" providerId="AD" clId="Web-{4937779B-8283-DAAB-03BC-D6A8246E28A5}" dt="2025-03-10T14:41:25.467" v="78" actId="20577"/>
        <pc:sldMkLst>
          <pc:docMk/>
          <pc:sldMk cId="2648991032" sldId="265"/>
        </pc:sldMkLst>
        <pc:spChg chg="mod">
          <ac:chgData name="Finley Jones (2413098)" userId="S::2413098@student.uwtsd.ac.uk::c29997e0-42b5-4e5c-95e7-02238965e081" providerId="AD" clId="Web-{4937779B-8283-DAAB-03BC-D6A8246E28A5}" dt="2025-03-10T14:38:47.667" v="14" actId="20577"/>
          <ac:spMkLst>
            <pc:docMk/>
            <pc:sldMk cId="2648991032" sldId="265"/>
            <ac:spMk id="2" creationId="{4C1EA64D-D96F-3291-D443-7312382AF25F}"/>
          </ac:spMkLst>
        </pc:spChg>
        <pc:spChg chg="mod">
          <ac:chgData name="Finley Jones (2413098)" userId="S::2413098@student.uwtsd.ac.uk::c29997e0-42b5-4e5c-95e7-02238965e081" providerId="AD" clId="Web-{4937779B-8283-DAAB-03BC-D6A8246E28A5}" dt="2025-03-10T14:41:25.467" v="78" actId="20577"/>
          <ac:spMkLst>
            <pc:docMk/>
            <pc:sldMk cId="2648991032" sldId="265"/>
            <ac:spMk id="3" creationId="{98F257C1-B4BB-698C-C504-5517033322FB}"/>
          </ac:spMkLst>
        </pc:spChg>
      </pc:sldChg>
    </pc:docChg>
  </pc:docChgLst>
  <pc:docChgLst>
    <pc:chgData name="Finley Jones (2413098)" userId="S::2413098@student.uwtsd.ac.uk::c29997e0-42b5-4e5c-95e7-02238965e081" providerId="AD" clId="Web-{0832F825-9410-9A0F-89A3-63A21E2D1844}"/>
    <pc:docChg chg="addSld delSld modSld sldOrd">
      <pc:chgData name="Finley Jones (2413098)" userId="S::2413098@student.uwtsd.ac.uk::c29997e0-42b5-4e5c-95e7-02238965e081" providerId="AD" clId="Web-{0832F825-9410-9A0F-89A3-63A21E2D1844}" dt="2025-03-10T22:12:43.984" v="358" actId="20577"/>
      <pc:docMkLst>
        <pc:docMk/>
      </pc:docMkLst>
      <pc:sldChg chg="modSp">
        <pc:chgData name="Finley Jones (2413098)" userId="S::2413098@student.uwtsd.ac.uk::c29997e0-42b5-4e5c-95e7-02238965e081" providerId="AD" clId="Web-{0832F825-9410-9A0F-89A3-63A21E2D1844}" dt="2025-03-10T21:57:33.475" v="320" actId="20577"/>
        <pc:sldMkLst>
          <pc:docMk/>
          <pc:sldMk cId="2397566263" sldId="257"/>
        </pc:sldMkLst>
        <pc:spChg chg="mod">
          <ac:chgData name="Finley Jones (2413098)" userId="S::2413098@student.uwtsd.ac.uk::c29997e0-42b5-4e5c-95e7-02238965e081" providerId="AD" clId="Web-{0832F825-9410-9A0F-89A3-63A21E2D1844}" dt="2025-03-10T21:57:33.475" v="320" actId="20577"/>
          <ac:spMkLst>
            <pc:docMk/>
            <pc:sldMk cId="2397566263" sldId="257"/>
            <ac:spMk id="3" creationId="{3E56BF3E-7592-1D43-9E63-FAE54052ADF5}"/>
          </ac:spMkLst>
        </pc:spChg>
      </pc:sldChg>
      <pc:sldChg chg="modSp ord">
        <pc:chgData name="Finley Jones (2413098)" userId="S::2413098@student.uwtsd.ac.uk::c29997e0-42b5-4e5c-95e7-02238965e081" providerId="AD" clId="Web-{0832F825-9410-9A0F-89A3-63A21E2D1844}" dt="2025-03-10T21:01:04.151" v="271" actId="20577"/>
        <pc:sldMkLst>
          <pc:docMk/>
          <pc:sldMk cId="2037929064" sldId="258"/>
        </pc:sldMkLst>
        <pc:spChg chg="mod">
          <ac:chgData name="Finley Jones (2413098)" userId="S::2413098@student.uwtsd.ac.uk::c29997e0-42b5-4e5c-95e7-02238965e081" providerId="AD" clId="Web-{0832F825-9410-9A0F-89A3-63A21E2D1844}" dt="2025-03-10T21:01:04.151" v="271" actId="20577"/>
          <ac:spMkLst>
            <pc:docMk/>
            <pc:sldMk cId="2037929064" sldId="258"/>
            <ac:spMk id="3" creationId="{E38FD50F-F0CE-8A12-377A-017FBB227EF5}"/>
          </ac:spMkLst>
        </pc:spChg>
      </pc:sldChg>
      <pc:sldChg chg="modSp">
        <pc:chgData name="Finley Jones (2413098)" userId="S::2413098@student.uwtsd.ac.uk::c29997e0-42b5-4e5c-95e7-02238965e081" providerId="AD" clId="Web-{0832F825-9410-9A0F-89A3-63A21E2D1844}" dt="2025-03-10T21:24:18.454" v="302" actId="20577"/>
        <pc:sldMkLst>
          <pc:docMk/>
          <pc:sldMk cId="630185903" sldId="260"/>
        </pc:sldMkLst>
        <pc:spChg chg="mod">
          <ac:chgData name="Finley Jones (2413098)" userId="S::2413098@student.uwtsd.ac.uk::c29997e0-42b5-4e5c-95e7-02238965e081" providerId="AD" clId="Web-{0832F825-9410-9A0F-89A3-63A21E2D1844}" dt="2025-03-10T21:24:18.454" v="302" actId="20577"/>
          <ac:spMkLst>
            <pc:docMk/>
            <pc:sldMk cId="630185903" sldId="260"/>
            <ac:spMk id="3" creationId="{92D7ADB0-2A7D-4874-0349-AACD6755003B}"/>
          </ac:spMkLst>
        </pc:spChg>
      </pc:sldChg>
      <pc:sldChg chg="modSp">
        <pc:chgData name="Finley Jones (2413098)" userId="S::2413098@student.uwtsd.ac.uk::c29997e0-42b5-4e5c-95e7-02238965e081" providerId="AD" clId="Web-{0832F825-9410-9A0F-89A3-63A21E2D1844}" dt="2025-03-10T21:13:58.618" v="280" actId="20577"/>
        <pc:sldMkLst>
          <pc:docMk/>
          <pc:sldMk cId="270978132" sldId="261"/>
        </pc:sldMkLst>
        <pc:spChg chg="mod">
          <ac:chgData name="Finley Jones (2413098)" userId="S::2413098@student.uwtsd.ac.uk::c29997e0-42b5-4e5c-95e7-02238965e081" providerId="AD" clId="Web-{0832F825-9410-9A0F-89A3-63A21E2D1844}" dt="2025-03-10T21:13:58.618" v="280" actId="20577"/>
          <ac:spMkLst>
            <pc:docMk/>
            <pc:sldMk cId="270978132" sldId="261"/>
            <ac:spMk id="2" creationId="{51BA912C-07DE-B936-2C58-674B61F479E7}"/>
          </ac:spMkLst>
        </pc:spChg>
        <pc:spChg chg="mod">
          <ac:chgData name="Finley Jones (2413098)" userId="S::2413098@student.uwtsd.ac.uk::c29997e0-42b5-4e5c-95e7-02238965e081" providerId="AD" clId="Web-{0832F825-9410-9A0F-89A3-63A21E2D1844}" dt="2025-03-10T21:11:03.096" v="272" actId="20577"/>
          <ac:spMkLst>
            <pc:docMk/>
            <pc:sldMk cId="270978132" sldId="261"/>
            <ac:spMk id="3" creationId="{7C80FDA6-8505-065E-71D7-3B716119C18A}"/>
          </ac:spMkLst>
        </pc:spChg>
      </pc:sldChg>
      <pc:sldChg chg="del">
        <pc:chgData name="Finley Jones (2413098)" userId="S::2413098@student.uwtsd.ac.uk::c29997e0-42b5-4e5c-95e7-02238965e081" providerId="AD" clId="Web-{0832F825-9410-9A0F-89A3-63A21E2D1844}" dt="2025-03-10T19:27:01.716" v="164"/>
        <pc:sldMkLst>
          <pc:docMk/>
          <pc:sldMk cId="1592777716" sldId="262"/>
        </pc:sldMkLst>
      </pc:sldChg>
      <pc:sldChg chg="modSp">
        <pc:chgData name="Finley Jones (2413098)" userId="S::2413098@student.uwtsd.ac.uk::c29997e0-42b5-4e5c-95e7-02238965e081" providerId="AD" clId="Web-{0832F825-9410-9A0F-89A3-63A21E2D1844}" dt="2025-03-10T19:28:49.896" v="258" actId="20577"/>
        <pc:sldMkLst>
          <pc:docMk/>
          <pc:sldMk cId="1970001086" sldId="263"/>
        </pc:sldMkLst>
        <pc:spChg chg="mod">
          <ac:chgData name="Finley Jones (2413098)" userId="S::2413098@student.uwtsd.ac.uk::c29997e0-42b5-4e5c-95e7-02238965e081" providerId="AD" clId="Web-{0832F825-9410-9A0F-89A3-63A21E2D1844}" dt="2025-03-10T19:28:49.896" v="258" actId="20577"/>
          <ac:spMkLst>
            <pc:docMk/>
            <pc:sldMk cId="1970001086" sldId="263"/>
            <ac:spMk id="3" creationId="{6A3CDF2A-FA10-8A25-0CA4-CADE3A78F306}"/>
          </ac:spMkLst>
        </pc:spChg>
      </pc:sldChg>
      <pc:sldChg chg="ord">
        <pc:chgData name="Finley Jones (2413098)" userId="S::2413098@student.uwtsd.ac.uk::c29997e0-42b5-4e5c-95e7-02238965e081" providerId="AD" clId="Web-{0832F825-9410-9A0F-89A3-63A21E2D1844}" dt="2025-03-10T18:51:22.373" v="146"/>
        <pc:sldMkLst>
          <pc:docMk/>
          <pc:sldMk cId="3673779227" sldId="264"/>
        </pc:sldMkLst>
      </pc:sldChg>
      <pc:sldChg chg="modSp ord">
        <pc:chgData name="Finley Jones (2413098)" userId="S::2413098@student.uwtsd.ac.uk::c29997e0-42b5-4e5c-95e7-02238965e081" providerId="AD" clId="Web-{0832F825-9410-9A0F-89A3-63A21E2D1844}" dt="2025-03-10T21:13:23.757" v="279" actId="20577"/>
        <pc:sldMkLst>
          <pc:docMk/>
          <pc:sldMk cId="2648991032" sldId="265"/>
        </pc:sldMkLst>
        <pc:spChg chg="mod">
          <ac:chgData name="Finley Jones (2413098)" userId="S::2413098@student.uwtsd.ac.uk::c29997e0-42b5-4e5c-95e7-02238965e081" providerId="AD" clId="Web-{0832F825-9410-9A0F-89A3-63A21E2D1844}" dt="2025-03-10T21:13:23.757" v="279" actId="20577"/>
          <ac:spMkLst>
            <pc:docMk/>
            <pc:sldMk cId="2648991032" sldId="265"/>
            <ac:spMk id="3" creationId="{98F257C1-B4BB-698C-C504-5517033322FB}"/>
          </ac:spMkLst>
        </pc:spChg>
      </pc:sldChg>
      <pc:sldChg chg="modSp new">
        <pc:chgData name="Finley Jones (2413098)" userId="S::2413098@student.uwtsd.ac.uk::c29997e0-42b5-4e5c-95e7-02238965e081" providerId="AD" clId="Web-{0832F825-9410-9A0F-89A3-63A21E2D1844}" dt="2025-03-10T22:12:43.984" v="358" actId="20577"/>
        <pc:sldMkLst>
          <pc:docMk/>
          <pc:sldMk cId="530433645" sldId="266"/>
        </pc:sldMkLst>
        <pc:spChg chg="mod">
          <ac:chgData name="Finley Jones (2413098)" userId="S::2413098@student.uwtsd.ac.uk::c29997e0-42b5-4e5c-95e7-02238965e081" providerId="AD" clId="Web-{0832F825-9410-9A0F-89A3-63A21E2D1844}" dt="2025-03-10T18:53:10.453" v="161" actId="20577"/>
          <ac:spMkLst>
            <pc:docMk/>
            <pc:sldMk cId="530433645" sldId="266"/>
            <ac:spMk id="2" creationId="{485F82C3-2738-CAC5-5C71-0F79FAD7D143}"/>
          </ac:spMkLst>
        </pc:spChg>
        <pc:spChg chg="mod">
          <ac:chgData name="Finley Jones (2413098)" userId="S::2413098@student.uwtsd.ac.uk::c29997e0-42b5-4e5c-95e7-02238965e081" providerId="AD" clId="Web-{0832F825-9410-9A0F-89A3-63A21E2D1844}" dt="2025-03-10T22:12:43.984" v="358" actId="20577"/>
          <ac:spMkLst>
            <pc:docMk/>
            <pc:sldMk cId="530433645" sldId="266"/>
            <ac:spMk id="3" creationId="{BC262CE3-2043-8DF9-1D78-6AB987CC06DB}"/>
          </ac:spMkLst>
        </pc:spChg>
      </pc:sldChg>
      <pc:sldChg chg="add replId">
        <pc:chgData name="Finley Jones (2413098)" userId="S::2413098@student.uwtsd.ac.uk::c29997e0-42b5-4e5c-95e7-02238965e081" providerId="AD" clId="Web-{0832F825-9410-9A0F-89A3-63A21E2D1844}" dt="2025-03-10T18:53:13.766" v="162"/>
        <pc:sldMkLst>
          <pc:docMk/>
          <pc:sldMk cId="1662677588" sldId="267"/>
        </pc:sldMkLst>
      </pc:sldChg>
    </pc:docChg>
  </pc:docChgLst>
  <pc:docChgLst>
    <pc:chgData name="Finley Jones (2413098)" userId="S::2413098@student.uwtsd.ac.uk::c29997e0-42b5-4e5c-95e7-02238965e081" providerId="AD" clId="Web-{3D670625-7E82-9CCC-5B88-605924D9C7D6}"/>
    <pc:docChg chg="modSld addMainMaster delMainMaster">
      <pc:chgData name="Finley Jones (2413098)" userId="S::2413098@student.uwtsd.ac.uk::c29997e0-42b5-4e5c-95e7-02238965e081" providerId="AD" clId="Web-{3D670625-7E82-9CCC-5B88-605924D9C7D6}" dt="2025-03-03T14:16:42.492" v="22" actId="20577"/>
      <pc:docMkLst>
        <pc:docMk/>
      </pc:docMkLst>
      <pc:sldChg chg="modSp mod modClrScheme chgLayout">
        <pc:chgData name="Finley Jones (2413098)" userId="S::2413098@student.uwtsd.ac.uk::c29997e0-42b5-4e5c-95e7-02238965e081" providerId="AD" clId="Web-{3D670625-7E82-9CCC-5B88-605924D9C7D6}" dt="2025-03-03T14:16:42.492" v="22" actId="20577"/>
        <pc:sldMkLst>
          <pc:docMk/>
          <pc:sldMk cId="109857222" sldId="256"/>
        </pc:sldMkLst>
        <pc:spChg chg="mod ord">
          <ac:chgData name="Finley Jones (2413098)" userId="S::2413098@student.uwtsd.ac.uk::c29997e0-42b5-4e5c-95e7-02238965e081" providerId="AD" clId="Web-{3D670625-7E82-9CCC-5B88-605924D9C7D6}" dt="2025-03-03T13:39:48.939" v="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inley Jones (2413098)" userId="S::2413098@student.uwtsd.ac.uk::c29997e0-42b5-4e5c-95e7-02238965e081" providerId="AD" clId="Web-{3D670625-7E82-9CCC-5B88-605924D9C7D6}" dt="2025-03-03T14:16:42.492" v="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Finley Jones (2413098)" userId="S::2413098@student.uwtsd.ac.uk::c29997e0-42b5-4e5c-95e7-02238965e081" providerId="AD" clId="Web-{3D670625-7E82-9CCC-5B88-605924D9C7D6}" dt="2025-03-03T13:39:48.939" v="7"/>
        <pc:sldMkLst>
          <pc:docMk/>
          <pc:sldMk cId="2397566263" sldId="257"/>
        </pc:sldMkLst>
        <pc:spChg chg="mod ord">
          <ac:chgData name="Finley Jones (2413098)" userId="S::2413098@student.uwtsd.ac.uk::c29997e0-42b5-4e5c-95e7-02238965e081" providerId="AD" clId="Web-{3D670625-7E82-9CCC-5B88-605924D9C7D6}" dt="2025-03-03T13:39:48.939" v="7"/>
          <ac:spMkLst>
            <pc:docMk/>
            <pc:sldMk cId="2397566263" sldId="257"/>
            <ac:spMk id="2" creationId="{9EB19035-F445-2976-1C5C-120C20F17944}"/>
          </ac:spMkLst>
        </pc:spChg>
        <pc:spChg chg="mod ord">
          <ac:chgData name="Finley Jones (2413098)" userId="S::2413098@student.uwtsd.ac.uk::c29997e0-42b5-4e5c-95e7-02238965e081" providerId="AD" clId="Web-{3D670625-7E82-9CCC-5B88-605924D9C7D6}" dt="2025-03-03T13:39:48.939" v="7"/>
          <ac:spMkLst>
            <pc:docMk/>
            <pc:sldMk cId="2397566263" sldId="257"/>
            <ac:spMk id="3" creationId="{3E56BF3E-7592-1D43-9E63-FAE54052ADF5}"/>
          </ac:spMkLst>
        </pc:spChg>
      </pc:sldChg>
      <pc:sldMasterChg chg="del delSldLayout">
        <pc:chgData name="Finley Jones (2413098)" userId="S::2413098@student.uwtsd.ac.uk::c29997e0-42b5-4e5c-95e7-02238965e081" providerId="AD" clId="Web-{3D670625-7E82-9CCC-5B88-605924D9C7D6}" dt="2025-03-03T13:39:48.939" v="7"/>
        <pc:sldMasterMkLst>
          <pc:docMk/>
          <pc:sldMasterMk cId="2460954070" sldId="2147483660"/>
        </pc:sldMasterMkLst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Finley Jones (2413098)" userId="S::2413098@student.uwtsd.ac.uk::c29997e0-42b5-4e5c-95e7-02238965e081" providerId="AD" clId="Web-{3D670625-7E82-9CCC-5B88-605924D9C7D6}" dt="2025-03-03T13:39:48.939" v="7"/>
        <pc:sldMasterMkLst>
          <pc:docMk/>
          <pc:sldMasterMk cId="1395665603" sldId="2147483672"/>
        </pc:sldMasterMkLst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1877687377" sldId="2147483673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2691865152" sldId="2147483674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1950692683" sldId="2147483675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3562361458" sldId="2147483676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2921070969" sldId="2147483677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1058959702" sldId="2147483678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2375599714" sldId="2147483679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870820212" sldId="2147483680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2823742265" sldId="2147483681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4256044249" sldId="2147483682"/>
          </pc:sldLayoutMkLst>
        </pc:sldLayoutChg>
        <pc:sldLayoutChg chg="add mod replId">
          <pc:chgData name="Finley Jones (2413098)" userId="S::2413098@student.uwtsd.ac.uk::c29997e0-42b5-4e5c-95e7-02238965e081" providerId="AD" clId="Web-{3D670625-7E82-9CCC-5B88-605924D9C7D6}" dt="2025-03-03T13:39:48.939" v="7"/>
          <pc:sldLayoutMkLst>
            <pc:docMk/>
            <pc:sldMasterMk cId="1395665603" sldId="2147483672"/>
            <pc:sldLayoutMk cId="3882357934" sldId="2147483683"/>
          </pc:sldLayoutMkLst>
        </pc:sldLayoutChg>
      </pc:sldMasterChg>
    </pc:docChg>
  </pc:docChgLst>
  <pc:docChgLst>
    <pc:chgData name="Finley Jones (2413098)" userId="S::2413098@student.uwtsd.ac.uk::c29997e0-42b5-4e5c-95e7-02238965e081" providerId="AD" clId="Web-{BEA8FBDF-608C-1E3C-6514-8F3A6BF8B549}"/>
    <pc:docChg chg="addSld modSld">
      <pc:chgData name="Finley Jones (2413098)" userId="S::2413098@student.uwtsd.ac.uk::c29997e0-42b5-4e5c-95e7-02238965e081" providerId="AD" clId="Web-{BEA8FBDF-608C-1E3C-6514-8F3A6BF8B549}" dt="2025-02-26T14:19:33.874" v="29" actId="20577"/>
      <pc:docMkLst>
        <pc:docMk/>
      </pc:docMkLst>
      <pc:sldChg chg="modSp new">
        <pc:chgData name="Finley Jones (2413098)" userId="S::2413098@student.uwtsd.ac.uk::c29997e0-42b5-4e5c-95e7-02238965e081" providerId="AD" clId="Web-{BEA8FBDF-608C-1E3C-6514-8F3A6BF8B549}" dt="2025-02-26T14:19:33.874" v="29" actId="20577"/>
        <pc:sldMkLst>
          <pc:docMk/>
          <pc:sldMk cId="2397566263" sldId="257"/>
        </pc:sldMkLst>
        <pc:spChg chg="mod">
          <ac:chgData name="Finley Jones (2413098)" userId="S::2413098@student.uwtsd.ac.uk::c29997e0-42b5-4e5c-95e7-02238965e081" providerId="AD" clId="Web-{BEA8FBDF-608C-1E3C-6514-8F3A6BF8B549}" dt="2025-02-26T14:19:33.874" v="29" actId="20577"/>
          <ac:spMkLst>
            <pc:docMk/>
            <pc:sldMk cId="2397566263" sldId="257"/>
            <ac:spMk id="2" creationId="{9EB19035-F445-2976-1C5C-120C20F17944}"/>
          </ac:spMkLst>
        </pc:spChg>
      </pc:sldChg>
    </pc:docChg>
  </pc:docChgLst>
  <pc:docChgLst>
    <pc:chgData name="Finley Jones (2413098)" userId="S::2413098@student.uwtsd.ac.uk::c29997e0-42b5-4e5c-95e7-02238965e081" providerId="AD" clId="Web-{1C030468-B9E3-BC64-E1A9-926BDFA27F0F}"/>
    <pc:docChg chg="modSld">
      <pc:chgData name="Finley Jones (2413098)" userId="S::2413098@student.uwtsd.ac.uk::c29997e0-42b5-4e5c-95e7-02238965e081" providerId="AD" clId="Web-{1C030468-B9E3-BC64-E1A9-926BDFA27F0F}" dt="2025-03-08T10:25:14.088" v="46" actId="20577"/>
      <pc:docMkLst>
        <pc:docMk/>
      </pc:docMkLst>
      <pc:sldChg chg="addSp modSp">
        <pc:chgData name="Finley Jones (2413098)" userId="S::2413098@student.uwtsd.ac.uk::c29997e0-42b5-4e5c-95e7-02238965e081" providerId="AD" clId="Web-{1C030468-B9E3-BC64-E1A9-926BDFA27F0F}" dt="2025-03-08T10:20:43.345" v="27" actId="1076"/>
        <pc:sldMkLst>
          <pc:docMk/>
          <pc:sldMk cId="1526946696" sldId="259"/>
        </pc:sldMkLst>
        <pc:spChg chg="mod">
          <ac:chgData name="Finley Jones (2413098)" userId="S::2413098@student.uwtsd.ac.uk::c29997e0-42b5-4e5c-95e7-02238965e081" providerId="AD" clId="Web-{1C030468-B9E3-BC64-E1A9-926BDFA27F0F}" dt="2025-03-08T10:19:10.873" v="23" actId="20577"/>
          <ac:spMkLst>
            <pc:docMk/>
            <pc:sldMk cId="1526946696" sldId="259"/>
            <ac:spMk id="3" creationId="{163C0E01-BFBD-F201-C755-82E4C1506669}"/>
          </ac:spMkLst>
        </pc:spChg>
        <pc:picChg chg="add mod">
          <ac:chgData name="Finley Jones (2413098)" userId="S::2413098@student.uwtsd.ac.uk::c29997e0-42b5-4e5c-95e7-02238965e081" providerId="AD" clId="Web-{1C030468-B9E3-BC64-E1A9-926BDFA27F0F}" dt="2025-03-08T10:19:15.186" v="25" actId="1076"/>
          <ac:picMkLst>
            <pc:docMk/>
            <pc:sldMk cId="1526946696" sldId="259"/>
            <ac:picMk id="7" creationId="{E2B3980D-B19B-21CB-7171-5540BF9C5427}"/>
          </ac:picMkLst>
        </pc:picChg>
        <pc:picChg chg="add mod">
          <ac:chgData name="Finley Jones (2413098)" userId="S::2413098@student.uwtsd.ac.uk::c29997e0-42b5-4e5c-95e7-02238965e081" providerId="AD" clId="Web-{1C030468-B9E3-BC64-E1A9-926BDFA27F0F}" dt="2025-03-08T10:20:43.345" v="27" actId="1076"/>
          <ac:picMkLst>
            <pc:docMk/>
            <pc:sldMk cId="1526946696" sldId="259"/>
            <ac:picMk id="8" creationId="{A6F45F83-E39F-3269-EF4B-C504C490EE87}"/>
          </ac:picMkLst>
        </pc:picChg>
      </pc:sldChg>
      <pc:sldChg chg="modSp">
        <pc:chgData name="Finley Jones (2413098)" userId="S::2413098@student.uwtsd.ac.uk::c29997e0-42b5-4e5c-95e7-02238965e081" providerId="AD" clId="Web-{1C030468-B9E3-BC64-E1A9-926BDFA27F0F}" dt="2025-03-08T10:25:14.088" v="46" actId="20577"/>
        <pc:sldMkLst>
          <pc:docMk/>
          <pc:sldMk cId="630185903" sldId="260"/>
        </pc:sldMkLst>
        <pc:spChg chg="mod">
          <ac:chgData name="Finley Jones (2413098)" userId="S::2413098@student.uwtsd.ac.uk::c29997e0-42b5-4e5c-95e7-02238965e081" providerId="AD" clId="Web-{1C030468-B9E3-BC64-E1A9-926BDFA27F0F}" dt="2025-03-08T10:25:14.088" v="46" actId="20577"/>
          <ac:spMkLst>
            <pc:docMk/>
            <pc:sldMk cId="630185903" sldId="260"/>
            <ac:spMk id="3" creationId="{92D7ADB0-2A7D-4874-0349-AACD6755003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956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6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00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3966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2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11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434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247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3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50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83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502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yoclinic.org/diseases-conditions/acl-injury/symptoms-causes/syc-2035073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Sports and exercise injuries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Finley jones</a:t>
            </a:r>
            <a:endParaRPr lang="en-US" dirty="0"/>
          </a:p>
          <a:p>
            <a:r>
              <a:rPr lang="en-GB" dirty="0"/>
              <a:t>2413098</a:t>
            </a:r>
          </a:p>
          <a:p>
            <a:r>
              <a:rPr lang="en-GB" dirty="0"/>
              <a:t>BMST4004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19035-F445-2976-1C5C-120C20F17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ACL injury- anterior cruciate ligament</a:t>
            </a:r>
            <a:br>
              <a:rPr lang="en-GB" dirty="0"/>
            </a:br>
            <a:r>
              <a:rPr lang="en-GB" sz="1600" dirty="0"/>
              <a:t>Aetiology 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6BF3E-7592-1D43-9E63-FAE54052A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Mostly commonly without impact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Abrupt stops or change of direction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De-acceleration 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Commonly occurs when the knee is flexed around 60 degrees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Typically in athletes and can be older generation too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endParaRPr lang="en-GB" dirty="0"/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endParaRPr lang="en-GB" dirty="0"/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566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1BBF6-672A-6269-8FE4-8399F38B2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ACL injury</a:t>
            </a:r>
            <a:br>
              <a:rPr lang="en-GB" dirty="0"/>
            </a:br>
            <a:r>
              <a:rPr lang="en-GB" dirty="0"/>
              <a:t>aetiology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C0E01-BFBD-F201-C755-82E4C1506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Previous injury</a:t>
            </a:r>
            <a:endParaRPr lang="en-US"/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Females 5 to 7 times more likely to do their </a:t>
            </a:r>
            <a:r>
              <a:rPr lang="en-GB" err="1"/>
              <a:t>acl</a:t>
            </a:r>
            <a:r>
              <a:rPr lang="en-GB" dirty="0"/>
              <a:t> than men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/>
              <a:t>SPORT</a:t>
            </a:r>
            <a:endParaRPr lang="en-GB" dirty="0"/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Rugby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Football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r>
              <a:rPr lang="en-GB" dirty="0"/>
              <a:t>Basketball</a:t>
            </a:r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endParaRPr lang="en-GB" dirty="0"/>
          </a:p>
          <a:p>
            <a:pPr>
              <a:buClr>
                <a:srgbClr val="C3B2A7"/>
              </a:buClr>
              <a:buFont typeface="Calibri" panose="020B0604020202020204" pitchFamily="34" charset="0"/>
              <a:buChar char="-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B5B50-F5C6-DFAA-05CF-E90EA6AFA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0546B-1B90-4AC2-9689-0442EDDB75CA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98B8C-F92A-E3C4-D166-81DE67E91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5613A-6DEF-2A6D-3BB0-C42670693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3</a:t>
            </a:fld>
            <a:endParaRPr lang="en-US" dirty="0"/>
          </a:p>
        </p:txBody>
      </p:sp>
      <p:pic>
        <p:nvPicPr>
          <p:cNvPr id="7" name="Picture 6" descr="How to Photograph Basketball — Michael ...">
            <a:extLst>
              <a:ext uri="{FF2B5EF4-FFF2-40B4-BE49-F238E27FC236}">
                <a16:creationId xmlns:a16="http://schemas.microsoft.com/office/drawing/2014/main" id="{E2B3980D-B19B-21CB-7171-5540BF9C54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3352" y="281622"/>
            <a:ext cx="2619375" cy="1743075"/>
          </a:xfrm>
          <a:prstGeom prst="rect">
            <a:avLst/>
          </a:prstGeom>
        </p:spPr>
      </p:pic>
      <p:pic>
        <p:nvPicPr>
          <p:cNvPr id="8" name="Picture 7" descr="ACL Injuries in the General Population">
            <a:extLst>
              <a:ext uri="{FF2B5EF4-FFF2-40B4-BE49-F238E27FC236}">
                <a16:creationId xmlns:a16="http://schemas.microsoft.com/office/drawing/2014/main" id="{A6F45F83-E39F-3269-EF4B-C504C490EE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6029" y="2264458"/>
            <a:ext cx="2743200" cy="1632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946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A03E1-A883-4339-F823-596F97FB6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ACL injury</a:t>
            </a:r>
            <a:br>
              <a:rPr lang="en-GB" dirty="0"/>
            </a:br>
            <a:r>
              <a:rPr lang="en-GB" sz="1100" dirty="0"/>
              <a:t>mechanism of injury</a:t>
            </a:r>
            <a:br>
              <a:rPr lang="en-GB" dirty="0"/>
            </a:br>
            <a:endParaRPr lang="en-GB" sz="1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7ADB0-2A7D-4874-0349-AACD67550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Non-contact ACL injuries</a:t>
            </a:r>
            <a:endParaRPr lang="en-US" dirty="0"/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Quick deacceleration just before change of direction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Twisting mechanism 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Contact ACL injuries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' Valgus collapse of the knee' </a:t>
            </a:r>
          </a:p>
          <a:p>
            <a:pPr>
              <a:buFont typeface="Calibri" panose="020B0604020202020204" pitchFamily="34" charset="0"/>
              <a:buChar char="-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D9C25A-7A94-168F-356D-E43A1917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4387C-2F7B-42D2-8733-8A4C177781F2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72148-BD1B-277C-9B20-F507B4A52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2E863-777C-19BE-7C4D-7BA2932AE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185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092109-C41E-A182-2CBC-431FB0D49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A912C-07DE-B936-2C58-674B61F47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ACL injury</a:t>
            </a:r>
            <a:br>
              <a:rPr lang="en-GB" dirty="0"/>
            </a:br>
            <a:r>
              <a:rPr lang="en-GB" sz="2000" dirty="0"/>
              <a:t>mechanism of injury</a:t>
            </a:r>
            <a:br>
              <a:rPr lang="en-GB" dirty="0"/>
            </a:br>
            <a:endParaRPr lang="en-GB" sz="1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0FDA6-8505-065E-71D7-3B716119C1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Most common is non-contact</a:t>
            </a:r>
          </a:p>
          <a:p>
            <a:r>
              <a:rPr lang="en-GB" dirty="0"/>
              <a:t>Knee close to extension with a sudden landing or sharp deacceleration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1A2C4-9DC6-D99E-71F4-28777EA5E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4387C-2F7B-42D2-8733-8A4C177781F2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BF977-4AF9-53C1-35E5-51B8D530F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A7FE2-EF7F-7CB8-E489-24B5103D5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781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86F41A-8B23-320A-2370-DFF66003DE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1FEBF-3F91-150E-DC1F-4917003C8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ACL injury</a:t>
            </a:r>
            <a:br>
              <a:rPr lang="en-GB" dirty="0"/>
            </a:br>
            <a:r>
              <a:rPr lang="en-GB" dirty="0"/>
              <a:t>signs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CDF2A-FA10-8A25-0CA4-CADE3A78F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/>
              <a:t>Immediate signs or sounds such as</a:t>
            </a:r>
          </a:p>
          <a:p>
            <a:pPr marL="0" indent="0">
              <a:buNone/>
            </a:pPr>
            <a:r>
              <a:rPr lang="en-GB"/>
              <a:t>  Popping</a:t>
            </a:r>
          </a:p>
          <a:p>
            <a:pPr marL="0" indent="0">
              <a:buNone/>
            </a:pPr>
            <a:r>
              <a:rPr lang="en-GB"/>
              <a:t> Server pain- throbbing or sharp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Swelling</a:t>
            </a:r>
          </a:p>
          <a:p>
            <a:pPr marL="0" indent="0">
              <a:buNone/>
            </a:pPr>
            <a:r>
              <a:rPr lang="en-GB"/>
              <a:t> Unable to weight bear</a:t>
            </a:r>
            <a:endParaRPr lang="en-GB" dirty="0"/>
          </a:p>
          <a:p>
            <a:pPr marL="0" indent="0">
              <a:buNone/>
            </a:pPr>
            <a:r>
              <a:rPr lang="en-GB"/>
              <a:t> The feeling of your knee giving way and a decrease in range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F7D2F-FF25-F12C-3664-35F26D3D30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529F-4F0A-4E7C-A52E-FE8CEF0DD26C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1159AC-0015-29D5-5755-AA7B8670C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88CBC-250B-2883-8C65-A8E50ABAA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001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A64D-D96F-3291-D443-7312382AF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ACL </a:t>
            </a:r>
            <a:br>
              <a:rPr lang="en-GB" dirty="0"/>
            </a:br>
            <a:r>
              <a:rPr lang="en-GB" dirty="0"/>
              <a:t>time frame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257C1-B4BB-698C-C504-5517033322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dirty="0"/>
              <a:t>Conservative</a:t>
            </a:r>
            <a:r>
              <a:rPr lang="en-GB"/>
              <a:t> (non-surgery)</a:t>
            </a:r>
          </a:p>
          <a:p>
            <a:r>
              <a:rPr lang="en-GB" dirty="0"/>
              <a:t>  4-6 weeks – 2-3 months</a:t>
            </a:r>
          </a:p>
          <a:p>
            <a:endParaRPr lang="en-GB" dirty="0"/>
          </a:p>
          <a:p>
            <a:r>
              <a:rPr lang="en-GB" dirty="0"/>
              <a:t>Surgery </a:t>
            </a:r>
          </a:p>
          <a:p>
            <a:r>
              <a:rPr lang="en-GB" dirty="0"/>
              <a:t>6-12 months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0D26D-F432-EEF6-D472-78A8C5BC9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A33E8-225D-4BAC-8027-1D808F3E1598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28E09-4642-13F6-7A97-5F29549901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3DA364-E944-9098-4844-6651764E2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991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82C3-2738-CAC5-5C71-0F79FAD7D1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Acromioclavicular Joint</a:t>
            </a:r>
            <a:br>
              <a:rPr lang="en-GB" dirty="0">
                <a:ea typeface="+mj-lt"/>
                <a:cs typeface="+mj-lt"/>
              </a:rPr>
            </a:br>
            <a:r>
              <a:rPr lang="en-GB" dirty="0"/>
              <a:t>aetiology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2CE3-2043-8DF9-1D78-6AB987CC0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Genetical factors </a:t>
            </a:r>
          </a:p>
          <a:p>
            <a:r>
              <a:rPr lang="en-GB" dirty="0"/>
              <a:t>Age- older generation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E2FBC-5733-87C6-C763-A95E5A9AD0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6033A-8AD4-4E95-A181-60D07F0DDFA3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C14C9-C6F7-A3CF-BB6D-4CA2734BE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4882CD-119F-7EDF-B69E-2E7A7AF5E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4336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DCC43-6626-D45D-F6A6-CB241FFEFB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E49CE-6237-EE8B-9CE1-B869FCCB06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Acromioclavicular Joint</a:t>
            </a:r>
            <a:br>
              <a:rPr lang="en-GB" dirty="0">
                <a:ea typeface="+mj-lt"/>
                <a:cs typeface="+mj-lt"/>
              </a:rPr>
            </a:br>
            <a:r>
              <a:rPr lang="en-GB" dirty="0"/>
              <a:t>aetiology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14E75-7A54-4E93-8AE9-4DFEF804B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DA7ECA-9D17-F8D5-6547-8FC24AAE6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6033A-8AD4-4E95-A181-60D07F0DDFA3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537FD1-DFBD-441C-4D91-28E7B33DD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869DD-A121-D9A8-45FD-923CCCCC1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677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66EA9-FDF3-742D-0A19-F46F83C6C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 of acl Injury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B4308-CB90-A577-A39A-1087E7FFA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E1341-F75A-73B6-A012-8A44A8805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E5F72-B6D9-48BE-A357-633F61C32A96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65C4CA-9677-06C4-71A6-84DD22446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E6C64-3D35-6BCD-802F-33729469B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779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409A4-EFDC-9004-300F-7282CC997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FD50F-F0CE-8A12-377A-017FBB227E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Boden, B.P., Dean, G.S., Feagin, Jr, J.A. and Garrett, Jr, W.E. (2000). Mechanisms of Anterior Cruciate Ligament Injury. </a:t>
            </a:r>
            <a:r>
              <a:rPr lang="en-GB" sz="1100" i="1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Orthopedics</a:t>
            </a:r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23(6), pp.573–578.</a:t>
            </a:r>
            <a:endParaRPr lang="en-GB" sz="1200" dirty="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Cleveland Clinic (2023). </a:t>
            </a:r>
            <a:r>
              <a:rPr lang="en-GB" sz="11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ACL Tear &amp; Injury: Symptoms &amp; Recovery</a:t>
            </a:r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 [online] Cleveland Clinic. Available at: https://my.clevelandclinic.org/health/diseases/16576-acl-tear.</a:t>
            </a:r>
          </a:p>
          <a:p>
            <a:r>
              <a:rPr lang="en-GB" sz="1200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Sakane M, Livesay GA, Fox RJ, Rudy TW, Runco TJ, Woo SL. Relative contribution of the ACL, MCL, and bony contact to the anterior stability of the knee. </a:t>
            </a:r>
            <a:r>
              <a:rPr lang="en-GB" sz="1200" i="1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Knee </a:t>
            </a:r>
            <a:r>
              <a:rPr lang="en-GB" sz="1200" i="1" dirty="0" err="1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Surg</a:t>
            </a:r>
            <a:r>
              <a:rPr lang="en-GB" sz="1200" i="1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 Sports </a:t>
            </a:r>
            <a:r>
              <a:rPr lang="en-GB" sz="1200" i="1" dirty="0" err="1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Traumatol</a:t>
            </a:r>
            <a:r>
              <a:rPr lang="en-GB" sz="1200" i="1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 </a:t>
            </a:r>
            <a:r>
              <a:rPr lang="en-GB" sz="1200" i="1" dirty="0" err="1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Arthrosc</a:t>
            </a:r>
            <a:r>
              <a:rPr lang="en-GB" sz="1200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. 1999;7(2):93-97.</a:t>
            </a:r>
            <a:endParaRPr lang="en-GB"/>
          </a:p>
          <a:p>
            <a:pPr>
              <a:buClr>
                <a:srgbClr val="C3B2A7"/>
              </a:buClr>
            </a:pPr>
            <a:r>
              <a:rPr lang="en-GB" sz="1200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 McLean SG, Huang X, Su A, Van Den Bogert AJ. Sagittal plane biomechanics cannot injure the ACL during sidestep cutting. </a:t>
            </a:r>
            <a:r>
              <a:rPr lang="en-GB" sz="1200" i="1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Clin </a:t>
            </a:r>
            <a:r>
              <a:rPr lang="en-GB" sz="1200" i="1" dirty="0" err="1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Biomech</a:t>
            </a:r>
            <a:r>
              <a:rPr lang="en-GB" sz="1200" i="1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 (Bristol, Avon)</a:t>
            </a:r>
            <a:r>
              <a:rPr lang="en-GB" sz="1200" dirty="0">
                <a:solidFill>
                  <a:srgbClr val="333333"/>
                </a:solidFill>
                <a:latin typeface="Open Sans"/>
                <a:ea typeface="Open Sans"/>
                <a:cs typeface="Open Sans"/>
              </a:rPr>
              <a:t>. 2004;19(8):828-838.</a:t>
            </a:r>
          </a:p>
          <a:p>
            <a:pPr>
              <a:buClr>
                <a:srgbClr val="C3B2A7"/>
              </a:buClr>
            </a:pPr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Mayo Clinic Staff (2021). </a:t>
            </a:r>
            <a:r>
              <a:rPr lang="en-GB" sz="11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ACL Injury - Symptoms and Causes</a:t>
            </a:r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 [online] Mayo Clinic. Available at: </a:t>
            </a:r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2"/>
              </a:rPr>
              <a:t>https://www.mayoclinic.org/diseases-conditions/acl-injury/symptoms-causes/syc-20350738</a:t>
            </a:r>
            <a:r>
              <a:rPr lang="en-GB" sz="11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.</a:t>
            </a:r>
            <a:endParaRPr lang="en-GB" sz="1200" dirty="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>
              <a:buClr>
                <a:srgbClr val="C3B2A7"/>
              </a:buClr>
            </a:pPr>
            <a:endParaRPr lang="en-GB" sz="11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F8730-5EF5-DB1A-655E-73978C74F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7C451-D613-4E7A-A3E8-BC3621998232}" type="datetime1">
              <a:t>3/10/2025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649110-5CA4-A691-F3AE-D7987A36B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EB35A-CC09-2C55-E016-C78C73070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8CCF-2EC4-44CB-A694-F6F6E59A3985}" type="slidenum">
              <a:rPr lang="en-US" dirty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7929064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GradientRiseVTI</vt:lpstr>
      <vt:lpstr>Sports and exercise injuries </vt:lpstr>
      <vt:lpstr>ACL injury- anterior cruciate ligament Aetiology  </vt:lpstr>
      <vt:lpstr>ACL injury aetiology</vt:lpstr>
      <vt:lpstr>ACL injury mechanism of injury </vt:lpstr>
      <vt:lpstr>ACL injury mechanism of injury </vt:lpstr>
      <vt:lpstr>ACL injury signs and symptoms</vt:lpstr>
      <vt:lpstr>ACL  time frame</vt:lpstr>
      <vt:lpstr>Acromioclavicular Joint aetiology</vt:lpstr>
      <vt:lpstr>Acromioclavicular Joint aetiology</vt:lpstr>
      <vt:lpstr>Summary of acl Injury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229</cp:revision>
  <dcterms:created xsi:type="dcterms:W3CDTF">2025-02-26T14:17:40Z</dcterms:created>
  <dcterms:modified xsi:type="dcterms:W3CDTF">2025-03-10T22:12:44Z</dcterms:modified>
</cp:coreProperties>
</file>