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65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9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2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549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191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05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269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617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964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675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73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821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122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11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787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4603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469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513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1243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641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6F86DFE5-4A12-4B44-9D75-CBEAB2E5EF68}" type="datetimeFigureOut">
              <a:rPr lang="en-GB" smtClean="0"/>
              <a:t>15/02/2020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45873D0-0202-4B9A-82F5-117F043CDF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970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EE12A-82C4-4C4C-9C5F-4DAF0C5D5D8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br>
              <a:rPr lang="en-GB" dirty="0"/>
            </a:br>
            <a:r>
              <a:rPr lang="en-GB" dirty="0"/>
              <a:t>Developing Relationships and Workplace Achievement – BMSK5002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4BE6BC-E28D-466B-ABBF-A650138FB0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1429782"/>
          </a:xfrm>
        </p:spPr>
        <p:txBody>
          <a:bodyPr>
            <a:noAutofit/>
          </a:bodyPr>
          <a:lstStyle/>
          <a:p>
            <a:r>
              <a:rPr lang="en-GB" sz="1200" dirty="0" err="1">
                <a:solidFill>
                  <a:schemeClr val="bg1"/>
                </a:solidFill>
              </a:rPr>
              <a:t>Halema</a:t>
            </a:r>
            <a:r>
              <a:rPr lang="en-GB" sz="1200" dirty="0">
                <a:solidFill>
                  <a:schemeClr val="bg1"/>
                </a:solidFill>
              </a:rPr>
              <a:t> Khatun – 1808827</a:t>
            </a:r>
          </a:p>
          <a:p>
            <a:r>
              <a:rPr lang="en-GB" sz="1200" dirty="0">
                <a:solidFill>
                  <a:schemeClr val="bg1"/>
                </a:solidFill>
              </a:rPr>
              <a:t>Amjad Hussain -1715254</a:t>
            </a:r>
          </a:p>
          <a:p>
            <a:r>
              <a:rPr lang="en-GB" sz="1200" dirty="0" err="1">
                <a:solidFill>
                  <a:schemeClr val="bg1"/>
                </a:solidFill>
              </a:rPr>
              <a:t>Amera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Khanom</a:t>
            </a:r>
            <a:r>
              <a:rPr lang="en-GB" sz="1200" dirty="0">
                <a:solidFill>
                  <a:schemeClr val="bg1"/>
                </a:solidFill>
              </a:rPr>
              <a:t> – 1808237</a:t>
            </a:r>
          </a:p>
          <a:p>
            <a:r>
              <a:rPr lang="en-GB" sz="1200" dirty="0">
                <a:solidFill>
                  <a:schemeClr val="bg1"/>
                </a:solidFill>
              </a:rPr>
              <a:t>Kamila Khalid - 189606</a:t>
            </a:r>
          </a:p>
        </p:txBody>
      </p:sp>
    </p:spTree>
    <p:extLst>
      <p:ext uri="{BB962C8B-B14F-4D97-AF65-F5344CB8AC3E}">
        <p14:creationId xmlns:p14="http://schemas.microsoft.com/office/powerpoint/2010/main" val="1441203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4D379-96BB-4521-AD1A-AF29AAB3F6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Harrods’ Case Study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4F4459-3E94-4194-B9B3-344FEEE90AD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9280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A8A8A-9302-456E-973D-9ECA7C47A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Human Resource Management</a:t>
            </a:r>
            <a:br>
              <a:rPr lang="en-GB" dirty="0"/>
            </a:br>
            <a:r>
              <a:rPr lang="en-GB" dirty="0" err="1"/>
              <a:t>Halema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4C9C0-510A-4007-AEA2-885EBC0956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HRM is a method of developing potential of employees so that they feel maximum satisfaction of their work and give their best efforts to the organisation. (</a:t>
            </a:r>
            <a:r>
              <a:rPr lang="en-GB" dirty="0" err="1"/>
              <a:t>Pigars</a:t>
            </a:r>
            <a:r>
              <a:rPr lang="en-GB" dirty="0"/>
              <a:t> &amp; Myers 1973)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61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1691E-9C26-4931-8C32-A4369E7B8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Harrods’s HRM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03B651-028E-441A-A19A-EC988109FC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Harrods use three steps to develop employees:</a:t>
            </a:r>
          </a:p>
          <a:p>
            <a:r>
              <a:rPr lang="en-GB" dirty="0"/>
              <a:t>Recruitment and selection</a:t>
            </a:r>
          </a:p>
          <a:p>
            <a:r>
              <a:rPr lang="en-GB" dirty="0"/>
              <a:t>Performance</a:t>
            </a:r>
          </a:p>
          <a:p>
            <a:r>
              <a:rPr lang="en-GB" dirty="0"/>
              <a:t>Development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30987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85007-2704-43CB-A0B7-E8A5744CA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Benefits of Increasing Employee Engagement -</a:t>
            </a:r>
            <a:br>
              <a:rPr lang="en-GB" dirty="0"/>
            </a:br>
            <a:r>
              <a:rPr lang="en-GB" dirty="0"/>
              <a:t>Amjad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F44F55-15DF-4BE8-836D-23592532D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Highly engaged employees make the customer experience</a:t>
            </a:r>
          </a:p>
          <a:p>
            <a:r>
              <a:rPr lang="en-GB" dirty="0"/>
              <a:t>Disengaged employees break it.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	(Timothy R Clark 2020)</a:t>
            </a:r>
          </a:p>
        </p:txBody>
      </p:sp>
    </p:spTree>
    <p:extLst>
      <p:ext uri="{BB962C8B-B14F-4D97-AF65-F5344CB8AC3E}">
        <p14:creationId xmlns:p14="http://schemas.microsoft.com/office/powerpoint/2010/main" val="11356898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81900-9601-44EE-95D4-04B29EFFE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Different Ways that Harrods’ use to engage its employees - </a:t>
            </a:r>
            <a:r>
              <a:rPr lang="en-GB" dirty="0" err="1"/>
              <a:t>Amera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DB9C63-DDF8-408F-A059-38C5BD673D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Effective communication is essential for creating an environment where employees and customers are satisfied.</a:t>
            </a:r>
          </a:p>
          <a:p>
            <a:r>
              <a:rPr lang="en-GB" dirty="0"/>
              <a:t>Performance – enabling employees to perform their roles to the best of their ability by keeping them informed and providing relevant training opportunities.</a:t>
            </a:r>
          </a:p>
          <a:p>
            <a:r>
              <a:rPr lang="en-GB" dirty="0"/>
              <a:t>The need for respect and encouragement from others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4797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954B0-9406-4506-9BEE-14FB1D459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Democratic Leadership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A548A-FAFC-4002-AD20-9FEAF498CB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Effectiveness of a democratic Leadership Style:</a:t>
            </a:r>
          </a:p>
          <a:p>
            <a:r>
              <a:rPr lang="en-GB" dirty="0"/>
              <a:t>Encourages collaboration and enables workers to be active in the decision making process.</a:t>
            </a:r>
          </a:p>
          <a:p>
            <a:r>
              <a:rPr lang="en-GB" dirty="0"/>
              <a:t>Makes employees feel valued</a:t>
            </a:r>
          </a:p>
          <a:p>
            <a:r>
              <a:rPr lang="en-GB" dirty="0"/>
              <a:t>Employees feel a sense of ownership</a:t>
            </a:r>
          </a:p>
          <a:p>
            <a:r>
              <a:rPr lang="en-GB" dirty="0"/>
              <a:t>Motivates high productivity</a:t>
            </a:r>
          </a:p>
        </p:txBody>
      </p:sp>
    </p:spTree>
    <p:extLst>
      <p:ext uri="{BB962C8B-B14F-4D97-AF65-F5344CB8AC3E}">
        <p14:creationId xmlns:p14="http://schemas.microsoft.com/office/powerpoint/2010/main" val="4070912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E214D-8189-4F1E-AA66-6854B10D4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Elements of Democratic Leadership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5360E-7856-450E-BCB2-24078C3D0D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Talent spotting – identifying individuals who can make important contributions to the development of Harrods</a:t>
            </a:r>
          </a:p>
          <a:p>
            <a:r>
              <a:rPr lang="en-GB" dirty="0"/>
              <a:t>Mentoring and Coaching through feedback and advice.</a:t>
            </a:r>
          </a:p>
          <a:p>
            <a:r>
              <a:rPr lang="en-GB" dirty="0"/>
              <a:t>Support Networks – Managers meet other managers to share ideas and issues.</a:t>
            </a:r>
          </a:p>
        </p:txBody>
      </p:sp>
    </p:spTree>
    <p:extLst>
      <p:ext uri="{BB962C8B-B14F-4D97-AF65-F5344CB8AC3E}">
        <p14:creationId xmlns:p14="http://schemas.microsoft.com/office/powerpoint/2010/main" val="7774711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54</TotalTime>
  <Words>244</Words>
  <Application>Microsoft Office PowerPoint</Application>
  <PresentationFormat>Widescreen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Century Gothic</vt:lpstr>
      <vt:lpstr>Wingdings 3</vt:lpstr>
      <vt:lpstr>Ion Boardroom</vt:lpstr>
      <vt:lpstr> Developing Relationships and Workplace Achievement – BMSK5002</vt:lpstr>
      <vt:lpstr>Harrods’ Case Study</vt:lpstr>
      <vt:lpstr>Human Resource Management Halema </vt:lpstr>
      <vt:lpstr>Harrods’s HRM</vt:lpstr>
      <vt:lpstr>Benefits of Increasing Employee Engagement - Amjad</vt:lpstr>
      <vt:lpstr>Different Ways that Harrods’ use to engage its employees - Amera</vt:lpstr>
      <vt:lpstr>Democratic Leadership Style</vt:lpstr>
      <vt:lpstr>Elements of Democratic Leadership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Harrods Case Study</dc:title>
  <dc:creator>user</dc:creator>
  <cp:lastModifiedBy>user</cp:lastModifiedBy>
  <cp:revision>4</cp:revision>
  <dcterms:created xsi:type="dcterms:W3CDTF">2020-02-15T09:39:40Z</dcterms:created>
  <dcterms:modified xsi:type="dcterms:W3CDTF">2020-02-15T10:34:24Z</dcterms:modified>
</cp:coreProperties>
</file>