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2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C6176-9BBB-88C5-5BBA-C4C75025DD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B0947-E912-5BDC-0931-EA51DAB2E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F623A-B99E-7E73-0C0A-96AD3348A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37C05-C719-5935-DA62-8D5DBE05F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A01C3-6F4C-184A-2BFE-A97EFE0E8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160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15B56-2C11-BEF6-8860-9A74804C4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29BC2-CB10-6F2A-F73C-3D98C9D08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A009C-DD53-A87C-80D3-B24C4FA18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F11C4-9D48-7C15-30EF-00E2382B6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88E5D-536C-B16C-A8CE-F9F7A8573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622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31C2-82C6-8D3F-5CBC-EE50958B6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FE9655-F96E-7BB3-3A27-3C45BD181D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E49E2-C637-A580-A776-55266397E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F591E-62C8-0CC7-23DC-5A8BDC4B8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606A9-084F-829F-B064-9EAE99971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48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B2C93-16E5-5227-290E-5C9EBB83C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4EFC5-DAA6-0FD2-C62E-FE422EAB70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88F80-8018-EEA6-A8D1-8BAEFE3AF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CBA004-D880-14CF-B06F-5A13EBCF3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C6C055-4F83-F660-A0DF-8A5B6E250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BB7662-D3D9-7A6E-8C96-9E33E7032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750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DBCCB-5FF4-F582-96F9-31634F11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0C65F-9107-B9D0-75DC-0252EEF46C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2E39A4-FB34-11AC-57FD-F117224B0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2B2D4B-B65C-6360-4C6D-EFE1B4454B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AB53B9-8E60-9EA9-1DA9-E4C6FD61C4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B8DFF0-9284-E626-EDD1-21809CF9A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6194D5-EA5B-6134-8EE3-059D1D2C5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2767E5-66C2-C98D-6A5E-0CDD35E7E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096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00163-C7F7-77B0-21EB-70D2DF6EA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0F5C09-EE66-9D25-E5E8-9615B2C94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8992AE-5898-1819-A37F-515703BE7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AE1CE-61B7-3471-CEFA-CF022338B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09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812D2C-240E-EFF3-B913-1164EC616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D29FF1-A6D8-530B-199C-898CA06DE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8A2EA-58FF-00F0-F616-5416B5C4D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526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07D3C-AA1D-8E7E-E9CF-BFF7A8547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9AE6B-8C67-CD33-A4BC-0DFE8F355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45196-1751-F165-D93C-252DB9F856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9E8C49-343F-39CE-0302-CE484A63A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0D7C0B-78EC-8324-C529-B9FAADC00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D4C23-9F7A-76EB-03DB-84AEB16F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125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BAD75-7EF9-6E47-8CEB-0C4FCA854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81B10F-01B7-68A3-94CD-FEC6483DEE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528B27-C5B5-7AEC-93E8-EAC41345FD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4244E0-3DAE-4765-C30C-DFA02EAF3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31F80-F1BC-FB03-7F65-55A90AB5B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5F8A37-C8B2-6E59-0C90-A05442E82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806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14C31-A852-1F95-9608-AB8BAFD6A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FAAA8-3BCC-DE9D-7A84-D8EDE040A5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9A01A-39CA-5FF2-0E8F-326FD071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8A1CDE-B524-825F-1FBF-D585F8573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F77FE-EC89-1EF7-279B-520D5E3AC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162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20160E-2C36-B42F-2AEC-28CCAA12B6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761260-F092-24CC-0184-919899F8D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E4792-2C80-20CB-356E-505B738C4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AF1DE-92E0-AECE-293F-1620F071B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E38D6-E41F-69FC-5973-A89614A7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323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D4D425-DBC5-12E9-FA3C-A47938196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9A3376-84E7-E10A-0EFF-06BFFBB2F4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BEE32-AF43-AFEA-F781-1CAE348198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EB221-857F-7F43-A66D-2DC9F2AC53E9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D2072-A39F-8753-AA2C-E3FF1BF813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F2776-C121-DB20-1B10-830289733F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6B4BE-0ACC-7F49-A43F-93D10FCE2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066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91295D-52A1-28AC-E713-6DE0D7FD1257}"/>
              </a:ext>
            </a:extLst>
          </p:cNvPr>
          <p:cNvSpPr txBox="1"/>
          <p:nvPr/>
        </p:nvSpPr>
        <p:spPr>
          <a:xfrm>
            <a:off x="3970421" y="637674"/>
            <a:ext cx="634064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473C38"/>
                </a:solidFill>
                <a:effectLst/>
                <a:latin typeface="YAFLd8sKbwc 2"/>
              </a:rPr>
              <a:t>To successfully complete each year of university in the hopes that I graduate. </a:t>
            </a:r>
            <a:endParaRPr lang="en-GB" dirty="0">
              <a:solidFill>
                <a:srgbClr val="473C38"/>
              </a:solidFill>
              <a:effectLst/>
              <a:latin typeface="YAFLd8sKbwc 2"/>
            </a:endParaRPr>
          </a:p>
          <a:p>
            <a:r>
              <a:rPr lang="en-GB" b="0" i="0" u="none" strike="noStrike" dirty="0">
                <a:solidFill>
                  <a:srgbClr val="473C38"/>
                </a:solidFill>
                <a:effectLst/>
                <a:latin typeface="YAFLd8sKbwc 2"/>
              </a:rPr>
              <a:t>Once graduated, I can achieve a full-time job in the tv &amp; film industry allowing myself and my partner the opportunity to financially afford a home and start our new adventure in life. </a:t>
            </a:r>
            <a:endParaRPr lang="en-GB" dirty="0">
              <a:solidFill>
                <a:srgbClr val="473C38"/>
              </a:solidFill>
              <a:effectLst/>
              <a:latin typeface="YAFLd8sKbwc 2"/>
            </a:endParaRPr>
          </a:p>
          <a:p>
            <a:r>
              <a:rPr lang="en-GB" b="0" i="0" u="none" strike="noStrike" dirty="0">
                <a:solidFill>
                  <a:srgbClr val="473C38"/>
                </a:solidFill>
                <a:effectLst/>
                <a:latin typeface="YAFLd8sKbwc 2"/>
              </a:rPr>
              <a:t>Specifically speaking, a career goal of mine is to work behind the scenes of a World Snooker event. </a:t>
            </a:r>
            <a:endParaRPr lang="en-GB" dirty="0">
              <a:solidFill>
                <a:srgbClr val="473C38"/>
              </a:solidFill>
              <a:effectLst/>
              <a:latin typeface="YAFLd8sKbwc 2"/>
            </a:endParaRPr>
          </a:p>
          <a:p>
            <a:r>
              <a:rPr lang="en-GB" b="0" i="0" u="none" strike="noStrike" dirty="0">
                <a:solidFill>
                  <a:srgbClr val="473C38"/>
                </a:solidFill>
                <a:effectLst/>
                <a:latin typeface="YAFLd8sKbwc 2"/>
              </a:rPr>
              <a:t>More ambitiously, to see my name in the end credits of a Marvel film. </a:t>
            </a:r>
            <a:endParaRPr lang="en-GB" dirty="0">
              <a:solidFill>
                <a:srgbClr val="473C38"/>
              </a:solidFill>
              <a:effectLst/>
              <a:latin typeface="YAFLd8sKbwc 2"/>
            </a:endParaRPr>
          </a:p>
          <a:p>
            <a:r>
              <a:rPr lang="en-GB" b="0" i="0" u="none" strike="noStrike" dirty="0">
                <a:solidFill>
                  <a:srgbClr val="473C38"/>
                </a:solidFill>
                <a:effectLst/>
                <a:latin typeface="YAFLd8sKbwc 2"/>
              </a:rPr>
              <a:t>The dream/goal in my life is to never become bored in what it is I am doing. I want to always feel that I am learning and expanding my creative knowledge which in turn allows me to create environments that can perform as somewhat of an escapism from reality. </a:t>
            </a:r>
            <a:endParaRPr lang="en-GB" dirty="0">
              <a:solidFill>
                <a:srgbClr val="473C38"/>
              </a:solidFill>
              <a:effectLst/>
              <a:latin typeface="YAFLd8sKbwc 2"/>
            </a:endParaRP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A38C7F96-7368-3E26-3E81-17EE716697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489" y="0"/>
            <a:ext cx="11057021" cy="695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38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138</Words>
  <Application>Microsoft Macintosh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YAFLd8sKbwc 2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Griffiths (2104174)</dc:creator>
  <cp:lastModifiedBy>Megan Griffiths (2104174)</cp:lastModifiedBy>
  <cp:revision>1</cp:revision>
  <dcterms:created xsi:type="dcterms:W3CDTF">2023-01-18T22:13:05Z</dcterms:created>
  <dcterms:modified xsi:type="dcterms:W3CDTF">2023-01-18T22:14:43Z</dcterms:modified>
</cp:coreProperties>
</file>