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4" r:id="rId4"/>
  </p:sldMasterIdLst>
  <p:sldIdLst>
    <p:sldId id="280" r:id="rId5"/>
    <p:sldId id="282" r:id="rId6"/>
    <p:sldId id="284" r:id="rId7"/>
    <p:sldId id="285" r:id="rId8"/>
    <p:sldId id="286" r:id="rId9"/>
    <p:sldId id="287" r:id="rId10"/>
    <p:sldId id="281" r:id="rId11"/>
    <p:sldId id="283" r:id="rId12"/>
    <p:sldId id="28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19" autoAdjust="0"/>
  </p:normalViewPr>
  <p:slideViewPr>
    <p:cSldViewPr snapToGrid="0">
      <p:cViewPr varScale="1">
        <p:scale>
          <a:sx n="90" d="100"/>
          <a:sy n="90" d="100"/>
        </p:scale>
        <p:origin x="1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lessing Averehi (2030502)" userId="d403d7da-f6e2-4087-8fc2-b2e04a94d63c" providerId="ADAL" clId="{4FBEDE12-866F-C941-A604-BAAD81FB5C32}"/>
    <pc:docChg chg="undo custSel addSld delSld modSld sldOrd">
      <pc:chgData name="Blessing Averehi (2030502)" userId="d403d7da-f6e2-4087-8fc2-b2e04a94d63c" providerId="ADAL" clId="{4FBEDE12-866F-C941-A604-BAAD81FB5C32}" dt="2021-12-15T00:49:04.166" v="741" actId="14100"/>
      <pc:docMkLst>
        <pc:docMk/>
      </pc:docMkLst>
      <pc:sldChg chg="modSp ord">
        <pc:chgData name="Blessing Averehi (2030502)" userId="d403d7da-f6e2-4087-8fc2-b2e04a94d63c" providerId="ADAL" clId="{4FBEDE12-866F-C941-A604-BAAD81FB5C32}" dt="2021-12-15T00:49:04.166" v="741" actId="14100"/>
        <pc:sldMkLst>
          <pc:docMk/>
          <pc:sldMk cId="3265077456" sldId="281"/>
        </pc:sldMkLst>
        <pc:spChg chg="mod">
          <ac:chgData name="Blessing Averehi (2030502)" userId="d403d7da-f6e2-4087-8fc2-b2e04a94d63c" providerId="ADAL" clId="{4FBEDE12-866F-C941-A604-BAAD81FB5C32}" dt="2021-12-15T00:44:59.754" v="635" actId="20577"/>
          <ac:spMkLst>
            <pc:docMk/>
            <pc:sldMk cId="3265077456" sldId="281"/>
            <ac:spMk id="2" creationId="{AF71F205-E8A9-4237-8AD2-ABD9BF694F3E}"/>
          </ac:spMkLst>
        </pc:spChg>
        <pc:spChg chg="mod">
          <ac:chgData name="Blessing Averehi (2030502)" userId="d403d7da-f6e2-4087-8fc2-b2e04a94d63c" providerId="ADAL" clId="{4FBEDE12-866F-C941-A604-BAAD81FB5C32}" dt="2021-12-15T00:49:04.166" v="741" actId="14100"/>
          <ac:spMkLst>
            <pc:docMk/>
            <pc:sldMk cId="3265077456" sldId="281"/>
            <ac:spMk id="3" creationId="{D99525A2-927E-4D2D-8E5C-202FEE72E0A7}"/>
          </ac:spMkLst>
        </pc:spChg>
        <pc:graphicFrameChg chg="mod">
          <ac:chgData name="Blessing Averehi (2030502)" userId="d403d7da-f6e2-4087-8fc2-b2e04a94d63c" providerId="ADAL" clId="{4FBEDE12-866F-C941-A604-BAAD81FB5C32}" dt="2021-12-15T00:48:54.747" v="738" actId="14100"/>
          <ac:graphicFrameMkLst>
            <pc:docMk/>
            <pc:sldMk cId="3265077456" sldId="281"/>
            <ac:graphicFrameMk id="12" creationId="{1E5659A2-FA7D-4C38-864B-37B42C27540F}"/>
          </ac:graphicFrameMkLst>
        </pc:graphicFrameChg>
      </pc:sldChg>
      <pc:sldChg chg="modSp ord">
        <pc:chgData name="Blessing Averehi (2030502)" userId="d403d7da-f6e2-4087-8fc2-b2e04a94d63c" providerId="ADAL" clId="{4FBEDE12-866F-C941-A604-BAAD81FB5C32}" dt="2021-12-15T00:48:39.691" v="734" actId="113"/>
        <pc:sldMkLst>
          <pc:docMk/>
          <pc:sldMk cId="2345450120" sldId="283"/>
        </pc:sldMkLst>
        <pc:spChg chg="mod">
          <ac:chgData name="Blessing Averehi (2030502)" userId="d403d7da-f6e2-4087-8fc2-b2e04a94d63c" providerId="ADAL" clId="{4FBEDE12-866F-C941-A604-BAAD81FB5C32}" dt="2021-12-15T00:48:39.691" v="734" actId="113"/>
          <ac:spMkLst>
            <pc:docMk/>
            <pc:sldMk cId="2345450120" sldId="283"/>
            <ac:spMk id="3" creationId="{14EC90BD-9DB6-4F78-A02C-E170E75CE024}"/>
          </ac:spMkLst>
        </pc:spChg>
      </pc:sldChg>
      <pc:sldChg chg="modSp">
        <pc:chgData name="Blessing Averehi (2030502)" userId="d403d7da-f6e2-4087-8fc2-b2e04a94d63c" providerId="ADAL" clId="{4FBEDE12-866F-C941-A604-BAAD81FB5C32}" dt="2021-12-15T00:38:56.178" v="448" actId="255"/>
        <pc:sldMkLst>
          <pc:docMk/>
          <pc:sldMk cId="1154946667" sldId="284"/>
        </pc:sldMkLst>
        <pc:spChg chg="mod">
          <ac:chgData name="Blessing Averehi (2030502)" userId="d403d7da-f6e2-4087-8fc2-b2e04a94d63c" providerId="ADAL" clId="{4FBEDE12-866F-C941-A604-BAAD81FB5C32}" dt="2021-12-15T00:38:56.178" v="448" actId="255"/>
          <ac:spMkLst>
            <pc:docMk/>
            <pc:sldMk cId="1154946667" sldId="284"/>
            <ac:spMk id="3" creationId="{28B1A1BF-463A-438B-B080-38BC392C8235}"/>
          </ac:spMkLst>
        </pc:spChg>
      </pc:sldChg>
      <pc:sldChg chg="addSp modSp mod setBg">
        <pc:chgData name="Blessing Averehi (2030502)" userId="d403d7da-f6e2-4087-8fc2-b2e04a94d63c" providerId="ADAL" clId="{4FBEDE12-866F-C941-A604-BAAD81FB5C32}" dt="2021-12-15T00:43:37.029" v="527" actId="26606"/>
        <pc:sldMkLst>
          <pc:docMk/>
          <pc:sldMk cId="460647373" sldId="285"/>
        </pc:sldMkLst>
        <pc:spChg chg="mod">
          <ac:chgData name="Blessing Averehi (2030502)" userId="d403d7da-f6e2-4087-8fc2-b2e04a94d63c" providerId="ADAL" clId="{4FBEDE12-866F-C941-A604-BAAD81FB5C32}" dt="2021-12-15T00:43:37.029" v="527" actId="26606"/>
          <ac:spMkLst>
            <pc:docMk/>
            <pc:sldMk cId="460647373" sldId="285"/>
            <ac:spMk id="2" creationId="{90A54876-DCBF-4EC8-AC10-8845313EB281}"/>
          </ac:spMkLst>
        </pc:spChg>
        <pc:spChg chg="mod">
          <ac:chgData name="Blessing Averehi (2030502)" userId="d403d7da-f6e2-4087-8fc2-b2e04a94d63c" providerId="ADAL" clId="{4FBEDE12-866F-C941-A604-BAAD81FB5C32}" dt="2021-12-15T00:43:37.029" v="527" actId="26606"/>
          <ac:spMkLst>
            <pc:docMk/>
            <pc:sldMk cId="460647373" sldId="285"/>
            <ac:spMk id="3" creationId="{275B7089-99AE-4397-AD21-04C2D3E45159}"/>
          </ac:spMkLst>
        </pc:spChg>
        <pc:picChg chg="add mod">
          <ac:chgData name="Blessing Averehi (2030502)" userId="d403d7da-f6e2-4087-8fc2-b2e04a94d63c" providerId="ADAL" clId="{4FBEDE12-866F-C941-A604-BAAD81FB5C32}" dt="2021-12-15T00:43:37.029" v="527" actId="26606"/>
          <ac:picMkLst>
            <pc:docMk/>
            <pc:sldMk cId="460647373" sldId="285"/>
            <ac:picMk id="6" creationId="{23593799-BE69-F545-BF9A-77AECB93E224}"/>
          </ac:picMkLst>
        </pc:picChg>
      </pc:sldChg>
      <pc:sldChg chg="addSp delSp modSp mod setBg setClrOvrMap">
        <pc:chgData name="Blessing Averehi (2030502)" userId="d403d7da-f6e2-4087-8fc2-b2e04a94d63c" providerId="ADAL" clId="{4FBEDE12-866F-C941-A604-BAAD81FB5C32}" dt="2021-12-15T00:48:27.649" v="733" actId="255"/>
        <pc:sldMkLst>
          <pc:docMk/>
          <pc:sldMk cId="3188758305" sldId="286"/>
        </pc:sldMkLst>
        <pc:spChg chg="mod">
          <ac:chgData name="Blessing Averehi (2030502)" userId="d403d7da-f6e2-4087-8fc2-b2e04a94d63c" providerId="ADAL" clId="{4FBEDE12-866F-C941-A604-BAAD81FB5C32}" dt="2021-12-15T00:41:09.334" v="518" actId="26606"/>
          <ac:spMkLst>
            <pc:docMk/>
            <pc:sldMk cId="3188758305" sldId="286"/>
            <ac:spMk id="2" creationId="{AD20E4BE-11A2-4B7F-A683-E9E6ECD378F5}"/>
          </ac:spMkLst>
        </pc:spChg>
        <pc:spChg chg="mod ord">
          <ac:chgData name="Blessing Averehi (2030502)" userId="d403d7da-f6e2-4087-8fc2-b2e04a94d63c" providerId="ADAL" clId="{4FBEDE12-866F-C941-A604-BAAD81FB5C32}" dt="2021-12-15T00:48:27.649" v="733" actId="255"/>
          <ac:spMkLst>
            <pc:docMk/>
            <pc:sldMk cId="3188758305" sldId="286"/>
            <ac:spMk id="3" creationId="{C1FD128E-0841-42B5-B761-54CE94F2A719}"/>
          </ac:spMkLst>
        </pc:spChg>
        <pc:spChg chg="add del">
          <ac:chgData name="Blessing Averehi (2030502)" userId="d403d7da-f6e2-4087-8fc2-b2e04a94d63c" providerId="ADAL" clId="{4FBEDE12-866F-C941-A604-BAAD81FB5C32}" dt="2021-12-15T00:41:09.317" v="517" actId="26606"/>
          <ac:spMkLst>
            <pc:docMk/>
            <pc:sldMk cId="3188758305" sldId="286"/>
            <ac:spMk id="12" creationId="{F70C2B8F-6B1B-46D5-86E6-40F36C695FC2}"/>
          </ac:spMkLst>
        </pc:spChg>
        <pc:spChg chg="add del">
          <ac:chgData name="Blessing Averehi (2030502)" userId="d403d7da-f6e2-4087-8fc2-b2e04a94d63c" providerId="ADAL" clId="{4FBEDE12-866F-C941-A604-BAAD81FB5C32}" dt="2021-12-15T00:41:09.317" v="517" actId="26606"/>
          <ac:spMkLst>
            <pc:docMk/>
            <pc:sldMk cId="3188758305" sldId="286"/>
            <ac:spMk id="14" creationId="{DB521824-592C-476A-AB0A-CA0C6D1F3407}"/>
          </ac:spMkLst>
        </pc:spChg>
        <pc:spChg chg="add del">
          <ac:chgData name="Blessing Averehi (2030502)" userId="d403d7da-f6e2-4087-8fc2-b2e04a94d63c" providerId="ADAL" clId="{4FBEDE12-866F-C941-A604-BAAD81FB5C32}" dt="2021-12-15T00:41:09.317" v="517" actId="26606"/>
          <ac:spMkLst>
            <pc:docMk/>
            <pc:sldMk cId="3188758305" sldId="286"/>
            <ac:spMk id="16" creationId="{A2749EFA-8EE4-4EB8-9424-8E593B9320AD}"/>
          </ac:spMkLst>
        </pc:spChg>
        <pc:spChg chg="add del">
          <ac:chgData name="Blessing Averehi (2030502)" userId="d403d7da-f6e2-4087-8fc2-b2e04a94d63c" providerId="ADAL" clId="{4FBEDE12-866F-C941-A604-BAAD81FB5C32}" dt="2021-12-15T00:41:09.317" v="517" actId="26606"/>
          <ac:spMkLst>
            <pc:docMk/>
            <pc:sldMk cId="3188758305" sldId="286"/>
            <ac:spMk id="18" creationId="{B5C860C9-D4F9-4350-80DA-0D1CD36C7741}"/>
          </ac:spMkLst>
        </pc:spChg>
        <pc:spChg chg="add del">
          <ac:chgData name="Blessing Averehi (2030502)" userId="d403d7da-f6e2-4087-8fc2-b2e04a94d63c" providerId="ADAL" clId="{4FBEDE12-866F-C941-A604-BAAD81FB5C32}" dt="2021-12-15T00:41:09.317" v="517" actId="26606"/>
          <ac:spMkLst>
            <pc:docMk/>
            <pc:sldMk cId="3188758305" sldId="286"/>
            <ac:spMk id="20" creationId="{538A90C8-AE0E-4EBA-9AF8-EEDB206020E0}"/>
          </ac:spMkLst>
        </pc:spChg>
        <pc:picChg chg="add del mod">
          <ac:chgData name="Blessing Averehi (2030502)" userId="d403d7da-f6e2-4087-8fc2-b2e04a94d63c" providerId="ADAL" clId="{4FBEDE12-866F-C941-A604-BAAD81FB5C32}" dt="2021-12-15T00:40:48.237" v="514" actId="21"/>
          <ac:picMkLst>
            <pc:docMk/>
            <pc:sldMk cId="3188758305" sldId="286"/>
            <ac:picMk id="5" creationId="{515498AB-CF42-5148-B404-AAB5FFE428CE}"/>
          </ac:picMkLst>
        </pc:picChg>
        <pc:picChg chg="add mod">
          <ac:chgData name="Blessing Averehi (2030502)" userId="d403d7da-f6e2-4087-8fc2-b2e04a94d63c" providerId="ADAL" clId="{4FBEDE12-866F-C941-A604-BAAD81FB5C32}" dt="2021-12-15T00:47:59.053" v="720" actId="1076"/>
          <ac:picMkLst>
            <pc:docMk/>
            <pc:sldMk cId="3188758305" sldId="286"/>
            <ac:picMk id="7" creationId="{4A909B54-B9BF-3C42-AAB9-F8ABC6EE15FF}"/>
          </ac:picMkLst>
        </pc:picChg>
      </pc:sldChg>
      <pc:sldChg chg="addSp modSp mod setBg">
        <pc:chgData name="Blessing Averehi (2030502)" userId="d403d7da-f6e2-4087-8fc2-b2e04a94d63c" providerId="ADAL" clId="{4FBEDE12-866F-C941-A604-BAAD81FB5C32}" dt="2021-12-15T00:42:59.240" v="525" actId="26606"/>
        <pc:sldMkLst>
          <pc:docMk/>
          <pc:sldMk cId="3575868492" sldId="287"/>
        </pc:sldMkLst>
        <pc:spChg chg="mod">
          <ac:chgData name="Blessing Averehi (2030502)" userId="d403d7da-f6e2-4087-8fc2-b2e04a94d63c" providerId="ADAL" clId="{4FBEDE12-866F-C941-A604-BAAD81FB5C32}" dt="2021-12-15T00:42:59.240" v="525" actId="26606"/>
          <ac:spMkLst>
            <pc:docMk/>
            <pc:sldMk cId="3575868492" sldId="287"/>
            <ac:spMk id="2" creationId="{411C9B43-A495-4BCF-89E4-2BB569898B5A}"/>
          </ac:spMkLst>
        </pc:spChg>
        <pc:spChg chg="mod">
          <ac:chgData name="Blessing Averehi (2030502)" userId="d403d7da-f6e2-4087-8fc2-b2e04a94d63c" providerId="ADAL" clId="{4FBEDE12-866F-C941-A604-BAAD81FB5C32}" dt="2021-12-15T00:42:59.240" v="525" actId="26606"/>
          <ac:spMkLst>
            <pc:docMk/>
            <pc:sldMk cId="3575868492" sldId="287"/>
            <ac:spMk id="3" creationId="{C2DCBD35-19C9-43D0-8F1D-3F2ECC5D1177}"/>
          </ac:spMkLst>
        </pc:spChg>
        <pc:picChg chg="add mod">
          <ac:chgData name="Blessing Averehi (2030502)" userId="d403d7da-f6e2-4087-8fc2-b2e04a94d63c" providerId="ADAL" clId="{4FBEDE12-866F-C941-A604-BAAD81FB5C32}" dt="2021-12-15T00:42:59.240" v="525" actId="26606"/>
          <ac:picMkLst>
            <pc:docMk/>
            <pc:sldMk cId="3575868492" sldId="287"/>
            <ac:picMk id="6" creationId="{38C6EBFF-9C20-AC47-A4CE-99138641EBB2}"/>
          </ac:picMkLst>
        </pc:picChg>
      </pc:sldChg>
      <pc:sldChg chg="modSp new del">
        <pc:chgData name="Blessing Averehi (2030502)" userId="d403d7da-f6e2-4087-8fc2-b2e04a94d63c" providerId="ADAL" clId="{4FBEDE12-866F-C941-A604-BAAD81FB5C32}" dt="2021-12-14T20:55:28.848" v="142" actId="21"/>
        <pc:sldMkLst>
          <pc:docMk/>
          <pc:sldMk cId="2280326247" sldId="288"/>
        </pc:sldMkLst>
        <pc:spChg chg="mod">
          <ac:chgData name="Blessing Averehi (2030502)" userId="d403d7da-f6e2-4087-8fc2-b2e04a94d63c" providerId="ADAL" clId="{4FBEDE12-866F-C941-A604-BAAD81FB5C32}" dt="2021-12-14T20:47:28.651" v="40" actId="20577"/>
          <ac:spMkLst>
            <pc:docMk/>
            <pc:sldMk cId="2280326247" sldId="288"/>
            <ac:spMk id="2" creationId="{82189F25-82EB-3B4A-8ED0-9657674831D2}"/>
          </ac:spMkLst>
        </pc:spChg>
      </pc:sldChg>
      <pc:sldChg chg="addSp modSp new mod setBg setClrOvrMap">
        <pc:chgData name="Blessing Averehi (2030502)" userId="d403d7da-f6e2-4087-8fc2-b2e04a94d63c" providerId="ADAL" clId="{4FBEDE12-866F-C941-A604-BAAD81FB5C32}" dt="2021-12-15T00:47:29.668" v="715" actId="20577"/>
        <pc:sldMkLst>
          <pc:docMk/>
          <pc:sldMk cId="3323302640" sldId="288"/>
        </pc:sldMkLst>
        <pc:spChg chg="mod">
          <ac:chgData name="Blessing Averehi (2030502)" userId="d403d7da-f6e2-4087-8fc2-b2e04a94d63c" providerId="ADAL" clId="{4FBEDE12-866F-C941-A604-BAAD81FB5C32}" dt="2021-12-15T00:47:29.668" v="715" actId="20577"/>
          <ac:spMkLst>
            <pc:docMk/>
            <pc:sldMk cId="3323302640" sldId="288"/>
            <ac:spMk id="2" creationId="{682705B7-11ED-CE48-9258-F21CFB4629C2}"/>
          </ac:spMkLst>
        </pc:spChg>
        <pc:spChg chg="mod ord">
          <ac:chgData name="Blessing Averehi (2030502)" userId="d403d7da-f6e2-4087-8fc2-b2e04a94d63c" providerId="ADAL" clId="{4FBEDE12-866F-C941-A604-BAAD81FB5C32}" dt="2021-12-15T00:47:11.849" v="681" actId="20577"/>
          <ac:spMkLst>
            <pc:docMk/>
            <pc:sldMk cId="3323302640" sldId="288"/>
            <ac:spMk id="3" creationId="{8D95ACBC-2F21-C74A-B427-B7640A61B3E9}"/>
          </ac:spMkLst>
        </pc:spChg>
        <pc:spChg chg="add">
          <ac:chgData name="Blessing Averehi (2030502)" userId="d403d7da-f6e2-4087-8fc2-b2e04a94d63c" providerId="ADAL" clId="{4FBEDE12-866F-C941-A604-BAAD81FB5C32}" dt="2021-12-15T00:47:02.909" v="668" actId="26606"/>
          <ac:spMkLst>
            <pc:docMk/>
            <pc:sldMk cId="3323302640" sldId="288"/>
            <ac:spMk id="11" creationId="{89EA2611-DCBA-4E97-A2B2-9A466E76BDA4}"/>
          </ac:spMkLst>
        </pc:spChg>
        <pc:spChg chg="add">
          <ac:chgData name="Blessing Averehi (2030502)" userId="d403d7da-f6e2-4087-8fc2-b2e04a94d63c" providerId="ADAL" clId="{4FBEDE12-866F-C941-A604-BAAD81FB5C32}" dt="2021-12-15T00:47:02.909" v="668" actId="26606"/>
          <ac:spMkLst>
            <pc:docMk/>
            <pc:sldMk cId="3323302640" sldId="288"/>
            <ac:spMk id="13" creationId="{BBC615D1-6E12-40EF-915B-316CFDB550D5}"/>
          </ac:spMkLst>
        </pc:spChg>
        <pc:spChg chg="add">
          <ac:chgData name="Blessing Averehi (2030502)" userId="d403d7da-f6e2-4087-8fc2-b2e04a94d63c" providerId="ADAL" clId="{4FBEDE12-866F-C941-A604-BAAD81FB5C32}" dt="2021-12-15T00:47:02.909" v="668" actId="26606"/>
          <ac:spMkLst>
            <pc:docMk/>
            <pc:sldMk cId="3323302640" sldId="288"/>
            <ac:spMk id="15" creationId="{B9797D36-DE1E-47CD-881A-6C1F5828261B}"/>
          </ac:spMkLst>
        </pc:spChg>
        <pc:spChg chg="add">
          <ac:chgData name="Blessing Averehi (2030502)" userId="d403d7da-f6e2-4087-8fc2-b2e04a94d63c" providerId="ADAL" clId="{4FBEDE12-866F-C941-A604-BAAD81FB5C32}" dt="2021-12-15T00:47:02.909" v="668" actId="26606"/>
          <ac:spMkLst>
            <pc:docMk/>
            <pc:sldMk cId="3323302640" sldId="288"/>
            <ac:spMk id="17" creationId="{4A2FAF1F-F462-46AF-A9E6-CC93C4E2C359}"/>
          </ac:spMkLst>
        </pc:spChg>
        <pc:spChg chg="add">
          <ac:chgData name="Blessing Averehi (2030502)" userId="d403d7da-f6e2-4087-8fc2-b2e04a94d63c" providerId="ADAL" clId="{4FBEDE12-866F-C941-A604-BAAD81FB5C32}" dt="2021-12-15T00:47:02.909" v="668" actId="26606"/>
          <ac:spMkLst>
            <pc:docMk/>
            <pc:sldMk cId="3323302640" sldId="288"/>
            <ac:spMk id="19" creationId="{7146BED8-BAE9-42C5-A3DD-7B946445DB8C}"/>
          </ac:spMkLst>
        </pc:spChg>
        <pc:spChg chg="add">
          <ac:chgData name="Blessing Averehi (2030502)" userId="d403d7da-f6e2-4087-8fc2-b2e04a94d63c" providerId="ADAL" clId="{4FBEDE12-866F-C941-A604-BAAD81FB5C32}" dt="2021-12-15T00:47:02.909" v="668" actId="26606"/>
          <ac:spMkLst>
            <pc:docMk/>
            <pc:sldMk cId="3323302640" sldId="288"/>
            <ac:spMk id="21" creationId="{15765FE8-B62F-41E4-A73C-74C91A8FD945}"/>
          </ac:spMkLst>
        </pc:spChg>
        <pc:picChg chg="add mod">
          <ac:chgData name="Blessing Averehi (2030502)" userId="d403d7da-f6e2-4087-8fc2-b2e04a94d63c" providerId="ADAL" clId="{4FBEDE12-866F-C941-A604-BAAD81FB5C32}" dt="2021-12-15T00:47:02.909" v="668" actId="26606"/>
          <ac:picMkLst>
            <pc:docMk/>
            <pc:sldMk cId="3323302640" sldId="288"/>
            <ac:picMk id="6" creationId="{3B22CDD8-AE0C-9648-820B-9E206CE36944}"/>
          </ac:picMkLst>
        </pc:picChg>
      </pc:sldChg>
      <pc:sldChg chg="addSp delSp modSp new del mod setBg setClrOvrMap">
        <pc:chgData name="Blessing Averehi (2030502)" userId="d403d7da-f6e2-4087-8fc2-b2e04a94d63c" providerId="ADAL" clId="{4FBEDE12-866F-C941-A604-BAAD81FB5C32}" dt="2021-12-15T00:42:04.219" v="522" actId="2696"/>
        <pc:sldMkLst>
          <pc:docMk/>
          <pc:sldMk cId="4049217372" sldId="289"/>
        </pc:sldMkLst>
        <pc:spChg chg="mod">
          <ac:chgData name="Blessing Averehi (2030502)" userId="d403d7da-f6e2-4087-8fc2-b2e04a94d63c" providerId="ADAL" clId="{4FBEDE12-866F-C941-A604-BAAD81FB5C32}" dt="2021-12-14T20:49:57.147" v="53" actId="26606"/>
          <ac:spMkLst>
            <pc:docMk/>
            <pc:sldMk cId="4049217372" sldId="289"/>
            <ac:spMk id="2" creationId="{252120F6-10B6-D64D-8A05-ADA70B3DF164}"/>
          </ac:spMkLst>
        </pc:spChg>
        <pc:spChg chg="del">
          <ac:chgData name="Blessing Averehi (2030502)" userId="d403d7da-f6e2-4087-8fc2-b2e04a94d63c" providerId="ADAL" clId="{4FBEDE12-866F-C941-A604-BAAD81FB5C32}" dt="2021-12-14T20:49:52.246" v="52" actId="22"/>
          <ac:spMkLst>
            <pc:docMk/>
            <pc:sldMk cId="4049217372" sldId="289"/>
            <ac:spMk id="3" creationId="{503BC7A1-615A-FF47-84CE-17A6AADE6F79}"/>
          </ac:spMkLst>
        </pc:spChg>
        <pc:spChg chg="add">
          <ac:chgData name="Blessing Averehi (2030502)" userId="d403d7da-f6e2-4087-8fc2-b2e04a94d63c" providerId="ADAL" clId="{4FBEDE12-866F-C941-A604-BAAD81FB5C32}" dt="2021-12-14T20:49:57.147" v="53" actId="26606"/>
          <ac:spMkLst>
            <pc:docMk/>
            <pc:sldMk cId="4049217372" sldId="289"/>
            <ac:spMk id="10" creationId="{DA52374E-6146-4562-A98E-588165D10ABD}"/>
          </ac:spMkLst>
        </pc:spChg>
        <pc:spChg chg="add">
          <ac:chgData name="Blessing Averehi (2030502)" userId="d403d7da-f6e2-4087-8fc2-b2e04a94d63c" providerId="ADAL" clId="{4FBEDE12-866F-C941-A604-BAAD81FB5C32}" dt="2021-12-14T20:49:57.147" v="53" actId="26606"/>
          <ac:spMkLst>
            <pc:docMk/>
            <pc:sldMk cId="4049217372" sldId="289"/>
            <ac:spMk id="13" creationId="{F70C2B8F-6B1B-46D5-86E6-40F36C695FC2}"/>
          </ac:spMkLst>
        </pc:spChg>
        <pc:spChg chg="add">
          <ac:chgData name="Blessing Averehi (2030502)" userId="d403d7da-f6e2-4087-8fc2-b2e04a94d63c" providerId="ADAL" clId="{4FBEDE12-866F-C941-A604-BAAD81FB5C32}" dt="2021-12-14T20:49:57.147" v="53" actId="26606"/>
          <ac:spMkLst>
            <pc:docMk/>
            <pc:sldMk cId="4049217372" sldId="289"/>
            <ac:spMk id="15" creationId="{DB521824-592C-476A-AB0A-CA0C6D1F3407}"/>
          </ac:spMkLst>
        </pc:spChg>
        <pc:spChg chg="add">
          <ac:chgData name="Blessing Averehi (2030502)" userId="d403d7da-f6e2-4087-8fc2-b2e04a94d63c" providerId="ADAL" clId="{4FBEDE12-866F-C941-A604-BAAD81FB5C32}" dt="2021-12-14T20:49:57.147" v="53" actId="26606"/>
          <ac:spMkLst>
            <pc:docMk/>
            <pc:sldMk cId="4049217372" sldId="289"/>
            <ac:spMk id="17" creationId="{A2749EFA-8EE4-4EB8-9424-8E593B9320AD}"/>
          </ac:spMkLst>
        </pc:spChg>
        <pc:spChg chg="add">
          <ac:chgData name="Blessing Averehi (2030502)" userId="d403d7da-f6e2-4087-8fc2-b2e04a94d63c" providerId="ADAL" clId="{4FBEDE12-866F-C941-A604-BAAD81FB5C32}" dt="2021-12-14T20:49:57.147" v="53" actId="26606"/>
          <ac:spMkLst>
            <pc:docMk/>
            <pc:sldMk cId="4049217372" sldId="289"/>
            <ac:spMk id="19" creationId="{B5C860C9-D4F9-4350-80DA-0D1CD36C7741}"/>
          </ac:spMkLst>
        </pc:spChg>
        <pc:spChg chg="add">
          <ac:chgData name="Blessing Averehi (2030502)" userId="d403d7da-f6e2-4087-8fc2-b2e04a94d63c" providerId="ADAL" clId="{4FBEDE12-866F-C941-A604-BAAD81FB5C32}" dt="2021-12-14T20:49:57.147" v="53" actId="26606"/>
          <ac:spMkLst>
            <pc:docMk/>
            <pc:sldMk cId="4049217372" sldId="289"/>
            <ac:spMk id="21" creationId="{538A90C8-AE0E-4EBA-9AF8-EEDB206020E0}"/>
          </ac:spMkLst>
        </pc:spChg>
        <pc:picChg chg="add mod">
          <ac:chgData name="Blessing Averehi (2030502)" userId="d403d7da-f6e2-4087-8fc2-b2e04a94d63c" providerId="ADAL" clId="{4FBEDE12-866F-C941-A604-BAAD81FB5C32}" dt="2021-12-14T20:49:57.147" v="53" actId="26606"/>
          <ac:picMkLst>
            <pc:docMk/>
            <pc:sldMk cId="4049217372" sldId="289"/>
            <ac:picMk id="6" creationId="{2D255601-1571-D747-94CF-1D007227E325}"/>
          </ac:picMkLst>
        </pc:picChg>
      </pc:sldChg>
    </pc:docChg>
  </pc:docChgLst>
  <pc:docChgLst>
    <pc:chgData name="Blessing Averehi (2030502)" userId="d403d7da-f6e2-4087-8fc2-b2e04a94d63c" providerId="ADAL" clId="{901308E1-7380-4B7B-8124-D5B93D045BC9}"/>
    <pc:docChg chg="undo redo custSel addSld modSld sldOrd">
      <pc:chgData name="Blessing Averehi (2030502)" userId="d403d7da-f6e2-4087-8fc2-b2e04a94d63c" providerId="ADAL" clId="{901308E1-7380-4B7B-8124-D5B93D045BC9}" dt="2021-12-08T12:57:36.162" v="2185" actId="5793"/>
      <pc:docMkLst>
        <pc:docMk/>
      </pc:docMkLst>
      <pc:sldChg chg="addSp delSp modSp mod setBg addAnim setClrOvrMap delDesignElem">
        <pc:chgData name="Blessing Averehi (2030502)" userId="d403d7da-f6e2-4087-8fc2-b2e04a94d63c" providerId="ADAL" clId="{901308E1-7380-4B7B-8124-D5B93D045BC9}" dt="2021-12-08T12:52:45.901" v="2144"/>
        <pc:sldMkLst>
          <pc:docMk/>
          <pc:sldMk cId="1583120128" sldId="280"/>
        </pc:sldMkLst>
        <pc:spChg chg="mod">
          <ac:chgData name="Blessing Averehi (2030502)" userId="d403d7da-f6e2-4087-8fc2-b2e04a94d63c" providerId="ADAL" clId="{901308E1-7380-4B7B-8124-D5B93D045BC9}" dt="2021-12-08T12:51:44.158" v="2105" actId="113"/>
          <ac:spMkLst>
            <pc:docMk/>
            <pc:sldMk cId="1583120128" sldId="280"/>
            <ac:spMk id="2" creationId="{0D1F047C-C727-42A7-85C5-68C5AA1B1A93}"/>
          </ac:spMkLst>
        </pc:spChg>
        <pc:spChg chg="mod">
          <ac:chgData name="Blessing Averehi (2030502)" userId="d403d7da-f6e2-4087-8fc2-b2e04a94d63c" providerId="ADAL" clId="{901308E1-7380-4B7B-8124-D5B93D045BC9}" dt="2021-12-08T12:51:51.238" v="2106" actId="113"/>
          <ac:spMkLst>
            <pc:docMk/>
            <pc:sldMk cId="1583120128" sldId="280"/>
            <ac:spMk id="3" creationId="{DB93FB3F-A8D4-46D3-A1C6-C79C64563729}"/>
          </ac:spMkLst>
        </pc:spChg>
        <pc:spChg chg="add del">
          <ac:chgData name="Blessing Averehi (2030502)" userId="d403d7da-f6e2-4087-8fc2-b2e04a94d63c" providerId="ADAL" clId="{901308E1-7380-4B7B-8124-D5B93D045BC9}" dt="2021-12-08T12:44:58.510" v="2038" actId="26606"/>
          <ac:spMkLst>
            <pc:docMk/>
            <pc:sldMk cId="1583120128" sldId="280"/>
            <ac:spMk id="8" creationId="{AD84F4E6-B3B1-40B7-A8C4-2D1683E6F637}"/>
          </ac:spMkLst>
        </pc:spChg>
        <pc:spChg chg="add del">
          <ac:chgData name="Blessing Averehi (2030502)" userId="d403d7da-f6e2-4087-8fc2-b2e04a94d63c" providerId="ADAL" clId="{901308E1-7380-4B7B-8124-D5B93D045BC9}" dt="2021-12-08T12:44:58.510" v="2038" actId="26606"/>
          <ac:spMkLst>
            <pc:docMk/>
            <pc:sldMk cId="1583120128" sldId="280"/>
            <ac:spMk id="9" creationId="{67B81D4B-A7B2-4B11-A131-E1B85DFEE4E3}"/>
          </ac:spMkLst>
        </pc:spChg>
        <pc:spChg chg="add del">
          <ac:chgData name="Blessing Averehi (2030502)" userId="d403d7da-f6e2-4087-8fc2-b2e04a94d63c" providerId="ADAL" clId="{901308E1-7380-4B7B-8124-D5B93D045BC9}" dt="2021-12-08T12:51:04.310" v="2100" actId="26606"/>
          <ac:spMkLst>
            <pc:docMk/>
            <pc:sldMk cId="1583120128" sldId="280"/>
            <ac:spMk id="10" creationId="{E91DC736-0EF8-4F87-9146-EBF1D2EE4D3D}"/>
          </ac:spMkLst>
        </pc:spChg>
        <pc:spChg chg="add del">
          <ac:chgData name="Blessing Averehi (2030502)" userId="d403d7da-f6e2-4087-8fc2-b2e04a94d63c" providerId="ADAL" clId="{901308E1-7380-4B7B-8124-D5B93D045BC9}" dt="2021-12-08T12:45:00.932" v="2040" actId="26606"/>
          <ac:spMkLst>
            <pc:docMk/>
            <pc:sldMk cId="1583120128" sldId="280"/>
            <ac:spMk id="12" creationId="{FE409147-9C8A-4E37-878B-8EA26E28272F}"/>
          </ac:spMkLst>
        </pc:spChg>
        <pc:spChg chg="add del">
          <ac:chgData name="Blessing Averehi (2030502)" userId="d403d7da-f6e2-4087-8fc2-b2e04a94d63c" providerId="ADAL" clId="{901308E1-7380-4B7B-8124-D5B93D045BC9}" dt="2021-12-08T12:44:25.308" v="2031"/>
          <ac:spMkLst>
            <pc:docMk/>
            <pc:sldMk cId="1583120128" sldId="280"/>
            <ac:spMk id="13" creationId="{C4E89C94-E462-4566-A15A-32835FD68BCD}"/>
          </ac:spMkLst>
        </pc:spChg>
        <pc:spChg chg="add del">
          <ac:chgData name="Blessing Averehi (2030502)" userId="d403d7da-f6e2-4087-8fc2-b2e04a94d63c" providerId="ADAL" clId="{901308E1-7380-4B7B-8124-D5B93D045BC9}" dt="2021-12-08T12:51:04.310" v="2100" actId="26606"/>
          <ac:spMkLst>
            <pc:docMk/>
            <pc:sldMk cId="1583120128" sldId="280"/>
            <ac:spMk id="14" creationId="{097CD68E-23E3-4007-8847-CD0944C4F7BE}"/>
          </ac:spMkLst>
        </pc:spChg>
        <pc:spChg chg="add del">
          <ac:chgData name="Blessing Averehi (2030502)" userId="d403d7da-f6e2-4087-8fc2-b2e04a94d63c" providerId="ADAL" clId="{901308E1-7380-4B7B-8124-D5B93D045BC9}" dt="2021-12-08T12:44:25.308" v="2031"/>
          <ac:spMkLst>
            <pc:docMk/>
            <pc:sldMk cId="1583120128" sldId="280"/>
            <ac:spMk id="15" creationId="{E25F4A20-71FB-4A26-92E2-89DED49264CA}"/>
          </ac:spMkLst>
        </pc:spChg>
        <pc:spChg chg="add del">
          <ac:chgData name="Blessing Averehi (2030502)" userId="d403d7da-f6e2-4087-8fc2-b2e04a94d63c" providerId="ADAL" clId="{901308E1-7380-4B7B-8124-D5B93D045BC9}" dt="2021-12-08T12:51:04.310" v="2100" actId="26606"/>
          <ac:spMkLst>
            <pc:docMk/>
            <pc:sldMk cId="1583120128" sldId="280"/>
            <ac:spMk id="16" creationId="{AF2F604E-43BE-4DC3-B983-E071523364F8}"/>
          </ac:spMkLst>
        </pc:spChg>
        <pc:spChg chg="add del">
          <ac:chgData name="Blessing Averehi (2030502)" userId="d403d7da-f6e2-4087-8fc2-b2e04a94d63c" providerId="ADAL" clId="{901308E1-7380-4B7B-8124-D5B93D045BC9}" dt="2021-12-08T12:51:04.310" v="2100" actId="26606"/>
          <ac:spMkLst>
            <pc:docMk/>
            <pc:sldMk cId="1583120128" sldId="280"/>
            <ac:spMk id="17" creationId="{08C9B587-E65E-4B52-B37C-ABEBB6E87928}"/>
          </ac:spMkLst>
        </pc:spChg>
        <pc:spChg chg="add del">
          <ac:chgData name="Blessing Averehi (2030502)" userId="d403d7da-f6e2-4087-8fc2-b2e04a94d63c" providerId="ADAL" clId="{901308E1-7380-4B7B-8124-D5B93D045BC9}" dt="2021-12-08T12:52:45.901" v="2144"/>
          <ac:spMkLst>
            <pc:docMk/>
            <pc:sldMk cId="1583120128" sldId="280"/>
            <ac:spMk id="19" creationId="{C1DD1A8A-57D5-4A81-AD04-532B043C5611}"/>
          </ac:spMkLst>
        </pc:spChg>
        <pc:spChg chg="add del">
          <ac:chgData name="Blessing Averehi (2030502)" userId="d403d7da-f6e2-4087-8fc2-b2e04a94d63c" providerId="ADAL" clId="{901308E1-7380-4B7B-8124-D5B93D045BC9}" dt="2021-12-08T12:52:45.901" v="2144"/>
          <ac:spMkLst>
            <pc:docMk/>
            <pc:sldMk cId="1583120128" sldId="280"/>
            <ac:spMk id="20" creationId="{007891EC-4501-44ED-A8C8-B11B6DB767AB}"/>
          </ac:spMkLst>
        </pc:spChg>
        <pc:spChg chg="del">
          <ac:chgData name="Blessing Averehi (2030502)" userId="d403d7da-f6e2-4087-8fc2-b2e04a94d63c" providerId="ADAL" clId="{901308E1-7380-4B7B-8124-D5B93D045BC9}" dt="2021-12-08T12:43:20.713" v="2002"/>
          <ac:spMkLst>
            <pc:docMk/>
            <pc:sldMk cId="1583120128" sldId="280"/>
            <ac:spMk id="96" creationId="{FE469E50-3893-4ED6-92BA-2985C32B0CA6}"/>
          </ac:spMkLst>
        </pc:spChg>
        <pc:picChg chg="mod">
          <ac:chgData name="Blessing Averehi (2030502)" userId="d403d7da-f6e2-4087-8fc2-b2e04a94d63c" providerId="ADAL" clId="{901308E1-7380-4B7B-8124-D5B93D045BC9}" dt="2021-12-08T12:51:08.283" v="2102" actId="1076"/>
          <ac:picMkLst>
            <pc:docMk/>
            <pc:sldMk cId="1583120128" sldId="280"/>
            <ac:picMk id="6" creationId="{9A5D9ED1-DFCC-4799-89E2-D118451B98DF}"/>
          </ac:picMkLst>
        </pc:picChg>
        <pc:cxnChg chg="add del">
          <ac:chgData name="Blessing Averehi (2030502)" userId="d403d7da-f6e2-4087-8fc2-b2e04a94d63c" providerId="ADAL" clId="{901308E1-7380-4B7B-8124-D5B93D045BC9}" dt="2021-12-08T12:44:25.308" v="2031"/>
          <ac:cxnSpMkLst>
            <pc:docMk/>
            <pc:sldMk cId="1583120128" sldId="280"/>
            <ac:cxnSpMk id="11" creationId="{4071767D-5FF7-4508-B8B7-BB60FF3AB250}"/>
          </ac:cxnSpMkLst>
        </pc:cxnChg>
      </pc:sldChg>
      <pc:sldChg chg="modSp mod">
        <pc:chgData name="Blessing Averehi (2030502)" userId="d403d7da-f6e2-4087-8fc2-b2e04a94d63c" providerId="ADAL" clId="{901308E1-7380-4B7B-8124-D5B93D045BC9}" dt="2021-12-08T12:55:20.154" v="2164" actId="1076"/>
        <pc:sldMkLst>
          <pc:docMk/>
          <pc:sldMk cId="3265077456" sldId="281"/>
        </pc:sldMkLst>
        <pc:spChg chg="mod">
          <ac:chgData name="Blessing Averehi (2030502)" userId="d403d7da-f6e2-4087-8fc2-b2e04a94d63c" providerId="ADAL" clId="{901308E1-7380-4B7B-8124-D5B93D045BC9}" dt="2021-12-08T12:52:46.070" v="2145" actId="27636"/>
          <ac:spMkLst>
            <pc:docMk/>
            <pc:sldMk cId="3265077456" sldId="281"/>
            <ac:spMk id="2" creationId="{AF71F205-E8A9-4237-8AD2-ABD9BF694F3E}"/>
          </ac:spMkLst>
        </pc:spChg>
        <pc:spChg chg="mod">
          <ac:chgData name="Blessing Averehi (2030502)" userId="d403d7da-f6e2-4087-8fc2-b2e04a94d63c" providerId="ADAL" clId="{901308E1-7380-4B7B-8124-D5B93D045BC9}" dt="2021-12-08T12:55:20.154" v="2164" actId="1076"/>
          <ac:spMkLst>
            <pc:docMk/>
            <pc:sldMk cId="3265077456" sldId="281"/>
            <ac:spMk id="3" creationId="{D99525A2-927E-4D2D-8E5C-202FEE72E0A7}"/>
          </ac:spMkLst>
        </pc:spChg>
        <pc:graphicFrameChg chg="mod">
          <ac:chgData name="Blessing Averehi (2030502)" userId="d403d7da-f6e2-4087-8fc2-b2e04a94d63c" providerId="ADAL" clId="{901308E1-7380-4B7B-8124-D5B93D045BC9}" dt="2021-12-08T12:52:45.901" v="2144"/>
          <ac:graphicFrameMkLst>
            <pc:docMk/>
            <pc:sldMk cId="3265077456" sldId="281"/>
            <ac:graphicFrameMk id="12" creationId="{1E5659A2-FA7D-4C38-864B-37B42C27540F}"/>
          </ac:graphicFrameMkLst>
        </pc:graphicFrameChg>
      </pc:sldChg>
      <pc:sldChg chg="addSp delSp modSp mod setBg">
        <pc:chgData name="Blessing Averehi (2030502)" userId="d403d7da-f6e2-4087-8fc2-b2e04a94d63c" providerId="ADAL" clId="{901308E1-7380-4B7B-8124-D5B93D045BC9}" dt="2021-12-08T12:54:53.457" v="2160" actId="255"/>
        <pc:sldMkLst>
          <pc:docMk/>
          <pc:sldMk cId="2940694105" sldId="282"/>
        </pc:sldMkLst>
        <pc:spChg chg="mod">
          <ac:chgData name="Blessing Averehi (2030502)" userId="d403d7da-f6e2-4087-8fc2-b2e04a94d63c" providerId="ADAL" clId="{901308E1-7380-4B7B-8124-D5B93D045BC9}" dt="2021-12-08T12:53:17.053" v="2152" actId="26606"/>
          <ac:spMkLst>
            <pc:docMk/>
            <pc:sldMk cId="2940694105" sldId="282"/>
            <ac:spMk id="2" creationId="{147D972D-142A-47EE-A782-995D1856528F}"/>
          </ac:spMkLst>
        </pc:spChg>
        <pc:spChg chg="add del mod">
          <ac:chgData name="Blessing Averehi (2030502)" userId="d403d7da-f6e2-4087-8fc2-b2e04a94d63c" providerId="ADAL" clId="{901308E1-7380-4B7B-8124-D5B93D045BC9}" dt="2021-12-08T12:53:17.053" v="2152" actId="26606"/>
          <ac:spMkLst>
            <pc:docMk/>
            <pc:sldMk cId="2940694105" sldId="282"/>
            <ac:spMk id="3" creationId="{D222A1B3-5344-4140-A830-0F8DC8A4AC04}"/>
          </ac:spMkLst>
        </pc:spChg>
        <pc:spChg chg="add del">
          <ac:chgData name="Blessing Averehi (2030502)" userId="d403d7da-f6e2-4087-8fc2-b2e04a94d63c" providerId="ADAL" clId="{901308E1-7380-4B7B-8124-D5B93D045BC9}" dt="2021-12-08T12:53:11.330" v="2149" actId="26606"/>
          <ac:spMkLst>
            <pc:docMk/>
            <pc:sldMk cId="2940694105" sldId="282"/>
            <ac:spMk id="11" creationId="{13CB6D4A-4ADE-4BAF-BB67-7E9E8AB2C807}"/>
          </ac:spMkLst>
        </pc:spChg>
        <pc:spChg chg="add del">
          <ac:chgData name="Blessing Averehi (2030502)" userId="d403d7da-f6e2-4087-8fc2-b2e04a94d63c" providerId="ADAL" clId="{901308E1-7380-4B7B-8124-D5B93D045BC9}" dt="2021-12-08T12:53:11.330" v="2149" actId="26606"/>
          <ac:spMkLst>
            <pc:docMk/>
            <pc:sldMk cId="2940694105" sldId="282"/>
            <ac:spMk id="13" creationId="{2065753A-F15B-43F6-B811-03D54342667C}"/>
          </ac:spMkLst>
        </pc:spChg>
        <pc:spChg chg="add del">
          <ac:chgData name="Blessing Averehi (2030502)" userId="d403d7da-f6e2-4087-8fc2-b2e04a94d63c" providerId="ADAL" clId="{901308E1-7380-4B7B-8124-D5B93D045BC9}" dt="2021-12-08T12:53:11.330" v="2149" actId="26606"/>
          <ac:spMkLst>
            <pc:docMk/>
            <pc:sldMk cId="2940694105" sldId="282"/>
            <ac:spMk id="15" creationId="{219AED55-7F29-4A42-9B4E-43EA055109AD}"/>
          </ac:spMkLst>
        </pc:spChg>
        <pc:spChg chg="add del">
          <ac:chgData name="Blessing Averehi (2030502)" userId="d403d7da-f6e2-4087-8fc2-b2e04a94d63c" providerId="ADAL" clId="{901308E1-7380-4B7B-8124-D5B93D045BC9}" dt="2021-12-08T12:53:11.330" v="2149" actId="26606"/>
          <ac:spMkLst>
            <pc:docMk/>
            <pc:sldMk cId="2940694105" sldId="282"/>
            <ac:spMk id="17" creationId="{3394EDF3-F539-40F8-9354-FE028858291C}"/>
          </ac:spMkLst>
        </pc:spChg>
        <pc:spChg chg="add del">
          <ac:chgData name="Blessing Averehi (2030502)" userId="d403d7da-f6e2-4087-8fc2-b2e04a94d63c" providerId="ADAL" clId="{901308E1-7380-4B7B-8124-D5B93D045BC9}" dt="2021-12-08T12:53:06.156" v="2147" actId="26606"/>
          <ac:spMkLst>
            <pc:docMk/>
            <pc:sldMk cId="2940694105" sldId="282"/>
            <ac:spMk id="18" creationId="{CC28BCC9-4093-4FD5-83EB-7EC297F51396}"/>
          </ac:spMkLst>
        </pc:spChg>
        <pc:spChg chg="add del">
          <ac:chgData name="Blessing Averehi (2030502)" userId="d403d7da-f6e2-4087-8fc2-b2e04a94d63c" providerId="ADAL" clId="{901308E1-7380-4B7B-8124-D5B93D045BC9}" dt="2021-12-08T12:53:11.330" v="2149" actId="26606"/>
          <ac:spMkLst>
            <pc:docMk/>
            <pc:sldMk cId="2940694105" sldId="282"/>
            <ac:spMk id="19" creationId="{25236E71-242B-4CE7-96BC-B66F91F9DF65}"/>
          </ac:spMkLst>
        </pc:spChg>
        <pc:spChg chg="add del">
          <ac:chgData name="Blessing Averehi (2030502)" userId="d403d7da-f6e2-4087-8fc2-b2e04a94d63c" providerId="ADAL" clId="{901308E1-7380-4B7B-8124-D5B93D045BC9}" dt="2021-12-08T12:53:11.330" v="2149" actId="26606"/>
          <ac:spMkLst>
            <pc:docMk/>
            <pc:sldMk cId="2940694105" sldId="282"/>
            <ac:spMk id="20" creationId="{A000C36E-AAFD-4188-BB55-FAE4A82728C9}"/>
          </ac:spMkLst>
        </pc:spChg>
        <pc:spChg chg="add del">
          <ac:chgData name="Blessing Averehi (2030502)" userId="d403d7da-f6e2-4087-8fc2-b2e04a94d63c" providerId="ADAL" clId="{901308E1-7380-4B7B-8124-D5B93D045BC9}" dt="2021-12-08T12:53:11.330" v="2149" actId="26606"/>
          <ac:spMkLst>
            <pc:docMk/>
            <pc:sldMk cId="2940694105" sldId="282"/>
            <ac:spMk id="21" creationId="{683A5930-ABB0-4C7A-8E96-AB945DFB0D3E}"/>
          </ac:spMkLst>
        </pc:spChg>
        <pc:spChg chg="add del">
          <ac:chgData name="Blessing Averehi (2030502)" userId="d403d7da-f6e2-4087-8fc2-b2e04a94d63c" providerId="ADAL" clId="{901308E1-7380-4B7B-8124-D5B93D045BC9}" dt="2021-12-08T12:53:11.330" v="2149" actId="26606"/>
          <ac:spMkLst>
            <pc:docMk/>
            <pc:sldMk cId="2940694105" sldId="282"/>
            <ac:spMk id="23" creationId="{33E51D9F-DA72-49DE-9183-76B062B38581}"/>
          </ac:spMkLst>
        </pc:spChg>
        <pc:spChg chg="add">
          <ac:chgData name="Blessing Averehi (2030502)" userId="d403d7da-f6e2-4087-8fc2-b2e04a94d63c" providerId="ADAL" clId="{901308E1-7380-4B7B-8124-D5B93D045BC9}" dt="2021-12-08T12:53:17.053" v="2152" actId="26606"/>
          <ac:spMkLst>
            <pc:docMk/>
            <pc:sldMk cId="2940694105" sldId="282"/>
            <ac:spMk id="31" creationId="{CC28BCC9-4093-4FD5-83EB-7EC297F51396}"/>
          </ac:spMkLst>
        </pc:spChg>
        <pc:grpChg chg="add del">
          <ac:chgData name="Blessing Averehi (2030502)" userId="d403d7da-f6e2-4087-8fc2-b2e04a94d63c" providerId="ADAL" clId="{901308E1-7380-4B7B-8124-D5B93D045BC9}" dt="2021-12-08T12:53:06.156" v="2147" actId="26606"/>
          <ac:grpSpMkLst>
            <pc:docMk/>
            <pc:sldMk cId="2940694105" sldId="282"/>
            <ac:grpSpMk id="9" creationId="{08BCF048-8940-4354-B9EC-5AD74E283CE3}"/>
          </ac:grpSpMkLst>
        </pc:grpChg>
        <pc:grpChg chg="add">
          <ac:chgData name="Blessing Averehi (2030502)" userId="d403d7da-f6e2-4087-8fc2-b2e04a94d63c" providerId="ADAL" clId="{901308E1-7380-4B7B-8124-D5B93D045BC9}" dt="2021-12-08T12:53:17.053" v="2152" actId="26606"/>
          <ac:grpSpMkLst>
            <pc:docMk/>
            <pc:sldMk cId="2940694105" sldId="282"/>
            <ac:grpSpMk id="27" creationId="{08BCF048-8940-4354-B9EC-5AD74E283CE3}"/>
          </ac:grpSpMkLst>
        </pc:grpChg>
        <pc:graphicFrameChg chg="add del">
          <ac:chgData name="Blessing Averehi (2030502)" userId="d403d7da-f6e2-4087-8fc2-b2e04a94d63c" providerId="ADAL" clId="{901308E1-7380-4B7B-8124-D5B93D045BC9}" dt="2021-12-08T12:53:06.156" v="2147" actId="26606"/>
          <ac:graphicFrameMkLst>
            <pc:docMk/>
            <pc:sldMk cId="2940694105" sldId="282"/>
            <ac:graphicFrameMk id="5" creationId="{F503FFE7-87AE-4CC3-83A1-0C65E4305C99}"/>
          </ac:graphicFrameMkLst>
        </pc:graphicFrameChg>
        <pc:graphicFrameChg chg="add del">
          <ac:chgData name="Blessing Averehi (2030502)" userId="d403d7da-f6e2-4087-8fc2-b2e04a94d63c" providerId="ADAL" clId="{901308E1-7380-4B7B-8124-D5B93D045BC9}" dt="2021-12-08T12:53:11.330" v="2149" actId="26606"/>
          <ac:graphicFrameMkLst>
            <pc:docMk/>
            <pc:sldMk cId="2940694105" sldId="282"/>
            <ac:graphicFrameMk id="22" creationId="{BC389D3F-4576-4989-86D6-36A9C59E7E99}"/>
          </ac:graphicFrameMkLst>
        </pc:graphicFrameChg>
        <pc:graphicFrameChg chg="add del">
          <ac:chgData name="Blessing Averehi (2030502)" userId="d403d7da-f6e2-4087-8fc2-b2e04a94d63c" providerId="ADAL" clId="{901308E1-7380-4B7B-8124-D5B93D045BC9}" dt="2021-12-08T12:53:16.999" v="2151" actId="26606"/>
          <ac:graphicFrameMkLst>
            <pc:docMk/>
            <pc:sldMk cId="2940694105" sldId="282"/>
            <ac:graphicFrameMk id="25" creationId="{95326105-CF4F-469E-93A1-3D788C641DA7}"/>
          </ac:graphicFrameMkLst>
        </pc:graphicFrameChg>
        <pc:graphicFrameChg chg="add mod">
          <ac:chgData name="Blessing Averehi (2030502)" userId="d403d7da-f6e2-4087-8fc2-b2e04a94d63c" providerId="ADAL" clId="{901308E1-7380-4B7B-8124-D5B93D045BC9}" dt="2021-12-08T12:54:53.457" v="2160" actId="255"/>
          <ac:graphicFrameMkLst>
            <pc:docMk/>
            <pc:sldMk cId="2940694105" sldId="282"/>
            <ac:graphicFrameMk id="32" creationId="{F503FFE7-87AE-4CC3-83A1-0C65E4305C99}"/>
          </ac:graphicFrameMkLst>
        </pc:graphicFrameChg>
      </pc:sldChg>
      <pc:sldChg chg="modSp mod">
        <pc:chgData name="Blessing Averehi (2030502)" userId="d403d7da-f6e2-4087-8fc2-b2e04a94d63c" providerId="ADAL" clId="{901308E1-7380-4B7B-8124-D5B93D045BC9}" dt="2021-12-08T12:52:45.901" v="2144"/>
        <pc:sldMkLst>
          <pc:docMk/>
          <pc:sldMk cId="2345450120" sldId="283"/>
        </pc:sldMkLst>
        <pc:spChg chg="mod">
          <ac:chgData name="Blessing Averehi (2030502)" userId="d403d7da-f6e2-4087-8fc2-b2e04a94d63c" providerId="ADAL" clId="{901308E1-7380-4B7B-8124-D5B93D045BC9}" dt="2021-12-08T12:52:45.901" v="2144"/>
          <ac:spMkLst>
            <pc:docMk/>
            <pc:sldMk cId="2345450120" sldId="283"/>
            <ac:spMk id="2" creationId="{7AE4734A-9CED-41DE-A69B-1B81F75C3A46}"/>
          </ac:spMkLst>
        </pc:spChg>
        <pc:spChg chg="mod">
          <ac:chgData name="Blessing Averehi (2030502)" userId="d403d7da-f6e2-4087-8fc2-b2e04a94d63c" providerId="ADAL" clId="{901308E1-7380-4B7B-8124-D5B93D045BC9}" dt="2021-12-08T12:52:45.901" v="2144"/>
          <ac:spMkLst>
            <pc:docMk/>
            <pc:sldMk cId="2345450120" sldId="283"/>
            <ac:spMk id="3" creationId="{14EC90BD-9DB6-4F78-A02C-E170E75CE024}"/>
          </ac:spMkLst>
        </pc:spChg>
      </pc:sldChg>
      <pc:sldChg chg="modSp new mod ord">
        <pc:chgData name="Blessing Averehi (2030502)" userId="d403d7da-f6e2-4087-8fc2-b2e04a94d63c" providerId="ADAL" clId="{901308E1-7380-4B7B-8124-D5B93D045BC9}" dt="2021-12-08T12:57:36.162" v="2185" actId="5793"/>
        <pc:sldMkLst>
          <pc:docMk/>
          <pc:sldMk cId="1154946667" sldId="284"/>
        </pc:sldMkLst>
        <pc:spChg chg="mod">
          <ac:chgData name="Blessing Averehi (2030502)" userId="d403d7da-f6e2-4087-8fc2-b2e04a94d63c" providerId="ADAL" clId="{901308E1-7380-4B7B-8124-D5B93D045BC9}" dt="2021-12-08T12:52:45.901" v="2144"/>
          <ac:spMkLst>
            <pc:docMk/>
            <pc:sldMk cId="1154946667" sldId="284"/>
            <ac:spMk id="2" creationId="{1FCFFC10-C39C-4262-992F-3CA5F11AEAE8}"/>
          </ac:spMkLst>
        </pc:spChg>
        <pc:spChg chg="mod">
          <ac:chgData name="Blessing Averehi (2030502)" userId="d403d7da-f6e2-4087-8fc2-b2e04a94d63c" providerId="ADAL" clId="{901308E1-7380-4B7B-8124-D5B93D045BC9}" dt="2021-12-08T12:57:36.162" v="2185" actId="5793"/>
          <ac:spMkLst>
            <pc:docMk/>
            <pc:sldMk cId="1154946667" sldId="284"/>
            <ac:spMk id="3" creationId="{28B1A1BF-463A-438B-B080-38BC392C8235}"/>
          </ac:spMkLst>
        </pc:spChg>
      </pc:sldChg>
      <pc:sldChg chg="modSp new mod">
        <pc:chgData name="Blessing Averehi (2030502)" userId="d403d7da-f6e2-4087-8fc2-b2e04a94d63c" providerId="ADAL" clId="{901308E1-7380-4B7B-8124-D5B93D045BC9}" dt="2021-12-08T12:52:45.901" v="2144"/>
        <pc:sldMkLst>
          <pc:docMk/>
          <pc:sldMk cId="460647373" sldId="285"/>
        </pc:sldMkLst>
        <pc:spChg chg="mod">
          <ac:chgData name="Blessing Averehi (2030502)" userId="d403d7da-f6e2-4087-8fc2-b2e04a94d63c" providerId="ADAL" clId="{901308E1-7380-4B7B-8124-D5B93D045BC9}" dt="2021-12-08T12:52:45.901" v="2144"/>
          <ac:spMkLst>
            <pc:docMk/>
            <pc:sldMk cId="460647373" sldId="285"/>
            <ac:spMk id="2" creationId="{90A54876-DCBF-4EC8-AC10-8845313EB281}"/>
          </ac:spMkLst>
        </pc:spChg>
        <pc:spChg chg="mod">
          <ac:chgData name="Blessing Averehi (2030502)" userId="d403d7da-f6e2-4087-8fc2-b2e04a94d63c" providerId="ADAL" clId="{901308E1-7380-4B7B-8124-D5B93D045BC9}" dt="2021-12-08T12:52:45.901" v="2144"/>
          <ac:spMkLst>
            <pc:docMk/>
            <pc:sldMk cId="460647373" sldId="285"/>
            <ac:spMk id="3" creationId="{275B7089-99AE-4397-AD21-04C2D3E45159}"/>
          </ac:spMkLst>
        </pc:spChg>
      </pc:sldChg>
      <pc:sldChg chg="modSp new mod">
        <pc:chgData name="Blessing Averehi (2030502)" userId="d403d7da-f6e2-4087-8fc2-b2e04a94d63c" providerId="ADAL" clId="{901308E1-7380-4B7B-8124-D5B93D045BC9}" dt="2021-12-08T12:52:45.901" v="2144"/>
        <pc:sldMkLst>
          <pc:docMk/>
          <pc:sldMk cId="3188758305" sldId="286"/>
        </pc:sldMkLst>
        <pc:spChg chg="mod">
          <ac:chgData name="Blessing Averehi (2030502)" userId="d403d7da-f6e2-4087-8fc2-b2e04a94d63c" providerId="ADAL" clId="{901308E1-7380-4B7B-8124-D5B93D045BC9}" dt="2021-12-08T12:52:45.901" v="2144"/>
          <ac:spMkLst>
            <pc:docMk/>
            <pc:sldMk cId="3188758305" sldId="286"/>
            <ac:spMk id="2" creationId="{AD20E4BE-11A2-4B7F-A683-E9E6ECD378F5}"/>
          </ac:spMkLst>
        </pc:spChg>
        <pc:spChg chg="mod">
          <ac:chgData name="Blessing Averehi (2030502)" userId="d403d7da-f6e2-4087-8fc2-b2e04a94d63c" providerId="ADAL" clId="{901308E1-7380-4B7B-8124-D5B93D045BC9}" dt="2021-12-08T12:52:45.901" v="2144"/>
          <ac:spMkLst>
            <pc:docMk/>
            <pc:sldMk cId="3188758305" sldId="286"/>
            <ac:spMk id="3" creationId="{C1FD128E-0841-42B5-B761-54CE94F2A719}"/>
          </ac:spMkLst>
        </pc:spChg>
      </pc:sldChg>
      <pc:sldChg chg="modSp new">
        <pc:chgData name="Blessing Averehi (2030502)" userId="d403d7da-f6e2-4087-8fc2-b2e04a94d63c" providerId="ADAL" clId="{901308E1-7380-4B7B-8124-D5B93D045BC9}" dt="2021-12-08T12:52:45.901" v="2144"/>
        <pc:sldMkLst>
          <pc:docMk/>
          <pc:sldMk cId="3575868492" sldId="287"/>
        </pc:sldMkLst>
        <pc:spChg chg="mod">
          <ac:chgData name="Blessing Averehi (2030502)" userId="d403d7da-f6e2-4087-8fc2-b2e04a94d63c" providerId="ADAL" clId="{901308E1-7380-4B7B-8124-D5B93D045BC9}" dt="2021-12-08T12:52:45.901" v="2144"/>
          <ac:spMkLst>
            <pc:docMk/>
            <pc:sldMk cId="3575868492" sldId="287"/>
            <ac:spMk id="2" creationId="{411C9B43-A495-4BCF-89E4-2BB569898B5A}"/>
          </ac:spMkLst>
        </pc:spChg>
        <pc:spChg chg="mod">
          <ac:chgData name="Blessing Averehi (2030502)" userId="d403d7da-f6e2-4087-8fc2-b2e04a94d63c" providerId="ADAL" clId="{901308E1-7380-4B7B-8124-D5B93D045BC9}" dt="2021-12-08T12:52:45.901" v="2144"/>
          <ac:spMkLst>
            <pc:docMk/>
            <pc:sldMk cId="3575868492" sldId="287"/>
            <ac:spMk id="3" creationId="{C2DCBD35-19C9-43D0-8F1D-3F2ECC5D117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B82FB0-B387-40B0-A80A-593C5DEF56A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9B1121A-DF26-4277-ABBD-26C31B2680BF}">
      <dgm:prSet custT="1"/>
      <dgm:spPr/>
      <dgm:t>
        <a:bodyPr/>
        <a:lstStyle/>
        <a:p>
          <a:r>
            <a:rPr lang="en-GB" sz="1800" b="0" i="0" dirty="0"/>
            <a:t>In 1965 Bruce Tuckman identified his theory of how a team goes through 5 stages of during their cycle of when they work together (when the project starts and when it ends). These 5 stages of development are </a:t>
          </a:r>
          <a:endParaRPr lang="en-US" sz="1800" dirty="0"/>
        </a:p>
      </dgm:t>
    </dgm:pt>
    <dgm:pt modelId="{67A740E8-7323-48B2-907C-4F8611FB9E43}" type="parTrans" cxnId="{DBABDA7B-9216-4453-9642-9D8C06BBF170}">
      <dgm:prSet/>
      <dgm:spPr/>
      <dgm:t>
        <a:bodyPr/>
        <a:lstStyle/>
        <a:p>
          <a:endParaRPr lang="en-US"/>
        </a:p>
      </dgm:t>
    </dgm:pt>
    <dgm:pt modelId="{8C11D974-6FFD-458C-BE89-814C7913D75D}" type="sibTrans" cxnId="{DBABDA7B-9216-4453-9642-9D8C06BBF170}">
      <dgm:prSet/>
      <dgm:spPr/>
      <dgm:t>
        <a:bodyPr/>
        <a:lstStyle/>
        <a:p>
          <a:endParaRPr lang="en-US"/>
        </a:p>
      </dgm:t>
    </dgm:pt>
    <dgm:pt modelId="{9E205910-71C3-413D-B1DD-9112C1065EB0}">
      <dgm:prSet custT="1"/>
      <dgm:spPr/>
      <dgm:t>
        <a:bodyPr/>
        <a:lstStyle/>
        <a:p>
          <a:r>
            <a:rPr lang="en-GB" sz="2800" b="0" i="0" dirty="0"/>
            <a:t>forming</a:t>
          </a:r>
          <a:endParaRPr lang="en-US" sz="2800" dirty="0"/>
        </a:p>
      </dgm:t>
    </dgm:pt>
    <dgm:pt modelId="{D859D4A0-C2EB-49BC-96C9-7DE3263C5F02}" type="parTrans" cxnId="{2E69B8AE-0AA3-40E8-ACBC-8CDE115376EF}">
      <dgm:prSet/>
      <dgm:spPr/>
      <dgm:t>
        <a:bodyPr/>
        <a:lstStyle/>
        <a:p>
          <a:endParaRPr lang="en-US"/>
        </a:p>
      </dgm:t>
    </dgm:pt>
    <dgm:pt modelId="{CB78F012-97AA-405B-A4E4-EC39356C2593}" type="sibTrans" cxnId="{2E69B8AE-0AA3-40E8-ACBC-8CDE115376EF}">
      <dgm:prSet/>
      <dgm:spPr/>
      <dgm:t>
        <a:bodyPr/>
        <a:lstStyle/>
        <a:p>
          <a:endParaRPr lang="en-US"/>
        </a:p>
      </dgm:t>
    </dgm:pt>
    <dgm:pt modelId="{D5E3D3F0-62B9-4FE1-B911-1450E952DF80}">
      <dgm:prSet custT="1"/>
      <dgm:spPr/>
      <dgm:t>
        <a:bodyPr/>
        <a:lstStyle/>
        <a:p>
          <a:r>
            <a:rPr lang="en-GB" sz="2400" b="0" i="0" dirty="0"/>
            <a:t>storming</a:t>
          </a:r>
          <a:endParaRPr lang="en-US" sz="2400" dirty="0"/>
        </a:p>
      </dgm:t>
    </dgm:pt>
    <dgm:pt modelId="{2E036910-4D66-47CA-AE3D-0E8EF4C87F48}" type="parTrans" cxnId="{D3D74AE4-8A81-4268-8002-A19FCEECDEAC}">
      <dgm:prSet/>
      <dgm:spPr/>
      <dgm:t>
        <a:bodyPr/>
        <a:lstStyle/>
        <a:p>
          <a:endParaRPr lang="en-US"/>
        </a:p>
      </dgm:t>
    </dgm:pt>
    <dgm:pt modelId="{70CED9CA-3B5B-410F-B132-1E415C93C1AD}" type="sibTrans" cxnId="{D3D74AE4-8A81-4268-8002-A19FCEECDEAC}">
      <dgm:prSet/>
      <dgm:spPr/>
      <dgm:t>
        <a:bodyPr/>
        <a:lstStyle/>
        <a:p>
          <a:endParaRPr lang="en-US"/>
        </a:p>
      </dgm:t>
    </dgm:pt>
    <dgm:pt modelId="{C46DA9B6-70C5-4AF6-B9CE-FDD7445D5E7A}">
      <dgm:prSet custT="1"/>
      <dgm:spPr/>
      <dgm:t>
        <a:bodyPr/>
        <a:lstStyle/>
        <a:p>
          <a:r>
            <a:rPr lang="en-GB" sz="2400" b="0" i="0" dirty="0"/>
            <a:t>Norming</a:t>
          </a:r>
          <a:endParaRPr lang="en-US" sz="2400" dirty="0"/>
        </a:p>
      </dgm:t>
    </dgm:pt>
    <dgm:pt modelId="{3F3DF53A-CB91-47CF-837C-4279E9804D14}" type="parTrans" cxnId="{A8FA5102-7436-43A6-AB2E-8E414B0A585D}">
      <dgm:prSet/>
      <dgm:spPr/>
      <dgm:t>
        <a:bodyPr/>
        <a:lstStyle/>
        <a:p>
          <a:endParaRPr lang="en-US"/>
        </a:p>
      </dgm:t>
    </dgm:pt>
    <dgm:pt modelId="{372A9280-ED74-44E5-8EA8-B267DAA71C7E}" type="sibTrans" cxnId="{A8FA5102-7436-43A6-AB2E-8E414B0A585D}">
      <dgm:prSet/>
      <dgm:spPr/>
      <dgm:t>
        <a:bodyPr/>
        <a:lstStyle/>
        <a:p>
          <a:endParaRPr lang="en-US"/>
        </a:p>
      </dgm:t>
    </dgm:pt>
    <dgm:pt modelId="{2307EDDF-E195-4ABB-B55C-3D8B8FFD6421}">
      <dgm:prSet custT="1"/>
      <dgm:spPr/>
      <dgm:t>
        <a:bodyPr/>
        <a:lstStyle/>
        <a:p>
          <a:r>
            <a:rPr lang="en-GB" sz="2400" b="0" i="0" dirty="0"/>
            <a:t>performing</a:t>
          </a:r>
          <a:r>
            <a:rPr lang="en-GB" sz="500" b="0" i="0" dirty="0"/>
            <a:t> </a:t>
          </a:r>
          <a:endParaRPr lang="en-US" sz="500" dirty="0"/>
        </a:p>
      </dgm:t>
    </dgm:pt>
    <dgm:pt modelId="{485CA322-13E6-432F-BF58-60034EB4A450}" type="parTrans" cxnId="{46E19C4D-6872-47F8-84EA-58D88F875D6F}">
      <dgm:prSet/>
      <dgm:spPr/>
      <dgm:t>
        <a:bodyPr/>
        <a:lstStyle/>
        <a:p>
          <a:endParaRPr lang="en-US"/>
        </a:p>
      </dgm:t>
    </dgm:pt>
    <dgm:pt modelId="{C111E788-1053-4EDA-96A7-11FDCF9487E3}" type="sibTrans" cxnId="{46E19C4D-6872-47F8-84EA-58D88F875D6F}">
      <dgm:prSet/>
      <dgm:spPr/>
      <dgm:t>
        <a:bodyPr/>
        <a:lstStyle/>
        <a:p>
          <a:endParaRPr lang="en-US"/>
        </a:p>
      </dgm:t>
    </dgm:pt>
    <dgm:pt modelId="{ED4C8CA9-B1FF-4A2F-9727-FE62607D51BF}">
      <dgm:prSet custT="1"/>
      <dgm:spPr/>
      <dgm:t>
        <a:bodyPr/>
        <a:lstStyle/>
        <a:p>
          <a:r>
            <a:rPr lang="en-GB" sz="2400" b="0" i="0" dirty="0"/>
            <a:t>adjourning</a:t>
          </a:r>
          <a:endParaRPr lang="en-US" sz="2400" dirty="0"/>
        </a:p>
      </dgm:t>
    </dgm:pt>
    <dgm:pt modelId="{79AD34D1-80AD-48E4-9B1A-03206349ED42}" type="parTrans" cxnId="{69B3503E-0AA6-420C-99F5-C9DADF37724E}">
      <dgm:prSet/>
      <dgm:spPr/>
      <dgm:t>
        <a:bodyPr/>
        <a:lstStyle/>
        <a:p>
          <a:endParaRPr lang="en-US"/>
        </a:p>
      </dgm:t>
    </dgm:pt>
    <dgm:pt modelId="{2946F1B9-C8A0-474C-876C-B8C77D12879B}" type="sibTrans" cxnId="{69B3503E-0AA6-420C-99F5-C9DADF37724E}">
      <dgm:prSet/>
      <dgm:spPr/>
      <dgm:t>
        <a:bodyPr/>
        <a:lstStyle/>
        <a:p>
          <a:endParaRPr lang="en-US"/>
        </a:p>
      </dgm:t>
    </dgm:pt>
    <dgm:pt modelId="{8EDCF9CC-C03D-4C9F-BF38-49BE2645EAAA}" type="pres">
      <dgm:prSet presAssocID="{F6B82FB0-B387-40B0-A80A-593C5DEF56A1}" presName="linear" presStyleCnt="0">
        <dgm:presLayoutVars>
          <dgm:animLvl val="lvl"/>
          <dgm:resizeHandles val="exact"/>
        </dgm:presLayoutVars>
      </dgm:prSet>
      <dgm:spPr/>
    </dgm:pt>
    <dgm:pt modelId="{F45FA38B-ED30-4E5A-8C0A-CDA36B0DCB79}" type="pres">
      <dgm:prSet presAssocID="{09B1121A-DF26-4277-ABBD-26C31B2680BF}" presName="parentText" presStyleLbl="node1" presStyleIdx="0" presStyleCnt="6" custScaleY="212373">
        <dgm:presLayoutVars>
          <dgm:chMax val="0"/>
          <dgm:bulletEnabled val="1"/>
        </dgm:presLayoutVars>
      </dgm:prSet>
      <dgm:spPr/>
    </dgm:pt>
    <dgm:pt modelId="{57890089-82CF-4CE0-B95C-C7857251E819}" type="pres">
      <dgm:prSet presAssocID="{8C11D974-6FFD-458C-BE89-814C7913D75D}" presName="spacer" presStyleCnt="0"/>
      <dgm:spPr/>
    </dgm:pt>
    <dgm:pt modelId="{D9CCC30D-04B3-46A2-BFFE-479B22849E36}" type="pres">
      <dgm:prSet presAssocID="{9E205910-71C3-413D-B1DD-9112C1065EB0}" presName="parentText" presStyleLbl="node1" presStyleIdx="1" presStyleCnt="6" custLinFactNeighborX="85" custLinFactNeighborY="-43719">
        <dgm:presLayoutVars>
          <dgm:chMax val="0"/>
          <dgm:bulletEnabled val="1"/>
        </dgm:presLayoutVars>
      </dgm:prSet>
      <dgm:spPr/>
    </dgm:pt>
    <dgm:pt modelId="{73787BD9-F4EC-4908-AB19-430F010ABAF3}" type="pres">
      <dgm:prSet presAssocID="{CB78F012-97AA-405B-A4E4-EC39356C2593}" presName="spacer" presStyleCnt="0"/>
      <dgm:spPr/>
    </dgm:pt>
    <dgm:pt modelId="{22AE92DA-1B92-4C5F-B7B2-CD5F48DB1DA0}" type="pres">
      <dgm:prSet presAssocID="{D5E3D3F0-62B9-4FE1-B911-1450E952DF80}" presName="parentText" presStyleLbl="node1" presStyleIdx="2" presStyleCnt="6">
        <dgm:presLayoutVars>
          <dgm:chMax val="0"/>
          <dgm:bulletEnabled val="1"/>
        </dgm:presLayoutVars>
      </dgm:prSet>
      <dgm:spPr/>
    </dgm:pt>
    <dgm:pt modelId="{628A5061-341F-47D3-B089-BB78F660008D}" type="pres">
      <dgm:prSet presAssocID="{70CED9CA-3B5B-410F-B132-1E415C93C1AD}" presName="spacer" presStyleCnt="0"/>
      <dgm:spPr/>
    </dgm:pt>
    <dgm:pt modelId="{E8E8846D-F7CD-46CF-8710-4C7570E4188F}" type="pres">
      <dgm:prSet presAssocID="{C46DA9B6-70C5-4AF6-B9CE-FDD7445D5E7A}" presName="parentText" presStyleLbl="node1" presStyleIdx="3" presStyleCnt="6">
        <dgm:presLayoutVars>
          <dgm:chMax val="0"/>
          <dgm:bulletEnabled val="1"/>
        </dgm:presLayoutVars>
      </dgm:prSet>
      <dgm:spPr/>
    </dgm:pt>
    <dgm:pt modelId="{54935ED2-E477-4E6E-8FBD-268C31A60A11}" type="pres">
      <dgm:prSet presAssocID="{372A9280-ED74-44E5-8EA8-B267DAA71C7E}" presName="spacer" presStyleCnt="0"/>
      <dgm:spPr/>
    </dgm:pt>
    <dgm:pt modelId="{6A443E8F-8FFD-48D9-8BDA-B8DA6175D4AE}" type="pres">
      <dgm:prSet presAssocID="{2307EDDF-E195-4ABB-B55C-3D8B8FFD6421}" presName="parentText" presStyleLbl="node1" presStyleIdx="4" presStyleCnt="6">
        <dgm:presLayoutVars>
          <dgm:chMax val="0"/>
          <dgm:bulletEnabled val="1"/>
        </dgm:presLayoutVars>
      </dgm:prSet>
      <dgm:spPr/>
    </dgm:pt>
    <dgm:pt modelId="{40483C0D-5E2B-4B51-A8E6-212A099D9687}" type="pres">
      <dgm:prSet presAssocID="{C111E788-1053-4EDA-96A7-11FDCF9487E3}" presName="spacer" presStyleCnt="0"/>
      <dgm:spPr/>
    </dgm:pt>
    <dgm:pt modelId="{31437B7D-35D1-42CD-AF31-7BACA8AC3BFD}" type="pres">
      <dgm:prSet presAssocID="{ED4C8CA9-B1FF-4A2F-9727-FE62607D51BF}" presName="parentText" presStyleLbl="node1" presStyleIdx="5" presStyleCnt="6">
        <dgm:presLayoutVars>
          <dgm:chMax val="0"/>
          <dgm:bulletEnabled val="1"/>
        </dgm:presLayoutVars>
      </dgm:prSet>
      <dgm:spPr/>
    </dgm:pt>
  </dgm:ptLst>
  <dgm:cxnLst>
    <dgm:cxn modelId="{A8FA5102-7436-43A6-AB2E-8E414B0A585D}" srcId="{F6B82FB0-B387-40B0-A80A-593C5DEF56A1}" destId="{C46DA9B6-70C5-4AF6-B9CE-FDD7445D5E7A}" srcOrd="3" destOrd="0" parTransId="{3F3DF53A-CB91-47CF-837C-4279E9804D14}" sibTransId="{372A9280-ED74-44E5-8EA8-B267DAA71C7E}"/>
    <dgm:cxn modelId="{2330FD04-EF2E-467A-92A7-6C81B956CFBE}" type="presOf" srcId="{F6B82FB0-B387-40B0-A80A-593C5DEF56A1}" destId="{8EDCF9CC-C03D-4C9F-BF38-49BE2645EAAA}" srcOrd="0" destOrd="0" presId="urn:microsoft.com/office/officeart/2005/8/layout/vList2"/>
    <dgm:cxn modelId="{69B3503E-0AA6-420C-99F5-C9DADF37724E}" srcId="{F6B82FB0-B387-40B0-A80A-593C5DEF56A1}" destId="{ED4C8CA9-B1FF-4A2F-9727-FE62607D51BF}" srcOrd="5" destOrd="0" parTransId="{79AD34D1-80AD-48E4-9B1A-03206349ED42}" sibTransId="{2946F1B9-C8A0-474C-876C-B8C77D12879B}"/>
    <dgm:cxn modelId="{46E19C4D-6872-47F8-84EA-58D88F875D6F}" srcId="{F6B82FB0-B387-40B0-A80A-593C5DEF56A1}" destId="{2307EDDF-E195-4ABB-B55C-3D8B8FFD6421}" srcOrd="4" destOrd="0" parTransId="{485CA322-13E6-432F-BF58-60034EB4A450}" sibTransId="{C111E788-1053-4EDA-96A7-11FDCF9487E3}"/>
    <dgm:cxn modelId="{DBABDA7B-9216-4453-9642-9D8C06BBF170}" srcId="{F6B82FB0-B387-40B0-A80A-593C5DEF56A1}" destId="{09B1121A-DF26-4277-ABBD-26C31B2680BF}" srcOrd="0" destOrd="0" parTransId="{67A740E8-7323-48B2-907C-4F8611FB9E43}" sibTransId="{8C11D974-6FFD-458C-BE89-814C7913D75D}"/>
    <dgm:cxn modelId="{FF66AFA0-F6E8-495D-A0BF-41CD581BFEA0}" type="presOf" srcId="{ED4C8CA9-B1FF-4A2F-9727-FE62607D51BF}" destId="{31437B7D-35D1-42CD-AF31-7BACA8AC3BFD}" srcOrd="0" destOrd="0" presId="urn:microsoft.com/office/officeart/2005/8/layout/vList2"/>
    <dgm:cxn modelId="{2E69B8AE-0AA3-40E8-ACBC-8CDE115376EF}" srcId="{F6B82FB0-B387-40B0-A80A-593C5DEF56A1}" destId="{9E205910-71C3-413D-B1DD-9112C1065EB0}" srcOrd="1" destOrd="0" parTransId="{D859D4A0-C2EB-49BC-96C9-7DE3263C5F02}" sibTransId="{CB78F012-97AA-405B-A4E4-EC39356C2593}"/>
    <dgm:cxn modelId="{762A14B2-3C7C-42F0-BFB3-BE0621942E89}" type="presOf" srcId="{D5E3D3F0-62B9-4FE1-B911-1450E952DF80}" destId="{22AE92DA-1B92-4C5F-B7B2-CD5F48DB1DA0}" srcOrd="0" destOrd="0" presId="urn:microsoft.com/office/officeart/2005/8/layout/vList2"/>
    <dgm:cxn modelId="{F8C06DB8-FDF9-4DB8-B0B9-2A658E8D640B}" type="presOf" srcId="{2307EDDF-E195-4ABB-B55C-3D8B8FFD6421}" destId="{6A443E8F-8FFD-48D9-8BDA-B8DA6175D4AE}" srcOrd="0" destOrd="0" presId="urn:microsoft.com/office/officeart/2005/8/layout/vList2"/>
    <dgm:cxn modelId="{375CB8C2-1797-4638-B08C-CD1E7E15AD60}" type="presOf" srcId="{9E205910-71C3-413D-B1DD-9112C1065EB0}" destId="{D9CCC30D-04B3-46A2-BFFE-479B22849E36}" srcOrd="0" destOrd="0" presId="urn:microsoft.com/office/officeart/2005/8/layout/vList2"/>
    <dgm:cxn modelId="{CD0E2AC7-EE60-458E-9B40-CBF6DAC4FCA3}" type="presOf" srcId="{09B1121A-DF26-4277-ABBD-26C31B2680BF}" destId="{F45FA38B-ED30-4E5A-8C0A-CDA36B0DCB79}" srcOrd="0" destOrd="0" presId="urn:microsoft.com/office/officeart/2005/8/layout/vList2"/>
    <dgm:cxn modelId="{C65A2ED6-DBC6-43F7-AC32-FE1562F06236}" type="presOf" srcId="{C46DA9B6-70C5-4AF6-B9CE-FDD7445D5E7A}" destId="{E8E8846D-F7CD-46CF-8710-4C7570E4188F}" srcOrd="0" destOrd="0" presId="urn:microsoft.com/office/officeart/2005/8/layout/vList2"/>
    <dgm:cxn modelId="{D3D74AE4-8A81-4268-8002-A19FCEECDEAC}" srcId="{F6B82FB0-B387-40B0-A80A-593C5DEF56A1}" destId="{D5E3D3F0-62B9-4FE1-B911-1450E952DF80}" srcOrd="2" destOrd="0" parTransId="{2E036910-4D66-47CA-AE3D-0E8EF4C87F48}" sibTransId="{70CED9CA-3B5B-410F-B132-1E415C93C1AD}"/>
    <dgm:cxn modelId="{08AF7421-B7F6-4544-B06F-7E1ECF79CE85}" type="presParOf" srcId="{8EDCF9CC-C03D-4C9F-BF38-49BE2645EAAA}" destId="{F45FA38B-ED30-4E5A-8C0A-CDA36B0DCB79}" srcOrd="0" destOrd="0" presId="urn:microsoft.com/office/officeart/2005/8/layout/vList2"/>
    <dgm:cxn modelId="{438596A4-00B5-4C2E-AD92-EA9A29BF4F8E}" type="presParOf" srcId="{8EDCF9CC-C03D-4C9F-BF38-49BE2645EAAA}" destId="{57890089-82CF-4CE0-B95C-C7857251E819}" srcOrd="1" destOrd="0" presId="urn:microsoft.com/office/officeart/2005/8/layout/vList2"/>
    <dgm:cxn modelId="{9EB42CFB-5F34-483E-A65A-7CABFA6EE17B}" type="presParOf" srcId="{8EDCF9CC-C03D-4C9F-BF38-49BE2645EAAA}" destId="{D9CCC30D-04B3-46A2-BFFE-479B22849E36}" srcOrd="2" destOrd="0" presId="urn:microsoft.com/office/officeart/2005/8/layout/vList2"/>
    <dgm:cxn modelId="{5B16F60F-D0D9-4A5D-BCEE-A789ED56C23E}" type="presParOf" srcId="{8EDCF9CC-C03D-4C9F-BF38-49BE2645EAAA}" destId="{73787BD9-F4EC-4908-AB19-430F010ABAF3}" srcOrd="3" destOrd="0" presId="urn:microsoft.com/office/officeart/2005/8/layout/vList2"/>
    <dgm:cxn modelId="{02E4E3F0-2D59-4D54-A4EE-6AD0AB8B56BA}" type="presParOf" srcId="{8EDCF9CC-C03D-4C9F-BF38-49BE2645EAAA}" destId="{22AE92DA-1B92-4C5F-B7B2-CD5F48DB1DA0}" srcOrd="4" destOrd="0" presId="urn:microsoft.com/office/officeart/2005/8/layout/vList2"/>
    <dgm:cxn modelId="{46074C5E-6D91-4F35-9828-2B8649907B48}" type="presParOf" srcId="{8EDCF9CC-C03D-4C9F-BF38-49BE2645EAAA}" destId="{628A5061-341F-47D3-B089-BB78F660008D}" srcOrd="5" destOrd="0" presId="urn:microsoft.com/office/officeart/2005/8/layout/vList2"/>
    <dgm:cxn modelId="{C56889ED-B787-45EA-8B4D-30FE105B1B01}" type="presParOf" srcId="{8EDCF9CC-C03D-4C9F-BF38-49BE2645EAAA}" destId="{E8E8846D-F7CD-46CF-8710-4C7570E4188F}" srcOrd="6" destOrd="0" presId="urn:microsoft.com/office/officeart/2005/8/layout/vList2"/>
    <dgm:cxn modelId="{1813F293-98AC-4401-A7E3-EBFF0D50338E}" type="presParOf" srcId="{8EDCF9CC-C03D-4C9F-BF38-49BE2645EAAA}" destId="{54935ED2-E477-4E6E-8FBD-268C31A60A11}" srcOrd="7" destOrd="0" presId="urn:microsoft.com/office/officeart/2005/8/layout/vList2"/>
    <dgm:cxn modelId="{BB912999-42AC-4B55-BA05-721E9E136500}" type="presParOf" srcId="{8EDCF9CC-C03D-4C9F-BF38-49BE2645EAAA}" destId="{6A443E8F-8FFD-48D9-8BDA-B8DA6175D4AE}" srcOrd="8" destOrd="0" presId="urn:microsoft.com/office/officeart/2005/8/layout/vList2"/>
    <dgm:cxn modelId="{A458EC31-C5AC-463B-B3F8-565C7CB38415}" type="presParOf" srcId="{8EDCF9CC-C03D-4C9F-BF38-49BE2645EAAA}" destId="{40483C0D-5E2B-4B51-A8E6-212A099D9687}" srcOrd="9" destOrd="0" presId="urn:microsoft.com/office/officeart/2005/8/layout/vList2"/>
    <dgm:cxn modelId="{7BF99D98-9924-480A-A276-19789D24EDD6}" type="presParOf" srcId="{8EDCF9CC-C03D-4C9F-BF38-49BE2645EAAA}" destId="{31437B7D-35D1-42CD-AF31-7BACA8AC3BF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17CCF5-DA3F-4E5F-BE7C-D8111B2BFEBA}" type="doc">
      <dgm:prSet loTypeId="urn:microsoft.com/office/officeart/2018/5/layout/CenteredIconLabelDescriptionList" loCatId="icon" qsTypeId="urn:microsoft.com/office/officeart/2005/8/quickstyle/simple1" qsCatId="simple" csTypeId="urn:microsoft.com/office/officeart/2018/5/colors/Iconchunking_neutralbg_accent2_2" csCatId="accent2" phldr="1"/>
      <dgm:spPr/>
      <dgm:t>
        <a:bodyPr/>
        <a:lstStyle/>
        <a:p>
          <a:endParaRPr lang="en-US"/>
        </a:p>
      </dgm:t>
    </dgm:pt>
    <dgm:pt modelId="{E754A2A0-41CE-428B-9DDC-DCD1FD12D16A}">
      <dgm:prSet/>
      <dgm:spPr/>
      <dgm:t>
        <a:bodyPr/>
        <a:lstStyle/>
        <a:p>
          <a:pPr>
            <a:lnSpc>
              <a:spcPct val="100000"/>
            </a:lnSpc>
            <a:defRPr b="1"/>
          </a:pPr>
          <a:r>
            <a:rPr lang="en-US" dirty="0"/>
            <a:t>Aim </a:t>
          </a:r>
        </a:p>
      </dgm:t>
    </dgm:pt>
    <dgm:pt modelId="{BE164097-A5AA-4EA1-9E64-D7FCD4DD2A4E}" type="parTrans" cxnId="{507A74C7-FEAF-4A4C-9250-0613CBC2F127}">
      <dgm:prSet/>
      <dgm:spPr/>
      <dgm:t>
        <a:bodyPr/>
        <a:lstStyle/>
        <a:p>
          <a:endParaRPr lang="en-US"/>
        </a:p>
      </dgm:t>
    </dgm:pt>
    <dgm:pt modelId="{02D8D4EF-9694-45C7-AF26-E20371B3C352}" type="sibTrans" cxnId="{507A74C7-FEAF-4A4C-9250-0613CBC2F127}">
      <dgm:prSet/>
      <dgm:spPr/>
      <dgm:t>
        <a:bodyPr/>
        <a:lstStyle/>
        <a:p>
          <a:endParaRPr lang="en-US"/>
        </a:p>
      </dgm:t>
    </dgm:pt>
    <dgm:pt modelId="{C2F66EED-74C3-4F36-A1D4-8AFCBB009938}">
      <dgm:prSet/>
      <dgm:spPr/>
      <dgm:t>
        <a:bodyPr/>
        <a:lstStyle/>
        <a:p>
          <a:pPr>
            <a:lnSpc>
              <a:spcPct val="100000"/>
            </a:lnSpc>
          </a:pPr>
          <a:r>
            <a:rPr lang="en-US" dirty="0"/>
            <a:t>The team will have targets and deadlines to meet as a team. Therefore, effective team working is vital to ensure there is a good quality of performance in the team to achieve the teams aims and goals.</a:t>
          </a:r>
        </a:p>
      </dgm:t>
    </dgm:pt>
    <dgm:pt modelId="{5CF5C62A-BD1A-4922-92B6-33ECA44C1F76}" type="parTrans" cxnId="{7A243DB8-C0B8-4718-B558-CE939B8FF03E}">
      <dgm:prSet/>
      <dgm:spPr/>
      <dgm:t>
        <a:bodyPr/>
        <a:lstStyle/>
        <a:p>
          <a:endParaRPr lang="en-US"/>
        </a:p>
      </dgm:t>
    </dgm:pt>
    <dgm:pt modelId="{F9BAA161-AAEC-4A41-B4D9-A27EAD80526E}" type="sibTrans" cxnId="{7A243DB8-C0B8-4718-B558-CE939B8FF03E}">
      <dgm:prSet/>
      <dgm:spPr/>
      <dgm:t>
        <a:bodyPr/>
        <a:lstStyle/>
        <a:p>
          <a:endParaRPr lang="en-US"/>
        </a:p>
      </dgm:t>
    </dgm:pt>
    <dgm:pt modelId="{DCCE571A-4D30-4294-ABAF-6885F619D2D9}">
      <dgm:prSet/>
      <dgm:spPr/>
      <dgm:t>
        <a:bodyPr/>
        <a:lstStyle/>
        <a:p>
          <a:pPr>
            <a:lnSpc>
              <a:spcPct val="100000"/>
            </a:lnSpc>
            <a:defRPr b="1"/>
          </a:pPr>
          <a:r>
            <a:rPr lang="en-US" dirty="0"/>
            <a:t>Growth </a:t>
          </a:r>
        </a:p>
      </dgm:t>
    </dgm:pt>
    <dgm:pt modelId="{3AD83C96-5A95-4337-BF2D-97454AF7F108}" type="parTrans" cxnId="{E70347E4-4461-4B80-8927-4CA0AEBFAAF8}">
      <dgm:prSet/>
      <dgm:spPr/>
      <dgm:t>
        <a:bodyPr/>
        <a:lstStyle/>
        <a:p>
          <a:endParaRPr lang="en-US"/>
        </a:p>
      </dgm:t>
    </dgm:pt>
    <dgm:pt modelId="{2C1DF6EC-6090-4926-A556-3D2417B7F2AA}" type="sibTrans" cxnId="{E70347E4-4461-4B80-8927-4CA0AEBFAAF8}">
      <dgm:prSet/>
      <dgm:spPr/>
      <dgm:t>
        <a:bodyPr/>
        <a:lstStyle/>
        <a:p>
          <a:endParaRPr lang="en-US"/>
        </a:p>
      </dgm:t>
    </dgm:pt>
    <dgm:pt modelId="{B4C55E9F-B5C0-4AD1-919B-D2D83AC9CD40}">
      <dgm:prSet/>
      <dgm:spPr/>
      <dgm:t>
        <a:bodyPr/>
        <a:lstStyle/>
        <a:p>
          <a:pPr>
            <a:lnSpc>
              <a:spcPct val="100000"/>
            </a:lnSpc>
          </a:pPr>
          <a:r>
            <a:rPr lang="en-US" dirty="0"/>
            <a:t>The team can only grow if everyone can work effectively together. Working effectively together saves time and ensures growth as a team .</a:t>
          </a:r>
        </a:p>
      </dgm:t>
    </dgm:pt>
    <dgm:pt modelId="{D1B05DEA-DFE0-4560-B75F-1C2BCB67A7C6}" type="parTrans" cxnId="{B2BEE9D2-644C-400C-8E33-2C4491C5B104}">
      <dgm:prSet/>
      <dgm:spPr/>
      <dgm:t>
        <a:bodyPr/>
        <a:lstStyle/>
        <a:p>
          <a:endParaRPr lang="en-US"/>
        </a:p>
      </dgm:t>
    </dgm:pt>
    <dgm:pt modelId="{A6301E27-5ACC-4907-A7C8-B41877235C87}" type="sibTrans" cxnId="{B2BEE9D2-644C-400C-8E33-2C4491C5B104}">
      <dgm:prSet/>
      <dgm:spPr/>
      <dgm:t>
        <a:bodyPr/>
        <a:lstStyle/>
        <a:p>
          <a:endParaRPr lang="en-US"/>
        </a:p>
      </dgm:t>
    </dgm:pt>
    <dgm:pt modelId="{1C1B28B7-2609-4BAA-AAAB-5801EDFD334C}">
      <dgm:prSet/>
      <dgm:spPr/>
      <dgm:t>
        <a:bodyPr/>
        <a:lstStyle/>
        <a:p>
          <a:pPr>
            <a:lnSpc>
              <a:spcPct val="100000"/>
            </a:lnSpc>
            <a:defRPr b="1"/>
          </a:pPr>
          <a:endParaRPr lang="en-US" dirty="0"/>
        </a:p>
      </dgm:t>
    </dgm:pt>
    <dgm:pt modelId="{2BF5F791-D223-44A4-B231-6C3F4B786D08}" type="parTrans" cxnId="{05037335-2E5B-48BE-86A9-5372B1A16299}">
      <dgm:prSet/>
      <dgm:spPr/>
      <dgm:t>
        <a:bodyPr/>
        <a:lstStyle/>
        <a:p>
          <a:endParaRPr lang="en-US"/>
        </a:p>
      </dgm:t>
    </dgm:pt>
    <dgm:pt modelId="{A432C086-9156-4D32-A06E-6E237CC66D92}" type="sibTrans" cxnId="{05037335-2E5B-48BE-86A9-5372B1A16299}">
      <dgm:prSet/>
      <dgm:spPr/>
      <dgm:t>
        <a:bodyPr/>
        <a:lstStyle/>
        <a:p>
          <a:endParaRPr lang="en-US"/>
        </a:p>
      </dgm:t>
    </dgm:pt>
    <dgm:pt modelId="{28C188E4-A3B1-47AF-802E-B2DED21921BA}">
      <dgm:prSet/>
      <dgm:spPr/>
      <dgm:t>
        <a:bodyPr/>
        <a:lstStyle/>
        <a:p>
          <a:pPr>
            <a:lnSpc>
              <a:spcPct val="100000"/>
            </a:lnSpc>
          </a:pPr>
          <a:r>
            <a:rPr lang="en-US" dirty="0"/>
            <a:t>Completing tasks effectively as teams creates the product of success !</a:t>
          </a:r>
        </a:p>
      </dgm:t>
    </dgm:pt>
    <dgm:pt modelId="{C89C556F-BA69-4B68-9F7C-1121B26764B0}" type="parTrans" cxnId="{B807BF75-BC86-4A84-AB83-7B8BC68E737C}">
      <dgm:prSet/>
      <dgm:spPr/>
      <dgm:t>
        <a:bodyPr/>
        <a:lstStyle/>
        <a:p>
          <a:endParaRPr lang="en-US"/>
        </a:p>
      </dgm:t>
    </dgm:pt>
    <dgm:pt modelId="{7BEFF1EA-4DB5-4BD3-A89B-DF0184626A1A}" type="sibTrans" cxnId="{B807BF75-BC86-4A84-AB83-7B8BC68E737C}">
      <dgm:prSet/>
      <dgm:spPr/>
      <dgm:t>
        <a:bodyPr/>
        <a:lstStyle/>
        <a:p>
          <a:endParaRPr lang="en-US"/>
        </a:p>
      </dgm:t>
    </dgm:pt>
    <dgm:pt modelId="{071926C8-9E08-4BE0-A1E4-133B16FF713E}" type="pres">
      <dgm:prSet presAssocID="{E817CCF5-DA3F-4E5F-BE7C-D8111B2BFEBA}" presName="root" presStyleCnt="0">
        <dgm:presLayoutVars>
          <dgm:dir/>
          <dgm:resizeHandles val="exact"/>
        </dgm:presLayoutVars>
      </dgm:prSet>
      <dgm:spPr/>
    </dgm:pt>
    <dgm:pt modelId="{1DA6F9F3-4A7F-42F9-8B77-7BD552F03105}" type="pres">
      <dgm:prSet presAssocID="{E754A2A0-41CE-428B-9DDC-DCD1FD12D16A}" presName="compNode" presStyleCnt="0"/>
      <dgm:spPr/>
    </dgm:pt>
    <dgm:pt modelId="{AF72813A-2810-4A52-BE92-611D54918694}" type="pres">
      <dgm:prSet presAssocID="{E754A2A0-41CE-428B-9DDC-DCD1FD12D16A}" presName="iconRect" presStyleLbl="node1" presStyleIdx="0" presStyleCnt="3" custLinFactNeighborX="3935" custLinFactNeighborY="98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FF9AC2C-F836-43CA-8259-A20F609F4C83}" type="pres">
      <dgm:prSet presAssocID="{E754A2A0-41CE-428B-9DDC-DCD1FD12D16A}" presName="iconSpace" presStyleCnt="0"/>
      <dgm:spPr/>
    </dgm:pt>
    <dgm:pt modelId="{DF27DA54-DCB6-45F4-890E-F7DCC5A4BE12}" type="pres">
      <dgm:prSet presAssocID="{E754A2A0-41CE-428B-9DDC-DCD1FD12D16A}" presName="parTx" presStyleLbl="revTx" presStyleIdx="0" presStyleCnt="6">
        <dgm:presLayoutVars>
          <dgm:chMax val="0"/>
          <dgm:chPref val="0"/>
        </dgm:presLayoutVars>
      </dgm:prSet>
      <dgm:spPr/>
    </dgm:pt>
    <dgm:pt modelId="{E3A03C26-8C60-4D73-A4C2-0678A1DD3B31}" type="pres">
      <dgm:prSet presAssocID="{E754A2A0-41CE-428B-9DDC-DCD1FD12D16A}" presName="txSpace" presStyleCnt="0"/>
      <dgm:spPr/>
    </dgm:pt>
    <dgm:pt modelId="{DD091D0A-5A25-4241-91F3-18D32B0BDD4F}" type="pres">
      <dgm:prSet presAssocID="{E754A2A0-41CE-428B-9DDC-DCD1FD12D16A}" presName="desTx" presStyleLbl="revTx" presStyleIdx="1" presStyleCnt="6">
        <dgm:presLayoutVars/>
      </dgm:prSet>
      <dgm:spPr/>
    </dgm:pt>
    <dgm:pt modelId="{2564C0D4-4875-421D-81DB-70BF6751BBA7}" type="pres">
      <dgm:prSet presAssocID="{02D8D4EF-9694-45C7-AF26-E20371B3C352}" presName="sibTrans" presStyleCnt="0"/>
      <dgm:spPr/>
    </dgm:pt>
    <dgm:pt modelId="{3076B9F9-EC92-4653-AC03-C71FD5E9A400}" type="pres">
      <dgm:prSet presAssocID="{DCCE571A-4D30-4294-ABAF-6885F619D2D9}" presName="compNode" presStyleCnt="0"/>
      <dgm:spPr/>
    </dgm:pt>
    <dgm:pt modelId="{210823F6-AC1A-46E3-9D99-A319DF497539}" type="pres">
      <dgm:prSet presAssocID="{DCCE571A-4D30-4294-ABAF-6885F619D2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2F262968-0DF4-4BB1-BD25-0ED2829FA45D}" type="pres">
      <dgm:prSet presAssocID="{DCCE571A-4D30-4294-ABAF-6885F619D2D9}" presName="iconSpace" presStyleCnt="0"/>
      <dgm:spPr/>
    </dgm:pt>
    <dgm:pt modelId="{3C1752BD-6530-4141-80E9-9A0923780DCB}" type="pres">
      <dgm:prSet presAssocID="{DCCE571A-4D30-4294-ABAF-6885F619D2D9}" presName="parTx" presStyleLbl="revTx" presStyleIdx="2" presStyleCnt="6">
        <dgm:presLayoutVars>
          <dgm:chMax val="0"/>
          <dgm:chPref val="0"/>
        </dgm:presLayoutVars>
      </dgm:prSet>
      <dgm:spPr/>
    </dgm:pt>
    <dgm:pt modelId="{C393D316-1AB7-4A24-B8A5-3485F2713F88}" type="pres">
      <dgm:prSet presAssocID="{DCCE571A-4D30-4294-ABAF-6885F619D2D9}" presName="txSpace" presStyleCnt="0"/>
      <dgm:spPr/>
    </dgm:pt>
    <dgm:pt modelId="{7CD40649-A74C-4AD8-B9D0-2573A1955C91}" type="pres">
      <dgm:prSet presAssocID="{DCCE571A-4D30-4294-ABAF-6885F619D2D9}" presName="desTx" presStyleLbl="revTx" presStyleIdx="3" presStyleCnt="6">
        <dgm:presLayoutVars/>
      </dgm:prSet>
      <dgm:spPr/>
    </dgm:pt>
    <dgm:pt modelId="{9A7327AD-D2A8-4CB1-B3E0-7543B1D84369}" type="pres">
      <dgm:prSet presAssocID="{2C1DF6EC-6090-4926-A556-3D2417B7F2AA}" presName="sibTrans" presStyleCnt="0"/>
      <dgm:spPr/>
    </dgm:pt>
    <dgm:pt modelId="{13BCBAD6-8F08-4029-90C7-8E8A0D0733DD}" type="pres">
      <dgm:prSet presAssocID="{1C1B28B7-2609-4BAA-AAAB-5801EDFD334C}" presName="compNode" presStyleCnt="0"/>
      <dgm:spPr/>
    </dgm:pt>
    <dgm:pt modelId="{B0A3ABD2-C471-4A21-8AEF-3843C86919E1}" type="pres">
      <dgm:prSet presAssocID="{1C1B28B7-2609-4BAA-AAAB-5801EDFD334C}" presName="iconRect" presStyleLbl="node1" presStyleIdx="2" presStyleCnt="3" custLinFactNeighborX="295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C05B68FE-639F-4FA9-A205-D74CFD77C39F}" type="pres">
      <dgm:prSet presAssocID="{1C1B28B7-2609-4BAA-AAAB-5801EDFD334C}" presName="iconSpace" presStyleCnt="0"/>
      <dgm:spPr/>
    </dgm:pt>
    <dgm:pt modelId="{C4D97C04-1692-4931-9A64-809D862C1739}" type="pres">
      <dgm:prSet presAssocID="{1C1B28B7-2609-4BAA-AAAB-5801EDFD334C}" presName="parTx" presStyleLbl="revTx" presStyleIdx="4" presStyleCnt="6">
        <dgm:presLayoutVars>
          <dgm:chMax val="0"/>
          <dgm:chPref val="0"/>
        </dgm:presLayoutVars>
      </dgm:prSet>
      <dgm:spPr/>
    </dgm:pt>
    <dgm:pt modelId="{62A868A2-37A4-4832-B3F5-E1EA98BA3648}" type="pres">
      <dgm:prSet presAssocID="{1C1B28B7-2609-4BAA-AAAB-5801EDFD334C}" presName="txSpace" presStyleCnt="0"/>
      <dgm:spPr/>
    </dgm:pt>
    <dgm:pt modelId="{6418EBED-F111-425B-8EE2-06B8B2297A68}" type="pres">
      <dgm:prSet presAssocID="{1C1B28B7-2609-4BAA-AAAB-5801EDFD334C}" presName="desTx" presStyleLbl="revTx" presStyleIdx="5" presStyleCnt="6">
        <dgm:presLayoutVars/>
      </dgm:prSet>
      <dgm:spPr/>
    </dgm:pt>
  </dgm:ptLst>
  <dgm:cxnLst>
    <dgm:cxn modelId="{079E1015-BF7E-499A-99C0-BA5607789253}" type="presOf" srcId="{E754A2A0-41CE-428B-9DDC-DCD1FD12D16A}" destId="{DF27DA54-DCB6-45F4-890E-F7DCC5A4BE12}" srcOrd="0" destOrd="0" presId="urn:microsoft.com/office/officeart/2018/5/layout/CenteredIconLabelDescriptionList"/>
    <dgm:cxn modelId="{05037335-2E5B-48BE-86A9-5372B1A16299}" srcId="{E817CCF5-DA3F-4E5F-BE7C-D8111B2BFEBA}" destId="{1C1B28B7-2609-4BAA-AAAB-5801EDFD334C}" srcOrd="2" destOrd="0" parTransId="{2BF5F791-D223-44A4-B231-6C3F4B786D08}" sibTransId="{A432C086-9156-4D32-A06E-6E237CC66D92}"/>
    <dgm:cxn modelId="{1CCE1B3A-0A40-44CD-A839-C37BCA6E0D94}" type="presOf" srcId="{B4C55E9F-B5C0-4AD1-919B-D2D83AC9CD40}" destId="{7CD40649-A74C-4AD8-B9D0-2573A1955C91}" srcOrd="0" destOrd="0" presId="urn:microsoft.com/office/officeart/2018/5/layout/CenteredIconLabelDescriptionList"/>
    <dgm:cxn modelId="{C5FF5745-4781-44B9-BC29-74DCE41C1172}" type="presOf" srcId="{DCCE571A-4D30-4294-ABAF-6885F619D2D9}" destId="{3C1752BD-6530-4141-80E9-9A0923780DCB}" srcOrd="0" destOrd="0" presId="urn:microsoft.com/office/officeart/2018/5/layout/CenteredIconLabelDescriptionList"/>
    <dgm:cxn modelId="{6F7E1B4A-66A4-466F-97C5-ED0892509BF2}" type="presOf" srcId="{28C188E4-A3B1-47AF-802E-B2DED21921BA}" destId="{6418EBED-F111-425B-8EE2-06B8B2297A68}" srcOrd="0" destOrd="0" presId="urn:microsoft.com/office/officeart/2018/5/layout/CenteredIconLabelDescriptionList"/>
    <dgm:cxn modelId="{B807BF75-BC86-4A84-AB83-7B8BC68E737C}" srcId="{1C1B28B7-2609-4BAA-AAAB-5801EDFD334C}" destId="{28C188E4-A3B1-47AF-802E-B2DED21921BA}" srcOrd="0" destOrd="0" parTransId="{C89C556F-BA69-4B68-9F7C-1121B26764B0}" sibTransId="{7BEFF1EA-4DB5-4BD3-A89B-DF0184626A1A}"/>
    <dgm:cxn modelId="{4D6131AC-1805-4438-A39D-4F587C933D11}" type="presOf" srcId="{E817CCF5-DA3F-4E5F-BE7C-D8111B2BFEBA}" destId="{071926C8-9E08-4BE0-A1E4-133B16FF713E}" srcOrd="0" destOrd="0" presId="urn:microsoft.com/office/officeart/2018/5/layout/CenteredIconLabelDescriptionList"/>
    <dgm:cxn modelId="{7A243DB8-C0B8-4718-B558-CE939B8FF03E}" srcId="{E754A2A0-41CE-428B-9DDC-DCD1FD12D16A}" destId="{C2F66EED-74C3-4F36-A1D4-8AFCBB009938}" srcOrd="0" destOrd="0" parTransId="{5CF5C62A-BD1A-4922-92B6-33ECA44C1F76}" sibTransId="{F9BAA161-AAEC-4A41-B4D9-A27EAD80526E}"/>
    <dgm:cxn modelId="{507A74C7-FEAF-4A4C-9250-0613CBC2F127}" srcId="{E817CCF5-DA3F-4E5F-BE7C-D8111B2BFEBA}" destId="{E754A2A0-41CE-428B-9DDC-DCD1FD12D16A}" srcOrd="0" destOrd="0" parTransId="{BE164097-A5AA-4EA1-9E64-D7FCD4DD2A4E}" sibTransId="{02D8D4EF-9694-45C7-AF26-E20371B3C352}"/>
    <dgm:cxn modelId="{B51342D1-507F-4538-B2E7-CC8612277523}" type="presOf" srcId="{1C1B28B7-2609-4BAA-AAAB-5801EDFD334C}" destId="{C4D97C04-1692-4931-9A64-809D862C1739}" srcOrd="0" destOrd="0" presId="urn:microsoft.com/office/officeart/2018/5/layout/CenteredIconLabelDescriptionList"/>
    <dgm:cxn modelId="{B2BEE9D2-644C-400C-8E33-2C4491C5B104}" srcId="{DCCE571A-4D30-4294-ABAF-6885F619D2D9}" destId="{B4C55E9F-B5C0-4AD1-919B-D2D83AC9CD40}" srcOrd="0" destOrd="0" parTransId="{D1B05DEA-DFE0-4560-B75F-1C2BCB67A7C6}" sibTransId="{A6301E27-5ACC-4907-A7C8-B41877235C87}"/>
    <dgm:cxn modelId="{E70347E4-4461-4B80-8927-4CA0AEBFAAF8}" srcId="{E817CCF5-DA3F-4E5F-BE7C-D8111B2BFEBA}" destId="{DCCE571A-4D30-4294-ABAF-6885F619D2D9}" srcOrd="1" destOrd="0" parTransId="{3AD83C96-5A95-4337-BF2D-97454AF7F108}" sibTransId="{2C1DF6EC-6090-4926-A556-3D2417B7F2AA}"/>
    <dgm:cxn modelId="{55A931F7-B2A3-4173-A574-A80CB726BAE2}" type="presOf" srcId="{C2F66EED-74C3-4F36-A1D4-8AFCBB009938}" destId="{DD091D0A-5A25-4241-91F3-18D32B0BDD4F}" srcOrd="0" destOrd="0" presId="urn:microsoft.com/office/officeart/2018/5/layout/CenteredIconLabelDescriptionList"/>
    <dgm:cxn modelId="{87DD2528-CB43-4F2F-AD70-34B2C76F4974}" type="presParOf" srcId="{071926C8-9E08-4BE0-A1E4-133B16FF713E}" destId="{1DA6F9F3-4A7F-42F9-8B77-7BD552F03105}" srcOrd="0" destOrd="0" presId="urn:microsoft.com/office/officeart/2018/5/layout/CenteredIconLabelDescriptionList"/>
    <dgm:cxn modelId="{C7D85599-D34F-41B3-ACEB-0C058EB1F61E}" type="presParOf" srcId="{1DA6F9F3-4A7F-42F9-8B77-7BD552F03105}" destId="{AF72813A-2810-4A52-BE92-611D54918694}" srcOrd="0" destOrd="0" presId="urn:microsoft.com/office/officeart/2018/5/layout/CenteredIconLabelDescriptionList"/>
    <dgm:cxn modelId="{C48669E0-1E6E-4350-9DF8-08B6FB55FE83}" type="presParOf" srcId="{1DA6F9F3-4A7F-42F9-8B77-7BD552F03105}" destId="{0FF9AC2C-F836-43CA-8259-A20F609F4C83}" srcOrd="1" destOrd="0" presId="urn:microsoft.com/office/officeart/2018/5/layout/CenteredIconLabelDescriptionList"/>
    <dgm:cxn modelId="{99FB1C93-FBB0-428C-B3D1-D2EC3308D436}" type="presParOf" srcId="{1DA6F9F3-4A7F-42F9-8B77-7BD552F03105}" destId="{DF27DA54-DCB6-45F4-890E-F7DCC5A4BE12}" srcOrd="2" destOrd="0" presId="urn:microsoft.com/office/officeart/2018/5/layout/CenteredIconLabelDescriptionList"/>
    <dgm:cxn modelId="{D2C113FF-430C-42FA-B64E-13ACE978DEE7}" type="presParOf" srcId="{1DA6F9F3-4A7F-42F9-8B77-7BD552F03105}" destId="{E3A03C26-8C60-4D73-A4C2-0678A1DD3B31}" srcOrd="3" destOrd="0" presId="urn:microsoft.com/office/officeart/2018/5/layout/CenteredIconLabelDescriptionList"/>
    <dgm:cxn modelId="{C10D59DD-0D52-4682-AC9F-5873A75B6FEF}" type="presParOf" srcId="{1DA6F9F3-4A7F-42F9-8B77-7BD552F03105}" destId="{DD091D0A-5A25-4241-91F3-18D32B0BDD4F}" srcOrd="4" destOrd="0" presId="urn:microsoft.com/office/officeart/2018/5/layout/CenteredIconLabelDescriptionList"/>
    <dgm:cxn modelId="{0510082E-5DF2-42DD-AE6C-D1E60730D4E3}" type="presParOf" srcId="{071926C8-9E08-4BE0-A1E4-133B16FF713E}" destId="{2564C0D4-4875-421D-81DB-70BF6751BBA7}" srcOrd="1" destOrd="0" presId="urn:microsoft.com/office/officeart/2018/5/layout/CenteredIconLabelDescriptionList"/>
    <dgm:cxn modelId="{E144C32E-E72B-4991-B9EC-93820D68CFB5}" type="presParOf" srcId="{071926C8-9E08-4BE0-A1E4-133B16FF713E}" destId="{3076B9F9-EC92-4653-AC03-C71FD5E9A400}" srcOrd="2" destOrd="0" presId="urn:microsoft.com/office/officeart/2018/5/layout/CenteredIconLabelDescriptionList"/>
    <dgm:cxn modelId="{66AB50A5-3D6E-4CE8-9C00-3540BF3A682A}" type="presParOf" srcId="{3076B9F9-EC92-4653-AC03-C71FD5E9A400}" destId="{210823F6-AC1A-46E3-9D99-A319DF497539}" srcOrd="0" destOrd="0" presId="urn:microsoft.com/office/officeart/2018/5/layout/CenteredIconLabelDescriptionList"/>
    <dgm:cxn modelId="{BB0A9168-4CEF-4C37-AA4F-28A0F96C5AAE}" type="presParOf" srcId="{3076B9F9-EC92-4653-AC03-C71FD5E9A400}" destId="{2F262968-0DF4-4BB1-BD25-0ED2829FA45D}" srcOrd="1" destOrd="0" presId="urn:microsoft.com/office/officeart/2018/5/layout/CenteredIconLabelDescriptionList"/>
    <dgm:cxn modelId="{05D1054F-4CFA-4960-9C76-474461246A75}" type="presParOf" srcId="{3076B9F9-EC92-4653-AC03-C71FD5E9A400}" destId="{3C1752BD-6530-4141-80E9-9A0923780DCB}" srcOrd="2" destOrd="0" presId="urn:microsoft.com/office/officeart/2018/5/layout/CenteredIconLabelDescriptionList"/>
    <dgm:cxn modelId="{021DA957-19C0-48AF-82E6-5EF64E6E4350}" type="presParOf" srcId="{3076B9F9-EC92-4653-AC03-C71FD5E9A400}" destId="{C393D316-1AB7-4A24-B8A5-3485F2713F88}" srcOrd="3" destOrd="0" presId="urn:microsoft.com/office/officeart/2018/5/layout/CenteredIconLabelDescriptionList"/>
    <dgm:cxn modelId="{E4E1ED22-2207-49AD-89BF-A68B1DCF8B24}" type="presParOf" srcId="{3076B9F9-EC92-4653-AC03-C71FD5E9A400}" destId="{7CD40649-A74C-4AD8-B9D0-2573A1955C91}" srcOrd="4" destOrd="0" presId="urn:microsoft.com/office/officeart/2018/5/layout/CenteredIconLabelDescriptionList"/>
    <dgm:cxn modelId="{E12208AE-A278-4C0F-9A95-B2A9F1FA788C}" type="presParOf" srcId="{071926C8-9E08-4BE0-A1E4-133B16FF713E}" destId="{9A7327AD-D2A8-4CB1-B3E0-7543B1D84369}" srcOrd="3" destOrd="0" presId="urn:microsoft.com/office/officeart/2018/5/layout/CenteredIconLabelDescriptionList"/>
    <dgm:cxn modelId="{04AF0028-0607-4319-870D-38F76BAD13CF}" type="presParOf" srcId="{071926C8-9E08-4BE0-A1E4-133B16FF713E}" destId="{13BCBAD6-8F08-4029-90C7-8E8A0D0733DD}" srcOrd="4" destOrd="0" presId="urn:microsoft.com/office/officeart/2018/5/layout/CenteredIconLabelDescriptionList"/>
    <dgm:cxn modelId="{6A4CD51F-23AC-49BF-A6C9-263678EFDC1A}" type="presParOf" srcId="{13BCBAD6-8F08-4029-90C7-8E8A0D0733DD}" destId="{B0A3ABD2-C471-4A21-8AEF-3843C86919E1}" srcOrd="0" destOrd="0" presId="urn:microsoft.com/office/officeart/2018/5/layout/CenteredIconLabelDescriptionList"/>
    <dgm:cxn modelId="{09B630B3-6E33-4A75-A9D0-DB0F7EABE59A}" type="presParOf" srcId="{13BCBAD6-8F08-4029-90C7-8E8A0D0733DD}" destId="{C05B68FE-639F-4FA9-A205-D74CFD77C39F}" srcOrd="1" destOrd="0" presId="urn:microsoft.com/office/officeart/2018/5/layout/CenteredIconLabelDescriptionList"/>
    <dgm:cxn modelId="{54C79EE1-3818-4202-8586-5211607DA0B9}" type="presParOf" srcId="{13BCBAD6-8F08-4029-90C7-8E8A0D0733DD}" destId="{C4D97C04-1692-4931-9A64-809D862C1739}" srcOrd="2" destOrd="0" presId="urn:microsoft.com/office/officeart/2018/5/layout/CenteredIconLabelDescriptionList"/>
    <dgm:cxn modelId="{18E2766E-C663-4DEC-B900-6C8AE4D2800E}" type="presParOf" srcId="{13BCBAD6-8F08-4029-90C7-8E8A0D0733DD}" destId="{62A868A2-37A4-4832-B3F5-E1EA98BA3648}" srcOrd="3" destOrd="0" presId="urn:microsoft.com/office/officeart/2018/5/layout/CenteredIconLabelDescriptionList"/>
    <dgm:cxn modelId="{9E5F65AC-D550-43B1-ABB5-AF4466613C81}" type="presParOf" srcId="{13BCBAD6-8F08-4029-90C7-8E8A0D0733DD}" destId="{6418EBED-F111-425B-8EE2-06B8B2297A6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FA38B-ED30-4E5A-8C0A-CDA36B0DCB79}">
      <dsp:nvSpPr>
        <dsp:cNvPr id="0" name=""/>
        <dsp:cNvSpPr/>
      </dsp:nvSpPr>
      <dsp:spPr>
        <a:xfrm>
          <a:off x="0" y="867"/>
          <a:ext cx="6391275" cy="155098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In 1965 Bruce Tuckman identified his theory of how a team goes through 5 stages of during their cycle of when they work together (when the project starts and when it ends). These 5 stages of development are </a:t>
          </a:r>
          <a:endParaRPr lang="en-US" sz="1800" kern="1200" dirty="0"/>
        </a:p>
      </dsp:txBody>
      <dsp:txXfrm>
        <a:off x="75713" y="76580"/>
        <a:ext cx="6239849" cy="1399561"/>
      </dsp:txXfrm>
    </dsp:sp>
    <dsp:sp modelId="{D9CCC30D-04B3-46A2-BFFE-479B22849E36}">
      <dsp:nvSpPr>
        <dsp:cNvPr id="0" name=""/>
        <dsp:cNvSpPr/>
      </dsp:nvSpPr>
      <dsp:spPr>
        <a:xfrm>
          <a:off x="0" y="1556627"/>
          <a:ext cx="6391275" cy="730313"/>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forming</a:t>
          </a:r>
          <a:endParaRPr lang="en-US" sz="2800" kern="1200" dirty="0"/>
        </a:p>
      </dsp:txBody>
      <dsp:txXfrm>
        <a:off x="35651" y="1592278"/>
        <a:ext cx="6319973" cy="659011"/>
      </dsp:txXfrm>
    </dsp:sp>
    <dsp:sp modelId="{22AE92DA-1B92-4C5F-B7B2-CD5F48DB1DA0}">
      <dsp:nvSpPr>
        <dsp:cNvPr id="0" name=""/>
        <dsp:cNvSpPr/>
      </dsp:nvSpPr>
      <dsp:spPr>
        <a:xfrm>
          <a:off x="0" y="2299127"/>
          <a:ext cx="6391275" cy="730313"/>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storming</a:t>
          </a:r>
          <a:endParaRPr lang="en-US" sz="2400" kern="1200" dirty="0"/>
        </a:p>
      </dsp:txBody>
      <dsp:txXfrm>
        <a:off x="35651" y="2334778"/>
        <a:ext cx="6319973" cy="659011"/>
      </dsp:txXfrm>
    </dsp:sp>
    <dsp:sp modelId="{E8E8846D-F7CD-46CF-8710-4C7570E4188F}">
      <dsp:nvSpPr>
        <dsp:cNvPr id="0" name=""/>
        <dsp:cNvSpPr/>
      </dsp:nvSpPr>
      <dsp:spPr>
        <a:xfrm>
          <a:off x="0" y="3037920"/>
          <a:ext cx="6391275" cy="730313"/>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Norming</a:t>
          </a:r>
          <a:endParaRPr lang="en-US" sz="2400" kern="1200" dirty="0"/>
        </a:p>
      </dsp:txBody>
      <dsp:txXfrm>
        <a:off x="35651" y="3073571"/>
        <a:ext cx="6319973" cy="659011"/>
      </dsp:txXfrm>
    </dsp:sp>
    <dsp:sp modelId="{6A443E8F-8FFD-48D9-8BDA-B8DA6175D4AE}">
      <dsp:nvSpPr>
        <dsp:cNvPr id="0" name=""/>
        <dsp:cNvSpPr/>
      </dsp:nvSpPr>
      <dsp:spPr>
        <a:xfrm>
          <a:off x="0" y="3776713"/>
          <a:ext cx="6391275" cy="730313"/>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performing</a:t>
          </a:r>
          <a:r>
            <a:rPr lang="en-GB" sz="500" b="0" i="0" kern="1200" dirty="0"/>
            <a:t> </a:t>
          </a:r>
          <a:endParaRPr lang="en-US" sz="500" kern="1200" dirty="0"/>
        </a:p>
      </dsp:txBody>
      <dsp:txXfrm>
        <a:off x="35651" y="3812364"/>
        <a:ext cx="6319973" cy="659011"/>
      </dsp:txXfrm>
    </dsp:sp>
    <dsp:sp modelId="{31437B7D-35D1-42CD-AF31-7BACA8AC3BFD}">
      <dsp:nvSpPr>
        <dsp:cNvPr id="0" name=""/>
        <dsp:cNvSpPr/>
      </dsp:nvSpPr>
      <dsp:spPr>
        <a:xfrm>
          <a:off x="0" y="4515506"/>
          <a:ext cx="6391275" cy="730313"/>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adjourning</a:t>
          </a:r>
          <a:endParaRPr lang="en-US" sz="2400" kern="1200" dirty="0"/>
        </a:p>
      </dsp:txBody>
      <dsp:txXfrm>
        <a:off x="35651" y="4551157"/>
        <a:ext cx="6319973" cy="659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2813A-2810-4A52-BE92-611D54918694}">
      <dsp:nvSpPr>
        <dsp:cNvPr id="0" name=""/>
        <dsp:cNvSpPr/>
      </dsp:nvSpPr>
      <dsp:spPr>
        <a:xfrm>
          <a:off x="1236725" y="90559"/>
          <a:ext cx="1272796" cy="12727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27DA54-DCB6-45F4-890E-F7DCC5A4BE12}">
      <dsp:nvSpPr>
        <dsp:cNvPr id="0" name=""/>
        <dsp:cNvSpPr/>
      </dsp:nvSpPr>
      <dsp:spPr>
        <a:xfrm>
          <a:off x="4757" y="1518540"/>
          <a:ext cx="3636562" cy="545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kern="1200" dirty="0"/>
            <a:t>Aim </a:t>
          </a:r>
        </a:p>
      </dsp:txBody>
      <dsp:txXfrm>
        <a:off x="4757" y="1518540"/>
        <a:ext cx="3636562" cy="545484"/>
      </dsp:txXfrm>
    </dsp:sp>
    <dsp:sp modelId="{DD091D0A-5A25-4241-91F3-18D32B0BDD4F}">
      <dsp:nvSpPr>
        <dsp:cNvPr id="0" name=""/>
        <dsp:cNvSpPr/>
      </dsp:nvSpPr>
      <dsp:spPr>
        <a:xfrm>
          <a:off x="4757" y="2142028"/>
          <a:ext cx="3636562" cy="1836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The team will have targets and deadlines to meet as a team. Therefore, effective team working is vital to ensure there is a good quality of performance in the team to achieve the teams aims and goals.</a:t>
          </a:r>
        </a:p>
      </dsp:txBody>
      <dsp:txXfrm>
        <a:off x="4757" y="2142028"/>
        <a:ext cx="3636562" cy="1836193"/>
      </dsp:txXfrm>
    </dsp:sp>
    <dsp:sp modelId="{210823F6-AC1A-46E3-9D99-A319DF497539}">
      <dsp:nvSpPr>
        <dsp:cNvPr id="0" name=""/>
        <dsp:cNvSpPr/>
      </dsp:nvSpPr>
      <dsp:spPr>
        <a:xfrm>
          <a:off x="5459601" y="78035"/>
          <a:ext cx="1272796" cy="12727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1752BD-6530-4141-80E9-9A0923780DCB}">
      <dsp:nvSpPr>
        <dsp:cNvPr id="0" name=""/>
        <dsp:cNvSpPr/>
      </dsp:nvSpPr>
      <dsp:spPr>
        <a:xfrm>
          <a:off x="4277718" y="1518540"/>
          <a:ext cx="3636562" cy="545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kern="1200" dirty="0"/>
            <a:t>Growth </a:t>
          </a:r>
        </a:p>
      </dsp:txBody>
      <dsp:txXfrm>
        <a:off x="4277718" y="1518540"/>
        <a:ext cx="3636562" cy="545484"/>
      </dsp:txXfrm>
    </dsp:sp>
    <dsp:sp modelId="{7CD40649-A74C-4AD8-B9D0-2573A1955C91}">
      <dsp:nvSpPr>
        <dsp:cNvPr id="0" name=""/>
        <dsp:cNvSpPr/>
      </dsp:nvSpPr>
      <dsp:spPr>
        <a:xfrm>
          <a:off x="4277718" y="2142028"/>
          <a:ext cx="3636562" cy="1836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The team can only grow if everyone can work effectively together. Working effectively together saves time and ensures growth as a team .</a:t>
          </a:r>
        </a:p>
      </dsp:txBody>
      <dsp:txXfrm>
        <a:off x="4277718" y="2142028"/>
        <a:ext cx="3636562" cy="1836193"/>
      </dsp:txXfrm>
    </dsp:sp>
    <dsp:sp modelId="{B0A3ABD2-C471-4A21-8AEF-3843C86919E1}">
      <dsp:nvSpPr>
        <dsp:cNvPr id="0" name=""/>
        <dsp:cNvSpPr/>
      </dsp:nvSpPr>
      <dsp:spPr>
        <a:xfrm>
          <a:off x="9770160" y="78035"/>
          <a:ext cx="1272796" cy="12727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D97C04-1692-4931-9A64-809D862C1739}">
      <dsp:nvSpPr>
        <dsp:cNvPr id="0" name=""/>
        <dsp:cNvSpPr/>
      </dsp:nvSpPr>
      <dsp:spPr>
        <a:xfrm>
          <a:off x="8550679" y="1518540"/>
          <a:ext cx="3636562" cy="545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endParaRPr lang="en-US" sz="3500" kern="1200" dirty="0"/>
        </a:p>
      </dsp:txBody>
      <dsp:txXfrm>
        <a:off x="8550679" y="1518540"/>
        <a:ext cx="3636562" cy="545484"/>
      </dsp:txXfrm>
    </dsp:sp>
    <dsp:sp modelId="{6418EBED-F111-425B-8EE2-06B8B2297A68}">
      <dsp:nvSpPr>
        <dsp:cNvPr id="0" name=""/>
        <dsp:cNvSpPr/>
      </dsp:nvSpPr>
      <dsp:spPr>
        <a:xfrm>
          <a:off x="8550679" y="2142028"/>
          <a:ext cx="3636562" cy="1836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Completing tasks effectively as teams creates the product of success !</a:t>
          </a:r>
        </a:p>
      </dsp:txBody>
      <dsp:txXfrm>
        <a:off x="8550679" y="2142028"/>
        <a:ext cx="3636562" cy="18361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8D38747-4367-4BD2-8D51-C97E202738E2}" type="datetime1">
              <a:rPr lang="en-US" smtClean="0"/>
              <a:t>12/15/21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24160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5458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8467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8831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12/15/21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1429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12/15/21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974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12/15/21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6538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92782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12/15/21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4426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12/15/21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476464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84708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1470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1341707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73ED0CC-082F-4160-86E5-0D6041F12778}" type="datetime1">
              <a:rPr lang="en-US" smtClean="0"/>
              <a:t>12/15/21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00289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73ED0CC-082F-4160-86E5-0D6041F12778}" type="datetime1">
              <a:rPr lang="en-US" smtClean="0"/>
              <a:t>12/15/21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085320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73ED0CC-082F-4160-86E5-0D6041F12778}"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97545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73ED0CC-082F-4160-86E5-0D6041F12778}" type="datetime1">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2553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73ED0CC-082F-4160-86E5-0D6041F12778}" type="datetime1">
              <a:rPr lang="en-US" smtClean="0"/>
              <a:t>12/15/21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939899596"/>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 id="21474838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r.mit.edu/learning-topics/teams/articles/stages-development" TargetMode="External"/><Relationship Id="rId2" Type="http://schemas.openxmlformats.org/officeDocument/2006/relationships/hyperlink" Target="https://www.freshbooks.com/hub/other/tuckmans-theory" TargetMode="External"/><Relationship Id="rId1" Type="http://schemas.openxmlformats.org/officeDocument/2006/relationships/slideLayout" Target="../slideLayouts/slideLayout2.xml"/><Relationship Id="rId4" Type="http://schemas.openxmlformats.org/officeDocument/2006/relationships/hyperlink" Target="https://www.coachingcultureatwork.com/bruce-tuckman-team-development-model/"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80" y="0"/>
            <a:ext cx="12191999"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dirty="0"/>
              <a:t>Effective Teamwork and  Communication</a:t>
            </a:r>
            <a:br>
              <a:rPr lang="en-US" sz="5200" dirty="0">
                <a:solidFill>
                  <a:srgbClr val="FFFFFF"/>
                </a:solidFill>
              </a:rPr>
            </a:br>
            <a:endParaRPr lang="en-US" sz="5200" dirty="0">
              <a:solidFill>
                <a:srgbClr val="FFFFFF"/>
              </a:solidFill>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b="1" dirty="0"/>
              <a:t>Miss Oluwatosin Blessing Averehi </a:t>
            </a:r>
          </a:p>
          <a:p>
            <a:r>
              <a:rPr lang="en-US" b="1" dirty="0" err="1"/>
              <a:t>Mr</a:t>
            </a:r>
            <a:r>
              <a:rPr lang="en-US" b="1" dirty="0"/>
              <a:t> Llyod Beharry</a:t>
            </a:r>
          </a:p>
        </p:txBody>
      </p:sp>
    </p:spTree>
    <p:extLst>
      <p:ext uri="{BB962C8B-B14F-4D97-AF65-F5344CB8AC3E}">
        <p14:creationId xmlns:p14="http://schemas.microsoft.com/office/powerpoint/2010/main" val="158312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47D972D-142A-47EE-A782-995D1856528F}"/>
              </a:ext>
            </a:extLst>
          </p:cNvPr>
          <p:cNvSpPr>
            <a:spLocks noGrp="1"/>
          </p:cNvSpPr>
          <p:nvPr>
            <p:ph type="title"/>
          </p:nvPr>
        </p:nvSpPr>
        <p:spPr>
          <a:xfrm>
            <a:off x="1154955" y="973667"/>
            <a:ext cx="2942210" cy="4833745"/>
          </a:xfrm>
        </p:spPr>
        <p:txBody>
          <a:bodyPr>
            <a:normAutofit/>
          </a:bodyPr>
          <a:lstStyle/>
          <a:p>
            <a:r>
              <a:rPr lang="en-GB">
                <a:solidFill>
                  <a:srgbClr val="EBEBEB"/>
                </a:solidFill>
              </a:rPr>
              <a:t>Bruce Tuckman </a:t>
            </a:r>
          </a:p>
        </p:txBody>
      </p:sp>
      <p:sp>
        <p:nvSpPr>
          <p:cNvPr id="31"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2" name="Content Placeholder 2">
            <a:extLst>
              <a:ext uri="{FF2B5EF4-FFF2-40B4-BE49-F238E27FC236}">
                <a16:creationId xmlns:a16="http://schemas.microsoft.com/office/drawing/2014/main" id="{F503FFE7-87AE-4CC3-83A1-0C65E4305C99}"/>
              </a:ext>
            </a:extLst>
          </p:cNvPr>
          <p:cNvGraphicFramePr>
            <a:graphicFrameLocks noGrp="1"/>
          </p:cNvGraphicFramePr>
          <p:nvPr>
            <p:ph idx="1"/>
            <p:extLst>
              <p:ext uri="{D42A27DB-BD31-4B8C-83A1-F6EECF244321}">
                <p14:modId xmlns:p14="http://schemas.microsoft.com/office/powerpoint/2010/main" val="125431133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694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FC10-C39C-4262-992F-3CA5F11AEAE8}"/>
              </a:ext>
            </a:extLst>
          </p:cNvPr>
          <p:cNvSpPr>
            <a:spLocks noGrp="1"/>
          </p:cNvSpPr>
          <p:nvPr>
            <p:ph type="title"/>
          </p:nvPr>
        </p:nvSpPr>
        <p:spPr/>
        <p:txBody>
          <a:bodyPr/>
          <a:lstStyle/>
          <a:p>
            <a:r>
              <a:rPr lang="en-GB" dirty="0"/>
              <a:t>Forming </a:t>
            </a:r>
          </a:p>
        </p:txBody>
      </p:sp>
      <p:sp>
        <p:nvSpPr>
          <p:cNvPr id="3" name="Content Placeholder 2">
            <a:extLst>
              <a:ext uri="{FF2B5EF4-FFF2-40B4-BE49-F238E27FC236}">
                <a16:creationId xmlns:a16="http://schemas.microsoft.com/office/drawing/2014/main" id="{28B1A1BF-463A-438B-B080-38BC392C8235}"/>
              </a:ext>
            </a:extLst>
          </p:cNvPr>
          <p:cNvSpPr>
            <a:spLocks noGrp="1"/>
          </p:cNvSpPr>
          <p:nvPr>
            <p:ph idx="1"/>
          </p:nvPr>
        </p:nvSpPr>
        <p:spPr>
          <a:xfrm>
            <a:off x="147083" y="2210096"/>
            <a:ext cx="11897833" cy="4350193"/>
          </a:xfrm>
        </p:spPr>
        <p:txBody>
          <a:bodyPr>
            <a:normAutofit fontScale="25000" lnSpcReduction="20000"/>
          </a:bodyPr>
          <a:lstStyle/>
          <a:p>
            <a:r>
              <a:rPr lang="en-GB" sz="7600" b="1" dirty="0">
                <a:latin typeface="Abadi" panose="020B0604020104020204" pitchFamily="34" charset="0"/>
              </a:rPr>
              <a:t>The first stage , when the teams are introduced to one an other there are diverse feelings within </a:t>
            </a:r>
            <a:r>
              <a:rPr lang="en-GB" sz="7600" b="1">
                <a:latin typeface="Abadi" panose="020B0604020104020204" pitchFamily="34" charset="0"/>
              </a:rPr>
              <a:t>the group</a:t>
            </a:r>
          </a:p>
          <a:p>
            <a:pPr marL="0" indent="0">
              <a:buNone/>
            </a:pPr>
            <a:endParaRPr lang="en-GB" sz="7600" b="1" dirty="0">
              <a:latin typeface="Abadi" panose="020B0604020104020204" pitchFamily="34" charset="0"/>
            </a:endParaRPr>
          </a:p>
          <a:p>
            <a:r>
              <a:rPr lang="en-GB" sz="7600" b="1" dirty="0">
                <a:latin typeface="Abadi" panose="020B0604020104020204" pitchFamily="34" charset="0"/>
              </a:rPr>
              <a:t>Anxiety : Some individuals in the group may feel anxious as they fear they may be an outcast in the group and not fit in, and the feeling of doubt that they will not measure up to their peers.  </a:t>
            </a:r>
          </a:p>
          <a:p>
            <a:r>
              <a:rPr lang="en-GB" sz="7600" b="1" dirty="0">
                <a:latin typeface="Abadi" panose="020B0604020104020204" pitchFamily="34" charset="0"/>
              </a:rPr>
              <a:t>Excitement : Some members are pessimistic as they are enthusiastic to work in the group, this is because they have high expectations for the group experience and the project ahead.</a:t>
            </a:r>
          </a:p>
          <a:p>
            <a:r>
              <a:rPr lang="en-GB" sz="7600" b="1" dirty="0">
                <a:solidFill>
                  <a:schemeClr val="tx1"/>
                </a:solidFill>
                <a:effectLst/>
                <a:latin typeface="Abadi" panose="020B0604020202020204" pitchFamily="34" charset="0"/>
                <a:ea typeface="Times New Roman" panose="02020603050405020304" pitchFamily="18" charset="0"/>
                <a:cs typeface="Times New Roman" panose="02020603050405020304" pitchFamily="18" charset="0"/>
              </a:rPr>
              <a:t>There is a dependence on the team leader during the forming stage as the team will need to discuss :</a:t>
            </a:r>
          </a:p>
          <a:p>
            <a:pPr>
              <a:buFont typeface="Arial" panose="020B0604020202020204" pitchFamily="34" charset="0"/>
              <a:buChar char="•"/>
            </a:pPr>
            <a:r>
              <a:rPr lang="en-GB" sz="7600" b="1" dirty="0">
                <a:solidFill>
                  <a:schemeClr val="tx1"/>
                </a:solidFill>
                <a:effectLst/>
                <a:latin typeface="Abadi" panose="020B0604020202020204" pitchFamily="34" charset="0"/>
              </a:rPr>
              <a:t>R</a:t>
            </a:r>
            <a:r>
              <a:rPr lang="en-GB" sz="7600" b="1" i="0" dirty="0">
                <a:solidFill>
                  <a:schemeClr val="tx1"/>
                </a:solidFill>
                <a:effectLst/>
                <a:latin typeface="Abadi" panose="020B0604020202020204" pitchFamily="34" charset="0"/>
              </a:rPr>
              <a:t>ules /regulations</a:t>
            </a:r>
          </a:p>
          <a:p>
            <a:pPr algn="l">
              <a:buFont typeface="Arial" panose="020B0604020202020204" pitchFamily="34" charset="0"/>
              <a:buChar char="•"/>
            </a:pPr>
            <a:r>
              <a:rPr lang="en-GB" sz="7600" b="1" i="0" dirty="0">
                <a:solidFill>
                  <a:schemeClr val="tx1"/>
                </a:solidFill>
                <a:effectLst/>
                <a:latin typeface="Abadi" panose="020B0604020202020204" pitchFamily="34" charset="0"/>
              </a:rPr>
              <a:t>Individual skills, background and </a:t>
            </a:r>
            <a:r>
              <a:rPr lang="en-GB" sz="7600" b="1" dirty="0">
                <a:solidFill>
                  <a:schemeClr val="tx1"/>
                </a:solidFill>
                <a:effectLst/>
                <a:latin typeface="Abadi" panose="020B0604020202020204" pitchFamily="34" charset="0"/>
              </a:rPr>
              <a:t>hobbies </a:t>
            </a:r>
          </a:p>
          <a:p>
            <a:pPr algn="l">
              <a:buFont typeface="Arial" panose="020B0604020202020204" pitchFamily="34" charset="0"/>
              <a:buChar char="•"/>
            </a:pPr>
            <a:r>
              <a:rPr lang="en-GB" sz="7600" b="1" i="0" dirty="0">
                <a:solidFill>
                  <a:schemeClr val="tx1"/>
                </a:solidFill>
                <a:effectLst/>
                <a:latin typeface="Abadi" panose="020B0604020202020204" pitchFamily="34" charset="0"/>
              </a:rPr>
              <a:t>The project’s aim </a:t>
            </a:r>
          </a:p>
          <a:p>
            <a:pPr algn="l">
              <a:buFont typeface="Arial" panose="020B0604020202020204" pitchFamily="34" charset="0"/>
              <a:buChar char="•"/>
            </a:pPr>
            <a:r>
              <a:rPr lang="en-GB" sz="7600" b="1" i="0" dirty="0">
                <a:solidFill>
                  <a:schemeClr val="tx1"/>
                </a:solidFill>
                <a:effectLst/>
                <a:latin typeface="Abadi" panose="020B0604020202020204" pitchFamily="34" charset="0"/>
              </a:rPr>
              <a:t>The timeframe</a:t>
            </a:r>
          </a:p>
          <a:p>
            <a:pPr algn="l">
              <a:buFont typeface="Arial" panose="020B0604020202020204" pitchFamily="34" charset="0"/>
              <a:buChar char="•"/>
            </a:pPr>
            <a:r>
              <a:rPr lang="en-GB" sz="7600" b="1" i="0" dirty="0">
                <a:solidFill>
                  <a:schemeClr val="tx1"/>
                </a:solidFill>
                <a:effectLst/>
                <a:latin typeface="Abadi" panose="020B0604020202020204" pitchFamily="34" charset="0"/>
              </a:rPr>
              <a:t> The individual roles each member will play</a:t>
            </a:r>
          </a:p>
          <a:p>
            <a:pPr algn="l"/>
            <a:r>
              <a:rPr lang="en-GB" sz="7600" b="1" i="0" dirty="0">
                <a:solidFill>
                  <a:schemeClr val="tx1"/>
                </a:solidFill>
                <a:effectLst/>
                <a:latin typeface="Abadi" panose="020B0604020202020204" pitchFamily="34" charset="0"/>
              </a:rPr>
              <a:t>It’s important at this stage that the group highlights an understanding of the role each person will play.</a:t>
            </a:r>
          </a:p>
          <a:p>
            <a:endParaRPr lang="en-GB" dirty="0"/>
          </a:p>
        </p:txBody>
      </p:sp>
    </p:spTree>
    <p:extLst>
      <p:ext uri="{BB962C8B-B14F-4D97-AF65-F5344CB8AC3E}">
        <p14:creationId xmlns:p14="http://schemas.microsoft.com/office/powerpoint/2010/main" val="1154946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4876-DCBF-4EC8-AC10-8845313EB281}"/>
              </a:ext>
            </a:extLst>
          </p:cNvPr>
          <p:cNvSpPr>
            <a:spLocks noGrp="1"/>
          </p:cNvSpPr>
          <p:nvPr>
            <p:ph type="title"/>
          </p:nvPr>
        </p:nvSpPr>
        <p:spPr>
          <a:xfrm>
            <a:off x="1154954" y="973668"/>
            <a:ext cx="8761413" cy="706964"/>
          </a:xfrm>
        </p:spPr>
        <p:txBody>
          <a:bodyPr>
            <a:normAutofit/>
          </a:bodyPr>
          <a:lstStyle/>
          <a:p>
            <a:r>
              <a:rPr lang="en-GB">
                <a:solidFill>
                  <a:srgbClr val="EBEBEB"/>
                </a:solidFill>
              </a:rPr>
              <a:t>Storming </a:t>
            </a:r>
          </a:p>
        </p:txBody>
      </p:sp>
      <p:sp>
        <p:nvSpPr>
          <p:cNvPr id="3" name="Content Placeholder 2">
            <a:extLst>
              <a:ext uri="{FF2B5EF4-FFF2-40B4-BE49-F238E27FC236}">
                <a16:creationId xmlns:a16="http://schemas.microsoft.com/office/drawing/2014/main" id="{275B7089-99AE-4397-AD21-04C2D3E45159}"/>
              </a:ext>
            </a:extLst>
          </p:cNvPr>
          <p:cNvSpPr>
            <a:spLocks noGrp="1"/>
          </p:cNvSpPr>
          <p:nvPr>
            <p:ph idx="1"/>
          </p:nvPr>
        </p:nvSpPr>
        <p:spPr>
          <a:xfrm>
            <a:off x="1154954" y="2603500"/>
            <a:ext cx="6397313" cy="3416300"/>
          </a:xfrm>
        </p:spPr>
        <p:txBody>
          <a:bodyPr anchor="ctr">
            <a:normAutofit/>
          </a:bodyPr>
          <a:lstStyle/>
          <a:p>
            <a:r>
              <a:rPr lang="en-GB" b="1"/>
              <a:t>Unfortunately at this stage the members discover that they cannot reach all of the expectations they set at the very beginning of the project , therefore there is a development of frustration within the group. </a:t>
            </a:r>
          </a:p>
          <a:p>
            <a:r>
              <a:rPr lang="en-GB" b="1">
                <a:effectLst/>
                <a:latin typeface="founders-grotesk"/>
              </a:rPr>
              <a:t>At this</a:t>
            </a:r>
            <a:r>
              <a:rPr lang="en-GB" b="1" i="0">
                <a:effectLst/>
                <a:latin typeface="founders-grotesk"/>
              </a:rPr>
              <a:t> stage egos start to </a:t>
            </a:r>
            <a:r>
              <a:rPr lang="en-GB" b="1">
                <a:effectLst/>
                <a:latin typeface="founders-grotesk"/>
              </a:rPr>
              <a:t>be unveiled ,</a:t>
            </a:r>
            <a:r>
              <a:rPr lang="en-GB" b="1" i="0">
                <a:effectLst/>
                <a:latin typeface="founders-grotesk"/>
              </a:rPr>
              <a:t>tempers may run out as the team may disagree on how to complete a particular task or voice any concerns.</a:t>
            </a:r>
          </a:p>
          <a:p>
            <a:r>
              <a:rPr lang="en-GB" b="1">
                <a:effectLst/>
                <a:latin typeface="founders-grotesk"/>
              </a:rPr>
              <a:t>This is the </a:t>
            </a:r>
            <a:r>
              <a:rPr lang="en-GB" b="1" i="0">
                <a:effectLst/>
                <a:latin typeface="founders-grotesk"/>
              </a:rPr>
              <a:t>stage where it emphasises the significance of a strong leader for guidance.</a:t>
            </a:r>
            <a:endParaRPr lang="en-GB" b="1"/>
          </a:p>
        </p:txBody>
      </p:sp>
      <p:pic>
        <p:nvPicPr>
          <p:cNvPr id="6" name="Picture 5">
            <a:extLst>
              <a:ext uri="{FF2B5EF4-FFF2-40B4-BE49-F238E27FC236}">
                <a16:creationId xmlns:a16="http://schemas.microsoft.com/office/drawing/2014/main" id="{23593799-BE69-F545-BF9A-77AECB93E224}"/>
              </a:ext>
            </a:extLst>
          </p:cNvPr>
          <p:cNvPicPr>
            <a:picLocks noChangeAspect="1"/>
          </p:cNvPicPr>
          <p:nvPr/>
        </p:nvPicPr>
        <p:blipFill>
          <a:blip r:embed="rId2"/>
          <a:stretch>
            <a:fillRect/>
          </a:stretch>
        </p:blipFill>
        <p:spPr>
          <a:xfrm>
            <a:off x="8020571" y="3282850"/>
            <a:ext cx="3080048" cy="205336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60647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0E4BE-11A2-4B7F-A683-E9E6ECD378F5}"/>
              </a:ext>
            </a:extLst>
          </p:cNvPr>
          <p:cNvSpPr>
            <a:spLocks noGrp="1"/>
          </p:cNvSpPr>
          <p:nvPr>
            <p:ph type="title"/>
          </p:nvPr>
        </p:nvSpPr>
        <p:spPr>
          <a:xfrm>
            <a:off x="1154954" y="973668"/>
            <a:ext cx="8761413" cy="706964"/>
          </a:xfrm>
        </p:spPr>
        <p:txBody>
          <a:bodyPr>
            <a:normAutofit/>
          </a:bodyPr>
          <a:lstStyle/>
          <a:p>
            <a:r>
              <a:rPr lang="en-GB"/>
              <a:t>Norming </a:t>
            </a:r>
            <a:endParaRPr lang="en-GB" dirty="0"/>
          </a:p>
        </p:txBody>
      </p:sp>
      <p:pic>
        <p:nvPicPr>
          <p:cNvPr id="7" name="Content Placeholder 5">
            <a:extLst>
              <a:ext uri="{FF2B5EF4-FFF2-40B4-BE49-F238E27FC236}">
                <a16:creationId xmlns:a16="http://schemas.microsoft.com/office/drawing/2014/main" id="{4A909B54-B9BF-3C42-AAB9-F8ABC6EE15FF}"/>
              </a:ext>
            </a:extLst>
          </p:cNvPr>
          <p:cNvPicPr>
            <a:picLocks noChangeAspect="1"/>
          </p:cNvPicPr>
          <p:nvPr/>
        </p:nvPicPr>
        <p:blipFill rotWithShape="1">
          <a:blip r:embed="rId2"/>
          <a:srcRect t="213" r="4" b="5671"/>
          <a:stretch/>
        </p:blipFill>
        <p:spPr>
          <a:xfrm>
            <a:off x="0" y="2775951"/>
            <a:ext cx="4403415" cy="310838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1FD128E-0841-42B5-B761-54CE94F2A719}"/>
              </a:ext>
            </a:extLst>
          </p:cNvPr>
          <p:cNvSpPr>
            <a:spLocks noGrp="1"/>
          </p:cNvSpPr>
          <p:nvPr>
            <p:ph idx="1"/>
          </p:nvPr>
        </p:nvSpPr>
        <p:spPr>
          <a:xfrm>
            <a:off x="4316375" y="2054207"/>
            <a:ext cx="7875625" cy="5162243"/>
          </a:xfrm>
        </p:spPr>
        <p:txBody>
          <a:bodyPr anchor="ctr">
            <a:normAutofit/>
          </a:bodyPr>
          <a:lstStyle/>
          <a:p>
            <a:r>
              <a:rPr lang="en-GB" sz="2500" b="1">
                <a:effectLst/>
                <a:latin typeface="founders-grotesk"/>
              </a:rPr>
              <a:t>At this </a:t>
            </a:r>
            <a:r>
              <a:rPr lang="en-GB" sz="2500" b="1" i="0">
                <a:effectLst/>
                <a:latin typeface="founders-grotesk"/>
              </a:rPr>
              <a:t>stage, things tend to settle down.</a:t>
            </a:r>
            <a:r>
              <a:rPr lang="en-GB" sz="2500" b="1">
                <a:effectLst/>
                <a:latin typeface="founders-grotesk"/>
              </a:rPr>
              <a:t> Gradually the</a:t>
            </a:r>
            <a:r>
              <a:rPr lang="en-GB" sz="2500" b="1" i="0">
                <a:effectLst/>
                <a:latin typeface="founders-grotesk"/>
              </a:rPr>
              <a:t> team can get into the groove of working together towards a Main goal.</a:t>
            </a:r>
          </a:p>
          <a:p>
            <a:endParaRPr lang="en-GB" sz="2500" b="1" i="0">
              <a:effectLst/>
              <a:latin typeface="founders-grotesk"/>
            </a:endParaRPr>
          </a:p>
          <a:p>
            <a:r>
              <a:rPr lang="en-GB" sz="2500" b="1" i="0">
                <a:effectLst/>
                <a:latin typeface="founders-grotesk"/>
              </a:rPr>
              <a:t>However, during the norming stage, there can be a few overlaps with storming. As new tasks appear, there may still be some incidents of conflict. However, as you’ve already gone through the worst part these disagreements may be easier to address</a:t>
            </a:r>
            <a:r>
              <a:rPr lang="en-US" sz="2500" b="1" i="0">
                <a:effectLst/>
                <a:latin typeface="founders-grotesk"/>
              </a:rPr>
              <a:t>.</a:t>
            </a:r>
            <a:endParaRPr lang="en-GB" sz="2500" b="1" i="0">
              <a:effectLst/>
              <a:latin typeface="founders-grotesk"/>
            </a:endParaRPr>
          </a:p>
          <a:p>
            <a:endParaRPr lang="en-GB" sz="2500" b="1" dirty="0"/>
          </a:p>
        </p:txBody>
      </p:sp>
    </p:spTree>
    <p:extLst>
      <p:ext uri="{BB962C8B-B14F-4D97-AF65-F5344CB8AC3E}">
        <p14:creationId xmlns:p14="http://schemas.microsoft.com/office/powerpoint/2010/main" val="3188758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C9B43-A495-4BCF-89E4-2BB569898B5A}"/>
              </a:ext>
            </a:extLst>
          </p:cNvPr>
          <p:cNvSpPr>
            <a:spLocks noGrp="1"/>
          </p:cNvSpPr>
          <p:nvPr>
            <p:ph type="title"/>
          </p:nvPr>
        </p:nvSpPr>
        <p:spPr>
          <a:xfrm>
            <a:off x="1154954" y="973668"/>
            <a:ext cx="8761413" cy="706964"/>
          </a:xfrm>
        </p:spPr>
        <p:txBody>
          <a:bodyPr>
            <a:normAutofit/>
          </a:bodyPr>
          <a:lstStyle/>
          <a:p>
            <a:r>
              <a:rPr lang="en-US">
                <a:solidFill>
                  <a:srgbClr val="EBEBEB"/>
                </a:solidFill>
              </a:rPr>
              <a:t>Performing </a:t>
            </a:r>
            <a:endParaRPr lang="en-GB">
              <a:solidFill>
                <a:srgbClr val="EBEBEB"/>
              </a:solidFill>
            </a:endParaRPr>
          </a:p>
        </p:txBody>
      </p:sp>
      <p:sp>
        <p:nvSpPr>
          <p:cNvPr id="3" name="Content Placeholder 2">
            <a:extLst>
              <a:ext uri="{FF2B5EF4-FFF2-40B4-BE49-F238E27FC236}">
                <a16:creationId xmlns:a16="http://schemas.microsoft.com/office/drawing/2014/main" id="{C2DCBD35-19C9-43D0-8F1D-3F2ECC5D1177}"/>
              </a:ext>
            </a:extLst>
          </p:cNvPr>
          <p:cNvSpPr>
            <a:spLocks noGrp="1"/>
          </p:cNvSpPr>
          <p:nvPr>
            <p:ph idx="1"/>
          </p:nvPr>
        </p:nvSpPr>
        <p:spPr>
          <a:xfrm>
            <a:off x="1154954" y="2603500"/>
            <a:ext cx="6397313" cy="3416300"/>
          </a:xfrm>
        </p:spPr>
        <p:txBody>
          <a:bodyPr anchor="ctr">
            <a:normAutofit/>
          </a:bodyPr>
          <a:lstStyle/>
          <a:p>
            <a:r>
              <a:rPr lang="en-US"/>
              <a:t>The final stage </a:t>
            </a:r>
          </a:p>
          <a:p>
            <a:r>
              <a:rPr lang="en-US"/>
              <a:t>At this stage the team has progressed as there is an increase as concentration on the task and the group’s relationship . The only way good performance is delivered is through individuals working effectively together . </a:t>
            </a:r>
          </a:p>
          <a:p>
            <a:r>
              <a:rPr lang="en-US" b="0" i="0" u="none" strike="noStrike">
                <a:effectLst/>
                <a:latin typeface="M PLUS 1p"/>
              </a:rPr>
              <a:t>Team Building in the Workplace will help you build a performing team. Characteristics of Effective Teamwork will help you and your team sustain that performance.</a:t>
            </a:r>
          </a:p>
          <a:p>
            <a:endParaRPr lang="en-GB"/>
          </a:p>
        </p:txBody>
      </p:sp>
      <p:pic>
        <p:nvPicPr>
          <p:cNvPr id="6" name="Picture 5">
            <a:extLst>
              <a:ext uri="{FF2B5EF4-FFF2-40B4-BE49-F238E27FC236}">
                <a16:creationId xmlns:a16="http://schemas.microsoft.com/office/drawing/2014/main" id="{38C6EBFF-9C20-AC47-A4CE-99138641EBB2}"/>
              </a:ext>
            </a:extLst>
          </p:cNvPr>
          <p:cNvPicPr>
            <a:picLocks noChangeAspect="1"/>
          </p:cNvPicPr>
          <p:nvPr/>
        </p:nvPicPr>
        <p:blipFill>
          <a:blip r:embed="rId2"/>
          <a:stretch>
            <a:fillRect/>
          </a:stretch>
        </p:blipFill>
        <p:spPr>
          <a:xfrm>
            <a:off x="8107527" y="2775951"/>
            <a:ext cx="2906136"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575868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F205-E8A9-4237-8AD2-ABD9BF694F3E}"/>
              </a:ext>
            </a:extLst>
          </p:cNvPr>
          <p:cNvSpPr>
            <a:spLocks noGrp="1"/>
          </p:cNvSpPr>
          <p:nvPr>
            <p:ph type="title"/>
          </p:nvPr>
        </p:nvSpPr>
        <p:spPr>
          <a:xfrm>
            <a:off x="914313" y="641498"/>
            <a:ext cx="10353762" cy="1257300"/>
          </a:xfrm>
        </p:spPr>
        <p:txBody>
          <a:bodyPr>
            <a:normAutofit/>
          </a:bodyPr>
          <a:lstStyle/>
          <a:p>
            <a:r>
              <a:rPr lang="en-US"/>
              <a:t>Conclusion : why is  Tuckman’s theory significant</a:t>
            </a:r>
            <a:endParaRPr lang="en-US" dirty="0"/>
          </a:p>
        </p:txBody>
      </p:sp>
      <p:graphicFrame>
        <p:nvGraphicFramePr>
          <p:cNvPr id="12" name="Content Placeholder 2" descr="SmartArt graphic">
            <a:extLst>
              <a:ext uri="{FF2B5EF4-FFF2-40B4-BE49-F238E27FC236}">
                <a16:creationId xmlns:a16="http://schemas.microsoft.com/office/drawing/2014/main" id="{1E5659A2-FA7D-4C38-864B-37B42C27540F}"/>
              </a:ext>
            </a:extLst>
          </p:cNvPr>
          <p:cNvGraphicFramePr>
            <a:graphicFrameLocks noGrp="1"/>
          </p:cNvGraphicFramePr>
          <p:nvPr>
            <p:ph idx="1"/>
            <p:extLst>
              <p:ext uri="{D42A27DB-BD31-4B8C-83A1-F6EECF244321}">
                <p14:modId xmlns:p14="http://schemas.microsoft.com/office/powerpoint/2010/main" val="293995772"/>
              </p:ext>
            </p:extLst>
          </p:nvPr>
        </p:nvGraphicFramePr>
        <p:xfrm>
          <a:off x="0" y="2479597"/>
          <a:ext cx="12192000" cy="4056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9525A2-927E-4D2D-8E5C-202FEE72E0A7}"/>
              </a:ext>
            </a:extLst>
          </p:cNvPr>
          <p:cNvSpPr txBox="1"/>
          <p:nvPr/>
        </p:nvSpPr>
        <p:spPr>
          <a:xfrm>
            <a:off x="9385610" y="3964878"/>
            <a:ext cx="2850028" cy="523220"/>
          </a:xfrm>
          <a:prstGeom prst="rect">
            <a:avLst/>
          </a:prstGeom>
          <a:noFill/>
        </p:spPr>
        <p:txBody>
          <a:bodyPr wrap="square" rtlCol="0">
            <a:spAutoFit/>
          </a:bodyPr>
          <a:lstStyle/>
          <a:p>
            <a:r>
              <a:rPr lang="en-GB" sz="2800" b="1" dirty="0"/>
              <a:t>Success</a:t>
            </a:r>
            <a:r>
              <a:rPr lang="en-GB" dirty="0"/>
              <a:t> </a:t>
            </a:r>
          </a:p>
        </p:txBody>
      </p:sp>
    </p:spTree>
    <p:extLst>
      <p:ext uri="{BB962C8B-B14F-4D97-AF65-F5344CB8AC3E}">
        <p14:creationId xmlns:p14="http://schemas.microsoft.com/office/powerpoint/2010/main" val="3265077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4734A-9CED-41DE-A69B-1B81F75C3A4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4EC90BD-9DB6-4F78-A02C-E170E75CE024}"/>
              </a:ext>
            </a:extLst>
          </p:cNvPr>
          <p:cNvSpPr>
            <a:spLocks noGrp="1"/>
          </p:cNvSpPr>
          <p:nvPr>
            <p:ph idx="1"/>
          </p:nvPr>
        </p:nvSpPr>
        <p:spPr/>
        <p:txBody>
          <a:bodyPr/>
          <a:lstStyle/>
          <a:p>
            <a:r>
              <a:rPr lang="en-GB" b="1" dirty="0">
                <a:hlinkClick r:id="rId2"/>
              </a:rPr>
              <a:t>https://www.freshbooks.com/hub/other/tuckmans-theory</a:t>
            </a:r>
            <a:endParaRPr lang="en-GB" b="1" dirty="0"/>
          </a:p>
          <a:p>
            <a:r>
              <a:rPr lang="en-GB" b="1" dirty="0">
                <a:hlinkClick r:id="rId3"/>
              </a:rPr>
              <a:t>https://hr.mit.edu/learning-topics/teams/articles</a:t>
            </a:r>
            <a:r>
              <a:rPr lang="en-GB" b="1">
                <a:hlinkClick r:id="rId3"/>
              </a:rPr>
              <a:t>/stages-development</a:t>
            </a:r>
            <a:endParaRPr lang="en-US" b="1"/>
          </a:p>
          <a:p>
            <a:r>
              <a:rPr lang="en-GB" b="1">
                <a:hlinkClick r:id="rId4"/>
              </a:rPr>
              <a:t>https://www.coachingcultureatwork.com/bruce-tuckman-team-development-model/</a:t>
            </a:r>
            <a:endParaRPr lang="en-US" b="1"/>
          </a:p>
          <a:p>
            <a:r>
              <a:rPr lang="en-GB" b="1"/>
              <a:t>https://www.coachingcultureatwork.com/bruce-tuckman-team-development-model/</a:t>
            </a:r>
            <a:endParaRPr lang="en-GB" b="1" dirty="0"/>
          </a:p>
        </p:txBody>
      </p:sp>
    </p:spTree>
    <p:extLst>
      <p:ext uri="{BB962C8B-B14F-4D97-AF65-F5344CB8AC3E}">
        <p14:creationId xmlns:p14="http://schemas.microsoft.com/office/powerpoint/2010/main" val="2345450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682705B7-11ED-CE48-9258-F21CFB4629C2}"/>
              </a:ext>
            </a:extLst>
          </p:cNvPr>
          <p:cNvSpPr>
            <a:spLocks noGrp="1"/>
          </p:cNvSpPr>
          <p:nvPr>
            <p:ph type="title"/>
          </p:nvPr>
        </p:nvSpPr>
        <p:spPr>
          <a:xfrm>
            <a:off x="639098" y="629265"/>
            <a:ext cx="6072776" cy="1622322"/>
          </a:xfrm>
        </p:spPr>
        <p:txBody>
          <a:bodyPr>
            <a:normAutofit/>
          </a:bodyPr>
          <a:lstStyle/>
          <a:p>
            <a:r>
              <a:rPr lang="en-US">
                <a:solidFill>
                  <a:srgbClr val="FFFFFF"/>
                </a:solidFill>
              </a:rPr>
              <a:t>Any Questions?</a:t>
            </a:r>
            <a:endParaRPr lang="en-AF">
              <a:solidFill>
                <a:srgbClr val="FFFFFF"/>
              </a:solidFill>
            </a:endParaRPr>
          </a:p>
        </p:txBody>
      </p:sp>
      <p:pic>
        <p:nvPicPr>
          <p:cNvPr id="6" name="Picture 5">
            <a:extLst>
              <a:ext uri="{FF2B5EF4-FFF2-40B4-BE49-F238E27FC236}">
                <a16:creationId xmlns:a16="http://schemas.microsoft.com/office/drawing/2014/main" id="{3B22CDD8-AE0C-9648-820B-9E206CE36944}"/>
              </a:ext>
            </a:extLst>
          </p:cNvPr>
          <p:cNvPicPr>
            <a:picLocks noChangeAspect="1"/>
          </p:cNvPicPr>
          <p:nvPr/>
        </p:nvPicPr>
        <p:blipFill rotWithShape="1">
          <a:blip r:embed="rId2"/>
          <a:srcRect l="6456" r="6917" b="6"/>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D95ACBC-2F21-C74A-B427-B7640A61B3E9}"/>
              </a:ext>
            </a:extLst>
          </p:cNvPr>
          <p:cNvSpPr>
            <a:spLocks noGrp="1"/>
          </p:cNvSpPr>
          <p:nvPr>
            <p:ph idx="1"/>
          </p:nvPr>
        </p:nvSpPr>
        <p:spPr>
          <a:xfrm>
            <a:off x="639098" y="2418735"/>
            <a:ext cx="6072776" cy="3811740"/>
          </a:xfrm>
        </p:spPr>
        <p:txBody>
          <a:bodyPr anchor="ctr">
            <a:normAutofit/>
          </a:bodyPr>
          <a:lstStyle/>
          <a:p>
            <a:endParaRPr lang="en-US">
              <a:solidFill>
                <a:srgbClr val="FFFFFF"/>
              </a:solidFill>
            </a:endParaRPr>
          </a:p>
          <a:p>
            <a:endParaRPr lang="en-US">
              <a:solidFill>
                <a:srgbClr val="FFFFFF"/>
              </a:solidFill>
            </a:endParaRPr>
          </a:p>
          <a:p>
            <a:endParaRPr lang="en-AF">
              <a:solidFill>
                <a:srgbClr val="FFFFFF"/>
              </a:solidFill>
            </a:endParaRPr>
          </a:p>
        </p:txBody>
      </p:sp>
    </p:spTree>
    <p:extLst>
      <p:ext uri="{BB962C8B-B14F-4D97-AF65-F5344CB8AC3E}">
        <p14:creationId xmlns:p14="http://schemas.microsoft.com/office/powerpoint/2010/main" val="332330264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0c664b51-63af-4b9d-8d70-3880ca420fc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7" ma:contentTypeDescription="Create a new document." ma:contentTypeScope="" ma:versionID="d11eea92e665a853c29f406586dae944">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5533a9d40ad7baa52f1f8bee8954daa8"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E70FC5-1855-47AB-8CE1-CB3C873A8988}">
  <ds:schemaRefs>
    <ds:schemaRef ds:uri="http://schemas.microsoft.com/office/2006/metadata/properties"/>
    <ds:schemaRef ds:uri="http://www.w3.org/2000/xmlns/"/>
    <ds:schemaRef ds:uri="0c664b51-63af-4b9d-8d70-3880ca420fc4"/>
    <ds:schemaRef ds:uri="http://www.w3.org/2001/XMLSchema-instance"/>
  </ds:schemaRefs>
</ds:datastoreItem>
</file>

<file path=customXml/itemProps2.xml><?xml version="1.0" encoding="utf-8"?>
<ds:datastoreItem xmlns:ds="http://schemas.openxmlformats.org/officeDocument/2006/customXml" ds:itemID="{30CB38EC-895A-4F8F-8F75-E263501ABB5A}">
  <ds:schemaRefs>
    <ds:schemaRef ds:uri="http://schemas.microsoft.com/sharepoint/v3/contenttype/forms"/>
  </ds:schemaRefs>
</ds:datastoreItem>
</file>

<file path=customXml/itemProps3.xml><?xml version="1.0" encoding="utf-8"?>
<ds:datastoreItem xmlns:ds="http://schemas.openxmlformats.org/officeDocument/2006/customXml" ds:itemID="{45F47297-A7DE-4B43-B814-5C65CD329596}">
  <ds:schemaRefs>
    <ds:schemaRef ds:uri="http://schemas.microsoft.com/office/2006/metadata/contentType"/>
    <ds:schemaRef ds:uri="http://schemas.microsoft.com/office/2006/metadata/properties/metaAttributes"/>
    <ds:schemaRef ds:uri="http://www.w3.org/2000/xmlns/"/>
    <ds:schemaRef ds:uri="http://www.w3.org/2001/XMLSchema"/>
    <ds:schemaRef ds:uri="0c664b51-63af-4b9d-8d70-3880ca420fc4"/>
    <ds:schemaRef ds:uri="d1ca41dc-05f3-4340-86ae-42a3158c68b4"/>
  </ds:schemaRefs>
</ds:datastoreItem>
</file>

<file path=docProps/app.xml><?xml version="1.0" encoding="utf-8"?>
<Properties xmlns="http://schemas.openxmlformats.org/officeDocument/2006/extended-properties" xmlns:vt="http://schemas.openxmlformats.org/officeDocument/2006/docPropsVTypes">
  <Template>Ion Boardroom</Template>
  <TotalTime>116</TotalTime>
  <Words>484</Words>
  <Application>Microsoft Office PowerPoint</Application>
  <PresentationFormat>Widescreen</PresentationFormat>
  <Paragraphs>40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Effective Teamwork and  Communication </vt:lpstr>
      <vt:lpstr>Bruce Tuckman </vt:lpstr>
      <vt:lpstr>Forming </vt:lpstr>
      <vt:lpstr>Storming </vt:lpstr>
      <vt:lpstr>Norming </vt:lpstr>
      <vt:lpstr>Performing </vt:lpstr>
      <vt:lpstr>Conclusion : why is  Tuckman’s theory significant</vt:lpstr>
      <vt:lpstr>References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of Communication </dc:title>
  <dc:creator>Blessing Averehi (2030502)</dc:creator>
  <cp:lastModifiedBy>Blessing Averehi (2030502)</cp:lastModifiedBy>
  <cp:revision>4</cp:revision>
  <dcterms:created xsi:type="dcterms:W3CDTF">2021-12-08T11:01:11Z</dcterms:created>
  <dcterms:modified xsi:type="dcterms:W3CDTF">2021-12-15T00:49:11Z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