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7" r:id="rId4"/>
  </p:sldMasterIdLst>
  <p:notesMasterIdLst>
    <p:notesMasterId r:id="rId19"/>
  </p:notesMasterIdLst>
  <p:handoutMasterIdLst>
    <p:handoutMasterId r:id="rId20"/>
  </p:handoutMasterIdLst>
  <p:sldIdLst>
    <p:sldId id="333" r:id="rId5"/>
    <p:sldId id="335" r:id="rId6"/>
    <p:sldId id="340" r:id="rId7"/>
    <p:sldId id="352" r:id="rId8"/>
    <p:sldId id="341" r:id="rId9"/>
    <p:sldId id="344" r:id="rId10"/>
    <p:sldId id="346" r:id="rId11"/>
    <p:sldId id="347" r:id="rId12"/>
    <p:sldId id="348" r:id="rId13"/>
    <p:sldId id="349" r:id="rId14"/>
    <p:sldId id="350" r:id="rId15"/>
    <p:sldId id="351" r:id="rId16"/>
    <p:sldId id="338" r:id="rId17"/>
    <p:sldId id="34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6A3D024-909B-3BC2-1496-FEEAB652808A}" name="Sher Dionisio" initials="" userId="S::Sher.Dionisio@teksystemsgs.com::02daa716-9709-4d47-a153-1943ce1675c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2C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9A4161-23B5-43E0-B05E-4A8F4BDBAE01}" v="33" dt="2026-02-23T16:09:42.674"/>
  </p1510:revLst>
</p1510:revInfo>
</file>

<file path=ppt/tableStyles.xml><?xml version="1.0" encoding="utf-8"?>
<a:tblStyleLst xmlns:a="http://schemas.openxmlformats.org/drawingml/2006/main" def="{C083E6E3-FA7D-4D7B-A595-EF9225AFEA82}">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44" autoAdjust="0"/>
    <p:restoredTop sz="95928" autoAdjust="0"/>
  </p:normalViewPr>
  <p:slideViewPr>
    <p:cSldViewPr snapToGrid="0">
      <p:cViewPr varScale="1">
        <p:scale>
          <a:sx n="59" d="100"/>
          <a:sy n="59" d="100"/>
        </p:scale>
        <p:origin x="920" y="64"/>
      </p:cViewPr>
      <p:guideLst/>
    </p:cSldViewPr>
  </p:slideViewPr>
  <p:outlineViewPr>
    <p:cViewPr>
      <p:scale>
        <a:sx n="33" d="100"/>
        <a:sy n="33" d="100"/>
      </p:scale>
      <p:origin x="0" y="-5654"/>
    </p:cViewPr>
  </p:outlin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imah Saleem" userId="8fdd6d29ad6d68f5" providerId="LiveId" clId="{5DF45A1B-D0D0-4CAC-A0F2-0F86FDF31FEF}"/>
    <pc:docChg chg="custSel modSld">
      <pc:chgData name="Halimah Saleem" userId="8fdd6d29ad6d68f5" providerId="LiveId" clId="{5DF45A1B-D0D0-4CAC-A0F2-0F86FDF31FEF}" dt="2026-02-23T16:10:56.487" v="81" actId="1076"/>
      <pc:docMkLst>
        <pc:docMk/>
      </pc:docMkLst>
      <pc:sldChg chg="delSp modSp mod modTransition delAnim">
        <pc:chgData name="Halimah Saleem" userId="8fdd6d29ad6d68f5" providerId="LiveId" clId="{5DF45A1B-D0D0-4CAC-A0F2-0F86FDF31FEF}" dt="2026-02-23T16:10:06.234" v="77" actId="1076"/>
        <pc:sldMkLst>
          <pc:docMk/>
          <pc:sldMk cId="2764009994" sldId="333"/>
        </pc:sldMkLst>
        <pc:picChg chg="del">
          <ac:chgData name="Halimah Saleem" userId="8fdd6d29ad6d68f5" providerId="LiveId" clId="{5DF45A1B-D0D0-4CAC-A0F2-0F86FDF31FEF}" dt="2026-02-23T15:23:50.173" v="64" actId="21"/>
          <ac:picMkLst>
            <pc:docMk/>
            <pc:sldMk cId="2764009994" sldId="333"/>
            <ac:picMk id="2" creationId="{988F94CD-14B1-DFC9-50B7-95A7DA258806}"/>
          </ac:picMkLst>
        </pc:picChg>
        <pc:picChg chg="del">
          <ac:chgData name="Halimah Saleem" userId="8fdd6d29ad6d68f5" providerId="LiveId" clId="{5DF45A1B-D0D0-4CAC-A0F2-0F86FDF31FEF}" dt="2026-02-23T15:25:24.249" v="66" actId="21"/>
          <ac:picMkLst>
            <pc:docMk/>
            <pc:sldMk cId="2764009994" sldId="333"/>
            <ac:picMk id="3" creationId="{FFF6A6E4-BA25-E9C9-724D-373364627407}"/>
          </ac:picMkLst>
        </pc:picChg>
        <pc:picChg chg="mod">
          <ac:chgData name="Halimah Saleem" userId="8fdd6d29ad6d68f5" providerId="LiveId" clId="{5DF45A1B-D0D0-4CAC-A0F2-0F86FDF31FEF}" dt="2026-02-23T16:10:06.234" v="77" actId="1076"/>
          <ac:picMkLst>
            <pc:docMk/>
            <pc:sldMk cId="2764009994" sldId="333"/>
            <ac:picMk id="4" creationId="{6E2DD16D-5646-8DFA-9916-56184719F335}"/>
          </ac:picMkLst>
        </pc:picChg>
      </pc:sldChg>
      <pc:sldChg chg="modSp mod">
        <pc:chgData name="Halimah Saleem" userId="8fdd6d29ad6d68f5" providerId="LiveId" clId="{5DF45A1B-D0D0-4CAC-A0F2-0F86FDF31FEF}" dt="2026-02-23T15:30:22.054" v="67" actId="1076"/>
        <pc:sldMkLst>
          <pc:docMk/>
          <pc:sldMk cId="4087351603" sldId="335"/>
        </pc:sldMkLst>
        <pc:spChg chg="mod">
          <ac:chgData name="Halimah Saleem" userId="8fdd6d29ad6d68f5" providerId="LiveId" clId="{5DF45A1B-D0D0-4CAC-A0F2-0F86FDF31FEF}" dt="2026-02-23T14:50:51.416" v="28" actId="1076"/>
          <ac:spMkLst>
            <pc:docMk/>
            <pc:sldMk cId="4087351603" sldId="335"/>
            <ac:spMk id="3" creationId="{EC783BF4-3BB1-3279-D329-8A40DF5A8BBD}"/>
          </ac:spMkLst>
        </pc:spChg>
        <pc:picChg chg="mod">
          <ac:chgData name="Halimah Saleem" userId="8fdd6d29ad6d68f5" providerId="LiveId" clId="{5DF45A1B-D0D0-4CAC-A0F2-0F86FDF31FEF}" dt="2026-02-23T15:30:22.054" v="67" actId="1076"/>
          <ac:picMkLst>
            <pc:docMk/>
            <pc:sldMk cId="4087351603" sldId="335"/>
            <ac:picMk id="2" creationId="{853F4B16-5792-0D38-CD58-CAF5CC0F44EC}"/>
          </ac:picMkLst>
        </pc:picChg>
      </pc:sldChg>
      <pc:sldChg chg="modSp mod">
        <pc:chgData name="Halimah Saleem" userId="8fdd6d29ad6d68f5" providerId="LiveId" clId="{5DF45A1B-D0D0-4CAC-A0F2-0F86FDF31FEF}" dt="2026-02-23T15:01:32.012" v="58" actId="207"/>
        <pc:sldMkLst>
          <pc:docMk/>
          <pc:sldMk cId="3678813791" sldId="338"/>
        </pc:sldMkLst>
        <pc:spChg chg="mod">
          <ac:chgData name="Halimah Saleem" userId="8fdd6d29ad6d68f5" providerId="LiveId" clId="{5DF45A1B-D0D0-4CAC-A0F2-0F86FDF31FEF}" dt="2026-02-23T15:01:32.012" v="58" actId="207"/>
          <ac:spMkLst>
            <pc:docMk/>
            <pc:sldMk cId="3678813791" sldId="338"/>
            <ac:spMk id="6" creationId="{D9EC0134-6366-B310-6C7B-8AE78C3067C2}"/>
          </ac:spMkLst>
        </pc:spChg>
      </pc:sldChg>
      <pc:sldChg chg="addSp modSp mod">
        <pc:chgData name="Halimah Saleem" userId="8fdd6d29ad6d68f5" providerId="LiveId" clId="{5DF45A1B-D0D0-4CAC-A0F2-0F86FDF31FEF}" dt="2026-02-23T15:32:47.362" v="68" actId="1076"/>
        <pc:sldMkLst>
          <pc:docMk/>
          <pc:sldMk cId="1653899679" sldId="340"/>
        </pc:sldMkLst>
        <pc:spChg chg="add mod">
          <ac:chgData name="Halimah Saleem" userId="8fdd6d29ad6d68f5" providerId="LiveId" clId="{5DF45A1B-D0D0-4CAC-A0F2-0F86FDF31FEF}" dt="2026-02-23T14:48:15.937" v="13" actId="1076"/>
          <ac:spMkLst>
            <pc:docMk/>
            <pc:sldMk cId="1653899679" sldId="340"/>
            <ac:spMk id="6" creationId="{7F285CC1-48F8-C983-A830-82612AC3B1A7}"/>
          </ac:spMkLst>
        </pc:spChg>
        <pc:picChg chg="add mod">
          <ac:chgData name="Halimah Saleem" userId="8fdd6d29ad6d68f5" providerId="LiveId" clId="{5DF45A1B-D0D0-4CAC-A0F2-0F86FDF31FEF}" dt="2026-02-23T14:46:29.173" v="4" actId="1076"/>
          <ac:picMkLst>
            <pc:docMk/>
            <pc:sldMk cId="1653899679" sldId="340"/>
            <ac:picMk id="4" creationId="{C461B63F-6702-3B5E-2684-A07522C1230A}"/>
          </ac:picMkLst>
        </pc:picChg>
        <pc:picChg chg="mod">
          <ac:chgData name="Halimah Saleem" userId="8fdd6d29ad6d68f5" providerId="LiveId" clId="{5DF45A1B-D0D0-4CAC-A0F2-0F86FDF31FEF}" dt="2026-02-23T15:32:47.362" v="68" actId="1076"/>
          <ac:picMkLst>
            <pc:docMk/>
            <pc:sldMk cId="1653899679" sldId="340"/>
            <ac:picMk id="7" creationId="{DEE561A1-C04F-CD40-4E39-D04C6E797C4E}"/>
          </ac:picMkLst>
        </pc:picChg>
      </pc:sldChg>
      <pc:sldChg chg="modSp mod">
        <pc:chgData name="Halimah Saleem" userId="8fdd6d29ad6d68f5" providerId="LiveId" clId="{5DF45A1B-D0D0-4CAC-A0F2-0F86FDF31FEF}" dt="2026-02-23T15:39:50.161" v="70" actId="1076"/>
        <pc:sldMkLst>
          <pc:docMk/>
          <pc:sldMk cId="3705001984" sldId="341"/>
        </pc:sldMkLst>
        <pc:picChg chg="mod">
          <ac:chgData name="Halimah Saleem" userId="8fdd6d29ad6d68f5" providerId="LiveId" clId="{5DF45A1B-D0D0-4CAC-A0F2-0F86FDF31FEF}" dt="2026-02-23T15:39:50.161" v="70" actId="1076"/>
          <ac:picMkLst>
            <pc:docMk/>
            <pc:sldMk cId="3705001984" sldId="341"/>
            <ac:picMk id="3" creationId="{09B54041-D98E-B1EC-1991-99FC27BB986A}"/>
          </ac:picMkLst>
        </pc:picChg>
      </pc:sldChg>
      <pc:sldChg chg="modSp mod">
        <pc:chgData name="Halimah Saleem" userId="8fdd6d29ad6d68f5" providerId="LiveId" clId="{5DF45A1B-D0D0-4CAC-A0F2-0F86FDF31FEF}" dt="2026-02-23T15:42:59.777" v="71" actId="1076"/>
        <pc:sldMkLst>
          <pc:docMk/>
          <pc:sldMk cId="2288634687" sldId="344"/>
        </pc:sldMkLst>
        <pc:picChg chg="mod">
          <ac:chgData name="Halimah Saleem" userId="8fdd6d29ad6d68f5" providerId="LiveId" clId="{5DF45A1B-D0D0-4CAC-A0F2-0F86FDF31FEF}" dt="2026-02-23T15:42:59.777" v="71" actId="1076"/>
          <ac:picMkLst>
            <pc:docMk/>
            <pc:sldMk cId="2288634687" sldId="344"/>
            <ac:picMk id="3" creationId="{56BEE09B-D5DE-5D2D-DB73-E2225DC665F9}"/>
          </ac:picMkLst>
        </pc:picChg>
      </pc:sldChg>
      <pc:sldChg chg="modSp mod">
        <pc:chgData name="Halimah Saleem" userId="8fdd6d29ad6d68f5" providerId="LiveId" clId="{5DF45A1B-D0D0-4CAC-A0F2-0F86FDF31FEF}" dt="2026-02-23T15:01:46.073" v="62" actId="207"/>
        <pc:sldMkLst>
          <pc:docMk/>
          <pc:sldMk cId="58376605" sldId="345"/>
        </pc:sldMkLst>
        <pc:spChg chg="mod">
          <ac:chgData name="Halimah Saleem" userId="8fdd6d29ad6d68f5" providerId="LiveId" clId="{5DF45A1B-D0D0-4CAC-A0F2-0F86FDF31FEF}" dt="2026-02-23T15:01:46.073" v="62" actId="207"/>
          <ac:spMkLst>
            <pc:docMk/>
            <pc:sldMk cId="58376605" sldId="345"/>
            <ac:spMk id="4" creationId="{D0E65782-1E33-AE2B-44B2-740A1E068BCD}"/>
          </ac:spMkLst>
        </pc:spChg>
      </pc:sldChg>
      <pc:sldChg chg="modSp mod">
        <pc:chgData name="Halimah Saleem" userId="8fdd6d29ad6d68f5" providerId="LiveId" clId="{5DF45A1B-D0D0-4CAC-A0F2-0F86FDF31FEF}" dt="2026-02-23T16:10:27.475" v="78" actId="1076"/>
        <pc:sldMkLst>
          <pc:docMk/>
          <pc:sldMk cId="371504840" sldId="346"/>
        </pc:sldMkLst>
        <pc:picChg chg="mod">
          <ac:chgData name="Halimah Saleem" userId="8fdd6d29ad6d68f5" providerId="LiveId" clId="{5DF45A1B-D0D0-4CAC-A0F2-0F86FDF31FEF}" dt="2026-02-23T16:10:27.475" v="78" actId="1076"/>
          <ac:picMkLst>
            <pc:docMk/>
            <pc:sldMk cId="371504840" sldId="346"/>
            <ac:picMk id="5" creationId="{2853B9D2-9B76-CDE8-4ED3-0D9D3B5507C6}"/>
          </ac:picMkLst>
        </pc:picChg>
      </pc:sldChg>
      <pc:sldChg chg="addSp modSp mod">
        <pc:chgData name="Halimah Saleem" userId="8fdd6d29ad6d68f5" providerId="LiveId" clId="{5DF45A1B-D0D0-4CAC-A0F2-0F86FDF31FEF}" dt="2026-02-23T16:10:36.778" v="79" actId="1076"/>
        <pc:sldMkLst>
          <pc:docMk/>
          <pc:sldMk cId="3184416926" sldId="347"/>
        </pc:sldMkLst>
        <pc:spChg chg="add mod">
          <ac:chgData name="Halimah Saleem" userId="8fdd6d29ad6d68f5" providerId="LiveId" clId="{5DF45A1B-D0D0-4CAC-A0F2-0F86FDF31FEF}" dt="2026-02-23T14:59:28.428" v="43" actId="1076"/>
          <ac:spMkLst>
            <pc:docMk/>
            <pc:sldMk cId="3184416926" sldId="347"/>
            <ac:spMk id="6" creationId="{E7D64565-9F75-9C92-7E47-663F8228DD0E}"/>
          </ac:spMkLst>
        </pc:spChg>
        <pc:picChg chg="mod">
          <ac:chgData name="Halimah Saleem" userId="8fdd6d29ad6d68f5" providerId="LiveId" clId="{5DF45A1B-D0D0-4CAC-A0F2-0F86FDF31FEF}" dt="2026-02-23T16:10:36.778" v="79" actId="1076"/>
          <ac:picMkLst>
            <pc:docMk/>
            <pc:sldMk cId="3184416926" sldId="347"/>
            <ac:picMk id="7" creationId="{44700F91-0F79-0BE2-B2D3-0A600E23065C}"/>
          </ac:picMkLst>
        </pc:picChg>
        <pc:picChg chg="add mod">
          <ac:chgData name="Halimah Saleem" userId="8fdd6d29ad6d68f5" providerId="LiveId" clId="{5DF45A1B-D0D0-4CAC-A0F2-0F86FDF31FEF}" dt="2026-02-23T14:58:38.074" v="37" actId="1076"/>
          <ac:picMkLst>
            <pc:docMk/>
            <pc:sldMk cId="3184416926" sldId="347"/>
            <ac:picMk id="1026" creationId="{9EEB1255-38FB-4B5D-2A4A-D831DB5C5AF1}"/>
          </ac:picMkLst>
        </pc:picChg>
      </pc:sldChg>
      <pc:sldChg chg="modSp mod">
        <pc:chgData name="Halimah Saleem" userId="8fdd6d29ad6d68f5" providerId="LiveId" clId="{5DF45A1B-D0D0-4CAC-A0F2-0F86FDF31FEF}" dt="2026-02-23T16:10:56.487" v="81" actId="1076"/>
        <pc:sldMkLst>
          <pc:docMk/>
          <pc:sldMk cId="2049372483" sldId="348"/>
        </pc:sldMkLst>
        <pc:picChg chg="mod">
          <ac:chgData name="Halimah Saleem" userId="8fdd6d29ad6d68f5" providerId="LiveId" clId="{5DF45A1B-D0D0-4CAC-A0F2-0F86FDF31FEF}" dt="2026-02-23T16:10:56.487" v="81" actId="1076"/>
          <ac:picMkLst>
            <pc:docMk/>
            <pc:sldMk cId="2049372483" sldId="348"/>
            <ac:picMk id="5" creationId="{6B135DA6-B0B7-A9EA-1388-521DFE15D7D5}"/>
          </ac:picMkLst>
        </pc:picChg>
      </pc:sldChg>
      <pc:sldChg chg="modSp mod">
        <pc:chgData name="Halimah Saleem" userId="8fdd6d29ad6d68f5" providerId="LiveId" clId="{5DF45A1B-D0D0-4CAC-A0F2-0F86FDF31FEF}" dt="2026-02-23T15:59:38.734" v="74" actId="1076"/>
        <pc:sldMkLst>
          <pc:docMk/>
          <pc:sldMk cId="1473547402" sldId="349"/>
        </pc:sldMkLst>
        <pc:picChg chg="mod">
          <ac:chgData name="Halimah Saleem" userId="8fdd6d29ad6d68f5" providerId="LiveId" clId="{5DF45A1B-D0D0-4CAC-A0F2-0F86FDF31FEF}" dt="2026-02-23T15:59:38.734" v="74" actId="1076"/>
          <ac:picMkLst>
            <pc:docMk/>
            <pc:sldMk cId="1473547402" sldId="349"/>
            <ac:picMk id="5" creationId="{E06A7FA1-76A2-F568-516B-443CB26CDBE0}"/>
          </ac:picMkLst>
        </pc:picChg>
      </pc:sldChg>
      <pc:sldChg chg="modSp mod">
        <pc:chgData name="Halimah Saleem" userId="8fdd6d29ad6d68f5" providerId="LiveId" clId="{5DF45A1B-D0D0-4CAC-A0F2-0F86FDF31FEF}" dt="2026-02-23T16:07:07.024" v="75" actId="1076"/>
        <pc:sldMkLst>
          <pc:docMk/>
          <pc:sldMk cId="1953429392" sldId="350"/>
        </pc:sldMkLst>
        <pc:picChg chg="mod">
          <ac:chgData name="Halimah Saleem" userId="8fdd6d29ad6d68f5" providerId="LiveId" clId="{5DF45A1B-D0D0-4CAC-A0F2-0F86FDF31FEF}" dt="2026-02-23T16:07:07.024" v="75" actId="1076"/>
          <ac:picMkLst>
            <pc:docMk/>
            <pc:sldMk cId="1953429392" sldId="350"/>
            <ac:picMk id="6" creationId="{4E05DCB2-162C-9EED-34DF-9B4158D398A6}"/>
          </ac:picMkLst>
        </pc:picChg>
      </pc:sldChg>
      <pc:sldChg chg="modSp mod">
        <pc:chgData name="Halimah Saleem" userId="8fdd6d29ad6d68f5" providerId="LiveId" clId="{5DF45A1B-D0D0-4CAC-A0F2-0F86FDF31FEF}" dt="2026-02-23T16:09:55.802" v="76" actId="1076"/>
        <pc:sldMkLst>
          <pc:docMk/>
          <pc:sldMk cId="1172372351" sldId="351"/>
        </pc:sldMkLst>
        <pc:picChg chg="mod">
          <ac:chgData name="Halimah Saleem" userId="8fdd6d29ad6d68f5" providerId="LiveId" clId="{5DF45A1B-D0D0-4CAC-A0F2-0F86FDF31FEF}" dt="2026-02-23T16:09:55.802" v="76" actId="1076"/>
          <ac:picMkLst>
            <pc:docMk/>
            <pc:sldMk cId="1172372351" sldId="351"/>
            <ac:picMk id="5" creationId="{D21D390D-58F0-1666-E068-13285D7D0554}"/>
          </ac:picMkLst>
        </pc:picChg>
      </pc:sldChg>
      <pc:sldChg chg="modSp mod">
        <pc:chgData name="Halimah Saleem" userId="8fdd6d29ad6d68f5" providerId="LiveId" clId="{5DF45A1B-D0D0-4CAC-A0F2-0F86FDF31FEF}" dt="2026-02-23T15:35:35.203" v="69" actId="1076"/>
        <pc:sldMkLst>
          <pc:docMk/>
          <pc:sldMk cId="1615676545" sldId="352"/>
        </pc:sldMkLst>
        <pc:picChg chg="mod">
          <ac:chgData name="Halimah Saleem" userId="8fdd6d29ad6d68f5" providerId="LiveId" clId="{5DF45A1B-D0D0-4CAC-A0F2-0F86FDF31FEF}" dt="2026-02-23T15:35:35.203" v="69" actId="1076"/>
          <ac:picMkLst>
            <pc:docMk/>
            <pc:sldMk cId="1615676545" sldId="352"/>
            <ac:picMk id="6" creationId="{902CB4FE-A783-FBA4-1E2A-FFB46BE509B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148FB2B-34ED-E8EE-078F-4511BAFD18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6759E231-F075-10AE-46E0-70329D1E783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ED5E8D3-75B0-400F-AAB1-C0C26989D3E3}" type="datetimeFigureOut">
              <a:rPr lang="en-US" smtClean="0"/>
              <a:t>2/23/2026</a:t>
            </a:fld>
            <a:endParaRPr lang="en-US"/>
          </a:p>
        </p:txBody>
      </p:sp>
      <p:sp>
        <p:nvSpPr>
          <p:cNvPr id="4" name="Footer Placeholder 3">
            <a:extLst>
              <a:ext uri="{FF2B5EF4-FFF2-40B4-BE49-F238E27FC236}">
                <a16:creationId xmlns:a16="http://schemas.microsoft.com/office/drawing/2014/main" id="{625E191B-2778-DAB4-3014-D9FA93B71AF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8C59A03-C73F-F9EE-64C1-AC2F2F57AA8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361470C-BC3E-4A96-8B75-17B99256CD30}" type="slidenum">
              <a:rPr lang="en-US" smtClean="0"/>
              <a:t>‹#›</a:t>
            </a:fld>
            <a:endParaRPr lang="en-US"/>
          </a:p>
        </p:txBody>
      </p:sp>
    </p:spTree>
    <p:extLst>
      <p:ext uri="{BB962C8B-B14F-4D97-AF65-F5344CB8AC3E}">
        <p14:creationId xmlns:p14="http://schemas.microsoft.com/office/powerpoint/2010/main" val="17726274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CAA0BC-6609-4556-8B76-A1EDF3B4E98C}" type="datetimeFigureOut">
              <a:rPr lang="en-US" smtClean="0"/>
              <a:t>2/23/2026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70A596-7141-45E9-836C-E467146705EF}" type="slidenum">
              <a:rPr lang="en-US" smtClean="0"/>
              <a:t>‹#›</a:t>
            </a:fld>
            <a:endParaRPr lang="en-US" dirty="0"/>
          </a:p>
        </p:txBody>
      </p:sp>
    </p:spTree>
    <p:extLst>
      <p:ext uri="{BB962C8B-B14F-4D97-AF65-F5344CB8AC3E}">
        <p14:creationId xmlns:p14="http://schemas.microsoft.com/office/powerpoint/2010/main" val="739599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170A596-7141-45E9-836C-E467146705EF}" type="slidenum">
              <a:rPr lang="en-US" smtClean="0"/>
              <a:t>1</a:t>
            </a:fld>
            <a:endParaRPr lang="en-US" dirty="0"/>
          </a:p>
        </p:txBody>
      </p:sp>
    </p:spTree>
    <p:extLst>
      <p:ext uri="{BB962C8B-B14F-4D97-AF65-F5344CB8AC3E}">
        <p14:creationId xmlns:p14="http://schemas.microsoft.com/office/powerpoint/2010/main" val="25447104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170A596-7141-45E9-836C-E467146705EF}" type="slidenum">
              <a:rPr lang="en-US" smtClean="0"/>
              <a:t>2</a:t>
            </a:fld>
            <a:endParaRPr lang="en-US" dirty="0"/>
          </a:p>
        </p:txBody>
      </p:sp>
    </p:spTree>
    <p:extLst>
      <p:ext uri="{BB962C8B-B14F-4D97-AF65-F5344CB8AC3E}">
        <p14:creationId xmlns:p14="http://schemas.microsoft.com/office/powerpoint/2010/main" val="674453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170A596-7141-45E9-836C-E467146705EF}" type="slidenum">
              <a:rPr lang="en-US" smtClean="0"/>
              <a:t>3</a:t>
            </a:fld>
            <a:endParaRPr lang="en-US" dirty="0"/>
          </a:p>
        </p:txBody>
      </p:sp>
    </p:spTree>
    <p:extLst>
      <p:ext uri="{BB962C8B-B14F-4D97-AF65-F5344CB8AC3E}">
        <p14:creationId xmlns:p14="http://schemas.microsoft.com/office/powerpoint/2010/main" val="1759612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170A596-7141-45E9-836C-E467146705EF}" type="slidenum">
              <a:rPr lang="en-US" smtClean="0"/>
              <a:t>5</a:t>
            </a:fld>
            <a:endParaRPr lang="en-US" dirty="0"/>
          </a:p>
        </p:txBody>
      </p:sp>
    </p:spTree>
    <p:extLst>
      <p:ext uri="{BB962C8B-B14F-4D97-AF65-F5344CB8AC3E}">
        <p14:creationId xmlns:p14="http://schemas.microsoft.com/office/powerpoint/2010/main" val="2349930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170A596-7141-45E9-836C-E467146705EF}" type="slidenum">
              <a:rPr lang="en-US" smtClean="0"/>
              <a:t>6</a:t>
            </a:fld>
            <a:endParaRPr lang="en-US" dirty="0"/>
          </a:p>
        </p:txBody>
      </p:sp>
    </p:spTree>
    <p:extLst>
      <p:ext uri="{BB962C8B-B14F-4D97-AF65-F5344CB8AC3E}">
        <p14:creationId xmlns:p14="http://schemas.microsoft.com/office/powerpoint/2010/main" val="28148878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170A596-7141-45E9-836C-E467146705EF}" type="slidenum">
              <a:rPr lang="en-US" smtClean="0"/>
              <a:t>13</a:t>
            </a:fld>
            <a:endParaRPr lang="en-US" dirty="0"/>
          </a:p>
        </p:txBody>
      </p:sp>
    </p:spTree>
    <p:extLst>
      <p:ext uri="{BB962C8B-B14F-4D97-AF65-F5344CB8AC3E}">
        <p14:creationId xmlns:p14="http://schemas.microsoft.com/office/powerpoint/2010/main" val="2163913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bg>
      <p:bgPr>
        <a:solidFill>
          <a:schemeClr val="accent3"/>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0AE0C96-F19F-9C72-0ECC-19CEAF520CD5}"/>
              </a:ext>
            </a:extLst>
          </p:cNvPr>
          <p:cNvSpPr>
            <a:spLocks noGrp="1"/>
          </p:cNvSpPr>
          <p:nvPr>
            <p:ph type="title" hasCustomPrompt="1"/>
          </p:nvPr>
        </p:nvSpPr>
        <p:spPr>
          <a:xfrm>
            <a:off x="1642" y="152400"/>
            <a:ext cx="11786945" cy="6851633"/>
          </a:xfrm>
        </p:spPr>
        <p:txBody>
          <a:bodyPr lIns="0" bIns="0" anchor="b">
            <a:noAutofit/>
          </a:bodyPr>
          <a:lstStyle>
            <a:lvl1pPr>
              <a:lnSpc>
                <a:spcPct val="75000"/>
              </a:lnSpc>
              <a:defRPr sz="9000"/>
            </a:lvl1pPr>
          </a:lstStyle>
          <a:p>
            <a:r>
              <a:rPr lang="en-US" dirty="0"/>
              <a:t>Click to add title</a:t>
            </a:r>
          </a:p>
        </p:txBody>
      </p:sp>
    </p:spTree>
    <p:extLst>
      <p:ext uri="{BB962C8B-B14F-4D97-AF65-F5344CB8AC3E}">
        <p14:creationId xmlns:p14="http://schemas.microsoft.com/office/powerpoint/2010/main" val="2970069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genda">
    <p:bg>
      <p:bgPr>
        <a:solidFill>
          <a:schemeClr val="accent3">
            <a:lumMod val="20000"/>
            <a:lumOff val="80000"/>
          </a:schemeClr>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C886B185-3833-879A-4CDA-070118A5B965}"/>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2">
            <a:extLst>
              <a:ext uri="{FF2B5EF4-FFF2-40B4-BE49-F238E27FC236}">
                <a16:creationId xmlns:a16="http://schemas.microsoft.com/office/drawing/2014/main" id="{311B4039-8F52-77B8-F9D3-6BE35C73F39D}"/>
              </a:ext>
            </a:extLst>
          </p:cNvPr>
          <p:cNvSpPr>
            <a:spLocks noGrp="1"/>
          </p:cNvSpPr>
          <p:nvPr>
            <p:ph type="title" hasCustomPrompt="1"/>
          </p:nvPr>
        </p:nvSpPr>
        <p:spPr>
          <a:xfrm>
            <a:off x="656004" y="-4021"/>
            <a:ext cx="11526779" cy="1000390"/>
          </a:xfrm>
          <a:solidFill>
            <a:schemeClr val="accent3"/>
          </a:solidFill>
        </p:spPr>
        <p:txBody>
          <a:bodyPr lIns="91440" anchor="t">
            <a:noAutofit/>
          </a:bodyPr>
          <a:lstStyle>
            <a:lvl1pPr>
              <a:defRPr sz="3600" b="1"/>
            </a:lvl1pPr>
          </a:lstStyle>
          <a:p>
            <a:r>
              <a:rPr lang="en-US" dirty="0"/>
              <a:t>Click to add title</a:t>
            </a:r>
          </a:p>
        </p:txBody>
      </p:sp>
      <p:sp>
        <p:nvSpPr>
          <p:cNvPr id="9" name="Slide Number Placeholder 5">
            <a:extLst>
              <a:ext uri="{FF2B5EF4-FFF2-40B4-BE49-F238E27FC236}">
                <a16:creationId xmlns:a16="http://schemas.microsoft.com/office/drawing/2014/main" id="{28D8738A-6EF0-C0C7-7C15-2E5BD362AF0F}"/>
              </a:ext>
            </a:extLst>
          </p:cNvPr>
          <p:cNvSpPr>
            <a:spLocks noGrp="1"/>
          </p:cNvSpPr>
          <p:nvPr>
            <p:ph type="sldNum" sz="quarter" idx="12"/>
          </p:nvPr>
        </p:nvSpPr>
        <p:spPr>
          <a:xfrm>
            <a:off x="121646" y="569183"/>
            <a:ext cx="399350" cy="288759"/>
          </a:xfrm>
        </p:spPr>
        <p:txBody>
          <a:bodyPr lIns="0" tIns="0" rIns="0" bIns="0" anchor="t"/>
          <a:lstStyle>
            <a:lvl1pPr algn="ctr">
              <a:defRPr sz="1200" b="1">
                <a:solidFill>
                  <a:schemeClr val="bg1"/>
                </a:solidFill>
              </a:defRPr>
            </a:lvl1pPr>
          </a:lstStyle>
          <a:p>
            <a:fld id="{4FAB73BC-B049-4115-A692-8D63A059BFB8}" type="slidenum">
              <a:rPr lang="en-US" smtClean="0"/>
              <a:pPr/>
              <a:t>‹#›</a:t>
            </a:fld>
            <a:endParaRPr lang="en-US" dirty="0"/>
          </a:p>
        </p:txBody>
      </p:sp>
      <p:sp>
        <p:nvSpPr>
          <p:cNvPr id="8" name="Footer Placeholder 4">
            <a:extLst>
              <a:ext uri="{FF2B5EF4-FFF2-40B4-BE49-F238E27FC236}">
                <a16:creationId xmlns:a16="http://schemas.microsoft.com/office/drawing/2014/main" id="{6140CFAE-1C78-7504-A1BC-0D36971B3FD9}"/>
              </a:ext>
            </a:extLst>
          </p:cNvPr>
          <p:cNvSpPr>
            <a:spLocks noGrp="1"/>
          </p:cNvSpPr>
          <p:nvPr>
            <p:ph type="ftr" sz="quarter" idx="11"/>
          </p:nvPr>
        </p:nvSpPr>
        <p:spPr>
          <a:xfrm rot="16200000">
            <a:off x="-1712017" y="3229324"/>
            <a:ext cx="4066678" cy="399351"/>
          </a:xfrm>
        </p:spPr>
        <p:txBody>
          <a:bodyPr lIns="0" tIns="0" rIns="0" bIns="0"/>
          <a:lstStyle>
            <a:lvl1pPr algn="ctr">
              <a:defRPr sz="1200" b="1">
                <a:solidFill>
                  <a:schemeClr val="bg1"/>
                </a:solidFill>
              </a:defRPr>
            </a:lvl1pPr>
          </a:lstStyle>
          <a:p>
            <a:endParaRPr lang="en-US" dirty="0"/>
          </a:p>
        </p:txBody>
      </p:sp>
      <p:sp>
        <p:nvSpPr>
          <p:cNvPr id="7" name="Date Placeholder 3">
            <a:extLst>
              <a:ext uri="{FF2B5EF4-FFF2-40B4-BE49-F238E27FC236}">
                <a16:creationId xmlns:a16="http://schemas.microsoft.com/office/drawing/2014/main" id="{2D5A15F4-177D-053F-06DF-1070D6B0FF29}"/>
              </a:ext>
            </a:extLst>
          </p:cNvPr>
          <p:cNvSpPr>
            <a:spLocks noGrp="1"/>
          </p:cNvSpPr>
          <p:nvPr>
            <p:ph type="dt" sz="half" idx="10"/>
          </p:nvPr>
        </p:nvSpPr>
        <p:spPr>
          <a:xfrm>
            <a:off x="121646" y="5968952"/>
            <a:ext cx="399351" cy="319865"/>
          </a:xfrm>
        </p:spPr>
        <p:txBody>
          <a:bodyPr lIns="0" tIns="0" rIns="0" bIns="0" anchor="b"/>
          <a:lstStyle>
            <a:lvl1pPr algn="ctr">
              <a:lnSpc>
                <a:spcPct val="75000"/>
              </a:lnSpc>
              <a:defRPr sz="1200" b="1">
                <a:solidFill>
                  <a:schemeClr val="bg1"/>
                </a:solidFill>
              </a:defRPr>
            </a:lvl1pPr>
          </a:lstStyle>
          <a:p>
            <a:endParaRPr lang="en-US" dirty="0"/>
          </a:p>
        </p:txBody>
      </p:sp>
      <p:sp>
        <p:nvSpPr>
          <p:cNvPr id="10" name="Content Placeholder 9">
            <a:extLst>
              <a:ext uri="{FF2B5EF4-FFF2-40B4-BE49-F238E27FC236}">
                <a16:creationId xmlns:a16="http://schemas.microsoft.com/office/drawing/2014/main" id="{F77B15C8-F801-CE7B-29D5-162574985780}"/>
              </a:ext>
            </a:extLst>
          </p:cNvPr>
          <p:cNvSpPr>
            <a:spLocks noGrp="1"/>
          </p:cNvSpPr>
          <p:nvPr>
            <p:ph sz="quarter" idx="13" hasCustomPrompt="1"/>
          </p:nvPr>
        </p:nvSpPr>
        <p:spPr>
          <a:xfrm>
            <a:off x="2479752" y="1408753"/>
            <a:ext cx="7762875" cy="5072729"/>
          </a:xfrm>
        </p:spPr>
        <p:txBody>
          <a:bodyPr>
            <a:normAutofit/>
          </a:bodyPr>
          <a:lstStyle>
            <a:lvl1pPr marL="740664" indent="-740664">
              <a:spcBef>
                <a:spcPts val="1200"/>
              </a:spcBef>
              <a:spcAft>
                <a:spcPts val="200"/>
              </a:spcAft>
              <a:buClr>
                <a:schemeClr val="bg1"/>
              </a:buClr>
              <a:buFont typeface="+mj-lt"/>
              <a:buAutoNum type="arabicPeriod"/>
              <a:defRPr sz="3600" b="1"/>
            </a:lvl1pPr>
            <a:lvl2pPr marL="685800" indent="-457200">
              <a:spcBef>
                <a:spcPts val="1200"/>
              </a:spcBef>
              <a:spcAft>
                <a:spcPts val="200"/>
              </a:spcAft>
              <a:buClr>
                <a:schemeClr val="bg1"/>
              </a:buClr>
              <a:buFont typeface="+mj-lt"/>
              <a:buAutoNum type="arabicPeriod"/>
              <a:defRPr sz="3600" b="1"/>
            </a:lvl2pPr>
            <a:lvl3pPr marL="800100" indent="-342900">
              <a:spcBef>
                <a:spcPts val="1200"/>
              </a:spcBef>
              <a:spcAft>
                <a:spcPts val="200"/>
              </a:spcAft>
              <a:buClr>
                <a:schemeClr val="bg1"/>
              </a:buClr>
              <a:buFont typeface="+mj-lt"/>
              <a:buAutoNum type="arabicPeriod"/>
              <a:defRPr sz="3200" b="1"/>
            </a:lvl3pPr>
            <a:lvl4pPr marL="1028700" indent="-342900">
              <a:spcBef>
                <a:spcPts val="1200"/>
              </a:spcBef>
              <a:spcAft>
                <a:spcPts val="200"/>
              </a:spcAft>
              <a:buClr>
                <a:schemeClr val="bg1"/>
              </a:buClr>
              <a:buFont typeface="+mj-lt"/>
              <a:buAutoNum type="arabicPeriod"/>
              <a:defRPr sz="2800" b="1"/>
            </a:lvl4pPr>
            <a:lvl5pPr marL="1257300" indent="-342900">
              <a:spcBef>
                <a:spcPts val="1200"/>
              </a:spcBef>
              <a:spcAft>
                <a:spcPts val="200"/>
              </a:spcAft>
              <a:buClr>
                <a:schemeClr val="bg1"/>
              </a:buClr>
              <a:buFont typeface="+mj-lt"/>
              <a:buAutoNum type="arabicPeriod"/>
              <a:defRPr sz="2800" b="1"/>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24741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Title 1">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3" name="Freeform 24">
            <a:extLst>
              <a:ext uri="{FF2B5EF4-FFF2-40B4-BE49-F238E27FC236}">
                <a16:creationId xmlns:a16="http://schemas.microsoft.com/office/drawing/2014/main" id="{F00653FB-60D2-643C-1F1B-17F5B766E170}"/>
              </a:ext>
              <a:ext uri="{C183D7F6-B498-43B3-948B-1728B52AA6E4}">
                <adec:decorative xmlns:adec="http://schemas.microsoft.com/office/drawing/2017/decorative" val="1"/>
              </a:ext>
            </a:extLst>
          </p:cNvPr>
          <p:cNvSpPr/>
          <p:nvPr userDrawn="1"/>
        </p:nvSpPr>
        <p:spPr>
          <a:xfrm>
            <a:off x="656004" y="3428999"/>
            <a:ext cx="11535996" cy="3429000"/>
          </a:xfrm>
          <a:custGeom>
            <a:avLst/>
            <a:gdLst>
              <a:gd name="connsiteX0" fmla="*/ 0 w 11535996"/>
              <a:gd name="connsiteY0" fmla="*/ 0 h 3429000"/>
              <a:gd name="connsiteX1" fmla="*/ 11535996 w 11535996"/>
              <a:gd name="connsiteY1" fmla="*/ 0 h 3429000"/>
              <a:gd name="connsiteX2" fmla="*/ 11535996 w 11535996"/>
              <a:gd name="connsiteY2" fmla="*/ 2471285 h 3429000"/>
              <a:gd name="connsiteX3" fmla="*/ 11307396 w 11535996"/>
              <a:gd name="connsiteY3" fmla="*/ 2699885 h 3429000"/>
              <a:gd name="connsiteX4" fmla="*/ 11535996 w 11535996"/>
              <a:gd name="connsiteY4" fmla="*/ 2928485 h 3429000"/>
              <a:gd name="connsiteX5" fmla="*/ 11535996 w 11535996"/>
              <a:gd name="connsiteY5" fmla="*/ 3429000 h 3429000"/>
              <a:gd name="connsiteX6" fmla="*/ 0 w 11535996"/>
              <a:gd name="connsiteY6" fmla="*/ 3429000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535996" h="3429000">
                <a:moveTo>
                  <a:pt x="0" y="0"/>
                </a:moveTo>
                <a:lnTo>
                  <a:pt x="11535996" y="0"/>
                </a:lnTo>
                <a:lnTo>
                  <a:pt x="11535996" y="2471285"/>
                </a:lnTo>
                <a:cubicBezTo>
                  <a:pt x="11409744" y="2471285"/>
                  <a:pt x="11307396" y="2573633"/>
                  <a:pt x="11307396" y="2699885"/>
                </a:cubicBezTo>
                <a:cubicBezTo>
                  <a:pt x="11307396" y="2826137"/>
                  <a:pt x="11409744" y="2928485"/>
                  <a:pt x="11535996" y="2928485"/>
                </a:cubicBezTo>
                <a:lnTo>
                  <a:pt x="11535996" y="3429000"/>
                </a:lnTo>
                <a:lnTo>
                  <a:pt x="0" y="3429000"/>
                </a:ln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0AE0C96-F19F-9C72-0ECC-19CEAF520CD5}"/>
              </a:ext>
            </a:extLst>
          </p:cNvPr>
          <p:cNvSpPr>
            <a:spLocks noGrp="1"/>
          </p:cNvSpPr>
          <p:nvPr>
            <p:ph type="title" hasCustomPrompt="1"/>
          </p:nvPr>
        </p:nvSpPr>
        <p:spPr>
          <a:xfrm>
            <a:off x="656004" y="3428999"/>
            <a:ext cx="10879992" cy="3527616"/>
          </a:xfrm>
        </p:spPr>
        <p:txBody>
          <a:bodyPr lIns="91440" bIns="0" anchor="b">
            <a:noAutofit/>
          </a:bodyPr>
          <a:lstStyle>
            <a:lvl1pPr>
              <a:lnSpc>
                <a:spcPct val="75000"/>
              </a:lnSpc>
              <a:defRPr sz="6000"/>
            </a:lvl1pPr>
          </a:lstStyle>
          <a:p>
            <a:r>
              <a:rPr lang="en-US" dirty="0"/>
              <a:t>Click to add title</a:t>
            </a:r>
          </a:p>
        </p:txBody>
      </p:sp>
      <p:sp>
        <p:nvSpPr>
          <p:cNvPr id="7" name="Picture Placeholder 6">
            <a:extLst>
              <a:ext uri="{FF2B5EF4-FFF2-40B4-BE49-F238E27FC236}">
                <a16:creationId xmlns:a16="http://schemas.microsoft.com/office/drawing/2014/main" id="{4635F53A-FA3B-FBC0-EEF8-7B34CC1C11C8}"/>
              </a:ext>
            </a:extLst>
          </p:cNvPr>
          <p:cNvSpPr>
            <a:spLocks noGrp="1"/>
          </p:cNvSpPr>
          <p:nvPr>
            <p:ph type="pic" sz="quarter" idx="10"/>
          </p:nvPr>
        </p:nvSpPr>
        <p:spPr>
          <a:xfrm>
            <a:off x="655638" y="0"/>
            <a:ext cx="10880725" cy="3429000"/>
          </a:xfrm>
        </p:spPr>
        <p:txBody>
          <a:bodyPr/>
          <a:lstStyle>
            <a:lvl1pPr marL="0" indent="0" algn="ctr">
              <a:buNone/>
              <a:defRPr/>
            </a:lvl1pPr>
          </a:lstStyle>
          <a:p>
            <a:r>
              <a:rPr lang="en-GB"/>
              <a:t>Click icon to add picture</a:t>
            </a:r>
            <a:endParaRPr lang="en-US" dirty="0"/>
          </a:p>
        </p:txBody>
      </p: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200388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 Content + Image">
    <p:bg>
      <p:bgPr>
        <a:solidFill>
          <a:schemeClr val="accent3">
            <a:lumMod val="20000"/>
            <a:lumOff val="80000"/>
          </a:schemeClr>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9A66ED70-517E-1A4B-BF8B-6222E4AFC090}"/>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0AE0C96-F19F-9C72-0ECC-19CEAF520CD5}"/>
              </a:ext>
            </a:extLst>
          </p:cNvPr>
          <p:cNvSpPr>
            <a:spLocks noGrp="1"/>
          </p:cNvSpPr>
          <p:nvPr>
            <p:ph type="title" hasCustomPrompt="1"/>
          </p:nvPr>
        </p:nvSpPr>
        <p:spPr>
          <a:xfrm>
            <a:off x="1582" y="-8965"/>
            <a:ext cx="12190418" cy="3435682"/>
          </a:xfrm>
          <a:solidFill>
            <a:schemeClr val="accent3"/>
          </a:solidFill>
        </p:spPr>
        <p:txBody>
          <a:bodyPr lIns="91440" bIns="45720" anchor="b">
            <a:noAutofit/>
          </a:bodyPr>
          <a:lstStyle>
            <a:lvl1pPr>
              <a:lnSpc>
                <a:spcPct val="75000"/>
              </a:lnSpc>
              <a:defRPr sz="6000"/>
            </a:lvl1pPr>
          </a:lstStyle>
          <a:p>
            <a:r>
              <a:rPr lang="en-US" dirty="0"/>
              <a:t>Click to add title</a:t>
            </a:r>
          </a:p>
        </p:txBody>
      </p:sp>
      <p:sp>
        <p:nvSpPr>
          <p:cNvPr id="9" name="Content Placeholder 8">
            <a:extLst>
              <a:ext uri="{FF2B5EF4-FFF2-40B4-BE49-F238E27FC236}">
                <a16:creationId xmlns:a16="http://schemas.microsoft.com/office/drawing/2014/main" id="{D6CFA3FF-DED5-0A57-622D-8B56A5F7D010}"/>
              </a:ext>
            </a:extLst>
          </p:cNvPr>
          <p:cNvSpPr>
            <a:spLocks noGrp="1"/>
          </p:cNvSpPr>
          <p:nvPr>
            <p:ph sz="quarter" idx="11" hasCustomPrompt="1"/>
          </p:nvPr>
        </p:nvSpPr>
        <p:spPr>
          <a:xfrm>
            <a:off x="1210143" y="3827464"/>
            <a:ext cx="4347975" cy="2896066"/>
          </a:xfrm>
        </p:spPr>
        <p:txBody>
          <a:bodyPr lIns="0">
            <a:normAutofit/>
          </a:bodyPr>
          <a:lstStyle>
            <a:lvl1pPr marL="0" indent="0">
              <a:buNone/>
              <a:defRPr sz="3200"/>
            </a:lvl1pPr>
            <a:lvl2pPr marL="228600" indent="0">
              <a:buNone/>
              <a:defRPr sz="3200"/>
            </a:lvl2pPr>
            <a:lvl3pPr marL="457200" indent="0">
              <a:buNone/>
              <a:defRPr sz="2800"/>
            </a:lvl3pPr>
            <a:lvl4pPr marL="685800" indent="0">
              <a:buNone/>
              <a:defRPr sz="2400"/>
            </a:lvl4pPr>
            <a:lvl5pPr marL="914400" indent="0">
              <a:buNone/>
              <a:defRPr sz="24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Picture Placeholder 6">
            <a:extLst>
              <a:ext uri="{FF2B5EF4-FFF2-40B4-BE49-F238E27FC236}">
                <a16:creationId xmlns:a16="http://schemas.microsoft.com/office/drawing/2014/main" id="{4635F53A-FA3B-FBC0-EEF8-7B34CC1C11C8}"/>
              </a:ext>
            </a:extLst>
          </p:cNvPr>
          <p:cNvSpPr>
            <a:spLocks noGrp="1"/>
          </p:cNvSpPr>
          <p:nvPr>
            <p:ph type="pic" sz="quarter" idx="10"/>
          </p:nvPr>
        </p:nvSpPr>
        <p:spPr>
          <a:xfrm>
            <a:off x="6102703" y="3429000"/>
            <a:ext cx="5439996" cy="3429000"/>
          </a:xfrm>
        </p:spPr>
        <p:txBody>
          <a:bodyPr/>
          <a:lstStyle>
            <a:lvl1pPr marL="0" indent="0" algn="ctr">
              <a:buNone/>
              <a:defRPr/>
            </a:lvl1pPr>
          </a:lstStyle>
          <a:p>
            <a:r>
              <a:rPr lang="en-GB"/>
              <a:t>Click icon to add picture</a:t>
            </a:r>
            <a:endParaRPr lang="en-US" dirty="0"/>
          </a:p>
        </p:txBody>
      </p: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635607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 Content 1">
    <p:bg>
      <p:bgPr>
        <a:solidFill>
          <a:schemeClr val="accent3">
            <a:lumMod val="20000"/>
            <a:lumOff val="80000"/>
          </a:schemeClr>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C886B185-3833-879A-4CDA-070118A5B965}"/>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2">
            <a:extLst>
              <a:ext uri="{FF2B5EF4-FFF2-40B4-BE49-F238E27FC236}">
                <a16:creationId xmlns:a16="http://schemas.microsoft.com/office/drawing/2014/main" id="{311B4039-8F52-77B8-F9D3-6BE35C73F39D}"/>
              </a:ext>
            </a:extLst>
          </p:cNvPr>
          <p:cNvSpPr>
            <a:spLocks noGrp="1"/>
          </p:cNvSpPr>
          <p:nvPr>
            <p:ph type="title" hasCustomPrompt="1"/>
          </p:nvPr>
        </p:nvSpPr>
        <p:spPr>
          <a:xfrm>
            <a:off x="656004" y="-4021"/>
            <a:ext cx="11526779" cy="1000390"/>
          </a:xfrm>
          <a:solidFill>
            <a:schemeClr val="accent3"/>
          </a:solidFill>
        </p:spPr>
        <p:txBody>
          <a:bodyPr lIns="91440" anchor="t">
            <a:noAutofit/>
          </a:bodyPr>
          <a:lstStyle>
            <a:lvl1pPr>
              <a:defRPr sz="3600" b="1"/>
            </a:lvl1pPr>
          </a:lstStyle>
          <a:p>
            <a:r>
              <a:rPr lang="en-US" dirty="0"/>
              <a:t>Click to add title</a:t>
            </a:r>
          </a:p>
        </p:txBody>
      </p:sp>
      <p:sp>
        <p:nvSpPr>
          <p:cNvPr id="9" name="Slide Number Placeholder 5">
            <a:extLst>
              <a:ext uri="{FF2B5EF4-FFF2-40B4-BE49-F238E27FC236}">
                <a16:creationId xmlns:a16="http://schemas.microsoft.com/office/drawing/2014/main" id="{28D8738A-6EF0-C0C7-7C15-2E5BD362AF0F}"/>
              </a:ext>
            </a:extLst>
          </p:cNvPr>
          <p:cNvSpPr>
            <a:spLocks noGrp="1"/>
          </p:cNvSpPr>
          <p:nvPr>
            <p:ph type="sldNum" sz="quarter" idx="12"/>
          </p:nvPr>
        </p:nvSpPr>
        <p:spPr>
          <a:xfrm>
            <a:off x="121646" y="569183"/>
            <a:ext cx="399350" cy="288759"/>
          </a:xfrm>
        </p:spPr>
        <p:txBody>
          <a:bodyPr lIns="0" tIns="0" rIns="0" bIns="0" anchor="t"/>
          <a:lstStyle>
            <a:lvl1pPr algn="ctr">
              <a:defRPr sz="1200" b="1">
                <a:solidFill>
                  <a:schemeClr val="bg1"/>
                </a:solidFill>
              </a:defRPr>
            </a:lvl1pPr>
          </a:lstStyle>
          <a:p>
            <a:fld id="{4FAB73BC-B049-4115-A692-8D63A059BFB8}" type="slidenum">
              <a:rPr lang="en-US" smtClean="0"/>
              <a:pPr/>
              <a:t>‹#›</a:t>
            </a:fld>
            <a:endParaRPr lang="en-US" dirty="0"/>
          </a:p>
        </p:txBody>
      </p:sp>
      <p:sp>
        <p:nvSpPr>
          <p:cNvPr id="8" name="Footer Placeholder 4">
            <a:extLst>
              <a:ext uri="{FF2B5EF4-FFF2-40B4-BE49-F238E27FC236}">
                <a16:creationId xmlns:a16="http://schemas.microsoft.com/office/drawing/2014/main" id="{6140CFAE-1C78-7504-A1BC-0D36971B3FD9}"/>
              </a:ext>
            </a:extLst>
          </p:cNvPr>
          <p:cNvSpPr>
            <a:spLocks noGrp="1"/>
          </p:cNvSpPr>
          <p:nvPr>
            <p:ph type="ftr" sz="quarter" idx="11"/>
          </p:nvPr>
        </p:nvSpPr>
        <p:spPr>
          <a:xfrm rot="16200000">
            <a:off x="-1712017" y="3229324"/>
            <a:ext cx="4066678" cy="399351"/>
          </a:xfrm>
        </p:spPr>
        <p:txBody>
          <a:bodyPr lIns="0" tIns="0" rIns="0" bIns="0"/>
          <a:lstStyle>
            <a:lvl1pPr algn="ctr">
              <a:defRPr sz="1200" b="1">
                <a:solidFill>
                  <a:schemeClr val="bg1"/>
                </a:solidFill>
              </a:defRPr>
            </a:lvl1pPr>
          </a:lstStyle>
          <a:p>
            <a:endParaRPr lang="en-US" dirty="0"/>
          </a:p>
        </p:txBody>
      </p:sp>
      <p:sp>
        <p:nvSpPr>
          <p:cNvPr id="7" name="Date Placeholder 3">
            <a:extLst>
              <a:ext uri="{FF2B5EF4-FFF2-40B4-BE49-F238E27FC236}">
                <a16:creationId xmlns:a16="http://schemas.microsoft.com/office/drawing/2014/main" id="{2D5A15F4-177D-053F-06DF-1070D6B0FF29}"/>
              </a:ext>
            </a:extLst>
          </p:cNvPr>
          <p:cNvSpPr>
            <a:spLocks noGrp="1"/>
          </p:cNvSpPr>
          <p:nvPr>
            <p:ph type="dt" sz="half" idx="10"/>
          </p:nvPr>
        </p:nvSpPr>
        <p:spPr>
          <a:xfrm>
            <a:off x="121646" y="5968952"/>
            <a:ext cx="399351" cy="319865"/>
          </a:xfrm>
        </p:spPr>
        <p:txBody>
          <a:bodyPr lIns="0" tIns="0" rIns="0" bIns="0" anchor="b"/>
          <a:lstStyle>
            <a:lvl1pPr algn="ctr">
              <a:lnSpc>
                <a:spcPct val="75000"/>
              </a:lnSpc>
              <a:defRPr sz="1200" b="1">
                <a:solidFill>
                  <a:schemeClr val="bg1"/>
                </a:solidFill>
              </a:defRPr>
            </a:lvl1pPr>
          </a:lstStyle>
          <a:p>
            <a:endParaRPr lang="en-US" dirty="0"/>
          </a:p>
        </p:txBody>
      </p:sp>
      <p:sp>
        <p:nvSpPr>
          <p:cNvPr id="10" name="Content Placeholder 9">
            <a:extLst>
              <a:ext uri="{FF2B5EF4-FFF2-40B4-BE49-F238E27FC236}">
                <a16:creationId xmlns:a16="http://schemas.microsoft.com/office/drawing/2014/main" id="{F77B15C8-F801-CE7B-29D5-162574985780}"/>
              </a:ext>
            </a:extLst>
          </p:cNvPr>
          <p:cNvSpPr>
            <a:spLocks noGrp="1"/>
          </p:cNvSpPr>
          <p:nvPr>
            <p:ph sz="quarter" idx="13" hasCustomPrompt="1"/>
          </p:nvPr>
        </p:nvSpPr>
        <p:spPr>
          <a:xfrm>
            <a:off x="2475200" y="1399785"/>
            <a:ext cx="8874117" cy="5027909"/>
          </a:xfrm>
        </p:spPr>
        <p:txBody>
          <a:bodyPr>
            <a:normAutofit/>
          </a:bodyPr>
          <a:lstStyle>
            <a:lvl1pPr marL="0" indent="0">
              <a:spcBef>
                <a:spcPts val="1200"/>
              </a:spcBef>
              <a:spcAft>
                <a:spcPts val="200"/>
              </a:spcAft>
              <a:buClr>
                <a:schemeClr val="bg1"/>
              </a:buClr>
              <a:buFont typeface="+mj-lt"/>
              <a:buNone/>
              <a:defRPr sz="2400" b="1"/>
            </a:lvl1pPr>
            <a:lvl2pPr marL="182880" indent="-182880">
              <a:spcBef>
                <a:spcPts val="1200"/>
              </a:spcBef>
              <a:spcAft>
                <a:spcPts val="200"/>
              </a:spcAft>
              <a:buClr>
                <a:schemeClr val="bg1"/>
              </a:buClr>
              <a:buFont typeface="Wingdings" panose="05000000000000000000" pitchFamily="2" charset="2"/>
              <a:buChar char=" "/>
              <a:defRPr sz="2400" b="0"/>
            </a:lvl2pPr>
            <a:lvl3pPr marL="365760" indent="-182880">
              <a:spcBef>
                <a:spcPts val="1200"/>
              </a:spcBef>
              <a:spcAft>
                <a:spcPts val="200"/>
              </a:spcAft>
              <a:buClr>
                <a:schemeClr val="bg1"/>
              </a:buClr>
              <a:buFont typeface="Wingdings" panose="05000000000000000000" pitchFamily="2" charset="2"/>
              <a:buChar char=" "/>
              <a:defRPr sz="2400" b="0"/>
            </a:lvl3pPr>
            <a:lvl4pPr marL="548640" indent="-182880">
              <a:spcBef>
                <a:spcPts val="1200"/>
              </a:spcBef>
              <a:spcAft>
                <a:spcPts val="200"/>
              </a:spcAft>
              <a:buClr>
                <a:schemeClr val="bg1"/>
              </a:buClr>
              <a:buFont typeface="Wingdings" panose="05000000000000000000" pitchFamily="2" charset="2"/>
              <a:buChar char=" "/>
              <a:defRPr sz="2400" b="0"/>
            </a:lvl4pPr>
            <a:lvl5pPr marL="731520" indent="-182880">
              <a:spcBef>
                <a:spcPts val="1200"/>
              </a:spcBef>
              <a:spcAft>
                <a:spcPts val="200"/>
              </a:spcAft>
              <a:buClr>
                <a:schemeClr val="bg1"/>
              </a:buClr>
              <a:buFont typeface="Wingdings" panose="05000000000000000000" pitchFamily="2" charset="2"/>
              <a:buChar char=" "/>
              <a:defRPr sz="2400" b="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72493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Section Title 2">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E0C96-F19F-9C72-0ECC-19CEAF520CD5}"/>
              </a:ext>
            </a:extLst>
          </p:cNvPr>
          <p:cNvSpPr>
            <a:spLocks noGrp="1"/>
          </p:cNvSpPr>
          <p:nvPr>
            <p:ph type="title" hasCustomPrompt="1"/>
          </p:nvPr>
        </p:nvSpPr>
        <p:spPr>
          <a:xfrm>
            <a:off x="651398" y="1640541"/>
            <a:ext cx="11540602" cy="3736130"/>
          </a:xfrm>
          <a:solidFill>
            <a:schemeClr val="accent3"/>
          </a:solidFill>
        </p:spPr>
        <p:txBody>
          <a:bodyPr lIns="91440" bIns="45720" anchor="b">
            <a:noAutofit/>
          </a:bodyPr>
          <a:lstStyle>
            <a:lvl1pPr>
              <a:lnSpc>
                <a:spcPct val="75000"/>
              </a:lnSpc>
              <a:defRPr sz="6000"/>
            </a:lvl1pPr>
          </a:lstStyle>
          <a:p>
            <a:r>
              <a:rPr lang="en-US" dirty="0"/>
              <a:t>Click to add title</a:t>
            </a:r>
          </a:p>
        </p:txBody>
      </p:sp>
      <p:sp>
        <p:nvSpPr>
          <p:cNvPr id="9" name="Content Placeholder 8">
            <a:extLst>
              <a:ext uri="{FF2B5EF4-FFF2-40B4-BE49-F238E27FC236}">
                <a16:creationId xmlns:a16="http://schemas.microsoft.com/office/drawing/2014/main" id="{D6CFA3FF-DED5-0A57-622D-8B56A5F7D010}"/>
              </a:ext>
            </a:extLst>
          </p:cNvPr>
          <p:cNvSpPr>
            <a:spLocks noGrp="1"/>
          </p:cNvSpPr>
          <p:nvPr>
            <p:ph sz="quarter" idx="11" hasCustomPrompt="1"/>
          </p:nvPr>
        </p:nvSpPr>
        <p:spPr>
          <a:xfrm>
            <a:off x="646792" y="-12632"/>
            <a:ext cx="11545207" cy="1653173"/>
          </a:xfrm>
          <a:solidFill>
            <a:schemeClr val="accent3"/>
          </a:solidFill>
        </p:spPr>
        <p:txBody>
          <a:bodyPr lIns="91440">
            <a:normAutofit/>
          </a:bodyPr>
          <a:lstStyle>
            <a:lvl1pPr marL="0" indent="0">
              <a:buNone/>
              <a:defRPr sz="3600" b="1" cap="all" baseline="0"/>
            </a:lvl1pPr>
            <a:lvl2pPr marL="228600" indent="0">
              <a:buNone/>
              <a:defRPr sz="3600" b="1" cap="all" baseline="0"/>
            </a:lvl2pPr>
            <a:lvl3pPr marL="457200" indent="0">
              <a:buNone/>
              <a:defRPr sz="3200" b="1" cap="all" baseline="0"/>
            </a:lvl3pPr>
            <a:lvl4pPr marL="685800" indent="0">
              <a:buNone/>
              <a:defRPr sz="2800" b="1" cap="all" baseline="0"/>
            </a:lvl4pPr>
            <a:lvl5pPr marL="914400" indent="0">
              <a:buNone/>
              <a:defRPr sz="2800" b="1" cap="all" baseline="0"/>
            </a:lvl5pPr>
          </a:lstStyle>
          <a:p>
            <a:pPr lvl="0"/>
            <a:r>
              <a:rPr lang="en-US" dirty="0"/>
              <a:t>Click to add content</a:t>
            </a:r>
          </a:p>
          <a:p>
            <a:pPr lvl="1"/>
            <a:r>
              <a:rPr lang="en-US" dirty="0"/>
              <a:t>Second level</a:t>
            </a:r>
          </a:p>
          <a:p>
            <a:pPr lvl="2"/>
            <a:r>
              <a:rPr lang="en-US" dirty="0"/>
              <a:t>Third level</a:t>
            </a:r>
          </a:p>
        </p:txBody>
      </p:sp>
      <p:cxnSp>
        <p:nvCxnSpPr>
          <p:cNvPr id="10" name="Straight Connector 9">
            <a:extLst>
              <a:ext uri="{FF2B5EF4-FFF2-40B4-BE49-F238E27FC236}">
                <a16:creationId xmlns:a16="http://schemas.microsoft.com/office/drawing/2014/main" id="{9A66ED70-517E-1A4B-BF8B-6222E4AFC090}"/>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640565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wo Columns 1">
    <p:bg>
      <p:bgPr>
        <a:solidFill>
          <a:schemeClr val="accent3">
            <a:lumMod val="20000"/>
            <a:lumOff val="80000"/>
          </a:schemeClr>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C886B185-3833-879A-4CDA-070118A5B965}"/>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2">
            <a:extLst>
              <a:ext uri="{FF2B5EF4-FFF2-40B4-BE49-F238E27FC236}">
                <a16:creationId xmlns:a16="http://schemas.microsoft.com/office/drawing/2014/main" id="{311B4039-8F52-77B8-F9D3-6BE35C73F39D}"/>
              </a:ext>
            </a:extLst>
          </p:cNvPr>
          <p:cNvSpPr>
            <a:spLocks noGrp="1"/>
          </p:cNvSpPr>
          <p:nvPr>
            <p:ph type="title" hasCustomPrompt="1"/>
          </p:nvPr>
        </p:nvSpPr>
        <p:spPr>
          <a:xfrm>
            <a:off x="656004" y="-4021"/>
            <a:ext cx="11526779" cy="1000390"/>
          </a:xfrm>
          <a:solidFill>
            <a:schemeClr val="accent3"/>
          </a:solidFill>
        </p:spPr>
        <p:txBody>
          <a:bodyPr lIns="91440" anchor="t">
            <a:noAutofit/>
          </a:bodyPr>
          <a:lstStyle>
            <a:lvl1pPr>
              <a:defRPr sz="3600" b="1"/>
            </a:lvl1pPr>
          </a:lstStyle>
          <a:p>
            <a:r>
              <a:rPr lang="en-US" dirty="0"/>
              <a:t>Click to add title</a:t>
            </a:r>
          </a:p>
        </p:txBody>
      </p:sp>
      <p:sp>
        <p:nvSpPr>
          <p:cNvPr id="9" name="Slide Number Placeholder 5">
            <a:extLst>
              <a:ext uri="{FF2B5EF4-FFF2-40B4-BE49-F238E27FC236}">
                <a16:creationId xmlns:a16="http://schemas.microsoft.com/office/drawing/2014/main" id="{28D8738A-6EF0-C0C7-7C15-2E5BD362AF0F}"/>
              </a:ext>
            </a:extLst>
          </p:cNvPr>
          <p:cNvSpPr>
            <a:spLocks noGrp="1"/>
          </p:cNvSpPr>
          <p:nvPr>
            <p:ph type="sldNum" sz="quarter" idx="12"/>
          </p:nvPr>
        </p:nvSpPr>
        <p:spPr>
          <a:xfrm>
            <a:off x="121646" y="569183"/>
            <a:ext cx="399350" cy="288759"/>
          </a:xfrm>
        </p:spPr>
        <p:txBody>
          <a:bodyPr lIns="0" tIns="0" rIns="0" bIns="0" anchor="t"/>
          <a:lstStyle>
            <a:lvl1pPr algn="ctr">
              <a:defRPr sz="1200" b="1">
                <a:solidFill>
                  <a:schemeClr val="bg1"/>
                </a:solidFill>
              </a:defRPr>
            </a:lvl1pPr>
          </a:lstStyle>
          <a:p>
            <a:fld id="{4FAB73BC-B049-4115-A692-8D63A059BFB8}" type="slidenum">
              <a:rPr lang="en-US" smtClean="0"/>
              <a:pPr/>
              <a:t>‹#›</a:t>
            </a:fld>
            <a:endParaRPr lang="en-US" dirty="0"/>
          </a:p>
        </p:txBody>
      </p:sp>
      <p:sp>
        <p:nvSpPr>
          <p:cNvPr id="8" name="Footer Placeholder 4">
            <a:extLst>
              <a:ext uri="{FF2B5EF4-FFF2-40B4-BE49-F238E27FC236}">
                <a16:creationId xmlns:a16="http://schemas.microsoft.com/office/drawing/2014/main" id="{6140CFAE-1C78-7504-A1BC-0D36971B3FD9}"/>
              </a:ext>
            </a:extLst>
          </p:cNvPr>
          <p:cNvSpPr>
            <a:spLocks noGrp="1"/>
          </p:cNvSpPr>
          <p:nvPr>
            <p:ph type="ftr" sz="quarter" idx="11"/>
          </p:nvPr>
        </p:nvSpPr>
        <p:spPr>
          <a:xfrm rot="16200000">
            <a:off x="-1712017" y="3229324"/>
            <a:ext cx="4066678" cy="399351"/>
          </a:xfrm>
        </p:spPr>
        <p:txBody>
          <a:bodyPr lIns="0" tIns="0" rIns="0" bIns="0"/>
          <a:lstStyle>
            <a:lvl1pPr algn="ctr">
              <a:defRPr sz="1200" b="1">
                <a:solidFill>
                  <a:schemeClr val="bg1"/>
                </a:solidFill>
              </a:defRPr>
            </a:lvl1pPr>
          </a:lstStyle>
          <a:p>
            <a:endParaRPr lang="en-US" dirty="0"/>
          </a:p>
        </p:txBody>
      </p:sp>
      <p:sp>
        <p:nvSpPr>
          <p:cNvPr id="7" name="Date Placeholder 3">
            <a:extLst>
              <a:ext uri="{FF2B5EF4-FFF2-40B4-BE49-F238E27FC236}">
                <a16:creationId xmlns:a16="http://schemas.microsoft.com/office/drawing/2014/main" id="{2D5A15F4-177D-053F-06DF-1070D6B0FF29}"/>
              </a:ext>
            </a:extLst>
          </p:cNvPr>
          <p:cNvSpPr>
            <a:spLocks noGrp="1"/>
          </p:cNvSpPr>
          <p:nvPr>
            <p:ph type="dt" sz="half" idx="10"/>
          </p:nvPr>
        </p:nvSpPr>
        <p:spPr>
          <a:xfrm>
            <a:off x="121646" y="5968952"/>
            <a:ext cx="399351" cy="319865"/>
          </a:xfrm>
        </p:spPr>
        <p:txBody>
          <a:bodyPr lIns="0" tIns="0" rIns="0" bIns="0" anchor="b"/>
          <a:lstStyle>
            <a:lvl1pPr algn="ctr">
              <a:lnSpc>
                <a:spcPct val="75000"/>
              </a:lnSpc>
              <a:defRPr sz="1200" b="1">
                <a:solidFill>
                  <a:schemeClr val="bg1"/>
                </a:solidFill>
              </a:defRPr>
            </a:lvl1pPr>
          </a:lstStyle>
          <a:p>
            <a:endParaRPr lang="en-US" dirty="0"/>
          </a:p>
        </p:txBody>
      </p:sp>
      <p:sp>
        <p:nvSpPr>
          <p:cNvPr id="10" name="Content Placeholder 9">
            <a:extLst>
              <a:ext uri="{FF2B5EF4-FFF2-40B4-BE49-F238E27FC236}">
                <a16:creationId xmlns:a16="http://schemas.microsoft.com/office/drawing/2014/main" id="{F77B15C8-F801-CE7B-29D5-162574985780}"/>
              </a:ext>
            </a:extLst>
          </p:cNvPr>
          <p:cNvSpPr>
            <a:spLocks noGrp="1"/>
          </p:cNvSpPr>
          <p:nvPr>
            <p:ph sz="quarter" idx="13" hasCustomPrompt="1"/>
          </p:nvPr>
        </p:nvSpPr>
        <p:spPr>
          <a:xfrm>
            <a:off x="1108600" y="1392631"/>
            <a:ext cx="4853595" cy="5027909"/>
          </a:xfrm>
        </p:spPr>
        <p:txBody>
          <a:bodyPr>
            <a:normAutofit/>
          </a:bodyPr>
          <a:lstStyle>
            <a:lvl1pPr marL="0" indent="0">
              <a:spcBef>
                <a:spcPts val="1200"/>
              </a:spcBef>
              <a:spcAft>
                <a:spcPts val="200"/>
              </a:spcAft>
              <a:buClr>
                <a:schemeClr val="bg1"/>
              </a:buClr>
              <a:buFont typeface="+mj-lt"/>
              <a:buNone/>
              <a:defRPr sz="2400" b="1"/>
            </a:lvl1pPr>
            <a:lvl2pPr marL="0" indent="0">
              <a:spcBef>
                <a:spcPts val="1200"/>
              </a:spcBef>
              <a:spcAft>
                <a:spcPts val="200"/>
              </a:spcAft>
              <a:buClr>
                <a:schemeClr val="bg1"/>
              </a:buClr>
              <a:buFont typeface="Wingdings" panose="05000000000000000000" pitchFamily="2" charset="2"/>
              <a:buNone/>
              <a:defRPr sz="2400" b="0"/>
            </a:lvl2pPr>
            <a:lvl3pPr marL="182880" indent="-182880">
              <a:spcBef>
                <a:spcPts val="1200"/>
              </a:spcBef>
              <a:spcAft>
                <a:spcPts val="200"/>
              </a:spcAft>
              <a:buClr>
                <a:schemeClr val="bg1"/>
              </a:buClr>
              <a:buFont typeface="Wingdings" panose="05000000000000000000" pitchFamily="2" charset="2"/>
              <a:buChar char=" "/>
              <a:defRPr sz="2400" b="0"/>
            </a:lvl3pPr>
            <a:lvl4pPr marL="365760" indent="-182880">
              <a:spcBef>
                <a:spcPts val="1200"/>
              </a:spcBef>
              <a:spcAft>
                <a:spcPts val="200"/>
              </a:spcAft>
              <a:buClr>
                <a:schemeClr val="bg1"/>
              </a:buClr>
              <a:buFont typeface="Wingdings" panose="05000000000000000000" pitchFamily="2" charset="2"/>
              <a:buChar char=" "/>
              <a:defRPr sz="2400" b="0"/>
            </a:lvl4pPr>
            <a:lvl5pPr marL="548640" indent="-182880">
              <a:spcBef>
                <a:spcPts val="1200"/>
              </a:spcBef>
              <a:spcAft>
                <a:spcPts val="200"/>
              </a:spcAft>
              <a:buClr>
                <a:schemeClr val="bg1"/>
              </a:buClr>
              <a:buFont typeface="Wingdings" panose="05000000000000000000" pitchFamily="2" charset="2"/>
              <a:buChar char=" "/>
              <a:defRPr sz="2400" b="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9">
            <a:extLst>
              <a:ext uri="{FF2B5EF4-FFF2-40B4-BE49-F238E27FC236}">
                <a16:creationId xmlns:a16="http://schemas.microsoft.com/office/drawing/2014/main" id="{CD50CAF7-2F1B-2DE8-0836-79855C8FAF7E}"/>
              </a:ext>
            </a:extLst>
          </p:cNvPr>
          <p:cNvSpPr>
            <a:spLocks noGrp="1"/>
          </p:cNvSpPr>
          <p:nvPr>
            <p:ph sz="quarter" idx="14" hasCustomPrompt="1"/>
          </p:nvPr>
        </p:nvSpPr>
        <p:spPr>
          <a:xfrm>
            <a:off x="6428358" y="1392631"/>
            <a:ext cx="4853595" cy="5027909"/>
          </a:xfrm>
        </p:spPr>
        <p:txBody>
          <a:bodyPr>
            <a:normAutofit/>
          </a:bodyPr>
          <a:lstStyle>
            <a:lvl1pPr marL="0" indent="0">
              <a:spcBef>
                <a:spcPts val="1200"/>
              </a:spcBef>
              <a:spcAft>
                <a:spcPts val="200"/>
              </a:spcAft>
              <a:buClr>
                <a:schemeClr val="bg1"/>
              </a:buClr>
              <a:buFont typeface="+mj-lt"/>
              <a:buNone/>
              <a:defRPr sz="2400" b="1"/>
            </a:lvl1pPr>
            <a:lvl2pPr marL="0" indent="0">
              <a:spcBef>
                <a:spcPts val="1200"/>
              </a:spcBef>
              <a:spcAft>
                <a:spcPts val="200"/>
              </a:spcAft>
              <a:buClr>
                <a:schemeClr val="bg1"/>
              </a:buClr>
              <a:buFont typeface="Wingdings" panose="05000000000000000000" pitchFamily="2" charset="2"/>
              <a:buNone/>
              <a:defRPr sz="2400" b="0"/>
            </a:lvl2pPr>
            <a:lvl3pPr marL="182880" indent="-182880">
              <a:spcBef>
                <a:spcPts val="1200"/>
              </a:spcBef>
              <a:spcAft>
                <a:spcPts val="200"/>
              </a:spcAft>
              <a:buClr>
                <a:schemeClr val="bg1"/>
              </a:buClr>
              <a:buFont typeface="Wingdings" panose="05000000000000000000" pitchFamily="2" charset="2"/>
              <a:buChar char=" "/>
              <a:defRPr sz="2400" b="0"/>
            </a:lvl3pPr>
            <a:lvl4pPr marL="365760" indent="-182880">
              <a:spcBef>
                <a:spcPts val="1200"/>
              </a:spcBef>
              <a:spcAft>
                <a:spcPts val="200"/>
              </a:spcAft>
              <a:buClr>
                <a:schemeClr val="bg1"/>
              </a:buClr>
              <a:buFont typeface="Wingdings" panose="05000000000000000000" pitchFamily="2" charset="2"/>
              <a:buChar char=" "/>
              <a:defRPr sz="2400" b="0"/>
            </a:lvl4pPr>
            <a:lvl5pPr marL="548640" indent="-182880">
              <a:spcBef>
                <a:spcPts val="1200"/>
              </a:spcBef>
              <a:spcAft>
                <a:spcPts val="200"/>
              </a:spcAft>
              <a:buClr>
                <a:schemeClr val="bg1"/>
              </a:buClr>
              <a:buFont typeface="Wingdings" panose="05000000000000000000" pitchFamily="2" charset="2"/>
              <a:buChar char=" "/>
              <a:defRPr sz="2400" b="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4808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wo Columns 2">
    <p:bg>
      <p:bgPr>
        <a:solidFill>
          <a:schemeClr val="accent3">
            <a:lumMod val="20000"/>
            <a:lumOff val="80000"/>
          </a:schemeClr>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C886B185-3833-879A-4CDA-070118A5B965}"/>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2">
            <a:extLst>
              <a:ext uri="{FF2B5EF4-FFF2-40B4-BE49-F238E27FC236}">
                <a16:creationId xmlns:a16="http://schemas.microsoft.com/office/drawing/2014/main" id="{311B4039-8F52-77B8-F9D3-6BE35C73F39D}"/>
              </a:ext>
            </a:extLst>
          </p:cNvPr>
          <p:cNvSpPr>
            <a:spLocks noGrp="1"/>
          </p:cNvSpPr>
          <p:nvPr>
            <p:ph type="title" hasCustomPrompt="1"/>
          </p:nvPr>
        </p:nvSpPr>
        <p:spPr>
          <a:xfrm>
            <a:off x="656004" y="-4021"/>
            <a:ext cx="11526779" cy="1000390"/>
          </a:xfrm>
          <a:solidFill>
            <a:schemeClr val="accent3"/>
          </a:solidFill>
        </p:spPr>
        <p:txBody>
          <a:bodyPr lIns="91440" anchor="t">
            <a:noAutofit/>
          </a:bodyPr>
          <a:lstStyle>
            <a:lvl1pPr>
              <a:defRPr sz="3600" b="1"/>
            </a:lvl1pPr>
          </a:lstStyle>
          <a:p>
            <a:r>
              <a:rPr lang="en-US" dirty="0"/>
              <a:t>Click to add title</a:t>
            </a:r>
          </a:p>
        </p:txBody>
      </p:sp>
      <p:sp>
        <p:nvSpPr>
          <p:cNvPr id="9" name="Slide Number Placeholder 5">
            <a:extLst>
              <a:ext uri="{FF2B5EF4-FFF2-40B4-BE49-F238E27FC236}">
                <a16:creationId xmlns:a16="http://schemas.microsoft.com/office/drawing/2014/main" id="{28D8738A-6EF0-C0C7-7C15-2E5BD362AF0F}"/>
              </a:ext>
            </a:extLst>
          </p:cNvPr>
          <p:cNvSpPr>
            <a:spLocks noGrp="1"/>
          </p:cNvSpPr>
          <p:nvPr>
            <p:ph type="sldNum" sz="quarter" idx="12"/>
          </p:nvPr>
        </p:nvSpPr>
        <p:spPr>
          <a:xfrm>
            <a:off x="121646" y="569183"/>
            <a:ext cx="399350" cy="288759"/>
          </a:xfrm>
        </p:spPr>
        <p:txBody>
          <a:bodyPr lIns="0" tIns="0" rIns="0" bIns="0" anchor="t"/>
          <a:lstStyle>
            <a:lvl1pPr algn="ctr">
              <a:defRPr sz="1200" b="1">
                <a:solidFill>
                  <a:schemeClr val="bg1"/>
                </a:solidFill>
              </a:defRPr>
            </a:lvl1pPr>
          </a:lstStyle>
          <a:p>
            <a:fld id="{4FAB73BC-B049-4115-A692-8D63A059BFB8}" type="slidenum">
              <a:rPr lang="en-US" smtClean="0"/>
              <a:pPr/>
              <a:t>‹#›</a:t>
            </a:fld>
            <a:endParaRPr lang="en-US" dirty="0"/>
          </a:p>
        </p:txBody>
      </p:sp>
      <p:sp>
        <p:nvSpPr>
          <p:cNvPr id="8" name="Footer Placeholder 4">
            <a:extLst>
              <a:ext uri="{FF2B5EF4-FFF2-40B4-BE49-F238E27FC236}">
                <a16:creationId xmlns:a16="http://schemas.microsoft.com/office/drawing/2014/main" id="{6140CFAE-1C78-7504-A1BC-0D36971B3FD9}"/>
              </a:ext>
            </a:extLst>
          </p:cNvPr>
          <p:cNvSpPr>
            <a:spLocks noGrp="1"/>
          </p:cNvSpPr>
          <p:nvPr>
            <p:ph type="ftr" sz="quarter" idx="11"/>
          </p:nvPr>
        </p:nvSpPr>
        <p:spPr>
          <a:xfrm rot="16200000">
            <a:off x="-1712017" y="3229324"/>
            <a:ext cx="4066678" cy="399351"/>
          </a:xfrm>
        </p:spPr>
        <p:txBody>
          <a:bodyPr lIns="0" tIns="0" rIns="0" bIns="0"/>
          <a:lstStyle>
            <a:lvl1pPr algn="ctr">
              <a:defRPr sz="1200" b="1">
                <a:solidFill>
                  <a:schemeClr val="bg1"/>
                </a:solidFill>
              </a:defRPr>
            </a:lvl1pPr>
          </a:lstStyle>
          <a:p>
            <a:endParaRPr lang="en-US" dirty="0"/>
          </a:p>
        </p:txBody>
      </p:sp>
      <p:sp>
        <p:nvSpPr>
          <p:cNvPr id="7" name="Date Placeholder 3">
            <a:extLst>
              <a:ext uri="{FF2B5EF4-FFF2-40B4-BE49-F238E27FC236}">
                <a16:creationId xmlns:a16="http://schemas.microsoft.com/office/drawing/2014/main" id="{2D5A15F4-177D-053F-06DF-1070D6B0FF29}"/>
              </a:ext>
            </a:extLst>
          </p:cNvPr>
          <p:cNvSpPr>
            <a:spLocks noGrp="1"/>
          </p:cNvSpPr>
          <p:nvPr>
            <p:ph type="dt" sz="half" idx="10"/>
          </p:nvPr>
        </p:nvSpPr>
        <p:spPr>
          <a:xfrm>
            <a:off x="121646" y="5968952"/>
            <a:ext cx="399351" cy="319865"/>
          </a:xfrm>
        </p:spPr>
        <p:txBody>
          <a:bodyPr lIns="0" tIns="0" rIns="0" bIns="0" anchor="b"/>
          <a:lstStyle>
            <a:lvl1pPr algn="ctr">
              <a:lnSpc>
                <a:spcPct val="75000"/>
              </a:lnSpc>
              <a:defRPr sz="1200" b="1">
                <a:solidFill>
                  <a:schemeClr val="bg1"/>
                </a:solidFill>
              </a:defRPr>
            </a:lvl1pPr>
          </a:lstStyle>
          <a:p>
            <a:endParaRPr lang="en-US" dirty="0"/>
          </a:p>
        </p:txBody>
      </p:sp>
      <p:sp>
        <p:nvSpPr>
          <p:cNvPr id="10" name="Content Placeholder 9">
            <a:extLst>
              <a:ext uri="{FF2B5EF4-FFF2-40B4-BE49-F238E27FC236}">
                <a16:creationId xmlns:a16="http://schemas.microsoft.com/office/drawing/2014/main" id="{F77B15C8-F801-CE7B-29D5-162574985780}"/>
              </a:ext>
            </a:extLst>
          </p:cNvPr>
          <p:cNvSpPr>
            <a:spLocks noGrp="1"/>
          </p:cNvSpPr>
          <p:nvPr>
            <p:ph sz="quarter" idx="13" hasCustomPrompt="1"/>
          </p:nvPr>
        </p:nvSpPr>
        <p:spPr>
          <a:xfrm>
            <a:off x="1101938" y="1392630"/>
            <a:ext cx="3845084" cy="4964853"/>
          </a:xfrm>
        </p:spPr>
        <p:txBody>
          <a:bodyPr>
            <a:normAutofit/>
          </a:bodyPr>
          <a:lstStyle>
            <a:lvl1pPr marL="0" indent="0">
              <a:spcBef>
                <a:spcPts val="1200"/>
              </a:spcBef>
              <a:spcAft>
                <a:spcPts val="200"/>
              </a:spcAft>
              <a:buClr>
                <a:schemeClr val="bg1"/>
              </a:buClr>
              <a:buFont typeface="+mj-lt"/>
              <a:buNone/>
              <a:defRPr sz="2400" b="1"/>
            </a:lvl1pPr>
            <a:lvl2pPr marL="512064" indent="-512064">
              <a:spcBef>
                <a:spcPts val="1200"/>
              </a:spcBef>
              <a:spcAft>
                <a:spcPts val="200"/>
              </a:spcAft>
              <a:buClr>
                <a:schemeClr val="bg1"/>
              </a:buClr>
              <a:buFont typeface="+mj-lt"/>
              <a:buAutoNum type="arabicPeriod"/>
              <a:defRPr sz="2400" b="0"/>
            </a:lvl2pPr>
            <a:lvl3pPr marL="786384" indent="-512064">
              <a:spcBef>
                <a:spcPts val="1200"/>
              </a:spcBef>
              <a:spcAft>
                <a:spcPts val="200"/>
              </a:spcAft>
              <a:buClr>
                <a:schemeClr val="bg1"/>
              </a:buClr>
              <a:buFont typeface="+mj-lt"/>
              <a:buAutoNum type="arabicPeriod"/>
              <a:defRPr sz="2400" b="0"/>
            </a:lvl3pPr>
            <a:lvl4pPr marL="969264" indent="-512064">
              <a:spcBef>
                <a:spcPts val="1200"/>
              </a:spcBef>
              <a:spcAft>
                <a:spcPts val="200"/>
              </a:spcAft>
              <a:buClr>
                <a:schemeClr val="bg1"/>
              </a:buClr>
              <a:buFont typeface="+mj-lt"/>
              <a:buAutoNum type="arabicPeriod"/>
              <a:defRPr sz="2400" b="0"/>
            </a:lvl4pPr>
            <a:lvl5pPr marL="1243584" indent="-512064">
              <a:spcBef>
                <a:spcPts val="1200"/>
              </a:spcBef>
              <a:spcAft>
                <a:spcPts val="200"/>
              </a:spcAft>
              <a:buClr>
                <a:schemeClr val="bg1"/>
              </a:buClr>
              <a:buFont typeface="+mj-lt"/>
              <a:buAutoNum type="arabicPeriod"/>
              <a:defRPr sz="2400" b="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9">
            <a:extLst>
              <a:ext uri="{FF2B5EF4-FFF2-40B4-BE49-F238E27FC236}">
                <a16:creationId xmlns:a16="http://schemas.microsoft.com/office/drawing/2014/main" id="{CD50CAF7-2F1B-2DE8-0836-79855C8FAF7E}"/>
              </a:ext>
            </a:extLst>
          </p:cNvPr>
          <p:cNvSpPr>
            <a:spLocks noGrp="1"/>
          </p:cNvSpPr>
          <p:nvPr>
            <p:ph sz="quarter" idx="14" hasCustomPrompt="1"/>
          </p:nvPr>
        </p:nvSpPr>
        <p:spPr>
          <a:xfrm>
            <a:off x="5410886" y="1392630"/>
            <a:ext cx="5871068" cy="4964853"/>
          </a:xfrm>
        </p:spPr>
        <p:txBody>
          <a:bodyPr>
            <a:normAutofit/>
          </a:bodyPr>
          <a:lstStyle>
            <a:lvl1pPr marL="0" indent="0">
              <a:spcBef>
                <a:spcPts val="1200"/>
              </a:spcBef>
              <a:spcAft>
                <a:spcPts val="200"/>
              </a:spcAft>
              <a:buClr>
                <a:schemeClr val="bg1"/>
              </a:buClr>
              <a:buFont typeface="+mj-lt"/>
              <a:buNone/>
              <a:defRPr sz="2400" b="1"/>
            </a:lvl1pPr>
            <a:lvl2pPr marL="0" indent="0">
              <a:spcBef>
                <a:spcPts val="1200"/>
              </a:spcBef>
              <a:spcAft>
                <a:spcPts val="200"/>
              </a:spcAft>
              <a:buClr>
                <a:schemeClr val="bg1"/>
              </a:buClr>
              <a:buFont typeface="Wingdings" panose="05000000000000000000" pitchFamily="2" charset="2"/>
              <a:buNone/>
              <a:defRPr sz="2400" b="0"/>
            </a:lvl2pPr>
            <a:lvl3pPr marL="182880" indent="-182880">
              <a:spcBef>
                <a:spcPts val="1200"/>
              </a:spcBef>
              <a:spcAft>
                <a:spcPts val="200"/>
              </a:spcAft>
              <a:buClr>
                <a:schemeClr val="bg1"/>
              </a:buClr>
              <a:buFont typeface="Wingdings" panose="05000000000000000000" pitchFamily="2" charset="2"/>
              <a:buChar char=" "/>
              <a:defRPr sz="2400" b="0"/>
            </a:lvl3pPr>
            <a:lvl4pPr marL="365760" indent="-182880">
              <a:spcBef>
                <a:spcPts val="1200"/>
              </a:spcBef>
              <a:spcAft>
                <a:spcPts val="200"/>
              </a:spcAft>
              <a:buClr>
                <a:schemeClr val="bg1"/>
              </a:buClr>
              <a:buFont typeface="Wingdings" panose="05000000000000000000" pitchFamily="2" charset="2"/>
              <a:buChar char=" "/>
              <a:defRPr sz="2400" b="0"/>
            </a:lvl4pPr>
            <a:lvl5pPr marL="548640" indent="-182880">
              <a:spcBef>
                <a:spcPts val="1200"/>
              </a:spcBef>
              <a:spcAft>
                <a:spcPts val="200"/>
              </a:spcAft>
              <a:buClr>
                <a:schemeClr val="bg1"/>
              </a:buClr>
              <a:buFont typeface="Wingdings" panose="05000000000000000000" pitchFamily="2" charset="2"/>
              <a:buChar char=" "/>
              <a:defRPr sz="2400" b="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59315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Image + Content">
    <p:bg>
      <p:bgPr>
        <a:solidFill>
          <a:schemeClr val="accent3">
            <a:lumMod val="20000"/>
            <a:lumOff val="80000"/>
          </a:schemeClr>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C886B185-3833-879A-4CDA-070118A5B965}"/>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2">
            <a:extLst>
              <a:ext uri="{FF2B5EF4-FFF2-40B4-BE49-F238E27FC236}">
                <a16:creationId xmlns:a16="http://schemas.microsoft.com/office/drawing/2014/main" id="{311B4039-8F52-77B8-F9D3-6BE35C73F39D}"/>
              </a:ext>
            </a:extLst>
          </p:cNvPr>
          <p:cNvSpPr>
            <a:spLocks noGrp="1"/>
          </p:cNvSpPr>
          <p:nvPr>
            <p:ph type="title" hasCustomPrompt="1"/>
          </p:nvPr>
        </p:nvSpPr>
        <p:spPr>
          <a:xfrm>
            <a:off x="656004" y="-4021"/>
            <a:ext cx="11526779" cy="1000390"/>
          </a:xfrm>
          <a:solidFill>
            <a:schemeClr val="accent3"/>
          </a:solidFill>
        </p:spPr>
        <p:txBody>
          <a:bodyPr lIns="91440" anchor="t">
            <a:noAutofit/>
          </a:bodyPr>
          <a:lstStyle>
            <a:lvl1pPr>
              <a:defRPr sz="3600" b="1"/>
            </a:lvl1pPr>
          </a:lstStyle>
          <a:p>
            <a:r>
              <a:rPr lang="en-US" dirty="0"/>
              <a:t>Click to add title</a:t>
            </a:r>
          </a:p>
        </p:txBody>
      </p:sp>
      <p:sp>
        <p:nvSpPr>
          <p:cNvPr id="9" name="Slide Number Placeholder 5">
            <a:extLst>
              <a:ext uri="{FF2B5EF4-FFF2-40B4-BE49-F238E27FC236}">
                <a16:creationId xmlns:a16="http://schemas.microsoft.com/office/drawing/2014/main" id="{28D8738A-6EF0-C0C7-7C15-2E5BD362AF0F}"/>
              </a:ext>
            </a:extLst>
          </p:cNvPr>
          <p:cNvSpPr>
            <a:spLocks noGrp="1"/>
          </p:cNvSpPr>
          <p:nvPr>
            <p:ph type="sldNum" sz="quarter" idx="12"/>
          </p:nvPr>
        </p:nvSpPr>
        <p:spPr>
          <a:xfrm>
            <a:off x="121646" y="569183"/>
            <a:ext cx="399350" cy="288759"/>
          </a:xfrm>
        </p:spPr>
        <p:txBody>
          <a:bodyPr lIns="0" tIns="0" rIns="0" bIns="0" anchor="t"/>
          <a:lstStyle>
            <a:lvl1pPr algn="ctr">
              <a:defRPr sz="1200" b="1">
                <a:solidFill>
                  <a:schemeClr val="bg1"/>
                </a:solidFill>
              </a:defRPr>
            </a:lvl1pPr>
          </a:lstStyle>
          <a:p>
            <a:fld id="{4FAB73BC-B049-4115-A692-8D63A059BFB8}" type="slidenum">
              <a:rPr lang="en-US" smtClean="0"/>
              <a:pPr/>
              <a:t>‹#›</a:t>
            </a:fld>
            <a:endParaRPr lang="en-US" dirty="0"/>
          </a:p>
        </p:txBody>
      </p:sp>
      <p:sp>
        <p:nvSpPr>
          <p:cNvPr id="8" name="Footer Placeholder 4">
            <a:extLst>
              <a:ext uri="{FF2B5EF4-FFF2-40B4-BE49-F238E27FC236}">
                <a16:creationId xmlns:a16="http://schemas.microsoft.com/office/drawing/2014/main" id="{6140CFAE-1C78-7504-A1BC-0D36971B3FD9}"/>
              </a:ext>
            </a:extLst>
          </p:cNvPr>
          <p:cNvSpPr>
            <a:spLocks noGrp="1"/>
          </p:cNvSpPr>
          <p:nvPr>
            <p:ph type="ftr" sz="quarter" idx="11"/>
          </p:nvPr>
        </p:nvSpPr>
        <p:spPr>
          <a:xfrm rot="16200000">
            <a:off x="-1712017" y="3229324"/>
            <a:ext cx="4066678" cy="399351"/>
          </a:xfrm>
        </p:spPr>
        <p:txBody>
          <a:bodyPr lIns="0" tIns="0" rIns="0" bIns="0"/>
          <a:lstStyle>
            <a:lvl1pPr algn="ctr">
              <a:defRPr sz="1200" b="1">
                <a:solidFill>
                  <a:schemeClr val="bg1"/>
                </a:solidFill>
              </a:defRPr>
            </a:lvl1pPr>
          </a:lstStyle>
          <a:p>
            <a:endParaRPr lang="en-US" dirty="0"/>
          </a:p>
        </p:txBody>
      </p:sp>
      <p:sp>
        <p:nvSpPr>
          <p:cNvPr id="7" name="Date Placeholder 3">
            <a:extLst>
              <a:ext uri="{FF2B5EF4-FFF2-40B4-BE49-F238E27FC236}">
                <a16:creationId xmlns:a16="http://schemas.microsoft.com/office/drawing/2014/main" id="{2D5A15F4-177D-053F-06DF-1070D6B0FF29}"/>
              </a:ext>
            </a:extLst>
          </p:cNvPr>
          <p:cNvSpPr>
            <a:spLocks noGrp="1"/>
          </p:cNvSpPr>
          <p:nvPr>
            <p:ph type="dt" sz="half" idx="10"/>
          </p:nvPr>
        </p:nvSpPr>
        <p:spPr>
          <a:xfrm>
            <a:off x="121646" y="5968952"/>
            <a:ext cx="399351" cy="319865"/>
          </a:xfrm>
        </p:spPr>
        <p:txBody>
          <a:bodyPr lIns="0" tIns="0" rIns="0" bIns="0" anchor="b"/>
          <a:lstStyle>
            <a:lvl1pPr algn="ctr">
              <a:lnSpc>
                <a:spcPct val="75000"/>
              </a:lnSpc>
              <a:defRPr sz="1200" b="1">
                <a:solidFill>
                  <a:schemeClr val="bg1"/>
                </a:solidFill>
              </a:defRPr>
            </a:lvl1pPr>
          </a:lstStyle>
          <a:p>
            <a:endParaRPr lang="en-US" dirty="0"/>
          </a:p>
        </p:txBody>
      </p:sp>
      <p:sp>
        <p:nvSpPr>
          <p:cNvPr id="12" name="Picture Placeholder 11">
            <a:extLst>
              <a:ext uri="{FF2B5EF4-FFF2-40B4-BE49-F238E27FC236}">
                <a16:creationId xmlns:a16="http://schemas.microsoft.com/office/drawing/2014/main" id="{0580D9F8-D6C3-EF31-2407-3AA183F31F8B}"/>
              </a:ext>
            </a:extLst>
          </p:cNvPr>
          <p:cNvSpPr>
            <a:spLocks noGrp="1"/>
          </p:cNvSpPr>
          <p:nvPr>
            <p:ph type="pic" sz="quarter" idx="15"/>
          </p:nvPr>
        </p:nvSpPr>
        <p:spPr>
          <a:xfrm>
            <a:off x="650875" y="996950"/>
            <a:ext cx="5311775" cy="5861050"/>
          </a:xfrm>
        </p:spPr>
        <p:txBody>
          <a:bodyPr/>
          <a:lstStyle>
            <a:lvl1pPr marL="0" indent="0" algn="ctr">
              <a:buNone/>
              <a:defRPr/>
            </a:lvl1pPr>
          </a:lstStyle>
          <a:p>
            <a:r>
              <a:rPr lang="en-GB"/>
              <a:t>Click icon to add picture</a:t>
            </a:r>
            <a:endParaRPr lang="en-US" dirty="0"/>
          </a:p>
        </p:txBody>
      </p:sp>
      <p:sp>
        <p:nvSpPr>
          <p:cNvPr id="6" name="Content Placeholder 9">
            <a:extLst>
              <a:ext uri="{FF2B5EF4-FFF2-40B4-BE49-F238E27FC236}">
                <a16:creationId xmlns:a16="http://schemas.microsoft.com/office/drawing/2014/main" id="{CD50CAF7-2F1B-2DE8-0836-79855C8FAF7E}"/>
              </a:ext>
            </a:extLst>
          </p:cNvPr>
          <p:cNvSpPr>
            <a:spLocks noGrp="1"/>
          </p:cNvSpPr>
          <p:nvPr>
            <p:ph sz="quarter" idx="14" hasCustomPrompt="1"/>
          </p:nvPr>
        </p:nvSpPr>
        <p:spPr>
          <a:xfrm>
            <a:off x="6424000" y="1392630"/>
            <a:ext cx="4857953" cy="4964853"/>
          </a:xfrm>
        </p:spPr>
        <p:txBody>
          <a:bodyPr>
            <a:normAutofit/>
          </a:bodyPr>
          <a:lstStyle>
            <a:lvl1pPr marL="0" indent="0">
              <a:spcBef>
                <a:spcPts val="1200"/>
              </a:spcBef>
              <a:spcAft>
                <a:spcPts val="200"/>
              </a:spcAft>
              <a:buClr>
                <a:schemeClr val="bg1"/>
              </a:buClr>
              <a:buFont typeface="+mj-lt"/>
              <a:buNone/>
              <a:defRPr sz="2400" b="0"/>
            </a:lvl1pPr>
            <a:lvl2pPr marL="182880" indent="-182880">
              <a:spcBef>
                <a:spcPts val="1200"/>
              </a:spcBef>
              <a:spcAft>
                <a:spcPts val="200"/>
              </a:spcAft>
              <a:buClr>
                <a:schemeClr val="bg1"/>
              </a:buClr>
              <a:buFont typeface="Wingdings" panose="05000000000000000000" pitchFamily="2" charset="2"/>
              <a:buChar char=" "/>
              <a:defRPr sz="2400" b="0"/>
            </a:lvl2pPr>
            <a:lvl3pPr marL="365760" indent="-182880">
              <a:spcBef>
                <a:spcPts val="1200"/>
              </a:spcBef>
              <a:spcAft>
                <a:spcPts val="200"/>
              </a:spcAft>
              <a:buClr>
                <a:schemeClr val="bg1"/>
              </a:buClr>
              <a:buFont typeface="Wingdings" panose="05000000000000000000" pitchFamily="2" charset="2"/>
              <a:buChar char=" "/>
              <a:defRPr sz="2400" b="0"/>
            </a:lvl3pPr>
            <a:lvl4pPr marL="548640" indent="-182880">
              <a:spcBef>
                <a:spcPts val="1200"/>
              </a:spcBef>
              <a:spcAft>
                <a:spcPts val="200"/>
              </a:spcAft>
              <a:buClr>
                <a:schemeClr val="bg1"/>
              </a:buClr>
              <a:buFont typeface="Wingdings" panose="05000000000000000000" pitchFamily="2" charset="2"/>
              <a:buChar char=" "/>
              <a:defRPr sz="2400" b="0"/>
            </a:lvl4pPr>
            <a:lvl5pPr marL="731520" indent="-182880">
              <a:spcBef>
                <a:spcPts val="1200"/>
              </a:spcBef>
              <a:spcAft>
                <a:spcPts val="200"/>
              </a:spcAft>
              <a:buClr>
                <a:schemeClr val="bg1"/>
              </a:buClr>
              <a:buFont typeface="Wingdings" panose="05000000000000000000" pitchFamily="2" charset="2"/>
              <a:buChar char=" "/>
              <a:defRPr sz="2400" b="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55420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ntent + Table">
    <p:bg>
      <p:bgPr>
        <a:solidFill>
          <a:schemeClr val="accent3">
            <a:lumMod val="20000"/>
            <a:lumOff val="80000"/>
          </a:schemeClr>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C886B185-3833-879A-4CDA-070118A5B965}"/>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2">
            <a:extLst>
              <a:ext uri="{FF2B5EF4-FFF2-40B4-BE49-F238E27FC236}">
                <a16:creationId xmlns:a16="http://schemas.microsoft.com/office/drawing/2014/main" id="{311B4039-8F52-77B8-F9D3-6BE35C73F39D}"/>
              </a:ext>
            </a:extLst>
          </p:cNvPr>
          <p:cNvSpPr>
            <a:spLocks noGrp="1"/>
          </p:cNvSpPr>
          <p:nvPr>
            <p:ph type="title" hasCustomPrompt="1"/>
          </p:nvPr>
        </p:nvSpPr>
        <p:spPr>
          <a:xfrm>
            <a:off x="656004" y="-4021"/>
            <a:ext cx="11526779" cy="1000390"/>
          </a:xfrm>
          <a:solidFill>
            <a:schemeClr val="accent3"/>
          </a:solidFill>
        </p:spPr>
        <p:txBody>
          <a:bodyPr lIns="91440" anchor="t">
            <a:noAutofit/>
          </a:bodyPr>
          <a:lstStyle>
            <a:lvl1pPr>
              <a:defRPr sz="3600" b="1"/>
            </a:lvl1pPr>
          </a:lstStyle>
          <a:p>
            <a:r>
              <a:rPr lang="en-US" dirty="0"/>
              <a:t>Click to add title</a:t>
            </a:r>
          </a:p>
        </p:txBody>
      </p:sp>
      <p:sp>
        <p:nvSpPr>
          <p:cNvPr id="9" name="Slide Number Placeholder 5">
            <a:extLst>
              <a:ext uri="{FF2B5EF4-FFF2-40B4-BE49-F238E27FC236}">
                <a16:creationId xmlns:a16="http://schemas.microsoft.com/office/drawing/2014/main" id="{28D8738A-6EF0-C0C7-7C15-2E5BD362AF0F}"/>
              </a:ext>
            </a:extLst>
          </p:cNvPr>
          <p:cNvSpPr>
            <a:spLocks noGrp="1"/>
          </p:cNvSpPr>
          <p:nvPr>
            <p:ph type="sldNum" sz="quarter" idx="12"/>
          </p:nvPr>
        </p:nvSpPr>
        <p:spPr>
          <a:xfrm>
            <a:off x="121646" y="569183"/>
            <a:ext cx="399350" cy="288759"/>
          </a:xfrm>
        </p:spPr>
        <p:txBody>
          <a:bodyPr lIns="0" tIns="0" rIns="0" bIns="0" anchor="t"/>
          <a:lstStyle>
            <a:lvl1pPr algn="ctr">
              <a:defRPr sz="1200" b="1">
                <a:solidFill>
                  <a:schemeClr val="bg1"/>
                </a:solidFill>
              </a:defRPr>
            </a:lvl1pPr>
          </a:lstStyle>
          <a:p>
            <a:fld id="{4FAB73BC-B049-4115-A692-8D63A059BFB8}" type="slidenum">
              <a:rPr lang="en-US" smtClean="0"/>
              <a:pPr/>
              <a:t>‹#›</a:t>
            </a:fld>
            <a:endParaRPr lang="en-US" dirty="0"/>
          </a:p>
        </p:txBody>
      </p:sp>
      <p:sp>
        <p:nvSpPr>
          <p:cNvPr id="8" name="Footer Placeholder 4">
            <a:extLst>
              <a:ext uri="{FF2B5EF4-FFF2-40B4-BE49-F238E27FC236}">
                <a16:creationId xmlns:a16="http://schemas.microsoft.com/office/drawing/2014/main" id="{6140CFAE-1C78-7504-A1BC-0D36971B3FD9}"/>
              </a:ext>
            </a:extLst>
          </p:cNvPr>
          <p:cNvSpPr>
            <a:spLocks noGrp="1"/>
          </p:cNvSpPr>
          <p:nvPr>
            <p:ph type="ftr" sz="quarter" idx="11"/>
          </p:nvPr>
        </p:nvSpPr>
        <p:spPr>
          <a:xfrm rot="16200000">
            <a:off x="-1712017" y="3229324"/>
            <a:ext cx="4066678" cy="399351"/>
          </a:xfrm>
        </p:spPr>
        <p:txBody>
          <a:bodyPr lIns="0" tIns="0" rIns="0" bIns="0"/>
          <a:lstStyle>
            <a:lvl1pPr algn="ctr">
              <a:defRPr sz="1200" b="1">
                <a:solidFill>
                  <a:schemeClr val="bg1"/>
                </a:solidFill>
              </a:defRPr>
            </a:lvl1pPr>
          </a:lstStyle>
          <a:p>
            <a:endParaRPr lang="en-US" dirty="0"/>
          </a:p>
        </p:txBody>
      </p:sp>
      <p:sp>
        <p:nvSpPr>
          <p:cNvPr id="7" name="Date Placeholder 3">
            <a:extLst>
              <a:ext uri="{FF2B5EF4-FFF2-40B4-BE49-F238E27FC236}">
                <a16:creationId xmlns:a16="http://schemas.microsoft.com/office/drawing/2014/main" id="{2D5A15F4-177D-053F-06DF-1070D6B0FF29}"/>
              </a:ext>
            </a:extLst>
          </p:cNvPr>
          <p:cNvSpPr>
            <a:spLocks noGrp="1"/>
          </p:cNvSpPr>
          <p:nvPr>
            <p:ph type="dt" sz="half" idx="10"/>
          </p:nvPr>
        </p:nvSpPr>
        <p:spPr>
          <a:xfrm>
            <a:off x="121646" y="5968952"/>
            <a:ext cx="399351" cy="319865"/>
          </a:xfrm>
        </p:spPr>
        <p:txBody>
          <a:bodyPr lIns="0" tIns="0" rIns="0" bIns="0" anchor="b"/>
          <a:lstStyle>
            <a:lvl1pPr algn="ctr">
              <a:lnSpc>
                <a:spcPct val="75000"/>
              </a:lnSpc>
              <a:defRPr sz="1200" b="1">
                <a:solidFill>
                  <a:schemeClr val="bg1"/>
                </a:solidFill>
              </a:defRPr>
            </a:lvl1pPr>
          </a:lstStyle>
          <a:p>
            <a:endParaRPr lang="en-US" dirty="0"/>
          </a:p>
        </p:txBody>
      </p:sp>
      <p:sp>
        <p:nvSpPr>
          <p:cNvPr id="6" name="Content Placeholder 9">
            <a:extLst>
              <a:ext uri="{FF2B5EF4-FFF2-40B4-BE49-F238E27FC236}">
                <a16:creationId xmlns:a16="http://schemas.microsoft.com/office/drawing/2014/main" id="{CD50CAF7-2F1B-2DE8-0836-79855C8FAF7E}"/>
              </a:ext>
            </a:extLst>
          </p:cNvPr>
          <p:cNvSpPr>
            <a:spLocks noGrp="1"/>
          </p:cNvSpPr>
          <p:nvPr>
            <p:ph sz="quarter" idx="14" hasCustomPrompt="1"/>
          </p:nvPr>
        </p:nvSpPr>
        <p:spPr>
          <a:xfrm>
            <a:off x="1121365" y="1395682"/>
            <a:ext cx="3943689" cy="4892405"/>
          </a:xfrm>
        </p:spPr>
        <p:txBody>
          <a:bodyPr>
            <a:normAutofit/>
          </a:bodyPr>
          <a:lstStyle>
            <a:lvl1pPr marL="0" indent="0">
              <a:spcBef>
                <a:spcPts val="1200"/>
              </a:spcBef>
              <a:spcAft>
                <a:spcPts val="200"/>
              </a:spcAft>
              <a:buClr>
                <a:schemeClr val="bg1"/>
              </a:buClr>
              <a:buFont typeface="+mj-lt"/>
              <a:buNone/>
              <a:defRPr sz="2400" b="0"/>
            </a:lvl1pPr>
            <a:lvl2pPr marL="182880" indent="-182880">
              <a:spcBef>
                <a:spcPts val="1200"/>
              </a:spcBef>
              <a:spcAft>
                <a:spcPts val="200"/>
              </a:spcAft>
              <a:buClr>
                <a:schemeClr val="bg1"/>
              </a:buClr>
              <a:buFont typeface="Wingdings" panose="05000000000000000000" pitchFamily="2" charset="2"/>
              <a:buChar char=" "/>
              <a:defRPr sz="2400" b="0"/>
            </a:lvl2pPr>
            <a:lvl3pPr marL="365760" indent="-182880">
              <a:spcBef>
                <a:spcPts val="1200"/>
              </a:spcBef>
              <a:spcAft>
                <a:spcPts val="200"/>
              </a:spcAft>
              <a:buClr>
                <a:schemeClr val="bg1"/>
              </a:buClr>
              <a:buFont typeface="Wingdings" panose="05000000000000000000" pitchFamily="2" charset="2"/>
              <a:buChar char=" "/>
              <a:defRPr sz="2400" b="0"/>
            </a:lvl3pPr>
            <a:lvl4pPr marL="548640" indent="-182880">
              <a:spcBef>
                <a:spcPts val="1200"/>
              </a:spcBef>
              <a:spcAft>
                <a:spcPts val="200"/>
              </a:spcAft>
              <a:buClr>
                <a:schemeClr val="bg1"/>
              </a:buClr>
              <a:buFont typeface="Wingdings" panose="05000000000000000000" pitchFamily="2" charset="2"/>
              <a:buChar char=" "/>
              <a:defRPr sz="2400" b="0"/>
            </a:lvl4pPr>
            <a:lvl5pPr marL="731520" indent="-182880">
              <a:spcBef>
                <a:spcPts val="1200"/>
              </a:spcBef>
              <a:spcAft>
                <a:spcPts val="200"/>
              </a:spcAft>
              <a:buClr>
                <a:schemeClr val="bg1"/>
              </a:buClr>
              <a:buFont typeface="Wingdings" panose="05000000000000000000" pitchFamily="2" charset="2"/>
              <a:buChar char=" "/>
              <a:defRPr sz="2400" b="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able Placeholder 10">
            <a:extLst>
              <a:ext uri="{FF2B5EF4-FFF2-40B4-BE49-F238E27FC236}">
                <a16:creationId xmlns:a16="http://schemas.microsoft.com/office/drawing/2014/main" id="{06F04AF1-3FE6-ABA1-B825-A99F20209626}"/>
              </a:ext>
            </a:extLst>
          </p:cNvPr>
          <p:cNvSpPr>
            <a:spLocks noGrp="1"/>
          </p:cNvSpPr>
          <p:nvPr>
            <p:ph type="tbl" sz="quarter" idx="15"/>
          </p:nvPr>
        </p:nvSpPr>
        <p:spPr>
          <a:xfrm>
            <a:off x="5410200" y="1394931"/>
            <a:ext cx="5867400" cy="4893157"/>
          </a:xfrm>
        </p:spPr>
        <p:txBody>
          <a:bodyPr/>
          <a:lstStyle>
            <a:lvl1pPr marL="0" indent="0">
              <a:buNone/>
              <a:defRPr/>
            </a:lvl1pPr>
          </a:lstStyle>
          <a:p>
            <a:r>
              <a:rPr lang="en-GB"/>
              <a:t>Click icon to add table</a:t>
            </a:r>
            <a:endParaRPr lang="en-US" dirty="0"/>
          </a:p>
        </p:txBody>
      </p:sp>
    </p:spTree>
    <p:extLst>
      <p:ext uri="{BB962C8B-B14F-4D97-AF65-F5344CB8AC3E}">
        <p14:creationId xmlns:p14="http://schemas.microsoft.com/office/powerpoint/2010/main" val="213125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wo Columns 3">
    <p:bg>
      <p:bgPr>
        <a:solidFill>
          <a:schemeClr val="accent3">
            <a:lumMod val="20000"/>
            <a:lumOff val="80000"/>
          </a:schemeClr>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C886B185-3833-879A-4CDA-070118A5B965}"/>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2">
            <a:extLst>
              <a:ext uri="{FF2B5EF4-FFF2-40B4-BE49-F238E27FC236}">
                <a16:creationId xmlns:a16="http://schemas.microsoft.com/office/drawing/2014/main" id="{311B4039-8F52-77B8-F9D3-6BE35C73F39D}"/>
              </a:ext>
            </a:extLst>
          </p:cNvPr>
          <p:cNvSpPr>
            <a:spLocks noGrp="1"/>
          </p:cNvSpPr>
          <p:nvPr>
            <p:ph type="title" hasCustomPrompt="1"/>
          </p:nvPr>
        </p:nvSpPr>
        <p:spPr>
          <a:xfrm>
            <a:off x="656004" y="-4021"/>
            <a:ext cx="11526779" cy="1000390"/>
          </a:xfrm>
          <a:solidFill>
            <a:schemeClr val="accent3"/>
          </a:solidFill>
        </p:spPr>
        <p:txBody>
          <a:bodyPr lIns="91440" anchor="t">
            <a:noAutofit/>
          </a:bodyPr>
          <a:lstStyle>
            <a:lvl1pPr>
              <a:defRPr sz="3600" b="1"/>
            </a:lvl1pPr>
          </a:lstStyle>
          <a:p>
            <a:r>
              <a:rPr lang="en-US" dirty="0"/>
              <a:t>Click to add title</a:t>
            </a:r>
          </a:p>
        </p:txBody>
      </p:sp>
      <p:sp>
        <p:nvSpPr>
          <p:cNvPr id="9" name="Slide Number Placeholder 5">
            <a:extLst>
              <a:ext uri="{FF2B5EF4-FFF2-40B4-BE49-F238E27FC236}">
                <a16:creationId xmlns:a16="http://schemas.microsoft.com/office/drawing/2014/main" id="{28D8738A-6EF0-C0C7-7C15-2E5BD362AF0F}"/>
              </a:ext>
            </a:extLst>
          </p:cNvPr>
          <p:cNvSpPr>
            <a:spLocks noGrp="1"/>
          </p:cNvSpPr>
          <p:nvPr>
            <p:ph type="sldNum" sz="quarter" idx="12"/>
          </p:nvPr>
        </p:nvSpPr>
        <p:spPr>
          <a:xfrm>
            <a:off x="121646" y="569183"/>
            <a:ext cx="399350" cy="288759"/>
          </a:xfrm>
        </p:spPr>
        <p:txBody>
          <a:bodyPr lIns="0" tIns="0" rIns="0" bIns="0" anchor="t"/>
          <a:lstStyle>
            <a:lvl1pPr algn="ctr">
              <a:defRPr sz="1200" b="1">
                <a:solidFill>
                  <a:schemeClr val="bg1"/>
                </a:solidFill>
              </a:defRPr>
            </a:lvl1pPr>
          </a:lstStyle>
          <a:p>
            <a:fld id="{4FAB73BC-B049-4115-A692-8D63A059BFB8}" type="slidenum">
              <a:rPr lang="en-US" smtClean="0"/>
              <a:pPr/>
              <a:t>‹#›</a:t>
            </a:fld>
            <a:endParaRPr lang="en-US" dirty="0"/>
          </a:p>
        </p:txBody>
      </p:sp>
      <p:sp>
        <p:nvSpPr>
          <p:cNvPr id="8" name="Footer Placeholder 4">
            <a:extLst>
              <a:ext uri="{FF2B5EF4-FFF2-40B4-BE49-F238E27FC236}">
                <a16:creationId xmlns:a16="http://schemas.microsoft.com/office/drawing/2014/main" id="{6140CFAE-1C78-7504-A1BC-0D36971B3FD9}"/>
              </a:ext>
            </a:extLst>
          </p:cNvPr>
          <p:cNvSpPr>
            <a:spLocks noGrp="1"/>
          </p:cNvSpPr>
          <p:nvPr>
            <p:ph type="ftr" sz="quarter" idx="11"/>
          </p:nvPr>
        </p:nvSpPr>
        <p:spPr>
          <a:xfrm rot="16200000">
            <a:off x="-1712017" y="3229324"/>
            <a:ext cx="4066678" cy="399351"/>
          </a:xfrm>
        </p:spPr>
        <p:txBody>
          <a:bodyPr lIns="0" tIns="0" rIns="0" bIns="0"/>
          <a:lstStyle>
            <a:lvl1pPr algn="ctr">
              <a:defRPr sz="1200" b="1">
                <a:solidFill>
                  <a:schemeClr val="bg1"/>
                </a:solidFill>
              </a:defRPr>
            </a:lvl1pPr>
          </a:lstStyle>
          <a:p>
            <a:endParaRPr lang="en-US" dirty="0"/>
          </a:p>
        </p:txBody>
      </p:sp>
      <p:sp>
        <p:nvSpPr>
          <p:cNvPr id="7" name="Date Placeholder 3">
            <a:extLst>
              <a:ext uri="{FF2B5EF4-FFF2-40B4-BE49-F238E27FC236}">
                <a16:creationId xmlns:a16="http://schemas.microsoft.com/office/drawing/2014/main" id="{2D5A15F4-177D-053F-06DF-1070D6B0FF29}"/>
              </a:ext>
            </a:extLst>
          </p:cNvPr>
          <p:cNvSpPr>
            <a:spLocks noGrp="1"/>
          </p:cNvSpPr>
          <p:nvPr>
            <p:ph type="dt" sz="half" idx="10"/>
          </p:nvPr>
        </p:nvSpPr>
        <p:spPr>
          <a:xfrm>
            <a:off x="121646" y="5968952"/>
            <a:ext cx="399351" cy="319865"/>
          </a:xfrm>
        </p:spPr>
        <p:txBody>
          <a:bodyPr lIns="0" tIns="0" rIns="0" bIns="0" anchor="b"/>
          <a:lstStyle>
            <a:lvl1pPr algn="ctr">
              <a:lnSpc>
                <a:spcPct val="75000"/>
              </a:lnSpc>
              <a:defRPr sz="1200" b="1">
                <a:solidFill>
                  <a:schemeClr val="bg1"/>
                </a:solidFill>
              </a:defRPr>
            </a:lvl1pPr>
          </a:lstStyle>
          <a:p>
            <a:endParaRPr lang="en-US" dirty="0"/>
          </a:p>
        </p:txBody>
      </p:sp>
      <p:sp>
        <p:nvSpPr>
          <p:cNvPr id="10" name="Content Placeholder 9">
            <a:extLst>
              <a:ext uri="{FF2B5EF4-FFF2-40B4-BE49-F238E27FC236}">
                <a16:creationId xmlns:a16="http://schemas.microsoft.com/office/drawing/2014/main" id="{F77B15C8-F801-CE7B-29D5-162574985780}"/>
              </a:ext>
            </a:extLst>
          </p:cNvPr>
          <p:cNvSpPr>
            <a:spLocks noGrp="1"/>
          </p:cNvSpPr>
          <p:nvPr>
            <p:ph sz="quarter" idx="13" hasCustomPrompt="1"/>
          </p:nvPr>
        </p:nvSpPr>
        <p:spPr>
          <a:xfrm>
            <a:off x="1112796" y="1386335"/>
            <a:ext cx="5807956" cy="5027909"/>
          </a:xfrm>
        </p:spPr>
        <p:txBody>
          <a:bodyPr>
            <a:normAutofit/>
          </a:bodyPr>
          <a:lstStyle>
            <a:lvl1pPr marL="0" indent="0">
              <a:spcBef>
                <a:spcPts val="1200"/>
              </a:spcBef>
              <a:spcAft>
                <a:spcPts val="200"/>
              </a:spcAft>
              <a:buClr>
                <a:schemeClr val="bg1"/>
              </a:buClr>
              <a:buFont typeface="+mj-lt"/>
              <a:buNone/>
              <a:defRPr sz="2400" b="1"/>
            </a:lvl1pPr>
            <a:lvl2pPr marL="182880" indent="-182880">
              <a:spcBef>
                <a:spcPts val="1200"/>
              </a:spcBef>
              <a:spcAft>
                <a:spcPts val="200"/>
              </a:spcAft>
              <a:buClr>
                <a:schemeClr val="bg1"/>
              </a:buClr>
              <a:buFont typeface="Wingdings" panose="05000000000000000000" pitchFamily="2" charset="2"/>
              <a:buChar char=" "/>
              <a:defRPr sz="2400" b="0"/>
            </a:lvl2pPr>
            <a:lvl3pPr marL="411480" indent="-182880">
              <a:spcBef>
                <a:spcPts val="200"/>
              </a:spcBef>
              <a:spcAft>
                <a:spcPts val="400"/>
              </a:spcAft>
              <a:buClr>
                <a:schemeClr val="bg1"/>
              </a:buClr>
              <a:buFont typeface="Wingdings" panose="05000000000000000000" pitchFamily="2" charset="2"/>
              <a:buChar char=" "/>
              <a:defRPr sz="2400" b="0"/>
            </a:lvl3pPr>
            <a:lvl4pPr marL="594360" indent="-182880">
              <a:spcBef>
                <a:spcPts val="200"/>
              </a:spcBef>
              <a:spcAft>
                <a:spcPts val="200"/>
              </a:spcAft>
              <a:buClr>
                <a:schemeClr val="bg1"/>
              </a:buClr>
              <a:buFont typeface="Wingdings" panose="05000000000000000000" pitchFamily="2" charset="2"/>
              <a:buChar char=" "/>
              <a:defRPr sz="2400" b="0"/>
            </a:lvl4pPr>
            <a:lvl5pPr marL="777240" indent="-182880">
              <a:spcBef>
                <a:spcPts val="200"/>
              </a:spcBef>
              <a:spcAft>
                <a:spcPts val="400"/>
              </a:spcAft>
              <a:buClr>
                <a:schemeClr val="bg1"/>
              </a:buClr>
              <a:buFont typeface="Wingdings" panose="05000000000000000000" pitchFamily="2" charset="2"/>
              <a:buChar char=" "/>
              <a:defRPr sz="2400" b="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9">
            <a:extLst>
              <a:ext uri="{FF2B5EF4-FFF2-40B4-BE49-F238E27FC236}">
                <a16:creationId xmlns:a16="http://schemas.microsoft.com/office/drawing/2014/main" id="{CD50CAF7-2F1B-2DE8-0836-79855C8FAF7E}"/>
              </a:ext>
            </a:extLst>
          </p:cNvPr>
          <p:cNvSpPr>
            <a:spLocks noGrp="1"/>
          </p:cNvSpPr>
          <p:nvPr>
            <p:ph sz="quarter" idx="14" hasCustomPrompt="1"/>
          </p:nvPr>
        </p:nvSpPr>
        <p:spPr>
          <a:xfrm>
            <a:off x="7437118" y="1392632"/>
            <a:ext cx="3871728" cy="5021612"/>
          </a:xfrm>
        </p:spPr>
        <p:txBody>
          <a:bodyPr>
            <a:normAutofit/>
          </a:bodyPr>
          <a:lstStyle>
            <a:lvl1pPr marL="0" indent="0">
              <a:spcBef>
                <a:spcPts val="1200"/>
              </a:spcBef>
              <a:spcAft>
                <a:spcPts val="200"/>
              </a:spcAft>
              <a:buClr>
                <a:schemeClr val="bg1"/>
              </a:buClr>
              <a:buFont typeface="+mj-lt"/>
              <a:buNone/>
              <a:defRPr sz="2400" b="1"/>
            </a:lvl1pPr>
            <a:lvl2pPr marL="0" indent="0">
              <a:spcBef>
                <a:spcPts val="1200"/>
              </a:spcBef>
              <a:spcAft>
                <a:spcPts val="200"/>
              </a:spcAft>
              <a:buClr>
                <a:schemeClr val="bg1"/>
              </a:buClr>
              <a:buFont typeface="Wingdings" panose="05000000000000000000" pitchFamily="2" charset="2"/>
              <a:buNone/>
              <a:defRPr sz="2400" b="0"/>
            </a:lvl2pPr>
            <a:lvl3pPr marL="182880" indent="-182880">
              <a:spcBef>
                <a:spcPts val="1200"/>
              </a:spcBef>
              <a:spcAft>
                <a:spcPts val="200"/>
              </a:spcAft>
              <a:buClr>
                <a:schemeClr val="bg1"/>
              </a:buClr>
              <a:buFont typeface="Wingdings" panose="05000000000000000000" pitchFamily="2" charset="2"/>
              <a:buChar char=" "/>
              <a:defRPr sz="2400" b="0"/>
            </a:lvl3pPr>
            <a:lvl4pPr marL="365760" indent="-182880">
              <a:spcBef>
                <a:spcPts val="1200"/>
              </a:spcBef>
              <a:spcAft>
                <a:spcPts val="200"/>
              </a:spcAft>
              <a:buClr>
                <a:schemeClr val="bg1"/>
              </a:buClr>
              <a:buFont typeface="Wingdings" panose="05000000000000000000" pitchFamily="2" charset="2"/>
              <a:buChar char=" "/>
              <a:defRPr sz="2400" b="0"/>
            </a:lvl4pPr>
            <a:lvl5pPr marL="548640" indent="-182880">
              <a:spcBef>
                <a:spcPts val="1200"/>
              </a:spcBef>
              <a:spcAft>
                <a:spcPts val="200"/>
              </a:spcAft>
              <a:buClr>
                <a:schemeClr val="bg1"/>
              </a:buClr>
              <a:buFont typeface="Wingdings" panose="05000000000000000000" pitchFamily="2" charset="2"/>
              <a:buChar char=" "/>
              <a:defRPr sz="2400" b="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890075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able">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2" name="Straight Connector 1">
            <a:extLst>
              <a:ext uri="{FF2B5EF4-FFF2-40B4-BE49-F238E27FC236}">
                <a16:creationId xmlns:a16="http://schemas.microsoft.com/office/drawing/2014/main" id="{C886B185-3833-879A-4CDA-070118A5B965}"/>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Title 2">
            <a:extLst>
              <a:ext uri="{FF2B5EF4-FFF2-40B4-BE49-F238E27FC236}">
                <a16:creationId xmlns:a16="http://schemas.microsoft.com/office/drawing/2014/main" id="{311B4039-8F52-77B8-F9D3-6BE35C73F39D}"/>
              </a:ext>
            </a:extLst>
          </p:cNvPr>
          <p:cNvSpPr>
            <a:spLocks noGrp="1"/>
          </p:cNvSpPr>
          <p:nvPr>
            <p:ph type="title" hasCustomPrompt="1"/>
          </p:nvPr>
        </p:nvSpPr>
        <p:spPr>
          <a:xfrm>
            <a:off x="656004" y="-4021"/>
            <a:ext cx="11526779" cy="1000390"/>
          </a:xfrm>
          <a:solidFill>
            <a:schemeClr val="accent3"/>
          </a:solidFill>
        </p:spPr>
        <p:txBody>
          <a:bodyPr lIns="91440" anchor="t">
            <a:noAutofit/>
          </a:bodyPr>
          <a:lstStyle>
            <a:lvl1pPr>
              <a:defRPr sz="3600" b="1"/>
            </a:lvl1pPr>
          </a:lstStyle>
          <a:p>
            <a:r>
              <a:rPr lang="en-US" dirty="0"/>
              <a:t>Click to add title</a:t>
            </a:r>
          </a:p>
        </p:txBody>
      </p:sp>
      <p:sp>
        <p:nvSpPr>
          <p:cNvPr id="9" name="Slide Number Placeholder 5">
            <a:extLst>
              <a:ext uri="{FF2B5EF4-FFF2-40B4-BE49-F238E27FC236}">
                <a16:creationId xmlns:a16="http://schemas.microsoft.com/office/drawing/2014/main" id="{28D8738A-6EF0-C0C7-7C15-2E5BD362AF0F}"/>
              </a:ext>
            </a:extLst>
          </p:cNvPr>
          <p:cNvSpPr>
            <a:spLocks noGrp="1"/>
          </p:cNvSpPr>
          <p:nvPr>
            <p:ph type="sldNum" sz="quarter" idx="12"/>
          </p:nvPr>
        </p:nvSpPr>
        <p:spPr>
          <a:xfrm>
            <a:off x="121646" y="569183"/>
            <a:ext cx="399350" cy="288759"/>
          </a:xfrm>
        </p:spPr>
        <p:txBody>
          <a:bodyPr lIns="0" tIns="0" rIns="0" bIns="0" anchor="t"/>
          <a:lstStyle>
            <a:lvl1pPr algn="ctr">
              <a:defRPr sz="1200" b="1">
                <a:solidFill>
                  <a:schemeClr val="bg1"/>
                </a:solidFill>
              </a:defRPr>
            </a:lvl1pPr>
          </a:lstStyle>
          <a:p>
            <a:fld id="{4FAB73BC-B049-4115-A692-8D63A059BFB8}" type="slidenum">
              <a:rPr lang="en-US" smtClean="0"/>
              <a:pPr/>
              <a:t>‹#›</a:t>
            </a:fld>
            <a:endParaRPr lang="en-US" dirty="0"/>
          </a:p>
        </p:txBody>
      </p:sp>
      <p:sp>
        <p:nvSpPr>
          <p:cNvPr id="8" name="Footer Placeholder 4">
            <a:extLst>
              <a:ext uri="{FF2B5EF4-FFF2-40B4-BE49-F238E27FC236}">
                <a16:creationId xmlns:a16="http://schemas.microsoft.com/office/drawing/2014/main" id="{6140CFAE-1C78-7504-A1BC-0D36971B3FD9}"/>
              </a:ext>
            </a:extLst>
          </p:cNvPr>
          <p:cNvSpPr>
            <a:spLocks noGrp="1"/>
          </p:cNvSpPr>
          <p:nvPr>
            <p:ph type="ftr" sz="quarter" idx="11"/>
          </p:nvPr>
        </p:nvSpPr>
        <p:spPr>
          <a:xfrm rot="16200000">
            <a:off x="-1712017" y="3229324"/>
            <a:ext cx="4066678" cy="399351"/>
          </a:xfrm>
        </p:spPr>
        <p:txBody>
          <a:bodyPr lIns="0" tIns="0" rIns="0" bIns="0"/>
          <a:lstStyle>
            <a:lvl1pPr algn="ctr">
              <a:defRPr sz="1200" b="1">
                <a:solidFill>
                  <a:schemeClr val="bg1"/>
                </a:solidFill>
              </a:defRPr>
            </a:lvl1pPr>
          </a:lstStyle>
          <a:p>
            <a:endParaRPr lang="en-US" dirty="0"/>
          </a:p>
        </p:txBody>
      </p:sp>
      <p:sp>
        <p:nvSpPr>
          <p:cNvPr id="7" name="Date Placeholder 3">
            <a:extLst>
              <a:ext uri="{FF2B5EF4-FFF2-40B4-BE49-F238E27FC236}">
                <a16:creationId xmlns:a16="http://schemas.microsoft.com/office/drawing/2014/main" id="{2D5A15F4-177D-053F-06DF-1070D6B0FF29}"/>
              </a:ext>
            </a:extLst>
          </p:cNvPr>
          <p:cNvSpPr>
            <a:spLocks noGrp="1"/>
          </p:cNvSpPr>
          <p:nvPr>
            <p:ph type="dt" sz="half" idx="10"/>
          </p:nvPr>
        </p:nvSpPr>
        <p:spPr>
          <a:xfrm>
            <a:off x="121646" y="5968952"/>
            <a:ext cx="399351" cy="319865"/>
          </a:xfrm>
        </p:spPr>
        <p:txBody>
          <a:bodyPr lIns="0" tIns="0" rIns="0" bIns="0" anchor="b"/>
          <a:lstStyle>
            <a:lvl1pPr algn="ctr">
              <a:lnSpc>
                <a:spcPct val="75000"/>
              </a:lnSpc>
              <a:defRPr sz="1200" b="1">
                <a:solidFill>
                  <a:schemeClr val="bg1"/>
                </a:solidFill>
              </a:defRPr>
            </a:lvl1pPr>
          </a:lstStyle>
          <a:p>
            <a:endParaRPr lang="en-US" dirty="0"/>
          </a:p>
        </p:txBody>
      </p:sp>
      <p:sp>
        <p:nvSpPr>
          <p:cNvPr id="11" name="Table Placeholder 10">
            <a:extLst>
              <a:ext uri="{FF2B5EF4-FFF2-40B4-BE49-F238E27FC236}">
                <a16:creationId xmlns:a16="http://schemas.microsoft.com/office/drawing/2014/main" id="{151555B5-EB97-120B-13DB-89668075C2D0}"/>
              </a:ext>
            </a:extLst>
          </p:cNvPr>
          <p:cNvSpPr>
            <a:spLocks noGrp="1"/>
          </p:cNvSpPr>
          <p:nvPr>
            <p:ph type="tbl" sz="quarter" idx="13"/>
          </p:nvPr>
        </p:nvSpPr>
        <p:spPr>
          <a:xfrm>
            <a:off x="1112838" y="1395413"/>
            <a:ext cx="10164762" cy="4892675"/>
          </a:xfrm>
        </p:spPr>
        <p:txBody>
          <a:bodyPr/>
          <a:lstStyle>
            <a:lvl1pPr marL="0" indent="0" algn="l">
              <a:buNone/>
              <a:defRPr/>
            </a:lvl1pPr>
          </a:lstStyle>
          <a:p>
            <a:r>
              <a:rPr lang="en-GB"/>
              <a:t>Click icon to add table</a:t>
            </a:r>
            <a:endParaRPr lang="en-US" dirty="0"/>
          </a:p>
        </p:txBody>
      </p:sp>
    </p:spTree>
    <p:extLst>
      <p:ext uri="{BB962C8B-B14F-4D97-AF65-F5344CB8AC3E}">
        <p14:creationId xmlns:p14="http://schemas.microsoft.com/office/powerpoint/2010/main" val="41948107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bg>
      <p:bgPr>
        <a:solidFill>
          <a:schemeClr val="accent3"/>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3AE58A1-276A-8069-A8B0-D3794D76F584}"/>
              </a:ext>
            </a:extLst>
          </p:cNvPr>
          <p:cNvSpPr>
            <a:spLocks noGrp="1"/>
          </p:cNvSpPr>
          <p:nvPr>
            <p:ph type="title"/>
          </p:nvPr>
        </p:nvSpPr>
        <p:spPr>
          <a:xfrm>
            <a:off x="-1" y="1990164"/>
            <a:ext cx="12192001" cy="5007535"/>
          </a:xfrm>
        </p:spPr>
        <p:txBody>
          <a:bodyPr lIns="0" tIns="0" rIns="0" bIns="0" anchor="b">
            <a:normAutofit/>
          </a:bodyPr>
          <a:lstStyle>
            <a:lvl1pPr>
              <a:lnSpc>
                <a:spcPct val="75000"/>
              </a:lnSpc>
              <a:defRPr sz="9000"/>
            </a:lvl1pPr>
          </a:lstStyle>
          <a:p>
            <a:r>
              <a:rPr lang="en-GB"/>
              <a:t>Click to edit Master title style</a:t>
            </a:r>
            <a:endParaRPr lang="en-US" dirty="0"/>
          </a:p>
        </p:txBody>
      </p:sp>
      <p:sp>
        <p:nvSpPr>
          <p:cNvPr id="18" name="Text Placeholder 17">
            <a:extLst>
              <a:ext uri="{FF2B5EF4-FFF2-40B4-BE49-F238E27FC236}">
                <a16:creationId xmlns:a16="http://schemas.microsoft.com/office/drawing/2014/main" id="{470F78B2-53B4-4F97-7E6A-90216696C870}"/>
              </a:ext>
            </a:extLst>
          </p:cNvPr>
          <p:cNvSpPr>
            <a:spLocks noGrp="1"/>
          </p:cNvSpPr>
          <p:nvPr>
            <p:ph type="body" sz="quarter" idx="13" hasCustomPrompt="1"/>
          </p:nvPr>
        </p:nvSpPr>
        <p:spPr>
          <a:xfrm>
            <a:off x="656005" y="71718"/>
            <a:ext cx="11535995" cy="1918446"/>
          </a:xfrm>
        </p:spPr>
        <p:txBody>
          <a:bodyPr lIns="0">
            <a:noAutofit/>
          </a:bodyPr>
          <a:lstStyle>
            <a:lvl1pPr marL="0" indent="0">
              <a:lnSpc>
                <a:spcPct val="75000"/>
              </a:lnSpc>
              <a:buNone/>
              <a:defRPr sz="3600" b="1" cap="all" baseline="0"/>
            </a:lvl1pPr>
          </a:lstStyle>
          <a:p>
            <a:pPr lvl="0"/>
            <a:r>
              <a:rPr lang="en-US" dirty="0"/>
              <a:t>Click to add text</a:t>
            </a:r>
          </a:p>
        </p:txBody>
      </p:sp>
    </p:spTree>
    <p:extLst>
      <p:ext uri="{BB962C8B-B14F-4D97-AF65-F5344CB8AC3E}">
        <p14:creationId xmlns:p14="http://schemas.microsoft.com/office/powerpoint/2010/main" val="58783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Only">
    <p:bg>
      <p:bgPr>
        <a:solidFill>
          <a:schemeClr val="accent3">
            <a:lumMod val="20000"/>
            <a:lumOff val="80000"/>
          </a:schemeClr>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C886B185-3833-879A-4CDA-070118A5B965}"/>
              </a:ext>
              <a:ext uri="{C183D7F6-B498-43B3-948B-1728B52AA6E4}">
                <adec:decorative xmlns:adec="http://schemas.microsoft.com/office/drawing/2017/decorative" val="1"/>
              </a:ext>
            </a:extLst>
          </p:cNvPr>
          <p:cNvCxnSpPr>
            <a:cxnSpLocks/>
          </p:cNvCxnSpPr>
          <p:nvPr userDrawn="1"/>
        </p:nvCxnSpPr>
        <p:spPr>
          <a:xfrm>
            <a:off x="651398" y="0"/>
            <a:ext cx="0" cy="685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Title 2">
            <a:extLst>
              <a:ext uri="{FF2B5EF4-FFF2-40B4-BE49-F238E27FC236}">
                <a16:creationId xmlns:a16="http://schemas.microsoft.com/office/drawing/2014/main" id="{311B4039-8F52-77B8-F9D3-6BE35C73F39D}"/>
              </a:ext>
            </a:extLst>
          </p:cNvPr>
          <p:cNvSpPr>
            <a:spLocks noGrp="1"/>
          </p:cNvSpPr>
          <p:nvPr>
            <p:ph type="title" hasCustomPrompt="1"/>
          </p:nvPr>
        </p:nvSpPr>
        <p:spPr>
          <a:xfrm>
            <a:off x="1202918" y="284176"/>
            <a:ext cx="10867429" cy="1311542"/>
          </a:xfrm>
        </p:spPr>
        <p:txBody>
          <a:bodyPr>
            <a:normAutofit/>
          </a:bodyPr>
          <a:lstStyle>
            <a:lvl1pPr>
              <a:defRPr sz="4800" b="0"/>
            </a:lvl1pPr>
          </a:lstStyle>
          <a:p>
            <a:r>
              <a:rPr lang="en-US" dirty="0"/>
              <a:t>Click to add title</a:t>
            </a:r>
          </a:p>
        </p:txBody>
      </p:sp>
      <p:sp>
        <p:nvSpPr>
          <p:cNvPr id="9" name="Slide Number Placeholder 5">
            <a:extLst>
              <a:ext uri="{FF2B5EF4-FFF2-40B4-BE49-F238E27FC236}">
                <a16:creationId xmlns:a16="http://schemas.microsoft.com/office/drawing/2014/main" id="{28D8738A-6EF0-C0C7-7C15-2E5BD362AF0F}"/>
              </a:ext>
            </a:extLst>
          </p:cNvPr>
          <p:cNvSpPr>
            <a:spLocks noGrp="1"/>
          </p:cNvSpPr>
          <p:nvPr>
            <p:ph type="sldNum" sz="quarter" idx="12"/>
          </p:nvPr>
        </p:nvSpPr>
        <p:spPr>
          <a:xfrm>
            <a:off x="121646" y="569183"/>
            <a:ext cx="399350" cy="288759"/>
          </a:xfrm>
        </p:spPr>
        <p:txBody>
          <a:bodyPr lIns="0" tIns="0" rIns="0" bIns="0" anchor="t"/>
          <a:lstStyle>
            <a:lvl1pPr algn="ctr">
              <a:defRPr sz="1200" b="1">
                <a:solidFill>
                  <a:schemeClr val="bg1"/>
                </a:solidFill>
              </a:defRPr>
            </a:lvl1pPr>
          </a:lstStyle>
          <a:p>
            <a:fld id="{4FAB73BC-B049-4115-A692-8D63A059BFB8}" type="slidenum">
              <a:rPr lang="en-US" smtClean="0"/>
              <a:pPr/>
              <a:t>‹#›</a:t>
            </a:fld>
            <a:endParaRPr lang="en-US" dirty="0"/>
          </a:p>
        </p:txBody>
      </p:sp>
      <p:sp>
        <p:nvSpPr>
          <p:cNvPr id="8" name="Footer Placeholder 4">
            <a:extLst>
              <a:ext uri="{FF2B5EF4-FFF2-40B4-BE49-F238E27FC236}">
                <a16:creationId xmlns:a16="http://schemas.microsoft.com/office/drawing/2014/main" id="{6140CFAE-1C78-7504-A1BC-0D36971B3FD9}"/>
              </a:ext>
            </a:extLst>
          </p:cNvPr>
          <p:cNvSpPr>
            <a:spLocks noGrp="1"/>
          </p:cNvSpPr>
          <p:nvPr>
            <p:ph type="ftr" sz="quarter" idx="11"/>
          </p:nvPr>
        </p:nvSpPr>
        <p:spPr>
          <a:xfrm rot="16200000">
            <a:off x="-1712017" y="3229324"/>
            <a:ext cx="4066678" cy="399351"/>
          </a:xfrm>
        </p:spPr>
        <p:txBody>
          <a:bodyPr lIns="0" tIns="0" rIns="0" bIns="0"/>
          <a:lstStyle>
            <a:lvl1pPr algn="ctr">
              <a:defRPr sz="1200" b="1">
                <a:solidFill>
                  <a:schemeClr val="bg1"/>
                </a:solidFill>
              </a:defRPr>
            </a:lvl1pPr>
          </a:lstStyle>
          <a:p>
            <a:endParaRPr lang="en-US" dirty="0"/>
          </a:p>
        </p:txBody>
      </p:sp>
      <p:sp>
        <p:nvSpPr>
          <p:cNvPr id="7" name="Date Placeholder 3">
            <a:extLst>
              <a:ext uri="{FF2B5EF4-FFF2-40B4-BE49-F238E27FC236}">
                <a16:creationId xmlns:a16="http://schemas.microsoft.com/office/drawing/2014/main" id="{2D5A15F4-177D-053F-06DF-1070D6B0FF29}"/>
              </a:ext>
            </a:extLst>
          </p:cNvPr>
          <p:cNvSpPr>
            <a:spLocks noGrp="1"/>
          </p:cNvSpPr>
          <p:nvPr>
            <p:ph type="dt" sz="half" idx="10"/>
          </p:nvPr>
        </p:nvSpPr>
        <p:spPr>
          <a:xfrm>
            <a:off x="121646" y="5968952"/>
            <a:ext cx="399351" cy="319865"/>
          </a:xfrm>
        </p:spPr>
        <p:txBody>
          <a:bodyPr lIns="0" tIns="0" rIns="0" bIns="0" anchor="b"/>
          <a:lstStyle>
            <a:lvl1pPr algn="ctr">
              <a:lnSpc>
                <a:spcPct val="75000"/>
              </a:lnSpc>
              <a:defRPr sz="1200" b="1">
                <a:solidFill>
                  <a:schemeClr val="bg1"/>
                </a:solidFill>
              </a:defRPr>
            </a:lvl1pPr>
          </a:lstStyle>
          <a:p>
            <a:endParaRPr lang="en-US" dirty="0"/>
          </a:p>
        </p:txBody>
      </p:sp>
      <p:sp>
        <p:nvSpPr>
          <p:cNvPr id="15" name="Freeform 14">
            <a:extLst>
              <a:ext uri="{FF2B5EF4-FFF2-40B4-BE49-F238E27FC236}">
                <a16:creationId xmlns:a16="http://schemas.microsoft.com/office/drawing/2014/main" id="{75E86F35-1876-7224-ED1D-29C23C0F864E}"/>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0150606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Blank">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1CF17F1E-8E08-2BE6-194B-D6ADE1CE7CA8}"/>
              </a:ext>
              <a:ext uri="{C183D7F6-B498-43B3-948B-1728B52AA6E4}">
                <adec:decorative xmlns:adec="http://schemas.microsoft.com/office/drawing/2017/decorative" val="1"/>
              </a:ext>
            </a:extLst>
          </p:cNvPr>
          <p:cNvSpPr>
            <a:spLocks noChangeAspect="1"/>
          </p:cNvSpPr>
          <p:nvPr userDrawn="1"/>
        </p:nvSpPr>
        <p:spPr>
          <a:xfrm>
            <a:off x="11963400" y="5900284"/>
            <a:ext cx="228600" cy="457200"/>
          </a:xfrm>
          <a:custGeom>
            <a:avLst/>
            <a:gdLst>
              <a:gd name="connsiteX0" fmla="*/ 228600 w 228600"/>
              <a:gd name="connsiteY0" fmla="*/ 0 h 457200"/>
              <a:gd name="connsiteX1" fmla="*/ 228600 w 228600"/>
              <a:gd name="connsiteY1" fmla="*/ 457200 h 457200"/>
              <a:gd name="connsiteX2" fmla="*/ 0 w 228600"/>
              <a:gd name="connsiteY2" fmla="*/ 228600 h 457200"/>
              <a:gd name="connsiteX3" fmla="*/ 228600 w 228600"/>
              <a:gd name="connsiteY3" fmla="*/ 0 h 457200"/>
            </a:gdLst>
            <a:ahLst/>
            <a:cxnLst>
              <a:cxn ang="0">
                <a:pos x="connsiteX0" y="connsiteY0"/>
              </a:cxn>
              <a:cxn ang="0">
                <a:pos x="connsiteX1" y="connsiteY1"/>
              </a:cxn>
              <a:cxn ang="0">
                <a:pos x="connsiteX2" y="connsiteY2"/>
              </a:cxn>
              <a:cxn ang="0">
                <a:pos x="connsiteX3" y="connsiteY3"/>
              </a:cxn>
            </a:cxnLst>
            <a:rect l="l" t="t" r="r" b="b"/>
            <a:pathLst>
              <a:path w="228600" h="457200">
                <a:moveTo>
                  <a:pt x="228600" y="0"/>
                </a:moveTo>
                <a:lnTo>
                  <a:pt x="228600" y="457200"/>
                </a:lnTo>
                <a:cubicBezTo>
                  <a:pt x="102348" y="457200"/>
                  <a:pt x="0" y="354852"/>
                  <a:pt x="0" y="228600"/>
                </a:cubicBezTo>
                <a:cubicBezTo>
                  <a:pt x="0" y="102348"/>
                  <a:pt x="102348" y="0"/>
                  <a:pt x="228600"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135831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spc="0">
                <a:solidFill>
                  <a:schemeClr val="bg1"/>
                </a:solidFill>
                <a:latin typeface="Dotum" panose="020B0600000101010101" pitchFamily="34" charset="-127"/>
                <a:ea typeface="Dotum" panose="020B0600000101010101" pitchFamily="34" charset="-127"/>
              </a:defRPr>
            </a:lvl1pPr>
          </a:lstStyle>
          <a:p>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spc="0">
                <a:solidFill>
                  <a:schemeClr val="bg1"/>
                </a:solidFill>
                <a:latin typeface="Dotum" panose="020B0600000101010101" pitchFamily="34" charset="-127"/>
                <a:ea typeface="Dotum" panose="020B0600000101010101" pitchFamily="34" charset="-127"/>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spc="0">
                <a:solidFill>
                  <a:schemeClr val="bg1"/>
                </a:solidFill>
                <a:latin typeface="Dotum" panose="020B0600000101010101" pitchFamily="34" charset="-127"/>
                <a:ea typeface="Dotum" panose="020B0600000101010101" pitchFamily="34" charset="-127"/>
              </a:defRPr>
            </a:lvl1pPr>
          </a:lstStyle>
          <a:p>
            <a:fld id="{4FAB73BC-B049-4115-A692-8D63A059BFB8}"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70" r:id="rId13"/>
    <p:sldLayoutId id="2147483668" r:id="rId14"/>
    <p:sldLayoutId id="2147483669" r:id="rId15"/>
  </p:sldLayoutIdLst>
  <p:hf hdr="0" ftr="0" dt="0"/>
  <p:txStyles>
    <p:titleStyle>
      <a:lvl1pPr algn="l" defTabSz="914400" rtl="0" eaLnBrk="1" latinLnBrk="0" hangingPunct="1">
        <a:lnSpc>
          <a:spcPct val="85000"/>
        </a:lnSpc>
        <a:spcBef>
          <a:spcPct val="0"/>
        </a:spcBef>
        <a:buNone/>
        <a:defRPr sz="4000" b="1" i="0" kern="1200" cap="all" spc="0" baseline="0">
          <a:solidFill>
            <a:schemeClr val="bg1"/>
          </a:solidFill>
          <a:latin typeface="+mj-lt"/>
          <a:ea typeface="Dotum" panose="020B0600000101010101" pitchFamily="34" charset="-127"/>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spc="0">
          <a:solidFill>
            <a:schemeClr val="bg1"/>
          </a:solidFill>
          <a:latin typeface="+mn-lt"/>
          <a:ea typeface="Dotum" panose="020B0600000101010101" pitchFamily="34" charset="-127"/>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spc="0">
          <a:solidFill>
            <a:schemeClr val="bg1"/>
          </a:solidFill>
          <a:latin typeface="+mn-lt"/>
          <a:ea typeface="Dotum" panose="020B0600000101010101" pitchFamily="34" charset="-127"/>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spc="0">
          <a:solidFill>
            <a:schemeClr val="bg1"/>
          </a:solidFill>
          <a:latin typeface="+mn-lt"/>
          <a:ea typeface="Dotum" panose="020B0600000101010101" pitchFamily="34" charset="-127"/>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spc="0">
          <a:solidFill>
            <a:schemeClr val="bg1"/>
          </a:solidFill>
          <a:latin typeface="+mn-lt"/>
          <a:ea typeface="Dotum" panose="020B0600000101010101" pitchFamily="34" charset="-127"/>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spc="0">
          <a:solidFill>
            <a:schemeClr val="bg1"/>
          </a:solidFill>
          <a:latin typeface="+mn-lt"/>
          <a:ea typeface="Dotum" panose="020B0600000101010101" pitchFamily="34" charset="-127"/>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hyperlink" Target="https://www.cqc.org.uk/guidance-regulation/providers/regulations-service-providers-and-managers/health-social-care-act/regulation-9" TargetMode="External"/><Relationship Id="rId13" Type="http://schemas.openxmlformats.org/officeDocument/2006/relationships/hyperlink" Target="https://www.nhs.uk/social-care-and-support/" TargetMode="External"/><Relationship Id="rId3" Type="http://schemas.openxmlformats.org/officeDocument/2006/relationships/hyperlink" Target="https://www.cqc.org.uk/publications/major-report/state-care/2024-2025/access/asc" TargetMode="External"/><Relationship Id="rId7" Type="http://schemas.openxmlformats.org/officeDocument/2006/relationships/hyperlink" Target="https://www.gov.uk/government/publications/care-workforce-pathway-for-adult-social-care/care-workforce-pathway-for-adult-social-care-overview" TargetMode="External"/><Relationship Id="rId12" Type="http://schemas.openxmlformats.org/officeDocument/2006/relationships/hyperlink" Target="https://www.alzheimers.org.uk/get-support/living-with-dementia/how-technology-can-help" TargetMode="Externa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hyperlink" Target="https://www.legislation.gov.uk/ukpga/2014/23/section/1" TargetMode="External"/><Relationship Id="rId11" Type="http://schemas.openxmlformats.org/officeDocument/2006/relationships/hyperlink" Target="https://www.gov.uk/guidance/equality-act-2010-guidance" TargetMode="External"/><Relationship Id="rId5" Type="http://schemas.openxmlformats.org/officeDocument/2006/relationships/hyperlink" Target="https://www.carehome.co.uk/advice/10-advantages-of-residential-care" TargetMode="External"/><Relationship Id="rId10" Type="http://schemas.openxmlformats.org/officeDocument/2006/relationships/hyperlink" Target="https://leafcare.co.uk/domiciliary-care-advantages-and-disadvantages/" TargetMode="External"/><Relationship Id="rId4" Type="http://schemas.openxmlformats.org/officeDocument/2006/relationships/hyperlink" Target="https://www.ageuk.org.uk/services/befriending-services/" TargetMode="External"/><Relationship Id="rId9" Type="http://schemas.openxmlformats.org/officeDocument/2006/relationships/hyperlink" Target="https://www.gov.uk/government/publications/care-act-statutory-guidance/care-and-support-statutory-guidance" TargetMode="External"/><Relationship Id="rId14" Type="http://schemas.openxmlformats.org/officeDocument/2006/relationships/hyperlink" Target="https://www.nhs.uk/social-care-and-support/care-services-equipment-and-care-homes/homecare/"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skillsforcare.org.uk/Developing-your-workforce/Care-Certificate/Care-Certificate-standards.aspx" TargetMode="External"/><Relationship Id="rId3" Type="http://schemas.openxmlformats.org/officeDocument/2006/relationships/hyperlink" Target="https://www.england.nhs.uk/long-read/providing-proactive-care-for-people-living-in-care-homes-enhanced-health-in-care-homes-framework/" TargetMode="External"/><Relationship Id="rId7" Type="http://schemas.openxmlformats.org/officeDocument/2006/relationships/hyperlink" Target="https://www.scie.org.uk/providing-care/dignity-in-care/freedom/" TargetMode="External"/><Relationship Id="rId2" Type="http://schemas.openxmlformats.org/officeDocument/2006/relationships/hyperlink" Target="https://www.england.nhs.uk/ourwork/clinical-policy/older-people/frailty/" TargetMode="External"/><Relationship Id="rId1" Type="http://schemas.openxmlformats.org/officeDocument/2006/relationships/slideLayout" Target="../slideLayouts/slideLayout5.xml"/><Relationship Id="rId6" Type="http://schemas.openxmlformats.org/officeDocument/2006/relationships/hyperlink" Target="https://www.ons.gov.uk/peoplepopulationandcommunity/populationandmigration/populationprojections/bulletins/nationalpopulationprojections/2022based" TargetMode="External"/><Relationship Id="rId11" Type="http://schemas.openxmlformats.org/officeDocument/2006/relationships/hyperlink" Target="https://hogeweyk.dementiavillage.com/" TargetMode="External"/><Relationship Id="rId5" Type="http://schemas.openxmlformats.org/officeDocument/2006/relationships/hyperlink" Target="https://www.simplypsychology.org/disengagement-theory.html" TargetMode="External"/><Relationship Id="rId10" Type="http://schemas.openxmlformats.org/officeDocument/2006/relationships/hyperlink" Target="https://www.who.int/news-room/questions-and-answers/item/healthy-ageing-and-functional-ability" TargetMode="External"/><Relationship Id="rId4" Type="http://schemas.openxmlformats.org/officeDocument/2006/relationships/hyperlink" Target="https://www.nice.org.uk/guidance/ng21" TargetMode="External"/><Relationship Id="rId9" Type="http://schemas.openxmlformats.org/officeDocument/2006/relationships/hyperlink" Target="https://post.parliament.uk/healthy-ageing-and-care-for-older-popula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188E279-F4F0-E9DE-210E-1C0D43E01329}"/>
              </a:ext>
            </a:extLst>
          </p:cNvPr>
          <p:cNvSpPr>
            <a:spLocks noGrp="1"/>
          </p:cNvSpPr>
          <p:nvPr>
            <p:ph type="title"/>
          </p:nvPr>
        </p:nvSpPr>
        <p:spPr>
          <a:xfrm>
            <a:off x="1699813" y="326572"/>
            <a:ext cx="8467443" cy="3411747"/>
          </a:xfrm>
        </p:spPr>
        <p:txBody>
          <a:bodyPr/>
          <a:lstStyle/>
          <a:p>
            <a:r>
              <a:rPr lang="en-US" sz="2000" dirty="0">
                <a:latin typeface="Arial" panose="020B0604020202020204" pitchFamily="34" charset="0"/>
                <a:cs typeface="Arial" panose="020B0604020202020204" pitchFamily="34" charset="0"/>
              </a:rPr>
              <a:t>Empowering the older person (bmhp6027)</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Halimah Saleem (2314746)</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tomy adattu chacko</a:t>
            </a:r>
          </a:p>
        </p:txBody>
      </p:sp>
      <p:pic>
        <p:nvPicPr>
          <p:cNvPr id="4" name="Cover Page">
            <a:hlinkClick r:id="" action="ppaction://media"/>
            <a:extLst>
              <a:ext uri="{FF2B5EF4-FFF2-40B4-BE49-F238E27FC236}">
                <a16:creationId xmlns:a16="http://schemas.microsoft.com/office/drawing/2014/main" id="{6E2DD16D-5646-8DFA-9916-56184719F3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30334" y="3857171"/>
            <a:ext cx="406400" cy="406400"/>
          </a:xfrm>
          <a:prstGeom prst="rect">
            <a:avLst/>
          </a:prstGeom>
        </p:spPr>
      </p:pic>
    </p:spTree>
    <p:extLst>
      <p:ext uri="{BB962C8B-B14F-4D97-AF65-F5344CB8AC3E}">
        <p14:creationId xmlns:p14="http://schemas.microsoft.com/office/powerpoint/2010/main" val="2764009994"/>
      </p:ext>
    </p:extLst>
  </p:cSld>
  <p:clrMapOvr>
    <a:masterClrMapping/>
  </p:clrMapOvr>
  <mc:AlternateContent xmlns:mc="http://schemas.openxmlformats.org/markup-compatibility/2006">
    <mc:Choice xmlns:p14="http://schemas.microsoft.com/office/powerpoint/2010/main" Requires="p14">
      <p:transition spd="slow" p14:dur="2000" advTm="17082"/>
    </mc:Choice>
    <mc:Fallback>
      <p:transition spd="slow" advTm="170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08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2A2C0DD-39D7-8120-7667-DA9DC0CEF4E4}"/>
              </a:ext>
            </a:extLst>
          </p:cNvPr>
          <p:cNvSpPr>
            <a:spLocks noGrp="1"/>
          </p:cNvSpPr>
          <p:nvPr>
            <p:ph type="sldNum" sz="quarter" idx="12"/>
          </p:nvPr>
        </p:nvSpPr>
        <p:spPr>
          <a:xfrm>
            <a:off x="121646" y="569183"/>
            <a:ext cx="399350" cy="288759"/>
          </a:xfrm>
        </p:spPr>
        <p:txBody>
          <a:bodyPr/>
          <a:lstStyle/>
          <a:p>
            <a:fld id="{4FAB73BC-B049-4115-A692-8D63A059BFB8}" type="slidenum">
              <a:rPr lang="en-US" smtClean="0"/>
              <a:pPr/>
              <a:t>2</a:t>
            </a:fld>
            <a:endParaRPr lang="en-US" dirty="0"/>
          </a:p>
        </p:txBody>
      </p:sp>
      <p:sp>
        <p:nvSpPr>
          <p:cNvPr id="11" name="Content Placeholder 10">
            <a:extLst>
              <a:ext uri="{FF2B5EF4-FFF2-40B4-BE49-F238E27FC236}">
                <a16:creationId xmlns:a16="http://schemas.microsoft.com/office/drawing/2014/main" id="{AF89DBA6-7DDF-1B21-0526-7EAC46735B32}"/>
              </a:ext>
            </a:extLst>
          </p:cNvPr>
          <p:cNvSpPr>
            <a:spLocks noGrp="1"/>
          </p:cNvSpPr>
          <p:nvPr>
            <p:ph sz="quarter" idx="13"/>
          </p:nvPr>
        </p:nvSpPr>
        <p:spPr>
          <a:xfrm>
            <a:off x="2479752" y="1408753"/>
            <a:ext cx="7762875" cy="5072729"/>
          </a:xfrm>
        </p:spPr>
        <p:txBody>
          <a:bodyPr>
            <a:normAutofit/>
          </a:bodyPr>
          <a:lstStyle/>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This presentation evaluates the care and support needs of older people and how well current care meets these needs.</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Ageing results from the impact of the accumulation of a wide variety of molecular and cellular damage over time. This leads to a gradual decrease in physical and mental capacity, a growing risk of disease and ultimately death (World Health Organization, 2024).</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The focus areas are ageing theories, policy/legislation and evaluation of care settings.</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As more people in the UK live longer, more people need care and support, and their health needs are often more complex. This puts extra pressure on health and social care services (Stevenson and Mutebi, 2024).</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This presentation also considers global views of ageing and ageism and includes technology, case study/real world examples and finally recommendations.</a:t>
            </a:r>
            <a:endParaRPr lang="en-US" sz="1600" b="0"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EC783BF4-3BB1-3279-D329-8A40DF5A8BBD}"/>
              </a:ext>
            </a:extLst>
          </p:cNvPr>
          <p:cNvSpPr>
            <a:spLocks noGrp="1"/>
          </p:cNvSpPr>
          <p:nvPr>
            <p:ph type="title"/>
          </p:nvPr>
        </p:nvSpPr>
        <p:spPr>
          <a:xfrm>
            <a:off x="597799" y="0"/>
            <a:ext cx="11526779" cy="1000390"/>
          </a:xfrm>
        </p:spPr>
        <p:txBody>
          <a:bodyPr/>
          <a:lstStyle/>
          <a:p>
            <a:r>
              <a:rPr lang="en-GB" sz="2000" dirty="0">
                <a:latin typeface="Arial" panose="020B0604020202020204" pitchFamily="34" charset="0"/>
                <a:cs typeface="Arial" panose="020B0604020202020204" pitchFamily="34" charset="0"/>
              </a:rPr>
              <a:t>Introduction</a:t>
            </a:r>
          </a:p>
        </p:txBody>
      </p:sp>
      <p:pic>
        <p:nvPicPr>
          <p:cNvPr id="2" name="Recorded Sound">
            <a:hlinkClick r:id="" action="ppaction://media"/>
            <a:extLst>
              <a:ext uri="{FF2B5EF4-FFF2-40B4-BE49-F238E27FC236}">
                <a16:creationId xmlns:a16="http://schemas.microsoft.com/office/drawing/2014/main" id="{853F4B16-5792-0D38-CD58-CAF5CC0F44E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041571" y="5348514"/>
            <a:ext cx="406400" cy="406400"/>
          </a:xfrm>
          <a:prstGeom prst="rect">
            <a:avLst/>
          </a:prstGeom>
        </p:spPr>
      </p:pic>
    </p:spTree>
    <p:extLst>
      <p:ext uri="{BB962C8B-B14F-4D97-AF65-F5344CB8AC3E}">
        <p14:creationId xmlns:p14="http://schemas.microsoft.com/office/powerpoint/2010/main" val="4087351603"/>
      </p:ext>
    </p:extLst>
  </p:cSld>
  <p:clrMapOvr>
    <a:masterClrMapping/>
  </p:clrMapOvr>
  <mc:AlternateContent xmlns:mc="http://schemas.openxmlformats.org/markup-compatibility/2006">
    <mc:Choice xmlns:p14="http://schemas.microsoft.com/office/powerpoint/2010/main" Requires="p14">
      <p:transition spd="slow" p14:dur="2000" advTm="67288"/>
    </mc:Choice>
    <mc:Fallback>
      <p:transition spd="slow" advTm="67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2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151C012B-9D7E-B8B7-306E-1A294ED6E875}"/>
              </a:ext>
            </a:extLst>
          </p:cNvPr>
          <p:cNvSpPr>
            <a:spLocks noGrp="1"/>
          </p:cNvSpPr>
          <p:nvPr>
            <p:ph type="title"/>
          </p:nvPr>
        </p:nvSpPr>
        <p:spPr>
          <a:xfrm>
            <a:off x="656004" y="-4021"/>
            <a:ext cx="11526779" cy="1000390"/>
          </a:xfrm>
        </p:spPr>
        <p:txBody>
          <a:bodyPr/>
          <a:lstStyle/>
          <a:p>
            <a:r>
              <a:rPr lang="en-US" sz="2000" dirty="0">
                <a:latin typeface="Arial" panose="020B0604020202020204" pitchFamily="34" charset="0"/>
                <a:cs typeface="Arial" panose="020B0604020202020204" pitchFamily="34" charset="0"/>
              </a:rPr>
              <a:t>Evaluation of care and support</a:t>
            </a:r>
          </a:p>
        </p:txBody>
      </p:sp>
      <p:sp>
        <p:nvSpPr>
          <p:cNvPr id="5" name="Slide Number Placeholder 4">
            <a:extLst>
              <a:ext uri="{FF2B5EF4-FFF2-40B4-BE49-F238E27FC236}">
                <a16:creationId xmlns:a16="http://schemas.microsoft.com/office/drawing/2014/main" id="{5D0CB497-2F9E-9BFB-547C-254FCB51A427}"/>
              </a:ext>
            </a:extLst>
          </p:cNvPr>
          <p:cNvSpPr>
            <a:spLocks noGrp="1"/>
          </p:cNvSpPr>
          <p:nvPr>
            <p:ph type="sldNum" sz="quarter" idx="12"/>
          </p:nvPr>
        </p:nvSpPr>
        <p:spPr>
          <a:xfrm>
            <a:off x="121646" y="569183"/>
            <a:ext cx="399350" cy="288759"/>
          </a:xfrm>
        </p:spPr>
        <p:txBody>
          <a:bodyPr/>
          <a:lstStyle/>
          <a:p>
            <a:fld id="{4FAB73BC-B049-4115-A692-8D63A059BFB8}" type="slidenum">
              <a:rPr lang="en-US" smtClean="0"/>
              <a:pPr/>
              <a:t>3</a:t>
            </a:fld>
            <a:endParaRPr lang="en-US" dirty="0"/>
          </a:p>
        </p:txBody>
      </p:sp>
      <p:sp>
        <p:nvSpPr>
          <p:cNvPr id="2" name="Content Placeholder 1">
            <a:extLst>
              <a:ext uri="{FF2B5EF4-FFF2-40B4-BE49-F238E27FC236}">
                <a16:creationId xmlns:a16="http://schemas.microsoft.com/office/drawing/2014/main" id="{62370B3B-F57A-64B6-6E50-E171BA91BF62}"/>
              </a:ext>
            </a:extLst>
          </p:cNvPr>
          <p:cNvSpPr>
            <a:spLocks noGrp="1"/>
          </p:cNvSpPr>
          <p:nvPr>
            <p:ph sz="quarter" idx="13"/>
          </p:nvPr>
        </p:nvSpPr>
        <p:spPr>
          <a:xfrm>
            <a:off x="945314" y="1153145"/>
            <a:ext cx="5531686" cy="5628655"/>
          </a:xfrm>
        </p:spPr>
        <p:txBody>
          <a:bodyPr>
            <a:normAutofit/>
          </a:bodyPr>
          <a:lstStyle/>
          <a:p>
            <a:r>
              <a:rPr lang="en-GB" sz="1600" b="0" dirty="0">
                <a:latin typeface="Arial" panose="020B0604020202020204" pitchFamily="34" charset="0"/>
                <a:cs typeface="Arial" panose="020B0604020202020204" pitchFamily="34" charset="0"/>
              </a:rPr>
              <a:t>In the UK, older people can access support through the NHS which explains what social care and support there is and the main options/services (NHS website, 2023) and through social care provided by local councils and care providers. </a:t>
            </a:r>
          </a:p>
          <a:p>
            <a:r>
              <a:rPr lang="en-GB" sz="1600" b="0" dirty="0">
                <a:latin typeface="Arial" panose="020B0604020202020204" pitchFamily="34" charset="0"/>
                <a:cs typeface="Arial" panose="020B0604020202020204" pitchFamily="34" charset="0"/>
              </a:rPr>
              <a:t>Many people also rely on family carers and community support, but access to help can vary depending on eligibility, location and waiting times. </a:t>
            </a:r>
          </a:p>
          <a:p>
            <a:endParaRPr lang="en-US" sz="1400" b="0" dirty="0">
              <a:latin typeface="Arial" panose="020B0604020202020204" pitchFamily="34" charset="0"/>
              <a:cs typeface="Arial" panose="020B0604020202020204" pitchFamily="34" charset="0"/>
            </a:endParaRPr>
          </a:p>
        </p:txBody>
      </p:sp>
      <p:pic>
        <p:nvPicPr>
          <p:cNvPr id="4" name="Picture 3" descr="A group of people standing in front of a hospital&#10;&#10;AI-generated content may be incorrect.">
            <a:extLst>
              <a:ext uri="{FF2B5EF4-FFF2-40B4-BE49-F238E27FC236}">
                <a16:creationId xmlns:a16="http://schemas.microsoft.com/office/drawing/2014/main" id="{C461B63F-6702-3B5E-2684-A07522C1230A}"/>
              </a:ext>
            </a:extLst>
          </p:cNvPr>
          <p:cNvPicPr>
            <a:picLocks noChangeAspect="1"/>
          </p:cNvPicPr>
          <p:nvPr/>
        </p:nvPicPr>
        <p:blipFill>
          <a:blip r:embed="rId5"/>
          <a:stretch>
            <a:fillRect/>
          </a:stretch>
        </p:blipFill>
        <p:spPr>
          <a:xfrm>
            <a:off x="6593042" y="1153145"/>
            <a:ext cx="4653644" cy="3102429"/>
          </a:xfrm>
          <a:prstGeom prst="rect">
            <a:avLst/>
          </a:prstGeom>
        </p:spPr>
      </p:pic>
      <p:sp>
        <p:nvSpPr>
          <p:cNvPr id="6" name="TextBox 5">
            <a:extLst>
              <a:ext uri="{FF2B5EF4-FFF2-40B4-BE49-F238E27FC236}">
                <a16:creationId xmlns:a16="http://schemas.microsoft.com/office/drawing/2014/main" id="{7F285CC1-48F8-C983-A830-82612AC3B1A7}"/>
              </a:ext>
            </a:extLst>
          </p:cNvPr>
          <p:cNvSpPr txBox="1"/>
          <p:nvPr/>
        </p:nvSpPr>
        <p:spPr>
          <a:xfrm>
            <a:off x="6552221" y="4412350"/>
            <a:ext cx="4735285" cy="830997"/>
          </a:xfrm>
          <a:prstGeom prst="rect">
            <a:avLst/>
          </a:prstGeom>
          <a:noFill/>
        </p:spPr>
        <p:txBody>
          <a:bodyPr wrap="square" rtlCol="0">
            <a:spAutoFit/>
          </a:bodyPr>
          <a:lstStyle/>
          <a:p>
            <a:r>
              <a:rPr lang="en-GB" sz="1600" b="0" dirty="0">
                <a:solidFill>
                  <a:schemeClr val="bg1"/>
                </a:solidFill>
                <a:effectLst/>
                <a:latin typeface="Arial" panose="020B0604020202020204" pitchFamily="34" charset="0"/>
                <a:cs typeface="Arial" panose="020B0604020202020204" pitchFamily="34" charset="0"/>
              </a:rPr>
              <a:t>(Group of doctors standing at hospital building. team of practitioners and ambulance car | Free Vector, 2021)</a:t>
            </a:r>
            <a:endParaRPr lang="en-GB" sz="1600" dirty="0">
              <a:solidFill>
                <a:schemeClr val="bg1"/>
              </a:solidFill>
              <a:latin typeface="Arial" panose="020B0604020202020204" pitchFamily="34" charset="0"/>
              <a:cs typeface="Arial" panose="020B0604020202020204" pitchFamily="34" charset="0"/>
            </a:endParaRPr>
          </a:p>
        </p:txBody>
      </p:sp>
      <p:pic>
        <p:nvPicPr>
          <p:cNvPr id="7" name="Recorded Sound">
            <a:hlinkClick r:id="" action="ppaction://media"/>
            <a:extLst>
              <a:ext uri="{FF2B5EF4-FFF2-40B4-BE49-F238E27FC236}">
                <a16:creationId xmlns:a16="http://schemas.microsoft.com/office/drawing/2014/main" id="{DEE561A1-C04F-CD40-4E39-D04C6E797C4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304757" y="3764272"/>
            <a:ext cx="406400" cy="406400"/>
          </a:xfrm>
          <a:prstGeom prst="rect">
            <a:avLst/>
          </a:prstGeom>
        </p:spPr>
      </p:pic>
    </p:spTree>
    <p:extLst>
      <p:ext uri="{BB962C8B-B14F-4D97-AF65-F5344CB8AC3E}">
        <p14:creationId xmlns:p14="http://schemas.microsoft.com/office/powerpoint/2010/main" val="1653899679"/>
      </p:ext>
    </p:extLst>
  </p:cSld>
  <p:clrMapOvr>
    <a:masterClrMapping/>
  </p:clrMapOvr>
  <mc:AlternateContent xmlns:mc="http://schemas.openxmlformats.org/markup-compatibility/2006">
    <mc:Choice xmlns:p14="http://schemas.microsoft.com/office/powerpoint/2010/main" Requires="p14">
      <p:transition spd="slow" p14:dur="2000" advTm="28271"/>
    </mc:Choice>
    <mc:Fallback>
      <p:transition spd="slow" advTm="282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27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0C157-0B66-76F1-A1A0-F47136CB5A6D}"/>
              </a:ext>
            </a:extLst>
          </p:cNvPr>
          <p:cNvSpPr>
            <a:spLocks noGrp="1"/>
          </p:cNvSpPr>
          <p:nvPr>
            <p:ph type="title"/>
          </p:nvPr>
        </p:nvSpPr>
        <p:spPr/>
        <p:txBody>
          <a:bodyPr/>
          <a:lstStyle/>
          <a:p>
            <a:r>
              <a:rPr lang="en-GB" sz="2000" dirty="0">
                <a:latin typeface="Arial" panose="020B0604020202020204" pitchFamily="34" charset="0"/>
                <a:cs typeface="Arial" panose="020B0604020202020204" pitchFamily="34" charset="0"/>
              </a:rPr>
              <a:t>Evaluation care and support </a:t>
            </a:r>
          </a:p>
        </p:txBody>
      </p:sp>
      <p:sp>
        <p:nvSpPr>
          <p:cNvPr id="3" name="Slide Number Placeholder 2">
            <a:extLst>
              <a:ext uri="{FF2B5EF4-FFF2-40B4-BE49-F238E27FC236}">
                <a16:creationId xmlns:a16="http://schemas.microsoft.com/office/drawing/2014/main" id="{D5B4363F-8C37-5A9D-997F-1A8D36158C44}"/>
              </a:ext>
            </a:extLst>
          </p:cNvPr>
          <p:cNvSpPr>
            <a:spLocks noGrp="1"/>
          </p:cNvSpPr>
          <p:nvPr>
            <p:ph type="sldNum" sz="quarter" idx="12"/>
          </p:nvPr>
        </p:nvSpPr>
        <p:spPr/>
        <p:txBody>
          <a:bodyPr/>
          <a:lstStyle/>
          <a:p>
            <a:fld id="{4FAB73BC-B049-4115-A692-8D63A059BFB8}" type="slidenum">
              <a:rPr lang="en-US" smtClean="0"/>
              <a:pPr/>
              <a:t>4</a:t>
            </a:fld>
            <a:endParaRPr lang="en-US" dirty="0"/>
          </a:p>
        </p:txBody>
      </p:sp>
      <p:sp>
        <p:nvSpPr>
          <p:cNvPr id="4" name="Content Placeholder 3">
            <a:extLst>
              <a:ext uri="{FF2B5EF4-FFF2-40B4-BE49-F238E27FC236}">
                <a16:creationId xmlns:a16="http://schemas.microsoft.com/office/drawing/2014/main" id="{3670C1DB-E3EB-28F0-1A07-3DB0C771A6FA}"/>
              </a:ext>
            </a:extLst>
          </p:cNvPr>
          <p:cNvSpPr>
            <a:spLocks noGrp="1"/>
          </p:cNvSpPr>
          <p:nvPr>
            <p:ph sz="quarter" idx="13"/>
          </p:nvPr>
        </p:nvSpPr>
        <p:spPr/>
        <p:txBody>
          <a:bodyPr/>
          <a:lstStyle/>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Domiciliary Care </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Strengths: </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accessible for many because it supports people where they already live, which often feels more comfortable and keeps independence. </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Having a paid carer come to visit you in your home can make a huge difference to your life, especially if you have difficulty walking or getting around. It can help you stay living independently in your own home (NHS, 2023).</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Limitations:</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 quality, depending on the availability of caregivers and the specific needs of the individual, there may be challenges in ensuring continuous and consistent care. The availability of trained caregivers may vary (Dimitrovski, 2023). </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Funding/access, if you're not eligible for the council to contribute to your homecare costs, you'll have to pay for it yourself (NHS, 2023).</a:t>
            </a:r>
          </a:p>
          <a:p>
            <a:endParaRPr lang="en-GB" dirty="0"/>
          </a:p>
        </p:txBody>
      </p:sp>
      <p:sp>
        <p:nvSpPr>
          <p:cNvPr id="5" name="Content Placeholder 4">
            <a:extLst>
              <a:ext uri="{FF2B5EF4-FFF2-40B4-BE49-F238E27FC236}">
                <a16:creationId xmlns:a16="http://schemas.microsoft.com/office/drawing/2014/main" id="{7D124190-E32D-F943-6BD7-7C53231BC13E}"/>
              </a:ext>
            </a:extLst>
          </p:cNvPr>
          <p:cNvSpPr>
            <a:spLocks noGrp="1"/>
          </p:cNvSpPr>
          <p:nvPr>
            <p:ph sz="quarter" idx="14"/>
          </p:nvPr>
        </p:nvSpPr>
        <p:spPr/>
        <p:txBody>
          <a:bodyPr/>
          <a:lstStyle/>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Residential Care </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Strengths:</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 staff on duty 24 hours a day to look after residents. </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Medication management, staff ensure that medication is taken properly. </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Care homes aim to improve residents' quality of life and often organise regular activities and events (Berg, 2021).</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US" sz="1600" b="1"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Limitations:</a:t>
            </a: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user experience, moving into a care home can be emotionally hard and may feel like a loss of independence or familiarity.</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rPr>
              <a:t>Funding/access, residential care can be expensive and availability can be limited. </a:t>
            </a:r>
          </a:p>
          <a:p>
            <a:endParaRPr lang="en-GB" dirty="0"/>
          </a:p>
        </p:txBody>
      </p:sp>
      <p:pic>
        <p:nvPicPr>
          <p:cNvPr id="6" name="Recorded Sound">
            <a:hlinkClick r:id="" action="ppaction://media"/>
            <a:extLst>
              <a:ext uri="{FF2B5EF4-FFF2-40B4-BE49-F238E27FC236}">
                <a16:creationId xmlns:a16="http://schemas.microsoft.com/office/drawing/2014/main" id="{902CB4FE-A783-FBA4-1E2A-FFB46BE509B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02600" y="5465369"/>
            <a:ext cx="406400" cy="406400"/>
          </a:xfrm>
          <a:prstGeom prst="rect">
            <a:avLst/>
          </a:prstGeom>
        </p:spPr>
      </p:pic>
    </p:spTree>
    <p:extLst>
      <p:ext uri="{BB962C8B-B14F-4D97-AF65-F5344CB8AC3E}">
        <p14:creationId xmlns:p14="http://schemas.microsoft.com/office/powerpoint/2010/main" val="1615676545"/>
      </p:ext>
    </p:extLst>
  </p:cSld>
  <p:clrMapOvr>
    <a:masterClrMapping/>
  </p:clrMapOvr>
  <mc:AlternateContent xmlns:mc="http://schemas.openxmlformats.org/markup-compatibility/2006">
    <mc:Choice xmlns:p14="http://schemas.microsoft.com/office/powerpoint/2010/main" Requires="p14">
      <p:transition spd="slow" p14:dur="2000" advTm="94656"/>
    </mc:Choice>
    <mc:Fallback>
      <p:transition spd="slow" advTm="946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465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E51E54AA-C194-0C36-8950-539B2EFB2D48}"/>
              </a:ext>
            </a:extLst>
          </p:cNvPr>
          <p:cNvSpPr>
            <a:spLocks noGrp="1"/>
          </p:cNvSpPr>
          <p:nvPr>
            <p:ph type="title"/>
          </p:nvPr>
        </p:nvSpPr>
        <p:spPr>
          <a:xfrm>
            <a:off x="656004" y="-4021"/>
            <a:ext cx="11526779" cy="1000390"/>
          </a:xfrm>
        </p:spPr>
        <p:txBody>
          <a:bodyPr/>
          <a:lstStyle/>
          <a:p>
            <a:r>
              <a:rPr lang="en-US" sz="2000" dirty="0">
                <a:latin typeface="Arial" panose="020B0604020202020204" pitchFamily="34" charset="0"/>
                <a:cs typeface="Arial" panose="020B0604020202020204" pitchFamily="34" charset="0"/>
              </a:rPr>
              <a:t>Evaluation of current care and support  </a:t>
            </a:r>
          </a:p>
        </p:txBody>
      </p:sp>
      <p:sp>
        <p:nvSpPr>
          <p:cNvPr id="5" name="Slide Number Placeholder 4">
            <a:extLst>
              <a:ext uri="{FF2B5EF4-FFF2-40B4-BE49-F238E27FC236}">
                <a16:creationId xmlns:a16="http://schemas.microsoft.com/office/drawing/2014/main" id="{F432A86F-0ED6-7AD3-41C0-CB5100BA88FC}"/>
              </a:ext>
            </a:extLst>
          </p:cNvPr>
          <p:cNvSpPr>
            <a:spLocks noGrp="1"/>
          </p:cNvSpPr>
          <p:nvPr>
            <p:ph type="sldNum" sz="quarter" idx="12"/>
          </p:nvPr>
        </p:nvSpPr>
        <p:spPr>
          <a:xfrm>
            <a:off x="121646" y="569183"/>
            <a:ext cx="399350" cy="288759"/>
          </a:xfrm>
        </p:spPr>
        <p:txBody>
          <a:bodyPr/>
          <a:lstStyle/>
          <a:p>
            <a:fld id="{4FAB73BC-B049-4115-A692-8D63A059BFB8}" type="slidenum">
              <a:rPr lang="en-US" smtClean="0"/>
              <a:pPr/>
              <a:t>5</a:t>
            </a:fld>
            <a:endParaRPr lang="en-US" dirty="0"/>
          </a:p>
        </p:txBody>
      </p:sp>
      <p:sp>
        <p:nvSpPr>
          <p:cNvPr id="2" name="Content Placeholder 1">
            <a:extLst>
              <a:ext uri="{FF2B5EF4-FFF2-40B4-BE49-F238E27FC236}">
                <a16:creationId xmlns:a16="http://schemas.microsoft.com/office/drawing/2014/main" id="{5DCD9FCA-D899-E09F-6482-90E0F96EC136}"/>
              </a:ext>
            </a:extLst>
          </p:cNvPr>
          <p:cNvSpPr>
            <a:spLocks noGrp="1"/>
          </p:cNvSpPr>
          <p:nvPr>
            <p:ph sz="quarter" idx="13"/>
          </p:nvPr>
        </p:nvSpPr>
        <p:spPr>
          <a:xfrm>
            <a:off x="1101938" y="1392630"/>
            <a:ext cx="3845084" cy="4964853"/>
          </a:xfrm>
        </p:spPr>
        <p:txBody>
          <a:bodyPr>
            <a:normAutofit/>
          </a:bodyPr>
          <a:lstStyle/>
          <a:p>
            <a:r>
              <a:rPr lang="en-GB" sz="1600" b="0" dirty="0">
                <a:latin typeface="Arial" panose="020B0604020202020204" pitchFamily="34" charset="0"/>
                <a:cs typeface="Arial" panose="020B0604020202020204" pitchFamily="34" charset="0"/>
              </a:rPr>
              <a:t>When services work together many older people can stay safe and independent at home for longer. </a:t>
            </a:r>
          </a:p>
          <a:p>
            <a:r>
              <a:rPr lang="en-GB" sz="1600" b="0" dirty="0">
                <a:latin typeface="Arial" panose="020B0604020202020204" pitchFamily="34" charset="0"/>
                <a:cs typeface="Arial" panose="020B0604020202020204" pitchFamily="34" charset="0"/>
              </a:rPr>
              <a:t>Some of the main challenges are that demand is rising. New requests for care were 4% higher in 2023/24 compared with the previous year, and 8% higher than in 2019/20 (Adult social care - Care Quality Commission, 2024). </a:t>
            </a:r>
          </a:p>
          <a:p>
            <a:r>
              <a:rPr lang="en-GB" sz="1600" b="0" dirty="0">
                <a:latin typeface="Arial" panose="020B0604020202020204" pitchFamily="34" charset="0"/>
                <a:cs typeface="Arial" panose="020B0604020202020204" pitchFamily="34" charset="0"/>
              </a:rPr>
              <a:t>There is ageing population pressure as the population of the UK is projected to increase by 4.9 million (Office for National Statistics, 2025). </a:t>
            </a:r>
          </a:p>
          <a:p>
            <a:endParaRPr lang="en-US" sz="1600" b="0" dirty="0">
              <a:latin typeface="Arial" panose="020B0604020202020204" pitchFamily="34" charset="0"/>
              <a:cs typeface="Arial" panose="020B0604020202020204" pitchFamily="34" charset="0"/>
            </a:endParaRPr>
          </a:p>
        </p:txBody>
      </p:sp>
      <p:sp>
        <p:nvSpPr>
          <p:cNvPr id="13" name="Content Placeholder 12">
            <a:extLst>
              <a:ext uri="{FF2B5EF4-FFF2-40B4-BE49-F238E27FC236}">
                <a16:creationId xmlns:a16="http://schemas.microsoft.com/office/drawing/2014/main" id="{7382930C-EB71-893C-7430-CED786AFBD1C}"/>
              </a:ext>
            </a:extLst>
          </p:cNvPr>
          <p:cNvSpPr>
            <a:spLocks noGrp="1"/>
          </p:cNvSpPr>
          <p:nvPr>
            <p:ph sz="quarter" idx="14"/>
          </p:nvPr>
        </p:nvSpPr>
        <p:spPr>
          <a:xfrm>
            <a:off x="5410886" y="1218459"/>
            <a:ext cx="5871068" cy="4964853"/>
          </a:xfrm>
        </p:spPr>
        <p:txBody>
          <a:bodyPr>
            <a:normAutofit lnSpcReduction="10000"/>
          </a:bodyPr>
          <a:lstStyle/>
          <a:p>
            <a:r>
              <a:rPr lang="en-US" sz="1600" dirty="0">
                <a:latin typeface="Arial" panose="020B0604020202020204" pitchFamily="34" charset="0"/>
                <a:cs typeface="Arial" panose="020B0604020202020204" pitchFamily="34" charset="0"/>
              </a:rPr>
              <a:t>Policy:</a:t>
            </a:r>
          </a:p>
          <a:p>
            <a:r>
              <a:rPr lang="en-GB" sz="1600" b="0" dirty="0">
                <a:latin typeface="Arial" panose="020B0604020202020204" pitchFamily="34" charset="0"/>
                <a:cs typeface="Arial" panose="020B0604020202020204" pitchFamily="34" charset="0"/>
              </a:rPr>
              <a:t>The Care Act 2014, sets the expectation that support should protect a person’s wellbeing (Care Act 2014).</a:t>
            </a:r>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Theory: </a:t>
            </a:r>
          </a:p>
          <a:p>
            <a:r>
              <a:rPr lang="en-GB" sz="1600" b="0" dirty="0">
                <a:latin typeface="Arial" panose="020B0604020202020204" pitchFamily="34" charset="0"/>
                <a:cs typeface="Arial" panose="020B0604020202020204" pitchFamily="34" charset="0"/>
              </a:rPr>
              <a:t>Activity/continuity ideas suggest people age better when they can keep routines and social connection, supporting reliable home and community support.</a:t>
            </a:r>
          </a:p>
          <a:p>
            <a:r>
              <a:rPr lang="en-GB" sz="1600" b="0" dirty="0">
                <a:latin typeface="Arial" panose="020B0604020202020204" pitchFamily="34" charset="0"/>
                <a:cs typeface="Arial" panose="020B0604020202020204" pitchFamily="34" charset="0"/>
              </a:rPr>
              <a:t>Some challenges older people face in maintaining independence and functional ability are falls and reduced mobility which, can take away someone’s confidence and afraid to go out. </a:t>
            </a:r>
          </a:p>
          <a:p>
            <a:r>
              <a:rPr lang="en-GB" sz="1600" b="0" dirty="0">
                <a:latin typeface="Arial" panose="020B0604020202020204" pitchFamily="34" charset="0"/>
                <a:cs typeface="Arial" panose="020B0604020202020204" pitchFamily="34" charset="0"/>
              </a:rPr>
              <a:t>Memory, can also affect safety at home and may increase reliance on others. </a:t>
            </a:r>
          </a:p>
          <a:p>
            <a:r>
              <a:rPr lang="en-GB" sz="1600" b="0" dirty="0">
                <a:latin typeface="Arial" panose="020B0604020202020204" pitchFamily="34" charset="0"/>
                <a:cs typeface="Arial" panose="020B0604020202020204" pitchFamily="34" charset="0"/>
              </a:rPr>
              <a:t>Loneliness and isolation can reduce wellbeing and motivation.</a:t>
            </a:r>
          </a:p>
          <a:p>
            <a:r>
              <a:rPr lang="en-GB" sz="1600" b="0" dirty="0">
                <a:latin typeface="Arial" panose="020B0604020202020204" pitchFamily="34" charset="0"/>
                <a:cs typeface="Arial" panose="020B0604020202020204" pitchFamily="34" charset="0"/>
              </a:rPr>
              <a:t>Environment barriers such as unsuitable housing (stairs, poor heating) or limited transport can make it harder to stay active, connected and independent </a:t>
            </a:r>
            <a:r>
              <a:rPr lang="en-US" sz="1600" b="0" dirty="0">
                <a:latin typeface="Arial" panose="020B0604020202020204" pitchFamily="34" charset="0"/>
                <a:cs typeface="Arial" panose="020B0604020202020204" pitchFamily="34" charset="0"/>
              </a:rPr>
              <a:t>(World Health Organization, 2020). </a:t>
            </a:r>
          </a:p>
        </p:txBody>
      </p:sp>
      <p:pic>
        <p:nvPicPr>
          <p:cNvPr id="3" name="Recorded Sound">
            <a:hlinkClick r:id="" action="ppaction://media"/>
            <a:extLst>
              <a:ext uri="{FF2B5EF4-FFF2-40B4-BE49-F238E27FC236}">
                <a16:creationId xmlns:a16="http://schemas.microsoft.com/office/drawing/2014/main" id="{09B54041-D98E-B1EC-1991-99FC27BB986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821280" y="5262170"/>
            <a:ext cx="406400" cy="406400"/>
          </a:xfrm>
          <a:prstGeom prst="rect">
            <a:avLst/>
          </a:prstGeom>
        </p:spPr>
      </p:pic>
    </p:spTree>
    <p:extLst>
      <p:ext uri="{BB962C8B-B14F-4D97-AF65-F5344CB8AC3E}">
        <p14:creationId xmlns:p14="http://schemas.microsoft.com/office/powerpoint/2010/main" val="3705001984"/>
      </p:ext>
    </p:extLst>
  </p:cSld>
  <p:clrMapOvr>
    <a:masterClrMapping/>
  </p:clrMapOvr>
  <mc:AlternateContent xmlns:mc="http://schemas.openxmlformats.org/markup-compatibility/2006">
    <mc:Choice xmlns:p14="http://schemas.microsoft.com/office/powerpoint/2010/main" Requires="p14">
      <p:transition spd="slow" p14:dur="2000" advTm="100774"/>
    </mc:Choice>
    <mc:Fallback>
      <p:transition spd="slow" advTm="1007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77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5EEA9EA2-5DA9-7B2F-E5A3-6BDABB21AB9B}"/>
              </a:ext>
            </a:extLst>
          </p:cNvPr>
          <p:cNvSpPr>
            <a:spLocks noGrp="1"/>
          </p:cNvSpPr>
          <p:nvPr>
            <p:ph type="title"/>
          </p:nvPr>
        </p:nvSpPr>
        <p:spPr>
          <a:xfrm>
            <a:off x="656004" y="-4021"/>
            <a:ext cx="11526779" cy="1000390"/>
          </a:xfrm>
        </p:spPr>
        <p:txBody>
          <a:bodyPr/>
          <a:lstStyle/>
          <a:p>
            <a:r>
              <a:rPr lang="en-US" sz="2000" dirty="0">
                <a:latin typeface="Arial" panose="020B0604020202020204" pitchFamily="34" charset="0"/>
                <a:cs typeface="Arial" panose="020B0604020202020204" pitchFamily="34" charset="0"/>
              </a:rPr>
              <a:t>Theories of ageing</a:t>
            </a:r>
          </a:p>
        </p:txBody>
      </p:sp>
      <p:sp>
        <p:nvSpPr>
          <p:cNvPr id="5" name="Slide Number Placeholder 4">
            <a:extLst>
              <a:ext uri="{FF2B5EF4-FFF2-40B4-BE49-F238E27FC236}">
                <a16:creationId xmlns:a16="http://schemas.microsoft.com/office/drawing/2014/main" id="{E4B73BA9-4232-6EE3-AFA6-E36AADFD0A30}"/>
              </a:ext>
            </a:extLst>
          </p:cNvPr>
          <p:cNvSpPr>
            <a:spLocks noGrp="1"/>
          </p:cNvSpPr>
          <p:nvPr>
            <p:ph type="sldNum" sz="quarter" idx="12"/>
          </p:nvPr>
        </p:nvSpPr>
        <p:spPr>
          <a:xfrm>
            <a:off x="121646" y="569183"/>
            <a:ext cx="399350" cy="288759"/>
          </a:xfrm>
        </p:spPr>
        <p:txBody>
          <a:bodyPr/>
          <a:lstStyle/>
          <a:p>
            <a:fld id="{4FAB73BC-B049-4115-A692-8D63A059BFB8}" type="slidenum">
              <a:rPr lang="en-US" smtClean="0"/>
              <a:pPr/>
              <a:t>6</a:t>
            </a:fld>
            <a:endParaRPr lang="en-US" dirty="0"/>
          </a:p>
        </p:txBody>
      </p:sp>
      <p:sp>
        <p:nvSpPr>
          <p:cNvPr id="2" name="Content Placeholder 1">
            <a:extLst>
              <a:ext uri="{FF2B5EF4-FFF2-40B4-BE49-F238E27FC236}">
                <a16:creationId xmlns:a16="http://schemas.microsoft.com/office/drawing/2014/main" id="{ED9B772B-29A3-EB6C-42AD-6744EA0D800C}"/>
              </a:ext>
            </a:extLst>
          </p:cNvPr>
          <p:cNvSpPr>
            <a:spLocks noGrp="1"/>
          </p:cNvSpPr>
          <p:nvPr>
            <p:ph sz="quarter" idx="13"/>
          </p:nvPr>
        </p:nvSpPr>
        <p:spPr>
          <a:xfrm>
            <a:off x="740229" y="1099457"/>
            <a:ext cx="6180523" cy="5314787"/>
          </a:xfrm>
        </p:spPr>
        <p:txBody>
          <a:bodyPr>
            <a:normAutofit/>
          </a:bodyPr>
          <a:lstStyle/>
          <a:p>
            <a:r>
              <a:rPr lang="en-US" sz="1600" dirty="0">
                <a:latin typeface="Arial" panose="020B0604020202020204" pitchFamily="34" charset="0"/>
                <a:cs typeface="Arial" panose="020B0604020202020204" pitchFamily="34" charset="0"/>
              </a:rPr>
              <a:t>Disengagement Theory</a:t>
            </a:r>
          </a:p>
          <a:p>
            <a:r>
              <a:rPr lang="en-GB" sz="1600" b="0" dirty="0">
                <a:latin typeface="Arial" panose="020B0604020202020204" pitchFamily="34" charset="0"/>
                <a:cs typeface="Arial" panose="020B0604020202020204" pitchFamily="34" charset="0"/>
              </a:rPr>
              <a:t>Disengagement theory posits that successful aging means an acceptance and desire for the process of disengagement from active life (Nickerson, 2023). </a:t>
            </a:r>
          </a:p>
          <a:p>
            <a:r>
              <a:rPr lang="en-GB" sz="1600" b="0" dirty="0">
                <a:latin typeface="Arial" panose="020B0604020202020204" pitchFamily="34" charset="0"/>
                <a:cs typeface="Arial" panose="020B0604020202020204" pitchFamily="34" charset="0"/>
              </a:rPr>
              <a:t>This theory links to care practice as choice should be respected. </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Good care means offering activities and social time without pressuring someone to join in.</a:t>
            </a:r>
          </a:p>
          <a:p>
            <a:r>
              <a:rPr lang="en-GB" sz="1600" b="0" dirty="0">
                <a:latin typeface="Arial" panose="020B0604020202020204" pitchFamily="34" charset="0"/>
                <a:cs typeface="Arial" panose="020B0604020202020204" pitchFamily="34" charset="0"/>
              </a:rPr>
              <a:t>This fits with dignity and choice principles promoted by Social Care Institute for Excellence, which emphasise people’s rights to choice and control (SCIE, 2024).</a:t>
            </a:r>
          </a:p>
          <a:p>
            <a:r>
              <a:rPr lang="en-GB" sz="1600" b="0" dirty="0">
                <a:latin typeface="Arial" panose="020B0604020202020204" pitchFamily="34" charset="0"/>
                <a:cs typeface="Arial" panose="020B0604020202020204" pitchFamily="34" charset="0"/>
              </a:rPr>
              <a:t>Person Centred Planning, support what matters to the individual. </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A person needs meaningful support in a way that suits them for example, conversations, activites, routines and family contact even if they take a step back. </a:t>
            </a:r>
          </a:p>
          <a:p>
            <a:r>
              <a:rPr lang="en-GB" sz="1600" b="0" dirty="0">
                <a:latin typeface="Arial" panose="020B0604020202020204" pitchFamily="34" charset="0"/>
                <a:cs typeface="Arial" panose="020B0604020202020204" pitchFamily="34" charset="0"/>
              </a:rPr>
              <a:t>This reflects person centred care under CQC Regulation 9, where support is tailored to the individual’s needs and what matters to them (Care Quality Commission, 2024). </a:t>
            </a:r>
            <a:endParaRPr lang="en-US" sz="1600" b="0" dirty="0">
              <a:latin typeface="Arial" panose="020B0604020202020204" pitchFamily="34" charset="0"/>
              <a:cs typeface="Arial" panose="020B0604020202020204" pitchFamily="34" charset="0"/>
            </a:endParaRPr>
          </a:p>
        </p:txBody>
      </p:sp>
      <p:pic>
        <p:nvPicPr>
          <p:cNvPr id="3" name="Recorded Sound">
            <a:hlinkClick r:id="" action="ppaction://media"/>
            <a:extLst>
              <a:ext uri="{FF2B5EF4-FFF2-40B4-BE49-F238E27FC236}">
                <a16:creationId xmlns:a16="http://schemas.microsoft.com/office/drawing/2014/main" id="{56BEE09B-D5DE-5D2D-DB73-E2225DC665F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40800" y="2681515"/>
            <a:ext cx="406400" cy="406400"/>
          </a:xfrm>
          <a:prstGeom prst="rect">
            <a:avLst/>
          </a:prstGeom>
        </p:spPr>
      </p:pic>
    </p:spTree>
    <p:extLst>
      <p:ext uri="{BB962C8B-B14F-4D97-AF65-F5344CB8AC3E}">
        <p14:creationId xmlns:p14="http://schemas.microsoft.com/office/powerpoint/2010/main" val="2288634687"/>
      </p:ext>
    </p:extLst>
  </p:cSld>
  <p:clrMapOvr>
    <a:masterClrMapping/>
  </p:clrMapOvr>
  <mc:AlternateContent xmlns:mc="http://schemas.openxmlformats.org/markup-compatibility/2006">
    <mc:Choice xmlns:p14="http://schemas.microsoft.com/office/powerpoint/2010/main" Requires="p14">
      <p:transition spd="slow" p14:dur="2000" advTm="69047"/>
    </mc:Choice>
    <mc:Fallback>
      <p:transition spd="slow" advTm="690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904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FA3C6-C4AA-7FBE-120F-F73A9C5AADEE}"/>
              </a:ext>
            </a:extLst>
          </p:cNvPr>
          <p:cNvSpPr>
            <a:spLocks noGrp="1"/>
          </p:cNvSpPr>
          <p:nvPr>
            <p:ph type="title"/>
          </p:nvPr>
        </p:nvSpPr>
        <p:spPr/>
        <p:txBody>
          <a:bodyPr/>
          <a:lstStyle/>
          <a:p>
            <a:r>
              <a:rPr lang="en-GB" sz="2000" dirty="0">
                <a:latin typeface="Arial" panose="020B0604020202020204" pitchFamily="34" charset="0"/>
                <a:cs typeface="Arial" panose="020B0604020202020204" pitchFamily="34" charset="0"/>
              </a:rPr>
              <a:t>Policy and legislation</a:t>
            </a:r>
          </a:p>
        </p:txBody>
      </p:sp>
      <p:sp>
        <p:nvSpPr>
          <p:cNvPr id="3" name="Slide Number Placeholder 2">
            <a:extLst>
              <a:ext uri="{FF2B5EF4-FFF2-40B4-BE49-F238E27FC236}">
                <a16:creationId xmlns:a16="http://schemas.microsoft.com/office/drawing/2014/main" id="{91298EA2-BBB9-E8F7-8F1E-C8EA2BED7FAC}"/>
              </a:ext>
            </a:extLst>
          </p:cNvPr>
          <p:cNvSpPr>
            <a:spLocks noGrp="1"/>
          </p:cNvSpPr>
          <p:nvPr>
            <p:ph type="sldNum" sz="quarter" idx="12"/>
          </p:nvPr>
        </p:nvSpPr>
        <p:spPr/>
        <p:txBody>
          <a:bodyPr/>
          <a:lstStyle/>
          <a:p>
            <a:fld id="{4FAB73BC-B049-4115-A692-8D63A059BFB8}" type="slidenum">
              <a:rPr lang="en-US" smtClean="0"/>
              <a:pPr/>
              <a:t>7</a:t>
            </a:fld>
            <a:endParaRPr lang="en-US" dirty="0"/>
          </a:p>
        </p:txBody>
      </p:sp>
      <p:sp>
        <p:nvSpPr>
          <p:cNvPr id="4" name="Content Placeholder 3">
            <a:extLst>
              <a:ext uri="{FF2B5EF4-FFF2-40B4-BE49-F238E27FC236}">
                <a16:creationId xmlns:a16="http://schemas.microsoft.com/office/drawing/2014/main" id="{64F062FE-EDB2-CD31-AE08-F4DD1CCB09D4}"/>
              </a:ext>
            </a:extLst>
          </p:cNvPr>
          <p:cNvSpPr>
            <a:spLocks noGrp="1"/>
          </p:cNvSpPr>
          <p:nvPr>
            <p:ph sz="quarter" idx="13"/>
          </p:nvPr>
        </p:nvSpPr>
        <p:spPr/>
        <p:txBody>
          <a:bodyPr>
            <a:normAutofit/>
          </a:bodyPr>
          <a:lstStyle/>
          <a:p>
            <a:r>
              <a:rPr lang="en-GB" sz="1600" dirty="0">
                <a:latin typeface="Arial" panose="020B0604020202020204" pitchFamily="34" charset="0"/>
                <a:cs typeface="Arial" panose="020B0604020202020204" pitchFamily="34" charset="0"/>
              </a:rPr>
              <a:t>The Care Act 2014</a:t>
            </a:r>
          </a:p>
          <a:p>
            <a:r>
              <a:rPr lang="en-GB" sz="1600" b="0" dirty="0">
                <a:latin typeface="Arial" panose="020B0604020202020204" pitchFamily="34" charset="0"/>
                <a:cs typeface="Arial" panose="020B0604020202020204" pitchFamily="34" charset="0"/>
              </a:rPr>
              <a:t>The Care Act 2014 sets the legal duty for councils to promote wellbeing (dignity, independence, safety) and to assess needs and plan support (The Care Act 2014).</a:t>
            </a:r>
          </a:p>
          <a:p>
            <a:r>
              <a:rPr lang="en-GB" sz="1600" b="0" dirty="0">
                <a:latin typeface="Arial" panose="020B0604020202020204" pitchFamily="34" charset="0"/>
                <a:cs typeface="Arial" panose="020B0604020202020204" pitchFamily="34" charset="0"/>
              </a:rPr>
              <a:t>The local authority looks at how well the person can cope with their needs and achieve what matters to them and offers early, preventative support before deciding whether they meet the eligibility criteria (Department of Health &amp; Social Care, 2025). </a:t>
            </a:r>
          </a:p>
          <a:p>
            <a:r>
              <a:rPr lang="en-GB" sz="1600" dirty="0">
                <a:latin typeface="Arial" panose="020B0604020202020204" pitchFamily="34" charset="0"/>
                <a:cs typeface="Arial" panose="020B0604020202020204" pitchFamily="34" charset="0"/>
              </a:rPr>
              <a:t>Equality Act 2010</a:t>
            </a:r>
          </a:p>
          <a:p>
            <a:r>
              <a:rPr lang="en-GB" sz="1600" b="0" dirty="0">
                <a:latin typeface="Arial" panose="020B0604020202020204" pitchFamily="34" charset="0"/>
                <a:cs typeface="Arial" panose="020B0604020202020204" pitchFamily="34" charset="0"/>
              </a:rPr>
              <a:t>Makes it unlawful to discriminate because of protected characteristics, including age and disability services must be fair and make reasonable adjustments (GOV.UK, 2013). </a:t>
            </a:r>
          </a:p>
          <a:p>
            <a:r>
              <a:rPr lang="en-GB" sz="1600" b="0" dirty="0">
                <a:latin typeface="Arial" panose="020B0604020202020204" pitchFamily="34" charset="0"/>
                <a:cs typeface="Arial" panose="020B0604020202020204" pitchFamily="34" charset="0"/>
              </a:rPr>
              <a:t>The Act also supports empowerment by giving older people a clear right to challenge unfair treatment. </a:t>
            </a:r>
          </a:p>
          <a:p>
            <a:r>
              <a:rPr lang="en-GB" sz="1600" dirty="0">
                <a:latin typeface="Arial" panose="020B0604020202020204" pitchFamily="34" charset="0"/>
                <a:cs typeface="Arial" panose="020B0604020202020204" pitchFamily="34" charset="0"/>
              </a:rPr>
              <a:t>The NHS Long Term Plan</a:t>
            </a:r>
          </a:p>
          <a:p>
            <a:r>
              <a:rPr lang="en-GB" sz="1600" b="0" dirty="0">
                <a:latin typeface="Arial" panose="020B0604020202020204" pitchFamily="34" charset="0"/>
                <a:cs typeface="Arial" panose="020B0604020202020204" pitchFamily="34" charset="0"/>
              </a:rPr>
              <a:t>The NHS Long Term Plan includes an Ageing Well programme, aiming to improve care home support, strengthen community services and help older people with frailty stay well at home (NHS, no date). </a:t>
            </a:r>
          </a:p>
          <a:p>
            <a:endParaRPr lang="en-GB" sz="1600" b="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5" name="Recorded Sound">
            <a:hlinkClick r:id="" action="ppaction://media"/>
            <a:extLst>
              <a:ext uri="{FF2B5EF4-FFF2-40B4-BE49-F238E27FC236}">
                <a16:creationId xmlns:a16="http://schemas.microsoft.com/office/drawing/2014/main" id="{2853B9D2-9B76-CDE8-4ED3-0D9D3B5507C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306457" y="6086608"/>
            <a:ext cx="406400" cy="406400"/>
          </a:xfrm>
          <a:prstGeom prst="rect">
            <a:avLst/>
          </a:prstGeom>
        </p:spPr>
      </p:pic>
    </p:spTree>
    <p:extLst>
      <p:ext uri="{BB962C8B-B14F-4D97-AF65-F5344CB8AC3E}">
        <p14:creationId xmlns:p14="http://schemas.microsoft.com/office/powerpoint/2010/main" val="371504840"/>
      </p:ext>
    </p:extLst>
  </p:cSld>
  <p:clrMapOvr>
    <a:masterClrMapping/>
  </p:clrMapOvr>
  <mc:AlternateContent xmlns:mc="http://schemas.openxmlformats.org/markup-compatibility/2006">
    <mc:Choice xmlns:p14="http://schemas.microsoft.com/office/powerpoint/2010/main" Requires="p14">
      <p:transition spd="slow" p14:dur="2000" advTm="72331"/>
    </mc:Choice>
    <mc:Fallback>
      <p:transition spd="slow" advTm="723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233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64D5D-532E-FA21-C755-AEEF6F09E8AA}"/>
              </a:ext>
            </a:extLst>
          </p:cNvPr>
          <p:cNvSpPr>
            <a:spLocks noGrp="1"/>
          </p:cNvSpPr>
          <p:nvPr>
            <p:ph type="title"/>
          </p:nvPr>
        </p:nvSpPr>
        <p:spPr/>
        <p:txBody>
          <a:bodyPr/>
          <a:lstStyle/>
          <a:p>
            <a:r>
              <a:rPr lang="en-GB" sz="2000" dirty="0">
                <a:latin typeface="Arial" panose="020B0604020202020204" pitchFamily="34" charset="0"/>
                <a:cs typeface="Arial" panose="020B0604020202020204" pitchFamily="34" charset="0"/>
              </a:rPr>
              <a:t>Technological innovations</a:t>
            </a:r>
          </a:p>
        </p:txBody>
      </p:sp>
      <p:sp>
        <p:nvSpPr>
          <p:cNvPr id="3" name="Slide Number Placeholder 2">
            <a:extLst>
              <a:ext uri="{FF2B5EF4-FFF2-40B4-BE49-F238E27FC236}">
                <a16:creationId xmlns:a16="http://schemas.microsoft.com/office/drawing/2014/main" id="{2A496FFD-B912-BE18-D55F-2D58B0D2FEF3}"/>
              </a:ext>
            </a:extLst>
          </p:cNvPr>
          <p:cNvSpPr>
            <a:spLocks noGrp="1"/>
          </p:cNvSpPr>
          <p:nvPr>
            <p:ph type="sldNum" sz="quarter" idx="12"/>
          </p:nvPr>
        </p:nvSpPr>
        <p:spPr/>
        <p:txBody>
          <a:bodyPr/>
          <a:lstStyle/>
          <a:p>
            <a:fld id="{4FAB73BC-B049-4115-A692-8D63A059BFB8}" type="slidenum">
              <a:rPr lang="en-US" smtClean="0"/>
              <a:pPr/>
              <a:t>8</a:t>
            </a:fld>
            <a:endParaRPr lang="en-US" dirty="0"/>
          </a:p>
        </p:txBody>
      </p:sp>
      <p:sp>
        <p:nvSpPr>
          <p:cNvPr id="4" name="Content Placeholder 3">
            <a:extLst>
              <a:ext uri="{FF2B5EF4-FFF2-40B4-BE49-F238E27FC236}">
                <a16:creationId xmlns:a16="http://schemas.microsoft.com/office/drawing/2014/main" id="{77B65A45-686D-CAD1-9DD1-7ADB631873E9}"/>
              </a:ext>
            </a:extLst>
          </p:cNvPr>
          <p:cNvSpPr>
            <a:spLocks noGrp="1"/>
          </p:cNvSpPr>
          <p:nvPr>
            <p:ph sz="quarter" idx="13"/>
          </p:nvPr>
        </p:nvSpPr>
        <p:spPr>
          <a:xfrm>
            <a:off x="1108601" y="1283774"/>
            <a:ext cx="4853595" cy="5027909"/>
          </a:xfrm>
        </p:spPr>
        <p:txBody>
          <a:bodyPr>
            <a:normAutofit/>
          </a:bodyPr>
          <a:lstStyle/>
          <a:p>
            <a:r>
              <a:rPr lang="en-GB" sz="1600" dirty="0">
                <a:latin typeface="Arial" panose="020B0604020202020204" pitchFamily="34" charset="0"/>
                <a:cs typeface="Arial" panose="020B0604020202020204" pitchFamily="34" charset="0"/>
              </a:rPr>
              <a:t>Remote Monitoring </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Some people can receive hospital level care at home or in a care home with monitoring and regular clinical review. </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Can help services spot problems earlier and reduce pressure on hospital beds when used well. </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Remote monitoring uses personal health data and needs clear information governance and consent. </a:t>
            </a:r>
          </a:p>
        </p:txBody>
      </p:sp>
      <p:sp>
        <p:nvSpPr>
          <p:cNvPr id="5" name="Content Placeholder 4">
            <a:extLst>
              <a:ext uri="{FF2B5EF4-FFF2-40B4-BE49-F238E27FC236}">
                <a16:creationId xmlns:a16="http://schemas.microsoft.com/office/drawing/2014/main" id="{AF8F41BA-D6F4-36B0-7296-B325DC0EB11E}"/>
              </a:ext>
            </a:extLst>
          </p:cNvPr>
          <p:cNvSpPr>
            <a:spLocks noGrp="1"/>
          </p:cNvSpPr>
          <p:nvPr>
            <p:ph sz="quarter" idx="14"/>
          </p:nvPr>
        </p:nvSpPr>
        <p:spPr>
          <a:xfrm>
            <a:off x="6229805" y="1174916"/>
            <a:ext cx="4853595" cy="5027909"/>
          </a:xfrm>
        </p:spPr>
        <p:txBody>
          <a:bodyPr>
            <a:noAutofit/>
          </a:bodyPr>
          <a:lstStyle/>
          <a:p>
            <a:r>
              <a:rPr lang="en-GB" sz="1600" dirty="0">
                <a:latin typeface="Arial" panose="020B0604020202020204" pitchFamily="34" charset="0"/>
                <a:cs typeface="Arial" panose="020B0604020202020204" pitchFamily="34" charset="0"/>
              </a:rPr>
              <a:t>Telecare</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Personal alarms can alert a carer if there’s a problem at home or outside, such as a fall.</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Telecare can support independence and safety at home. </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A limitation of telecare in practice is that it can call for help, but it does not give companionship and hands on care.</a:t>
            </a:r>
          </a:p>
          <a:p>
            <a:r>
              <a:rPr lang="en-GB" sz="1600" dirty="0">
                <a:latin typeface="Arial" panose="020B0604020202020204" pitchFamily="34" charset="0"/>
                <a:cs typeface="Arial" panose="020B0604020202020204" pitchFamily="34" charset="0"/>
              </a:rPr>
              <a:t>Dementia Tech </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There are lots of technologies that can support day to day life, including assistive devices for dementia and everyday tools such as smartphones and tablets (How technology can help, 2025).</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Can support communication and engagement through simple devices or apps which can help someone stay connected. </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Digital exclusion is a limitation as some people may struggle to use devices.</a:t>
            </a:r>
          </a:p>
        </p:txBody>
      </p:sp>
      <p:pic>
        <p:nvPicPr>
          <p:cNvPr id="1026" name="Picture 2" descr="Remote Monitoring System An illustration of a nurse analyzing patient ...">
            <a:extLst>
              <a:ext uri="{FF2B5EF4-FFF2-40B4-BE49-F238E27FC236}">
                <a16:creationId xmlns:a16="http://schemas.microsoft.com/office/drawing/2014/main" id="{9EEB1255-38FB-4B5D-2A4A-D831DB5C5A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8684" y="4137941"/>
            <a:ext cx="3864429" cy="217374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7D64565-9F75-9C92-7E47-663F8228DD0E}"/>
              </a:ext>
            </a:extLst>
          </p:cNvPr>
          <p:cNvSpPr txBox="1"/>
          <p:nvPr/>
        </p:nvSpPr>
        <p:spPr>
          <a:xfrm>
            <a:off x="1336482" y="6311683"/>
            <a:ext cx="3864429" cy="338554"/>
          </a:xfrm>
          <a:prstGeom prst="rect">
            <a:avLst/>
          </a:prstGeom>
          <a:noFill/>
        </p:spPr>
        <p:txBody>
          <a:bodyPr wrap="square" rtlCol="0">
            <a:spAutoFit/>
          </a:bodyPr>
          <a:lstStyle/>
          <a:p>
            <a:r>
              <a:rPr lang="en-GB" sz="1600" b="0" i="0" dirty="0">
                <a:solidFill>
                  <a:schemeClr val="bg1"/>
                </a:solidFill>
                <a:effectLst/>
                <a:latin typeface="Arial" panose="020B0604020202020204" pitchFamily="34" charset="0"/>
                <a:cs typeface="Arial" panose="020B0604020202020204" pitchFamily="34" charset="0"/>
              </a:rPr>
              <a:t>(Fedor Lunin, 2025)</a:t>
            </a:r>
            <a:endParaRPr lang="en-GB" sz="1600" dirty="0">
              <a:solidFill>
                <a:schemeClr val="bg1"/>
              </a:solidFill>
              <a:latin typeface="Arial" panose="020B0604020202020204" pitchFamily="34" charset="0"/>
              <a:cs typeface="Arial" panose="020B0604020202020204" pitchFamily="34" charset="0"/>
            </a:endParaRPr>
          </a:p>
        </p:txBody>
      </p:sp>
      <p:pic>
        <p:nvPicPr>
          <p:cNvPr id="7" name="Recorded Sound">
            <a:hlinkClick r:id="" action="ppaction://media"/>
            <a:extLst>
              <a:ext uri="{FF2B5EF4-FFF2-40B4-BE49-F238E27FC236}">
                <a16:creationId xmlns:a16="http://schemas.microsoft.com/office/drawing/2014/main" id="{44700F91-0F79-0BE2-B2D3-0A600E23065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34991" y="5796425"/>
            <a:ext cx="406400" cy="406400"/>
          </a:xfrm>
          <a:prstGeom prst="rect">
            <a:avLst/>
          </a:prstGeom>
        </p:spPr>
      </p:pic>
    </p:spTree>
    <p:extLst>
      <p:ext uri="{BB962C8B-B14F-4D97-AF65-F5344CB8AC3E}">
        <p14:creationId xmlns:p14="http://schemas.microsoft.com/office/powerpoint/2010/main" val="3184416926"/>
      </p:ext>
    </p:extLst>
  </p:cSld>
  <p:clrMapOvr>
    <a:masterClrMapping/>
  </p:clrMapOvr>
  <mc:AlternateContent xmlns:mc="http://schemas.openxmlformats.org/markup-compatibility/2006">
    <mc:Choice xmlns:p14="http://schemas.microsoft.com/office/powerpoint/2010/main" Requires="p14">
      <p:transition spd="slow" p14:dur="2000" advTm="79630"/>
    </mc:Choice>
    <mc:Fallback>
      <p:transition spd="slow" advTm="796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63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FF0A6-AC56-B5AE-7DA2-51AC06606C02}"/>
              </a:ext>
            </a:extLst>
          </p:cNvPr>
          <p:cNvSpPr>
            <a:spLocks noGrp="1"/>
          </p:cNvSpPr>
          <p:nvPr>
            <p:ph type="title"/>
          </p:nvPr>
        </p:nvSpPr>
        <p:spPr/>
        <p:txBody>
          <a:bodyPr/>
          <a:lstStyle/>
          <a:p>
            <a:r>
              <a:rPr lang="en-GB" sz="2000" dirty="0">
                <a:latin typeface="Arial" panose="020B0604020202020204" pitchFamily="34" charset="0"/>
                <a:cs typeface="Arial" panose="020B0604020202020204" pitchFamily="34" charset="0"/>
              </a:rPr>
              <a:t>Case study and real-world application </a:t>
            </a:r>
          </a:p>
        </p:txBody>
      </p:sp>
      <p:sp>
        <p:nvSpPr>
          <p:cNvPr id="3" name="Slide Number Placeholder 2">
            <a:extLst>
              <a:ext uri="{FF2B5EF4-FFF2-40B4-BE49-F238E27FC236}">
                <a16:creationId xmlns:a16="http://schemas.microsoft.com/office/drawing/2014/main" id="{FDFA1CF1-0DEB-68F7-05C8-94B4F1668FB0}"/>
              </a:ext>
            </a:extLst>
          </p:cNvPr>
          <p:cNvSpPr>
            <a:spLocks noGrp="1"/>
          </p:cNvSpPr>
          <p:nvPr>
            <p:ph type="sldNum" sz="quarter" idx="12"/>
          </p:nvPr>
        </p:nvSpPr>
        <p:spPr/>
        <p:txBody>
          <a:bodyPr/>
          <a:lstStyle/>
          <a:p>
            <a:fld id="{4FAB73BC-B049-4115-A692-8D63A059BFB8}" type="slidenum">
              <a:rPr lang="en-US" smtClean="0"/>
              <a:pPr/>
              <a:t>9</a:t>
            </a:fld>
            <a:endParaRPr lang="en-US" dirty="0"/>
          </a:p>
        </p:txBody>
      </p:sp>
      <p:sp>
        <p:nvSpPr>
          <p:cNvPr id="4" name="Content Placeholder 3">
            <a:extLst>
              <a:ext uri="{FF2B5EF4-FFF2-40B4-BE49-F238E27FC236}">
                <a16:creationId xmlns:a16="http://schemas.microsoft.com/office/drawing/2014/main" id="{9C1B516A-3ACD-ED2B-1E44-368DE0F39B62}"/>
              </a:ext>
            </a:extLst>
          </p:cNvPr>
          <p:cNvSpPr>
            <a:spLocks noGrp="1"/>
          </p:cNvSpPr>
          <p:nvPr>
            <p:ph sz="quarter" idx="13"/>
          </p:nvPr>
        </p:nvSpPr>
        <p:spPr/>
        <p:txBody>
          <a:bodyPr>
            <a:normAutofit/>
          </a:bodyPr>
          <a:lstStyle/>
          <a:p>
            <a:pPr marL="0" indent="0">
              <a:buNone/>
            </a:pPr>
            <a:r>
              <a:rPr lang="en-GB" sz="1600" dirty="0">
                <a:latin typeface="Arial" panose="020B0604020202020204" pitchFamily="34" charset="0"/>
                <a:cs typeface="Arial" panose="020B0604020202020204" pitchFamily="34" charset="0"/>
              </a:rPr>
              <a:t>Age UK</a:t>
            </a:r>
          </a:p>
          <a:p>
            <a:pPr marL="0" indent="0">
              <a:buNone/>
            </a:pPr>
            <a:r>
              <a:rPr lang="en-GB" sz="1600" b="0" dirty="0">
                <a:latin typeface="Arial" panose="020B0604020202020204" pitchFamily="34" charset="0"/>
                <a:cs typeface="Arial" panose="020B0604020202020204" pitchFamily="34" charset="0"/>
              </a:rPr>
              <a:t>In practice, Age UK offers befriending services where a volunteer visits for regular social contact. </a:t>
            </a:r>
          </a:p>
          <a:p>
            <a:pPr marL="0" indent="0">
              <a:buNone/>
            </a:pPr>
            <a:r>
              <a:rPr lang="en-GB" sz="1600" b="0" dirty="0">
                <a:latin typeface="Arial" panose="020B0604020202020204" pitchFamily="34" charset="0"/>
                <a:cs typeface="Arial" panose="020B0604020202020204" pitchFamily="34" charset="0"/>
              </a:rPr>
              <a:t>Information and advice is also provided on care options and financial support/benefits, to help older people access the right help. </a:t>
            </a:r>
          </a:p>
          <a:p>
            <a:pPr marL="0" indent="0">
              <a:buNone/>
            </a:pPr>
            <a:r>
              <a:rPr lang="en-GB" sz="1600" b="0" dirty="0">
                <a:latin typeface="Arial" panose="020B0604020202020204" pitchFamily="34" charset="0"/>
                <a:cs typeface="Arial" panose="020B0604020202020204" pitchFamily="34" charset="0"/>
              </a:rPr>
              <a:t>They also run digital skills support to help older people get online and feel more confident using technology (Age UK, 2024).</a:t>
            </a:r>
          </a:p>
          <a:p>
            <a:pPr marL="0" indent="0">
              <a:buNone/>
            </a:pPr>
            <a:r>
              <a:rPr lang="en-GB" sz="1600" b="0" dirty="0">
                <a:latin typeface="Arial" panose="020B0604020202020204" pitchFamily="34" charset="0"/>
                <a:cs typeface="Arial" panose="020B0604020202020204" pitchFamily="34" charset="0"/>
              </a:rPr>
              <a:t>There are outcomes for older people such as, less loneliness and wellbeing. Befriending and friendship support can reduce isolation and help people feel more connected day to day. There is more independence and empowerment as advice on benefits and care helps people understand their options and access support they may be missing. </a:t>
            </a:r>
          </a:p>
          <a:p>
            <a:pPr marL="0" indent="0">
              <a:buNone/>
            </a:pPr>
            <a:r>
              <a:rPr lang="en-GB" sz="1600" b="0" dirty="0">
                <a:latin typeface="Arial" panose="020B0604020202020204" pitchFamily="34" charset="0"/>
                <a:cs typeface="Arial" panose="020B0604020202020204" pitchFamily="34" charset="0"/>
              </a:rPr>
              <a:t>This links to activity/continuity ideas because it supports older people to stay socially connected and keep familiar routines and relationships, which can protect wellbeing.</a:t>
            </a:r>
          </a:p>
          <a:p>
            <a:pPr marL="0" indent="0">
              <a:buNone/>
            </a:pPr>
            <a:r>
              <a:rPr lang="en-GB" sz="1600" b="0" dirty="0">
                <a:latin typeface="Arial" panose="020B0604020202020204" pitchFamily="34" charset="0"/>
                <a:cs typeface="Arial" panose="020B0604020202020204" pitchFamily="34" charset="0"/>
              </a:rPr>
              <a:t>This supports the Care Act as it focuses on wellbeing and prevention, reducing loneliness and helping people get advice early can prevent needs getting worse over time. </a:t>
            </a:r>
          </a:p>
        </p:txBody>
      </p:sp>
      <p:pic>
        <p:nvPicPr>
          <p:cNvPr id="5" name="Recorded Sound">
            <a:hlinkClick r:id="" action="ppaction://media"/>
            <a:extLst>
              <a:ext uri="{FF2B5EF4-FFF2-40B4-BE49-F238E27FC236}">
                <a16:creationId xmlns:a16="http://schemas.microsoft.com/office/drawing/2014/main" id="{6B135DA6-B0B7-A9EA-1388-521DFE15D7D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157989" y="6278282"/>
            <a:ext cx="406400" cy="406400"/>
          </a:xfrm>
          <a:prstGeom prst="rect">
            <a:avLst/>
          </a:prstGeom>
        </p:spPr>
      </p:pic>
    </p:spTree>
    <p:extLst>
      <p:ext uri="{BB962C8B-B14F-4D97-AF65-F5344CB8AC3E}">
        <p14:creationId xmlns:p14="http://schemas.microsoft.com/office/powerpoint/2010/main" val="2049372483"/>
      </p:ext>
    </p:extLst>
  </p:cSld>
  <p:clrMapOvr>
    <a:masterClrMapping/>
  </p:clrMapOvr>
  <mc:AlternateContent xmlns:mc="http://schemas.openxmlformats.org/markup-compatibility/2006">
    <mc:Choice xmlns:p14="http://schemas.microsoft.com/office/powerpoint/2010/main" Requires="p14">
      <p:transition spd="slow" p14:dur="2000" advTm="82600"/>
    </mc:Choice>
    <mc:Fallback>
      <p:transition spd="slow" advTm="82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26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49A78-46AF-E6D0-5E93-37CB281583EA}"/>
              </a:ext>
            </a:extLst>
          </p:cNvPr>
          <p:cNvSpPr>
            <a:spLocks noGrp="1"/>
          </p:cNvSpPr>
          <p:nvPr>
            <p:ph type="title"/>
          </p:nvPr>
        </p:nvSpPr>
        <p:spPr/>
        <p:txBody>
          <a:bodyPr/>
          <a:lstStyle/>
          <a:p>
            <a:r>
              <a:rPr lang="en-GB" sz="2000" dirty="0">
                <a:latin typeface="Arial" panose="020B0604020202020204" pitchFamily="34" charset="0"/>
                <a:cs typeface="Arial" panose="020B0604020202020204" pitchFamily="34" charset="0"/>
              </a:rPr>
              <a:t>Case study and real-world application</a:t>
            </a:r>
          </a:p>
        </p:txBody>
      </p:sp>
      <p:sp>
        <p:nvSpPr>
          <p:cNvPr id="3" name="Slide Number Placeholder 2">
            <a:extLst>
              <a:ext uri="{FF2B5EF4-FFF2-40B4-BE49-F238E27FC236}">
                <a16:creationId xmlns:a16="http://schemas.microsoft.com/office/drawing/2014/main" id="{8AA8402E-173F-7132-36D1-4968C586BDA5}"/>
              </a:ext>
            </a:extLst>
          </p:cNvPr>
          <p:cNvSpPr>
            <a:spLocks noGrp="1"/>
          </p:cNvSpPr>
          <p:nvPr>
            <p:ph type="sldNum" sz="quarter" idx="12"/>
          </p:nvPr>
        </p:nvSpPr>
        <p:spPr/>
        <p:txBody>
          <a:bodyPr/>
          <a:lstStyle/>
          <a:p>
            <a:fld id="{4FAB73BC-B049-4115-A692-8D63A059BFB8}" type="slidenum">
              <a:rPr lang="en-US" smtClean="0"/>
              <a:pPr/>
              <a:t>10</a:t>
            </a:fld>
            <a:endParaRPr lang="en-US" dirty="0"/>
          </a:p>
        </p:txBody>
      </p:sp>
      <p:sp>
        <p:nvSpPr>
          <p:cNvPr id="4" name="Content Placeholder 3">
            <a:extLst>
              <a:ext uri="{FF2B5EF4-FFF2-40B4-BE49-F238E27FC236}">
                <a16:creationId xmlns:a16="http://schemas.microsoft.com/office/drawing/2014/main" id="{927BDDFB-ECAB-0F34-C427-DAF4F1FCE9C9}"/>
              </a:ext>
            </a:extLst>
          </p:cNvPr>
          <p:cNvSpPr>
            <a:spLocks noGrp="1"/>
          </p:cNvSpPr>
          <p:nvPr>
            <p:ph sz="quarter" idx="13"/>
          </p:nvPr>
        </p:nvSpPr>
        <p:spPr/>
        <p:txBody>
          <a:bodyPr>
            <a:normAutofit/>
          </a:bodyPr>
          <a:lstStyle/>
          <a:p>
            <a:pPr marL="0" indent="0">
              <a:buNone/>
            </a:pPr>
            <a:r>
              <a:rPr lang="en-GB" sz="1600" dirty="0">
                <a:latin typeface="Arial" panose="020B0604020202020204" pitchFamily="34" charset="0"/>
                <a:cs typeface="Arial" panose="020B0604020202020204" pitchFamily="34" charset="0"/>
              </a:rPr>
              <a:t>Dementia Village Model</a:t>
            </a:r>
          </a:p>
          <a:p>
            <a:pPr marL="0" indent="0">
              <a:buNone/>
            </a:pPr>
            <a:r>
              <a:rPr lang="en-GB" sz="1600" b="0" dirty="0">
                <a:latin typeface="Arial" panose="020B0604020202020204" pitchFamily="34" charset="0"/>
                <a:cs typeface="Arial" panose="020B0604020202020204" pitchFamily="34" charset="0"/>
              </a:rPr>
              <a:t>The Hogeweyk introduced a different approach to dementia care in the Netherlands and has inspired similar ideas worldwide, focusing on more human and dignified support for the rising number of people living with dementia. </a:t>
            </a:r>
          </a:p>
          <a:p>
            <a:pPr marL="0" indent="0">
              <a:buNone/>
            </a:pPr>
            <a:r>
              <a:rPr lang="en-GB" sz="1600" b="0" dirty="0">
                <a:latin typeface="Arial" panose="020B0604020202020204" pitchFamily="34" charset="0"/>
                <a:cs typeface="Arial" panose="020B0604020202020204" pitchFamily="34" charset="0"/>
              </a:rPr>
              <a:t>The residents are supported to keep everyday routines and activities, which may help with dignity and wellbeing (www.raakict.nl, 2023). </a:t>
            </a:r>
          </a:p>
          <a:p>
            <a:pPr marL="0" indent="0">
              <a:buNone/>
            </a:pPr>
            <a:r>
              <a:rPr lang="en-GB" sz="1600" b="0" dirty="0">
                <a:latin typeface="Arial" panose="020B0604020202020204" pitchFamily="34" charset="0"/>
                <a:cs typeface="Arial" panose="020B0604020202020204" pitchFamily="34" charset="0"/>
              </a:rPr>
              <a:t>This links to continuity as keeping familiar lifestyles, routines and activities can help reduce distress. </a:t>
            </a:r>
          </a:p>
          <a:p>
            <a:pPr marL="0" indent="0">
              <a:buNone/>
            </a:pPr>
            <a:r>
              <a:rPr lang="en-GB" sz="1600" b="0" dirty="0">
                <a:latin typeface="Arial" panose="020B0604020202020204" pitchFamily="34" charset="0"/>
                <a:cs typeface="Arial" panose="020B0604020202020204" pitchFamily="34" charset="0"/>
              </a:rPr>
              <a:t>Dementia village links to UK policy because it supports person-centred care (CQC Regulation 9) and the Care Act wellbeing principle, by helping people live as normally as possible with dignity, choice and safe independence (Care Quality Commission, 2024). </a:t>
            </a:r>
          </a:p>
        </p:txBody>
      </p:sp>
      <p:pic>
        <p:nvPicPr>
          <p:cNvPr id="5" name="Recorded Sound">
            <a:hlinkClick r:id="" action="ppaction://media"/>
            <a:extLst>
              <a:ext uri="{FF2B5EF4-FFF2-40B4-BE49-F238E27FC236}">
                <a16:creationId xmlns:a16="http://schemas.microsoft.com/office/drawing/2014/main" id="{E06A7FA1-76A2-F568-516B-443CB26CDBE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89600" y="5246047"/>
            <a:ext cx="406400" cy="406400"/>
          </a:xfrm>
          <a:prstGeom prst="rect">
            <a:avLst/>
          </a:prstGeom>
        </p:spPr>
      </p:pic>
    </p:spTree>
    <p:extLst>
      <p:ext uri="{BB962C8B-B14F-4D97-AF65-F5344CB8AC3E}">
        <p14:creationId xmlns:p14="http://schemas.microsoft.com/office/powerpoint/2010/main" val="1473547402"/>
      </p:ext>
    </p:extLst>
  </p:cSld>
  <p:clrMapOvr>
    <a:masterClrMapping/>
  </p:clrMapOvr>
  <mc:AlternateContent xmlns:mc="http://schemas.openxmlformats.org/markup-compatibility/2006">
    <mc:Choice xmlns:p14="http://schemas.microsoft.com/office/powerpoint/2010/main" Requires="p14">
      <p:transition spd="slow" p14:dur="2000" advTm="59642"/>
    </mc:Choice>
    <mc:Fallback>
      <p:transition spd="slow" advTm="59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964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09FA3-E372-E2AF-3FD7-09414CC06897}"/>
              </a:ext>
            </a:extLst>
          </p:cNvPr>
          <p:cNvSpPr>
            <a:spLocks noGrp="1"/>
          </p:cNvSpPr>
          <p:nvPr>
            <p:ph type="title"/>
          </p:nvPr>
        </p:nvSpPr>
        <p:spPr/>
        <p:txBody>
          <a:bodyPr/>
          <a:lstStyle/>
          <a:p>
            <a:r>
              <a:rPr lang="en-GB" sz="2000" dirty="0">
                <a:latin typeface="Arial" panose="020B0604020202020204" pitchFamily="34" charset="0"/>
                <a:cs typeface="Arial" panose="020B0604020202020204" pitchFamily="34" charset="0"/>
              </a:rPr>
              <a:t>recommendations</a:t>
            </a:r>
          </a:p>
        </p:txBody>
      </p:sp>
      <p:sp>
        <p:nvSpPr>
          <p:cNvPr id="3" name="Slide Number Placeholder 2">
            <a:extLst>
              <a:ext uri="{FF2B5EF4-FFF2-40B4-BE49-F238E27FC236}">
                <a16:creationId xmlns:a16="http://schemas.microsoft.com/office/drawing/2014/main" id="{EE2C3BCE-3189-8A57-BA5C-CB6B8AF8C305}"/>
              </a:ext>
            </a:extLst>
          </p:cNvPr>
          <p:cNvSpPr>
            <a:spLocks noGrp="1"/>
          </p:cNvSpPr>
          <p:nvPr>
            <p:ph type="sldNum" sz="quarter" idx="12"/>
          </p:nvPr>
        </p:nvSpPr>
        <p:spPr/>
        <p:txBody>
          <a:bodyPr/>
          <a:lstStyle/>
          <a:p>
            <a:fld id="{4FAB73BC-B049-4115-A692-8D63A059BFB8}" type="slidenum">
              <a:rPr lang="en-US" smtClean="0"/>
              <a:pPr/>
              <a:t>11</a:t>
            </a:fld>
            <a:endParaRPr lang="en-US" dirty="0"/>
          </a:p>
        </p:txBody>
      </p:sp>
      <p:sp>
        <p:nvSpPr>
          <p:cNvPr id="4" name="Content Placeholder 3">
            <a:extLst>
              <a:ext uri="{FF2B5EF4-FFF2-40B4-BE49-F238E27FC236}">
                <a16:creationId xmlns:a16="http://schemas.microsoft.com/office/drawing/2014/main" id="{CEC1028C-60DF-348A-92B8-287547A07E40}"/>
              </a:ext>
            </a:extLst>
          </p:cNvPr>
          <p:cNvSpPr>
            <a:spLocks noGrp="1"/>
          </p:cNvSpPr>
          <p:nvPr>
            <p:ph sz="quarter" idx="13"/>
          </p:nvPr>
        </p:nvSpPr>
        <p:spPr/>
        <p:txBody>
          <a:bodyPr>
            <a:normAutofit/>
          </a:bodyPr>
          <a:lstStyle/>
          <a:p>
            <a:r>
              <a:rPr lang="en-GB" sz="1600" b="0" dirty="0">
                <a:latin typeface="Arial" panose="020B0604020202020204" pitchFamily="34" charset="0"/>
                <a:cs typeface="Arial" panose="020B0604020202020204" pitchFamily="34" charset="0"/>
              </a:rPr>
              <a:t>Improve staff training</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Make sure all new care staff complete strong induction training and ongoing development, so that care is safer and more person centred (NICE, 2015).</a:t>
            </a:r>
          </a:p>
          <a:p>
            <a:r>
              <a:rPr lang="en-GB" sz="1600" b="0" dirty="0">
                <a:latin typeface="Arial" panose="020B0604020202020204" pitchFamily="34" charset="0"/>
                <a:cs typeface="Arial" panose="020B0604020202020204" pitchFamily="34" charset="0"/>
              </a:rPr>
              <a:t>Strengthen person centred care at home </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Home care should be planned around the person’s goals and reviewed regularly, with good communication and involvement of family/carers where appropriate (Skills for Care, 2015). </a:t>
            </a:r>
          </a:p>
          <a:p>
            <a:r>
              <a:rPr lang="en-GB" sz="1600" b="0" dirty="0">
                <a:latin typeface="Arial" panose="020B0604020202020204" pitchFamily="34" charset="0"/>
                <a:cs typeface="Arial" panose="020B0604020202020204" pitchFamily="34" charset="0"/>
              </a:rPr>
              <a:t>Stronger dementia support </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Ensure dementia care follows person centred care best practice and supports families/carers too. </a:t>
            </a:r>
          </a:p>
        </p:txBody>
      </p:sp>
      <p:sp>
        <p:nvSpPr>
          <p:cNvPr id="5" name="Content Placeholder 4">
            <a:extLst>
              <a:ext uri="{FF2B5EF4-FFF2-40B4-BE49-F238E27FC236}">
                <a16:creationId xmlns:a16="http://schemas.microsoft.com/office/drawing/2014/main" id="{C06F2C99-5E69-C7D7-B19D-B54ACA5DAB70}"/>
              </a:ext>
            </a:extLst>
          </p:cNvPr>
          <p:cNvSpPr>
            <a:spLocks noGrp="1"/>
          </p:cNvSpPr>
          <p:nvPr>
            <p:ph sz="quarter" idx="14"/>
          </p:nvPr>
        </p:nvSpPr>
        <p:spPr/>
        <p:txBody>
          <a:bodyPr>
            <a:normAutofit/>
          </a:bodyPr>
          <a:lstStyle/>
          <a:p>
            <a:r>
              <a:rPr lang="en-GB" sz="1600" b="0" dirty="0">
                <a:latin typeface="Arial" panose="020B0604020202020204" pitchFamily="34" charset="0"/>
                <a:cs typeface="Arial" panose="020B0604020202020204" pitchFamily="34" charset="0"/>
              </a:rPr>
              <a:t>One key barrier is workforce shortages. This could be addressed by better pay/progression, training pathways and supportive supervision to keep staff and improve quality (Care workforce pathway for adult social care: overview, no date). </a:t>
            </a:r>
          </a:p>
          <a:p>
            <a:r>
              <a:rPr lang="en-GB" sz="1600" b="0" dirty="0">
                <a:latin typeface="Arial" panose="020B0604020202020204" pitchFamily="34" charset="0"/>
                <a:cs typeface="Arial" panose="020B0604020202020204" pitchFamily="34" charset="0"/>
              </a:rPr>
              <a:t>There is not enough focus on prevention. The solution to this is earlier support (reablement) so that needs do not escalate to hospital admissions or long-term care (NICE, 2015).</a:t>
            </a:r>
          </a:p>
          <a:p>
            <a:r>
              <a:rPr lang="en-GB" sz="1600" b="0" dirty="0">
                <a:latin typeface="Arial" panose="020B0604020202020204" pitchFamily="34" charset="0"/>
                <a:cs typeface="Arial" panose="020B0604020202020204" pitchFamily="34" charset="0"/>
              </a:rPr>
              <a:t>Health and social care is not always joined up. A solution to this is shared planning between NHS/community services (NHS England, 2023).</a:t>
            </a:r>
          </a:p>
          <a:p>
            <a:endParaRPr lang="en-GB" sz="1600" b="0" dirty="0">
              <a:latin typeface="Arial" panose="020B0604020202020204" pitchFamily="34" charset="0"/>
              <a:cs typeface="Arial" panose="020B0604020202020204" pitchFamily="34" charset="0"/>
            </a:endParaRPr>
          </a:p>
        </p:txBody>
      </p:sp>
      <p:pic>
        <p:nvPicPr>
          <p:cNvPr id="6" name="Recorded Sound">
            <a:hlinkClick r:id="" action="ppaction://media"/>
            <a:extLst>
              <a:ext uri="{FF2B5EF4-FFF2-40B4-BE49-F238E27FC236}">
                <a16:creationId xmlns:a16="http://schemas.microsoft.com/office/drawing/2014/main" id="{4E05DCB2-162C-9EED-34DF-9B4158D398A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251578" y="5058969"/>
            <a:ext cx="406400" cy="406400"/>
          </a:xfrm>
          <a:prstGeom prst="rect">
            <a:avLst/>
          </a:prstGeom>
        </p:spPr>
      </p:pic>
    </p:spTree>
    <p:extLst>
      <p:ext uri="{BB962C8B-B14F-4D97-AF65-F5344CB8AC3E}">
        <p14:creationId xmlns:p14="http://schemas.microsoft.com/office/powerpoint/2010/main" val="1953429392"/>
      </p:ext>
    </p:extLst>
  </p:cSld>
  <p:clrMapOvr>
    <a:masterClrMapping/>
  </p:clrMapOvr>
  <mc:AlternateContent xmlns:mc="http://schemas.openxmlformats.org/markup-compatibility/2006">
    <mc:Choice xmlns:p14="http://schemas.microsoft.com/office/powerpoint/2010/main" Requires="p14">
      <p:transition spd="slow" p14:dur="2000" advTm="100398"/>
    </mc:Choice>
    <mc:Fallback>
      <p:transition spd="slow" advTm="1003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39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428F5-3AEA-6024-E7A3-057A76D0C2E5}"/>
              </a:ext>
            </a:extLst>
          </p:cNvPr>
          <p:cNvSpPr>
            <a:spLocks noGrp="1"/>
          </p:cNvSpPr>
          <p:nvPr>
            <p:ph type="title"/>
          </p:nvPr>
        </p:nvSpPr>
        <p:spPr/>
        <p:txBody>
          <a:bodyPr/>
          <a:lstStyle/>
          <a:p>
            <a:r>
              <a:rPr lang="en-GB" sz="2000" dirty="0">
                <a:latin typeface="Arial" panose="020B0604020202020204" pitchFamily="34" charset="0"/>
                <a:cs typeface="Arial" panose="020B0604020202020204" pitchFamily="34" charset="0"/>
              </a:rPr>
              <a:t>conclusion</a:t>
            </a:r>
          </a:p>
        </p:txBody>
      </p:sp>
      <p:sp>
        <p:nvSpPr>
          <p:cNvPr id="3" name="Slide Number Placeholder 2">
            <a:extLst>
              <a:ext uri="{FF2B5EF4-FFF2-40B4-BE49-F238E27FC236}">
                <a16:creationId xmlns:a16="http://schemas.microsoft.com/office/drawing/2014/main" id="{D2CC2FE4-31B6-FD24-0F2D-C5EA621F94A9}"/>
              </a:ext>
            </a:extLst>
          </p:cNvPr>
          <p:cNvSpPr>
            <a:spLocks noGrp="1"/>
          </p:cNvSpPr>
          <p:nvPr>
            <p:ph type="sldNum" sz="quarter" idx="12"/>
          </p:nvPr>
        </p:nvSpPr>
        <p:spPr/>
        <p:txBody>
          <a:bodyPr/>
          <a:lstStyle/>
          <a:p>
            <a:fld id="{4FAB73BC-B049-4115-A692-8D63A059BFB8}" type="slidenum">
              <a:rPr lang="en-US" smtClean="0"/>
              <a:pPr/>
              <a:t>12</a:t>
            </a:fld>
            <a:endParaRPr lang="en-US" dirty="0"/>
          </a:p>
        </p:txBody>
      </p:sp>
      <p:sp>
        <p:nvSpPr>
          <p:cNvPr id="4" name="Content Placeholder 3">
            <a:extLst>
              <a:ext uri="{FF2B5EF4-FFF2-40B4-BE49-F238E27FC236}">
                <a16:creationId xmlns:a16="http://schemas.microsoft.com/office/drawing/2014/main" id="{93041B2F-5895-1895-48D3-365D5D73B31B}"/>
              </a:ext>
            </a:extLst>
          </p:cNvPr>
          <p:cNvSpPr>
            <a:spLocks noGrp="1"/>
          </p:cNvSpPr>
          <p:nvPr>
            <p:ph sz="quarter" idx="13"/>
          </p:nvPr>
        </p:nvSpPr>
        <p:spPr/>
        <p:txBody>
          <a:bodyPr>
            <a:normAutofit/>
          </a:bodyPr>
          <a:lstStyle/>
          <a:p>
            <a:pPr marL="0" indent="0">
              <a:buNone/>
            </a:pPr>
            <a:r>
              <a:rPr lang="en-GB" sz="1600" b="0" dirty="0">
                <a:latin typeface="Arial" panose="020B0604020202020204" pitchFamily="34" charset="0"/>
                <a:cs typeface="Arial" panose="020B0604020202020204" pitchFamily="34" charset="0"/>
              </a:rPr>
              <a:t>This presentation evaluated the care and support needs of older people.</a:t>
            </a:r>
          </a:p>
          <a:p>
            <a:pPr marL="0" indent="0">
              <a:buNone/>
            </a:pPr>
            <a:r>
              <a:rPr lang="en-GB" sz="1600" b="0" dirty="0">
                <a:latin typeface="Arial" panose="020B0604020202020204" pitchFamily="34" charset="0"/>
                <a:cs typeface="Arial" panose="020B0604020202020204" pitchFamily="34" charset="0"/>
              </a:rPr>
              <a:t>Overall, support can work well when it is person centred, consistent and joined up across health and social care, but access and quality can vary.</a:t>
            </a:r>
          </a:p>
          <a:p>
            <a:pPr marL="0" indent="0">
              <a:buNone/>
            </a:pPr>
            <a:r>
              <a:rPr lang="en-GB" sz="1600" b="0" dirty="0">
                <a:latin typeface="Arial" panose="020B0604020202020204" pitchFamily="34" charset="0"/>
                <a:cs typeface="Arial" panose="020B0604020202020204" pitchFamily="34" charset="0"/>
              </a:rPr>
              <a:t>Ageing theories can help explain why staying connected and maintaining familiar routines can protect wellbeing and independence.</a:t>
            </a:r>
          </a:p>
          <a:p>
            <a:pPr marL="0" indent="0">
              <a:buNone/>
            </a:pPr>
            <a:r>
              <a:rPr lang="en-GB" sz="1600" b="0" dirty="0">
                <a:latin typeface="Arial" panose="020B0604020202020204" pitchFamily="34" charset="0"/>
                <a:cs typeface="Arial" panose="020B0604020202020204" pitchFamily="34" charset="0"/>
              </a:rPr>
              <a:t>UK policy and law such as the Care Act 2014, Equality Act 2010 and the NHS Long Term Plan sets expectations around dignity, fairness, prevention and integrated care.</a:t>
            </a:r>
          </a:p>
          <a:p>
            <a:pPr marL="0" indent="0">
              <a:buNone/>
            </a:pPr>
            <a:r>
              <a:rPr lang="en-GB" sz="1600" b="0" dirty="0">
                <a:latin typeface="Arial" panose="020B0604020202020204" pitchFamily="34" charset="0"/>
                <a:cs typeface="Arial" panose="020B0604020202020204" pitchFamily="34" charset="0"/>
              </a:rPr>
              <a:t>By using theory to guide practice and policy to protect rights and shape services, care can better support older people to live safely, independently and with dignity for as long as possible.</a:t>
            </a:r>
          </a:p>
        </p:txBody>
      </p:sp>
      <p:pic>
        <p:nvPicPr>
          <p:cNvPr id="5" name="Recorded Sound">
            <a:hlinkClick r:id="" action="ppaction://media"/>
            <a:extLst>
              <a:ext uri="{FF2B5EF4-FFF2-40B4-BE49-F238E27FC236}">
                <a16:creationId xmlns:a16="http://schemas.microsoft.com/office/drawing/2014/main" id="{D21D390D-58F0-1666-E068-13285D7D055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954789" y="4923971"/>
            <a:ext cx="406400" cy="406400"/>
          </a:xfrm>
          <a:prstGeom prst="rect">
            <a:avLst/>
          </a:prstGeom>
        </p:spPr>
      </p:pic>
    </p:spTree>
    <p:extLst>
      <p:ext uri="{BB962C8B-B14F-4D97-AF65-F5344CB8AC3E}">
        <p14:creationId xmlns:p14="http://schemas.microsoft.com/office/powerpoint/2010/main" val="1172372351"/>
      </p:ext>
    </p:extLst>
  </p:cSld>
  <p:clrMapOvr>
    <a:masterClrMapping/>
  </p:clrMapOvr>
  <mc:AlternateContent xmlns:mc="http://schemas.openxmlformats.org/markup-compatibility/2006">
    <mc:Choice xmlns:p14="http://schemas.microsoft.com/office/powerpoint/2010/main" Requires="p14">
      <p:transition spd="slow" p14:dur="2000" advTm="51099"/>
    </mc:Choice>
    <mc:Fallback>
      <p:transition spd="slow" advTm="510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09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E1E814D-1766-2A2F-B41F-26A8A8D22CBF}"/>
              </a:ext>
            </a:extLst>
          </p:cNvPr>
          <p:cNvSpPr>
            <a:spLocks noGrp="1"/>
          </p:cNvSpPr>
          <p:nvPr>
            <p:ph type="title"/>
          </p:nvPr>
        </p:nvSpPr>
        <p:spPr>
          <a:xfrm>
            <a:off x="656004" y="-4021"/>
            <a:ext cx="11526779" cy="1000390"/>
          </a:xfrm>
        </p:spPr>
        <p:txBody>
          <a:bodyPr/>
          <a:lstStyle/>
          <a:p>
            <a:r>
              <a:rPr lang="en-US" sz="2000" dirty="0">
                <a:latin typeface="Arial" panose="020B0604020202020204" pitchFamily="34" charset="0"/>
                <a:cs typeface="Arial" panose="020B0604020202020204" pitchFamily="34" charset="0"/>
              </a:rPr>
              <a:t>References </a:t>
            </a:r>
          </a:p>
        </p:txBody>
      </p:sp>
      <p:sp>
        <p:nvSpPr>
          <p:cNvPr id="4" name="Slide Number Placeholder 3">
            <a:extLst>
              <a:ext uri="{FF2B5EF4-FFF2-40B4-BE49-F238E27FC236}">
                <a16:creationId xmlns:a16="http://schemas.microsoft.com/office/drawing/2014/main" id="{0B98BE43-8325-EC57-B754-398CDAA2B379}"/>
              </a:ext>
            </a:extLst>
          </p:cNvPr>
          <p:cNvSpPr>
            <a:spLocks noGrp="1"/>
          </p:cNvSpPr>
          <p:nvPr>
            <p:ph type="sldNum" sz="quarter" idx="12"/>
          </p:nvPr>
        </p:nvSpPr>
        <p:spPr>
          <a:xfrm>
            <a:off x="121646" y="569183"/>
            <a:ext cx="399350" cy="288759"/>
          </a:xfrm>
        </p:spPr>
        <p:txBody>
          <a:bodyPr/>
          <a:lstStyle/>
          <a:p>
            <a:fld id="{4FAB73BC-B049-4115-A692-8D63A059BFB8}" type="slidenum">
              <a:rPr lang="en-US" smtClean="0"/>
              <a:pPr/>
              <a:t>13</a:t>
            </a:fld>
            <a:endParaRPr lang="en-US" dirty="0"/>
          </a:p>
        </p:txBody>
      </p:sp>
      <p:sp>
        <p:nvSpPr>
          <p:cNvPr id="6" name="Content Placeholder 5">
            <a:extLst>
              <a:ext uri="{FF2B5EF4-FFF2-40B4-BE49-F238E27FC236}">
                <a16:creationId xmlns:a16="http://schemas.microsoft.com/office/drawing/2014/main" id="{D9EC0134-6366-B310-6C7B-8AE78C3067C2}"/>
              </a:ext>
            </a:extLst>
          </p:cNvPr>
          <p:cNvSpPr>
            <a:spLocks noGrp="1"/>
          </p:cNvSpPr>
          <p:nvPr>
            <p:ph sz="quarter" idx="13"/>
          </p:nvPr>
        </p:nvSpPr>
        <p:spPr>
          <a:xfrm>
            <a:off x="656004" y="693456"/>
            <a:ext cx="11702380" cy="6173400"/>
          </a:xfrm>
        </p:spPr>
        <p:txBody>
          <a:bodyPr>
            <a:noAutofit/>
          </a:bodyPr>
          <a:lstStyle/>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Adult social care - Care Quality Commission</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(2024)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Cqc.org.uk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3">
                  <a:extLst>
                    <a:ext uri="{A12FA001-AC4F-418D-AE19-62706E023703}">
                      <ahyp:hlinkClr xmlns:ahyp="http://schemas.microsoft.com/office/drawing/2018/hyperlinkcolor" val="tx"/>
                    </a:ext>
                  </a:extLst>
                </a:hlinkClick>
              </a:rPr>
              <a:t>https://www.cqc.org.uk/publications/major-report/state-care/2024-2025/access/asc</a:t>
            </a:r>
            <a:r>
              <a:rPr lang="en-GB" sz="1100" b="0" dirty="0">
                <a:latin typeface="Arial" panose="020B0604020202020204" pitchFamily="34" charset="0"/>
                <a:cs typeface="Arial" panose="020B0604020202020204" pitchFamily="34" charset="0"/>
              </a:rPr>
              <a:t> (Accessed 14th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Age UK (2024)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Befriending services | Combating loneliness</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Ageuk.org.uk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4">
                  <a:extLst>
                    <a:ext uri="{A12FA001-AC4F-418D-AE19-62706E023703}">
                      <ahyp:hlinkClr xmlns:ahyp="http://schemas.microsoft.com/office/drawing/2018/hyperlinkcolor" val="tx"/>
                    </a:ext>
                  </a:extLst>
                </a:hlinkClick>
              </a:rPr>
              <a:t>https://www.ageuk.org.uk/services/befriending-services/</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14th February 2026). </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Berg, V. (2021)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10 Advantages of Residential Care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Carehome.co.uk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5">
                  <a:extLst>
                    <a:ext uri="{A12FA001-AC4F-418D-AE19-62706E023703}">
                      <ahyp:hlinkClr xmlns:ahyp="http://schemas.microsoft.com/office/drawing/2018/hyperlinkcolor" val="tx"/>
                    </a:ext>
                  </a:extLst>
                </a:hlinkClick>
              </a:rPr>
              <a:t>https://www.carehome.co.uk/advice/10-advantages-of-residential-care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12th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Care act 2014 (2014)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Care Act 2014</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Legislation.gov.uk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6">
                  <a:extLst>
                    <a:ext uri="{A12FA001-AC4F-418D-AE19-62706E023703}">
                      <ahyp:hlinkClr xmlns:ahyp="http://schemas.microsoft.com/office/drawing/2018/hyperlinkcolor" val="tx"/>
                    </a:ext>
                  </a:extLst>
                </a:hlinkClick>
              </a:rPr>
              <a:t>https://www.legislation.gov.uk/ukpga/2014/23/section/1</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12th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Care workforce pathway for adult social care: overview</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(no date)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GOV.UK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7">
                  <a:extLst>
                    <a:ext uri="{A12FA001-AC4F-418D-AE19-62706E023703}">
                      <ahyp:hlinkClr xmlns:ahyp="http://schemas.microsoft.com/office/drawing/2018/hyperlinkcolor" val="tx"/>
                    </a:ext>
                  </a:extLst>
                </a:hlinkClick>
              </a:rPr>
              <a:t>https://www.gov.uk/government/publications/care-workforce-pathway-for-adult-social-care/care-workforce-pathway-for-adult-social-care-overview</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14th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Care Quality Commission (2024)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Regulations for service providers and managers</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Cqc.org.uk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8">
                  <a:extLst>
                    <a:ext uri="{A12FA001-AC4F-418D-AE19-62706E023703}">
                      <ahyp:hlinkClr xmlns:ahyp="http://schemas.microsoft.com/office/drawing/2018/hyperlinkcolor" val="tx"/>
                    </a:ext>
                  </a:extLst>
                </a:hlinkClick>
              </a:rPr>
              <a:t>https://www.cqc.org.uk/guidance-regulation/providers/regulations-service-providers-and-managers/health-social-care-act/regulation-9</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15th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Department of Health &amp; Social Care (2025)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Care and Support Statutory Guidance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GOV.UK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Department of Health and Social Care.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9">
                  <a:extLst>
                    <a:ext uri="{A12FA001-AC4F-418D-AE19-62706E023703}">
                      <ahyp:hlinkClr xmlns:ahyp="http://schemas.microsoft.com/office/drawing/2018/hyperlinkcolor" val="tx"/>
                    </a:ext>
                  </a:extLst>
                </a:hlinkClick>
              </a:rPr>
              <a:t>https://www.gov.uk/government/publications/care-act-statutory-guidance/care-and-support-statutory-guidance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15th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Dimitrovski, A. (2023)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What Are The Advantages and Disadvantages of Domiciliary Care?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Leaf care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10">
                  <a:extLst>
                    <a:ext uri="{A12FA001-AC4F-418D-AE19-62706E023703}">
                      <ahyp:hlinkClr xmlns:ahyp="http://schemas.microsoft.com/office/drawing/2018/hyperlinkcolor" val="tx"/>
                    </a:ext>
                  </a:extLst>
                </a:hlinkClick>
              </a:rPr>
              <a:t>https://leafcare.co.uk/domiciliary-care-advantages-and-disadvantages/</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Accessed 15th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lang="en-GB" sz="1100" b="0" i="0" dirty="0">
                <a:effectLst/>
                <a:latin typeface="Arial" panose="020B0604020202020204" pitchFamily="34" charset="0"/>
                <a:cs typeface="Arial" panose="020B0604020202020204" pitchFamily="34" charset="0"/>
              </a:rPr>
              <a:t>Fedor Lunin (2025) </a:t>
            </a:r>
            <a:r>
              <a:rPr lang="en-GB" sz="1100" b="0" i="1" dirty="0">
                <a:effectLst/>
                <a:latin typeface="Arial" panose="020B0604020202020204" pitchFamily="34" charset="0"/>
                <a:cs typeface="Arial" panose="020B0604020202020204" pitchFamily="34" charset="0"/>
              </a:rPr>
              <a:t>Remote Monitoring System An illustration of a nurse </a:t>
            </a:r>
            <a:r>
              <a:rPr lang="en-GB" sz="1100" b="0" i="1" dirty="0" err="1">
                <a:effectLst/>
                <a:latin typeface="Arial" panose="020B0604020202020204" pitchFamily="34" charset="0"/>
                <a:cs typeface="Arial" panose="020B0604020202020204" pitchFamily="34" charset="0"/>
              </a:rPr>
              <a:t>analyzing</a:t>
            </a:r>
            <a:r>
              <a:rPr lang="en-GB" sz="1100" b="0" i="1" dirty="0">
                <a:effectLst/>
                <a:latin typeface="Arial" panose="020B0604020202020204" pitchFamily="34" charset="0"/>
                <a:cs typeface="Arial" panose="020B0604020202020204" pitchFamily="34" charset="0"/>
              </a:rPr>
              <a:t> patient data on multiple screens showcasing </a:t>
            </a:r>
            <a:r>
              <a:rPr lang="en-GB" sz="1100" b="0" i="1" dirty="0" err="1">
                <a:effectLst/>
                <a:latin typeface="Arial" panose="020B0604020202020204" pitchFamily="34" charset="0"/>
                <a:cs typeface="Arial" panose="020B0604020202020204" pitchFamily="34" charset="0"/>
              </a:rPr>
              <a:t>realtime</a:t>
            </a:r>
            <a:r>
              <a:rPr lang="en-GB" sz="1100" b="0" i="1" dirty="0">
                <a:effectLst/>
                <a:latin typeface="Arial" panose="020B0604020202020204" pitchFamily="34" charset="0"/>
                <a:cs typeface="Arial" panose="020B0604020202020204" pitchFamily="34" charset="0"/>
              </a:rPr>
              <a:t> health metrics from remote monitoring devices..</a:t>
            </a:r>
            <a:r>
              <a:rPr lang="en-GB" sz="1100" b="0" i="0" dirty="0">
                <a:effectLst/>
                <a:latin typeface="Arial" panose="020B0604020202020204" pitchFamily="34" charset="0"/>
                <a:cs typeface="Arial" panose="020B0604020202020204" pitchFamily="34" charset="0"/>
              </a:rPr>
              <a:t>, </a:t>
            </a:r>
            <a:r>
              <a:rPr lang="en-GB" sz="1100" b="0" i="1" dirty="0" err="1">
                <a:effectLst/>
                <a:latin typeface="Arial" panose="020B0604020202020204" pitchFamily="34" charset="0"/>
                <a:cs typeface="Arial" panose="020B0604020202020204" pitchFamily="34" charset="0"/>
              </a:rPr>
              <a:t>Vecteezy</a:t>
            </a:r>
            <a:r>
              <a:rPr lang="en-GB" sz="1100" b="0" i="0" dirty="0">
                <a:effectLst/>
                <a:latin typeface="Arial" panose="020B0604020202020204" pitchFamily="34" charset="0"/>
                <a:cs typeface="Arial" panose="020B0604020202020204" pitchFamily="34" charset="0"/>
              </a:rPr>
              <a:t>. Available at: https://www.vecteezy.com/vector-art/53226579-remote-monitoring-system-an-illustration-of-a-nurse-analyzing-patient-data-on-multiple-screens-showcasing-realtime-health-metrics-from-remote-monitoring-devices (Accessed: 23 February 2026)</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GOV.UK (2013) </a:t>
            </a:r>
            <a:r>
              <a:rPr kumimoji="0" lang="en-GB" sz="1100" b="0" i="1" u="none" strike="noStrike" kern="1200" cap="none" spc="0" normalizeH="0" baseline="0" noProof="0" dirty="0">
                <a:ln>
                  <a:noFill/>
                </a:ln>
                <a:effectLst/>
                <a:uLnTx/>
                <a:uFillTx/>
                <a:latin typeface="Arial" panose="020B0604020202020204" pitchFamily="34" charset="0"/>
                <a:cs typeface="Arial" panose="020B0604020202020204" pitchFamily="34" charset="0"/>
              </a:rPr>
              <a:t>Equality Act 2010</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cs typeface="Arial" panose="020B0604020202020204" pitchFamily="34" charset="0"/>
              </a:rPr>
              <a:t>GOV.UK</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hlinkClick r:id="rId11">
                  <a:extLst>
                    <a:ext uri="{A12FA001-AC4F-418D-AE19-62706E023703}">
                      <ahyp:hlinkClr xmlns:ahyp="http://schemas.microsoft.com/office/drawing/2018/hyperlinkcolor" val="tx"/>
                    </a:ext>
                  </a:extLst>
                </a:hlinkClick>
              </a:rPr>
              <a:t>https://www.gov.uk/guidance/equality-act-2010-guidance</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 (Accessed 11th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lang="en-GB" sz="1100" b="0" i="1" dirty="0">
                <a:effectLst/>
                <a:latin typeface="Arial" panose="020B0604020202020204" pitchFamily="34" charset="0"/>
                <a:cs typeface="Arial" panose="020B0604020202020204" pitchFamily="34" charset="0"/>
              </a:rPr>
              <a:t>Group of doctors standing at hospital building. team of practitioners and ambulance car | Free Vector</a:t>
            </a:r>
            <a:r>
              <a:rPr lang="en-GB" sz="1100" b="0" i="0" dirty="0">
                <a:effectLst/>
                <a:latin typeface="Arial" panose="020B0604020202020204" pitchFamily="34" charset="0"/>
                <a:cs typeface="Arial" panose="020B0604020202020204" pitchFamily="34" charset="0"/>
              </a:rPr>
              <a:t> (2021) </a:t>
            </a:r>
            <a:r>
              <a:rPr lang="en-GB" sz="1100" b="0" i="1" dirty="0" err="1">
                <a:effectLst/>
                <a:latin typeface="Arial" panose="020B0604020202020204" pitchFamily="34" charset="0"/>
                <a:cs typeface="Arial" panose="020B0604020202020204" pitchFamily="34" charset="0"/>
              </a:rPr>
              <a:t>Freepik</a:t>
            </a:r>
            <a:r>
              <a:rPr lang="en-GB" sz="1100" b="0" i="0" dirty="0">
                <a:effectLst/>
                <a:latin typeface="Arial" panose="020B0604020202020204" pitchFamily="34" charset="0"/>
                <a:cs typeface="Arial" panose="020B0604020202020204" pitchFamily="34" charset="0"/>
              </a:rPr>
              <a:t>. Available at: https://www.freepik.com/free-vector/group-doctors-standing-hospital-building-team-practitioners-ambulance-car_12291026.htm#fromView=search&amp;page=1&amp;position=1&amp;uuid=e8d333c1-2f25-4bab-bc26-2a1103061146&amp;query=nhs (Accessed: 23 February 2026)</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How technology can help</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(2025)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Alzheimer’s Society</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12">
                  <a:extLst>
                    <a:ext uri="{A12FA001-AC4F-418D-AE19-62706E023703}">
                      <ahyp:hlinkClr xmlns:ahyp="http://schemas.microsoft.com/office/drawing/2018/hyperlinkcolor" val="tx"/>
                    </a:ext>
                  </a:extLst>
                </a:hlinkClick>
              </a:rPr>
              <a:t>https://www.alzheimers.org.uk/get-support/living-with-dementia/how-technology-can-help</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12th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NHS website (2023)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Social care and support guide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nhs.uk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13">
                  <a:extLst>
                    <a:ext uri="{A12FA001-AC4F-418D-AE19-62706E023703}">
                      <ahyp:hlinkClr xmlns:ahyp="http://schemas.microsoft.com/office/drawing/2018/hyperlinkcolor" val="tx"/>
                    </a:ext>
                  </a:extLst>
                </a:hlinkClick>
              </a:rPr>
              <a:t>https://www.nhs.uk/social-care-and-support/</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16th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NHS (2023)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Help at home from a paid carer - Social care and support guide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nhs.uk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14">
                  <a:extLst>
                    <a:ext uri="{A12FA001-AC4F-418D-AE19-62706E023703}">
                      <ahyp:hlinkClr xmlns:ahyp="http://schemas.microsoft.com/office/drawing/2018/hyperlinkcolor" val="tx"/>
                    </a:ext>
                  </a:extLst>
                </a:hlinkClick>
              </a:rPr>
              <a:t>https://www.nhs.uk/social-care-and-support/care-services-equipment-and-care-homes/homecare/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16th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05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a:t>
            </a:r>
            <a:endParaRPr kumimoji="0" lang="fr-FR" sz="105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endParaRPr>
          </a:p>
        </p:txBody>
      </p:sp>
    </p:spTree>
    <p:extLst>
      <p:ext uri="{BB962C8B-B14F-4D97-AF65-F5344CB8AC3E}">
        <p14:creationId xmlns:p14="http://schemas.microsoft.com/office/powerpoint/2010/main" val="3678813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88543-EF45-50D3-6B93-E24CF2FFBD26}"/>
              </a:ext>
            </a:extLst>
          </p:cNvPr>
          <p:cNvSpPr>
            <a:spLocks noGrp="1"/>
          </p:cNvSpPr>
          <p:nvPr>
            <p:ph type="title"/>
          </p:nvPr>
        </p:nvSpPr>
        <p:spPr/>
        <p:txBody>
          <a:bodyPr/>
          <a:lstStyle/>
          <a:p>
            <a:r>
              <a:rPr lang="en-GB" sz="2000" dirty="0">
                <a:latin typeface="Arial" panose="020B0604020202020204" pitchFamily="34" charset="0"/>
                <a:cs typeface="Arial" panose="020B0604020202020204" pitchFamily="34" charset="0"/>
              </a:rPr>
              <a:t>References </a:t>
            </a:r>
          </a:p>
        </p:txBody>
      </p:sp>
      <p:sp>
        <p:nvSpPr>
          <p:cNvPr id="3" name="Slide Number Placeholder 2">
            <a:extLst>
              <a:ext uri="{FF2B5EF4-FFF2-40B4-BE49-F238E27FC236}">
                <a16:creationId xmlns:a16="http://schemas.microsoft.com/office/drawing/2014/main" id="{8E7ABF62-58DE-F609-96EB-7C4C16700212}"/>
              </a:ext>
            </a:extLst>
          </p:cNvPr>
          <p:cNvSpPr>
            <a:spLocks noGrp="1"/>
          </p:cNvSpPr>
          <p:nvPr>
            <p:ph type="sldNum" sz="quarter" idx="12"/>
          </p:nvPr>
        </p:nvSpPr>
        <p:spPr/>
        <p:txBody>
          <a:bodyPr/>
          <a:lstStyle/>
          <a:p>
            <a:fld id="{4FAB73BC-B049-4115-A692-8D63A059BFB8}" type="slidenum">
              <a:rPr lang="en-US" smtClean="0"/>
              <a:pPr/>
              <a:t>14</a:t>
            </a:fld>
            <a:endParaRPr lang="en-US" dirty="0"/>
          </a:p>
        </p:txBody>
      </p:sp>
      <p:sp>
        <p:nvSpPr>
          <p:cNvPr id="4" name="Content Placeholder 3">
            <a:extLst>
              <a:ext uri="{FF2B5EF4-FFF2-40B4-BE49-F238E27FC236}">
                <a16:creationId xmlns:a16="http://schemas.microsoft.com/office/drawing/2014/main" id="{D0E65782-1E33-AE2B-44B2-740A1E068BCD}"/>
              </a:ext>
            </a:extLst>
          </p:cNvPr>
          <p:cNvSpPr>
            <a:spLocks noGrp="1"/>
          </p:cNvSpPr>
          <p:nvPr>
            <p:ph sz="quarter" idx="13"/>
          </p:nvPr>
        </p:nvSpPr>
        <p:spPr>
          <a:xfrm>
            <a:off x="743090" y="857942"/>
            <a:ext cx="9707196" cy="6000058"/>
          </a:xfrm>
        </p:spPr>
        <p:txBody>
          <a:bodyPr>
            <a:normAutofit lnSpcReduction="10000"/>
          </a:bodyPr>
          <a:lstStyle/>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endPar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endParaRP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NHS (no date)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NHS England» Ageing well and supporting people living with frailty</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www.england.nhs.uk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2">
                  <a:extLst>
                    <a:ext uri="{A12FA001-AC4F-418D-AE19-62706E023703}">
                      <ahyp:hlinkClr xmlns:ahyp="http://schemas.microsoft.com/office/drawing/2018/hyperlinkcolor" val="tx"/>
                    </a:ext>
                  </a:extLst>
                </a:hlinkClick>
              </a:rPr>
              <a:t>https://www.england.nhs.uk/ourwork/clinical-policy/older-people/frailty/</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16th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NHS England (2023)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NHS England» Providing Proactive Care for People Living in Care Homes – Enhanced Health in Care Homes Framework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www.england.nhs.uk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3">
                  <a:extLst>
                    <a:ext uri="{A12FA001-AC4F-418D-AE19-62706E023703}">
                      <ahyp:hlinkClr xmlns:ahyp="http://schemas.microsoft.com/office/drawing/2018/hyperlinkcolor" val="tx"/>
                    </a:ext>
                  </a:extLst>
                </a:hlinkClick>
              </a:rPr>
              <a:t>https://www.england.nhs.uk/long-read/providing-proactive-care-for-people-living-in-care-homes-enhanced-health-in-care-homes-framework/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15th February 2026). </a:t>
            </a:r>
            <a:endParaRPr lang="en-GB" sz="1100"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NICE (2015)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Overview | Home care: delivering personal care and practical support to older people living in their own homes | Guidance | NICE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Nice.org.uk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NICE.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4">
                  <a:extLst>
                    <a:ext uri="{A12FA001-AC4F-418D-AE19-62706E023703}">
                      <ahyp:hlinkClr xmlns:ahyp="http://schemas.microsoft.com/office/drawing/2018/hyperlinkcolor" val="tx"/>
                    </a:ext>
                  </a:extLst>
                </a:hlinkClick>
              </a:rPr>
              <a:t>https://www.nice.org.uk/guidance/ng21</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16th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Nickerson, C. (2023)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Disengagement theory of aging</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www.simplypsychology.org</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5">
                  <a:extLst>
                    <a:ext uri="{A12FA001-AC4F-418D-AE19-62706E023703}">
                      <ahyp:hlinkClr xmlns:ahyp="http://schemas.microsoft.com/office/drawing/2018/hyperlinkcolor" val="tx"/>
                    </a:ext>
                  </a:extLst>
                </a:hlinkClick>
              </a:rPr>
              <a:t>https://www.simplypsychology.org/disengagement-theory.html</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14th February 2026).</a:t>
            </a:r>
            <a:endParaRPr lang="en-GB" sz="1100"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Office for National Statistics (2025)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National Population Projections: 2022-Based</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Ons.gov.uk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Office for National Statistics.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6">
                  <a:extLst>
                    <a:ext uri="{A12FA001-AC4F-418D-AE19-62706E023703}">
                      <ahyp:hlinkClr xmlns:ahyp="http://schemas.microsoft.com/office/drawing/2018/hyperlinkcolor" val="tx"/>
                    </a:ext>
                  </a:extLst>
                </a:hlinkClick>
              </a:rPr>
              <a:t>https://www.ons.gov.uk/peoplepopulationandcommunity/populationandmigration/populationprojections/bulletins/nationalpopulationprojections/2022based</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16th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SCIE (2024)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Freedom to choose and dignity in care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SCIE</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7">
                  <a:extLst>
                    <a:ext uri="{A12FA001-AC4F-418D-AE19-62706E023703}">
                      <ahyp:hlinkClr xmlns:ahyp="http://schemas.microsoft.com/office/drawing/2018/hyperlinkcolor" val="tx"/>
                    </a:ext>
                  </a:extLst>
                </a:hlinkClick>
              </a:rPr>
              <a:t>https://www.scie.org.uk/providing-care/dignity-in-care/freedom/</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15th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Skills for Care (2015)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Care Certificate standards</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Skillsforcare.org.uk</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8">
                  <a:extLst>
                    <a:ext uri="{A12FA001-AC4F-418D-AE19-62706E023703}">
                      <ahyp:hlinkClr xmlns:ahyp="http://schemas.microsoft.com/office/drawing/2018/hyperlinkcolor" val="tx"/>
                    </a:ext>
                  </a:extLst>
                </a:hlinkClick>
              </a:rPr>
              <a:t>https://www.skillsforcare.org.uk/Developing-your-workforce/Care-Certificate/Care-Certificate-standards.aspx</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16th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Stevenson, E. and Mutebi, N. (2024)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Healthy Ageing and Care for Older Populations</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UK Parliament</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9">
                  <a:extLst>
                    <a:ext uri="{A12FA001-AC4F-418D-AE19-62706E023703}">
                      <ahyp:hlinkClr xmlns:ahyp="http://schemas.microsoft.com/office/drawing/2018/hyperlinkcolor" val="tx"/>
                    </a:ext>
                  </a:extLst>
                </a:hlinkClick>
              </a:rPr>
              <a:t>https://post.parliament.uk/healthy-ageing-and-care-for-older-populations/</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13th </a:t>
            </a:r>
            <a:r>
              <a:rPr kumimoji="0" lang="en-GB" sz="1100" b="0" i="0" u="none" strike="noStrike" kern="1200" cap="none" spc="0" normalizeH="0" baseline="0" noProof="0" dirty="0" err="1">
                <a:ln>
                  <a:noFill/>
                </a:ln>
                <a:effectLst/>
                <a:uLnTx/>
                <a:uFillTx/>
                <a:latin typeface="Arial" panose="020B0604020202020204" pitchFamily="34" charset="0"/>
                <a:ea typeface="Dotum" panose="020B0600000101010101" pitchFamily="34" charset="-127"/>
                <a:cs typeface="Arial" panose="020B0604020202020204" pitchFamily="34" charset="0"/>
              </a:rPr>
              <a:t>Febraury</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World Health Organization (2024)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Ageing and health</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World Health Organization</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https://www.who.int/news-room/fact-sheets/detail/ageing-and-health  (Accessed 14th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World Health Organisation (2020)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Healthy ageing and functional ability</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en-GB"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World Health Organisation</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Available at: </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10">
                  <a:extLst>
                    <a:ext uri="{A12FA001-AC4F-418D-AE19-62706E023703}">
                      <ahyp:hlinkClr xmlns:ahyp="http://schemas.microsoft.com/office/drawing/2018/hyperlinkcolor" val="tx"/>
                    </a:ext>
                  </a:extLst>
                </a:hlinkClick>
              </a:rPr>
              <a:t>https://www.who.int/news-room/questions-and-answers/item/healthy-ageing-and-functional-ability</a:t>
            </a:r>
            <a:r>
              <a:rPr kumimoji="0" lang="en-GB"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(Accessed 15th February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fr-FR"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www.raakict.nl, R.I.B. (2023) </a:t>
            </a:r>
            <a:r>
              <a:rPr kumimoji="0" lang="fr-FR" sz="1100" b="0" i="1" u="none" strike="noStrike" kern="1200" cap="none" spc="0" normalizeH="0" baseline="0" noProof="0" dirty="0" err="1">
                <a:ln>
                  <a:noFill/>
                </a:ln>
                <a:effectLst/>
                <a:uLnTx/>
                <a:uFillTx/>
                <a:latin typeface="Arial" panose="020B0604020202020204" pitchFamily="34" charset="0"/>
                <a:ea typeface="Dotum" panose="020B0600000101010101" pitchFamily="34" charset="-127"/>
                <a:cs typeface="Arial" panose="020B0604020202020204" pitchFamily="34" charset="0"/>
              </a:rPr>
              <a:t>Hogeweyk</a:t>
            </a:r>
            <a:r>
              <a:rPr kumimoji="0" lang="fr-FR"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fr-FR" sz="1100" b="0" i="1" u="none" strike="noStrike" kern="1200" cap="none" spc="0" normalizeH="0" baseline="0" noProof="0" dirty="0" err="1">
                <a:ln>
                  <a:noFill/>
                </a:ln>
                <a:effectLst/>
                <a:uLnTx/>
                <a:uFillTx/>
                <a:latin typeface="Arial" panose="020B0604020202020204" pitchFamily="34" charset="0"/>
                <a:ea typeface="Dotum" panose="020B0600000101010101" pitchFamily="34" charset="-127"/>
                <a:cs typeface="Arial" panose="020B0604020202020204" pitchFamily="34" charset="0"/>
              </a:rPr>
              <a:t>Dementia</a:t>
            </a:r>
            <a:r>
              <a:rPr kumimoji="0" lang="fr-FR" sz="1100" b="0" i="1"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Village Associates</a:t>
            </a:r>
            <a:r>
              <a:rPr kumimoji="0" lang="fr-FR"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fr-FR" sz="1100" b="0" i="0" u="none" strike="noStrike" kern="1200" cap="none" spc="0" normalizeH="0" baseline="0" noProof="0" dirty="0" err="1">
                <a:ln>
                  <a:noFill/>
                </a:ln>
                <a:effectLst/>
                <a:uLnTx/>
                <a:uFillTx/>
                <a:latin typeface="Arial" panose="020B0604020202020204" pitchFamily="34" charset="0"/>
                <a:ea typeface="Dotum" panose="020B0600000101010101" pitchFamily="34" charset="-127"/>
                <a:cs typeface="Arial" panose="020B0604020202020204" pitchFamily="34" charset="0"/>
              </a:rPr>
              <a:t>Available</a:t>
            </a:r>
            <a:r>
              <a:rPr kumimoji="0" lang="fr-FR"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t>
            </a:r>
            <a:r>
              <a:rPr kumimoji="0" lang="fr-FR"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hlinkClick r:id="rId11">
                  <a:extLst>
                    <a:ext uri="{A12FA001-AC4F-418D-AE19-62706E023703}">
                      <ahyp:hlinkClr xmlns:ahyp="http://schemas.microsoft.com/office/drawing/2018/hyperlinkcolor" val="tx"/>
                    </a:ext>
                  </a:extLst>
                </a:hlinkClick>
              </a:rPr>
              <a:t>https://hogeweyk.dementiavillage.com/</a:t>
            </a:r>
            <a:r>
              <a:rPr kumimoji="0" lang="fr-FR"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a:t>
            </a:r>
            <a:r>
              <a:rPr kumimoji="0" lang="fr-FR" sz="1100" b="0" i="0" u="none" strike="noStrike" kern="1200" cap="none" spc="0" normalizeH="0" baseline="0" noProof="0" dirty="0" err="1">
                <a:ln>
                  <a:noFill/>
                </a:ln>
                <a:effectLst/>
                <a:uLnTx/>
                <a:uFillTx/>
                <a:latin typeface="Arial" panose="020B0604020202020204" pitchFamily="34" charset="0"/>
                <a:ea typeface="Dotum" panose="020B0600000101010101" pitchFamily="34" charset="-127"/>
                <a:cs typeface="Arial" panose="020B0604020202020204" pitchFamily="34" charset="0"/>
              </a:rPr>
              <a:t>Accessed</a:t>
            </a:r>
            <a:r>
              <a:rPr kumimoji="0" lang="fr-FR"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15th </a:t>
            </a:r>
            <a:r>
              <a:rPr kumimoji="0" lang="fr-FR" sz="1100" b="0" i="0" u="none" strike="noStrike" kern="1200" cap="none" spc="0" normalizeH="0" baseline="0" noProof="0" dirty="0" err="1">
                <a:ln>
                  <a:noFill/>
                </a:ln>
                <a:effectLst/>
                <a:uLnTx/>
                <a:uFillTx/>
                <a:latin typeface="Arial" panose="020B0604020202020204" pitchFamily="34" charset="0"/>
                <a:ea typeface="Dotum" panose="020B0600000101010101" pitchFamily="34" charset="-127"/>
                <a:cs typeface="Arial" panose="020B0604020202020204" pitchFamily="34" charset="0"/>
              </a:rPr>
              <a:t>February</a:t>
            </a:r>
            <a:r>
              <a:rPr kumimoji="0" lang="fr-FR" sz="1100" b="0" i="0" u="none" strike="noStrike" kern="1200" cap="none" spc="0" normalizeH="0" baseline="0" noProof="0" dirty="0">
                <a:ln>
                  <a:noFill/>
                </a:ln>
                <a:effectLst/>
                <a:uLnTx/>
                <a:uFillTx/>
                <a:latin typeface="Arial" panose="020B0604020202020204" pitchFamily="34" charset="0"/>
                <a:ea typeface="Dotum" panose="020B0600000101010101" pitchFamily="34" charset="-127"/>
                <a:cs typeface="Arial" panose="020B0604020202020204" pitchFamily="34" charset="0"/>
              </a:rPr>
              <a:t> 2026).</a:t>
            </a: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endParaRPr kumimoji="0" lang="en-GB" sz="800" b="0"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endParaRPr>
          </a:p>
          <a:p>
            <a:pPr marL="0" marR="0" lvl="0" indent="0" algn="l" defTabSz="914400" rtl="0" eaLnBrk="1" fontAlgn="auto" latinLnBrk="0" hangingPunct="1">
              <a:lnSpc>
                <a:spcPct val="90000"/>
              </a:lnSpc>
              <a:spcBef>
                <a:spcPts val="1200"/>
              </a:spcBef>
              <a:spcAft>
                <a:spcPts val="200"/>
              </a:spcAft>
              <a:buClr>
                <a:srgbClr val="000000"/>
              </a:buClr>
              <a:buSzTx/>
              <a:buFont typeface="+mj-lt"/>
              <a:buNone/>
              <a:tabLst/>
              <a:defRPr/>
            </a:pPr>
            <a:r>
              <a:rPr kumimoji="0" lang="en-GB" sz="800" b="0" i="0" u="none" strike="noStrike" kern="1200" cap="none" spc="0" normalizeH="0" baseline="0" noProof="0" dirty="0">
                <a:ln>
                  <a:noFill/>
                </a:ln>
                <a:solidFill>
                  <a:srgbClr val="2C3E50"/>
                </a:solidFill>
                <a:effectLst/>
                <a:uLnTx/>
                <a:uFillTx/>
                <a:latin typeface="Arial" panose="020B0604020202020204" pitchFamily="34" charset="0"/>
                <a:ea typeface="Dotum" panose="020B0600000101010101" pitchFamily="34" charset="-127"/>
                <a:cs typeface="Arial" panose="020B0604020202020204" pitchFamily="34" charset="0"/>
              </a:rPr>
              <a:t>‌</a:t>
            </a:r>
            <a:endParaRPr kumimoji="0" lang="en-US" sz="800" b="1" i="0" u="none" strike="noStrike" kern="1200" cap="none" spc="0" normalizeH="0" baseline="0" noProof="0" dirty="0">
              <a:ln>
                <a:noFill/>
              </a:ln>
              <a:solidFill>
                <a:srgbClr val="000000"/>
              </a:solidFill>
              <a:effectLst/>
              <a:uLnTx/>
              <a:uFillTx/>
              <a:latin typeface="Arial" panose="020B0604020202020204" pitchFamily="34" charset="0"/>
              <a:ea typeface="Dotum" panose="020B0600000101010101" pitchFamily="34" charset="-127"/>
              <a:cs typeface="Arial" panose="020B0604020202020204" pitchFamily="34" charset="0"/>
            </a:endParaRPr>
          </a:p>
          <a:p>
            <a:endParaRPr lang="fr-FR" sz="1200"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3766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TM89910445">
      <a:dk1>
        <a:srgbClr val="000000"/>
      </a:dk1>
      <a:lt1>
        <a:srgbClr val="FFFFFF"/>
      </a:lt1>
      <a:dk2>
        <a:srgbClr val="1F2C28"/>
      </a:dk2>
      <a:lt2>
        <a:srgbClr val="F2F2F2"/>
      </a:lt2>
      <a:accent1>
        <a:srgbClr val="B77EC3"/>
      </a:accent1>
      <a:accent2>
        <a:srgbClr val="78ABF3"/>
      </a:accent2>
      <a:accent3>
        <a:srgbClr val="F3CF23"/>
      </a:accent3>
      <a:accent4>
        <a:srgbClr val="61E98D"/>
      </a:accent4>
      <a:accent5>
        <a:srgbClr val="6D20CD"/>
      </a:accent5>
      <a:accent6>
        <a:srgbClr val="F14730"/>
      </a:accent6>
      <a:hlink>
        <a:srgbClr val="005DBA"/>
      </a:hlink>
      <a:folHlink>
        <a:srgbClr val="6CE3C5"/>
      </a:folHlink>
    </a:clrScheme>
    <a:fontScheme name="Custom 115">
      <a:majorFont>
        <a:latin typeface="Dotum"/>
        <a:ea typeface=""/>
        <a:cs typeface=""/>
      </a:majorFont>
      <a:minorFont>
        <a:latin typeface="Dotum"/>
        <a:ea typeface=""/>
        <a:cs typeface=""/>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TM89910445_win32_SD_v8" id="{9EAEA56E-8EA8-4896-A0AD-61AECD7A53AA}" vid="{29CF4E89-80A1-46C6-9B4D-1F407FAD02E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C4250B0-171D-4CAE-9DE5-D610D89AF7F4}">
  <ds:schemaRefs>
    <ds:schemaRef ds:uri="http://schemas.microsoft.com/sharepoint/v3/contenttype/forms"/>
  </ds:schemaRefs>
</ds:datastoreItem>
</file>

<file path=customXml/itemProps2.xml><?xml version="1.0" encoding="utf-8"?>
<ds:datastoreItem xmlns:ds="http://schemas.openxmlformats.org/officeDocument/2006/customXml" ds:itemID="{2419A9A3-1299-4C73-A6B6-4CF3BAA3A184}">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1D2373A4-C3EC-45C9-BBF0-0A6D6E76CB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1a19d03a-48bc-4359-8038-5b5f6d5847c3}"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Postmodern marketing meeting</Template>
  <TotalTime>0</TotalTime>
  <Words>3010</Words>
  <Application>Microsoft Office PowerPoint</Application>
  <PresentationFormat>Widescreen</PresentationFormat>
  <Paragraphs>147</Paragraphs>
  <Slides>14</Slides>
  <Notes>6</Notes>
  <HiddenSlides>0</HiddenSlides>
  <MMClips>12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Dotum</vt:lpstr>
      <vt:lpstr>Arial</vt:lpstr>
      <vt:lpstr>Calibri</vt:lpstr>
      <vt:lpstr>Wingdings</vt:lpstr>
      <vt:lpstr>Banded</vt:lpstr>
      <vt:lpstr>Empowering the older person (bmhp6027) Halimah Saleem (2314746) tomy adattu chacko</vt:lpstr>
      <vt:lpstr>Introduction</vt:lpstr>
      <vt:lpstr>Evaluation of care and support</vt:lpstr>
      <vt:lpstr>Evaluation care and support </vt:lpstr>
      <vt:lpstr>Evaluation of current care and support  </vt:lpstr>
      <vt:lpstr>Theories of ageing</vt:lpstr>
      <vt:lpstr>Policy and legislation</vt:lpstr>
      <vt:lpstr>Technological innovations</vt:lpstr>
      <vt:lpstr>Case study and real-world application </vt:lpstr>
      <vt:lpstr>Case study and real-world application</vt:lpstr>
      <vt:lpstr>recommendations</vt:lpstr>
      <vt:lpstr>conclusion</vt:lpstr>
      <vt:lpstr>References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Halimah Saleem</dc:creator>
  <cp:lastModifiedBy>Halimah Saleem</cp:lastModifiedBy>
  <cp:revision>9</cp:revision>
  <dcterms:created xsi:type="dcterms:W3CDTF">2026-02-05T21:53:43Z</dcterms:created>
  <dcterms:modified xsi:type="dcterms:W3CDTF">2026-02-23T16:10:56Z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