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tags/tag3.xml" ContentType="application/vnd.openxmlformats-officedocument.presentationml.tags+xml"/>
  <Override PartName="/ppt/notesSlides/notesSlide6.xml" ContentType="application/vnd.openxmlformats-officedocument.presentationml.notesSlide+xml"/>
  <Override PartName="/ppt/tags/tag4.xml" ContentType="application/vnd.openxmlformats-officedocument.presentationml.tags+xml"/>
  <Override PartName="/ppt/notesSlides/notesSlide7.xml" ContentType="application/vnd.openxmlformats-officedocument.presentationml.notesSlide+xml"/>
  <Override PartName="/ppt/tags/tag5.xml" ContentType="application/vnd.openxmlformats-officedocument.presentationml.tags+xml"/>
  <Override PartName="/ppt/notesSlides/notesSlide8.xml" ContentType="application/vnd.openxmlformats-officedocument.presentationml.notesSlide+xml"/>
  <Override PartName="/ppt/tags/tag6.xml" ContentType="application/vnd.openxmlformats-officedocument.presentationml.tags+xml"/>
  <Override PartName="/ppt/notesSlides/notesSlide9.xml" ContentType="application/vnd.openxmlformats-officedocument.presentationml.notesSlide+xml"/>
  <Override PartName="/ppt/tags/tag7.xml" ContentType="application/vnd.openxmlformats-officedocument.presentationml.tags+xml"/>
  <Override PartName="/ppt/notesSlides/notesSlide10.xml" ContentType="application/vnd.openxmlformats-officedocument.presentationml.notesSlide+xml"/>
  <Override PartName="/ppt/tags/tag8.xml" ContentType="application/vnd.openxmlformats-officedocument.presentationml.tags+xml"/>
  <Override PartName="/ppt/notesSlides/notesSlide11.xml" ContentType="application/vnd.openxmlformats-officedocument.presentationml.notesSlide+xml"/>
  <Override PartName="/ppt/tags/tag9.xml" ContentType="application/vnd.openxmlformats-officedocument.presentationml.tags+xml"/>
  <Override PartName="/ppt/notesSlides/notesSlide12.xml" ContentType="application/vnd.openxmlformats-officedocument.presentationml.notesSlide+xml"/>
  <Override PartName="/ppt/tags/tag10.xml" ContentType="application/vnd.openxmlformats-officedocument.presentationml.tags+xml"/>
  <Override PartName="/ppt/notesSlides/notesSlide13.xml" ContentType="application/vnd.openxmlformats-officedocument.presentationml.notesSlide+xml"/>
  <Override PartName="/ppt/tags/tag11.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12.xml" ContentType="application/vnd.openxmlformats-officedocument.presentationml.tags+xml"/>
  <Override PartName="/ppt/notesSlides/notesSlide16.xml" ContentType="application/vnd.openxmlformats-officedocument.presentationml.notesSlide+xml"/>
  <Override PartName="/ppt/tags/tag13.xml" ContentType="application/vnd.openxmlformats-officedocument.presentationml.tags+xml"/>
  <Override PartName="/ppt/notesSlides/notesSlide17.xml" ContentType="application/vnd.openxmlformats-officedocument.presentationml.notesSlide+xml"/>
  <Override PartName="/ppt/tags/tag14.xml" ContentType="application/vnd.openxmlformats-officedocument.presentationml.tags+xml"/>
  <Override PartName="/ppt/notesSlides/notesSlide18.xml" ContentType="application/vnd.openxmlformats-officedocument.presentationml.notesSlide+xml"/>
  <Override PartName="/ppt/tags/tag15.xml" ContentType="application/vnd.openxmlformats-officedocument.presentationml.tags+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16.xml" ContentType="application/vnd.openxmlformats-officedocument.presentationml.tags+xml"/>
  <Override PartName="/ppt/notesSlides/notesSlide21.xml" ContentType="application/vnd.openxmlformats-officedocument.presentationml.notesSlide+xml"/>
  <Override PartName="/ppt/tags/tag17.xml" ContentType="application/vnd.openxmlformats-officedocument.presentationml.tags+xml"/>
  <Override PartName="/ppt/notesSlides/notesSlide22.xml" ContentType="application/vnd.openxmlformats-officedocument.presentationml.notesSlide+xml"/>
  <Override PartName="/ppt/tags/tag18.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tags/tag19.xml" ContentType="application/vnd.openxmlformats-officedocument.presentationml.tags+xml"/>
  <Override PartName="/ppt/notesSlides/notesSlide25.xml" ContentType="application/vnd.openxmlformats-officedocument.presentationml.notesSlide+xml"/>
  <Override PartName="/ppt/tags/tag20.xml" ContentType="application/vnd.openxmlformats-officedocument.presentationml.tags+xml"/>
  <Override PartName="/ppt/notesSlides/notesSlide26.xml" ContentType="application/vnd.openxmlformats-officedocument.presentationml.notesSlide+xml"/>
  <Override PartName="/ppt/tags/tag21.xml" ContentType="application/vnd.openxmlformats-officedocument.presentationml.tags+xml"/>
  <Override PartName="/ppt/notesSlides/notesSlide27.xml" ContentType="application/vnd.openxmlformats-officedocument.presentationml.notesSlide+xml"/>
  <Override PartName="/ppt/tags/tag22.xml" ContentType="application/vnd.openxmlformats-officedocument.presentationml.tags+xml"/>
  <Override PartName="/ppt/notesSlides/notesSlide28.xml" ContentType="application/vnd.openxmlformats-officedocument.presentationml.notesSlide+xml"/>
  <Override PartName="/ppt/tags/tag23.xml" ContentType="application/vnd.openxmlformats-officedocument.presentationml.tags+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tags/tag24.xml" ContentType="application/vnd.openxmlformats-officedocument.presentationml.tags+xml"/>
  <Override PartName="/ppt/notesSlides/notesSlide31.xml" ContentType="application/vnd.openxmlformats-officedocument.presentationml.notesSlide+xml"/>
  <Override PartName="/ppt/tags/tag25.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4"/>
  </p:sldMasterIdLst>
  <p:notesMasterIdLst>
    <p:notesMasterId r:id="rId37"/>
  </p:notesMasterIdLst>
  <p:sldIdLst>
    <p:sldId id="663" r:id="rId5"/>
    <p:sldId id="642" r:id="rId6"/>
    <p:sldId id="662" r:id="rId7"/>
    <p:sldId id="650" r:id="rId8"/>
    <p:sldId id="646" r:id="rId9"/>
    <p:sldId id="685" r:id="rId10"/>
    <p:sldId id="649" r:id="rId11"/>
    <p:sldId id="673" r:id="rId12"/>
    <p:sldId id="648" r:id="rId13"/>
    <p:sldId id="674" r:id="rId14"/>
    <p:sldId id="677" r:id="rId15"/>
    <p:sldId id="676" r:id="rId16"/>
    <p:sldId id="675" r:id="rId17"/>
    <p:sldId id="659" r:id="rId18"/>
    <p:sldId id="645" r:id="rId19"/>
    <p:sldId id="679" r:id="rId20"/>
    <p:sldId id="680" r:id="rId21"/>
    <p:sldId id="681" r:id="rId22"/>
    <p:sldId id="682" r:id="rId23"/>
    <p:sldId id="678" r:id="rId24"/>
    <p:sldId id="665" r:id="rId25"/>
    <p:sldId id="666" r:id="rId26"/>
    <p:sldId id="667" r:id="rId27"/>
    <p:sldId id="664" r:id="rId28"/>
    <p:sldId id="428" r:id="rId29"/>
    <p:sldId id="668" r:id="rId30"/>
    <p:sldId id="669" r:id="rId31"/>
    <p:sldId id="670" r:id="rId32"/>
    <p:sldId id="671" r:id="rId33"/>
    <p:sldId id="683" r:id="rId34"/>
    <p:sldId id="672" r:id="rId35"/>
    <p:sldId id="684" r:id="rId36"/>
  </p:sldIdLst>
  <p:sldSz cx="12192000" cy="6858000"/>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9401B"/>
    <a:srgbClr val="1A1A1A"/>
    <a:srgbClr val="C00000"/>
    <a:srgbClr val="F3673B"/>
    <a:srgbClr val="0070AD"/>
    <a:srgbClr val="7AC155"/>
    <a:srgbClr val="95E1F8"/>
    <a:srgbClr val="D5FCDF"/>
    <a:srgbClr val="98E784"/>
    <a:srgbClr val="A2E0F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E547CC-6110-4CA3-A79B-C6AD0B2E214D}" v="57" dt="2024-02-16T10:18:45.1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699" autoAdjust="0"/>
    <p:restoredTop sz="88240" autoAdjust="0"/>
  </p:normalViewPr>
  <p:slideViewPr>
    <p:cSldViewPr>
      <p:cViewPr varScale="1">
        <p:scale>
          <a:sx n="77" d="100"/>
          <a:sy n="77" d="100"/>
        </p:scale>
        <p:origin x="80" y="400"/>
      </p:cViewPr>
      <p:guideLst>
        <p:guide orient="horz" pos="2160"/>
        <p:guide pos="3840"/>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1EE547CC-6110-4CA3-A79B-C6AD0B2E214D}"/>
    <pc:docChg chg="undo custSel addSld delSld modSld sldOrd">
      <pc:chgData name="Alissa Flatley" userId="0242edfc-aa31-435e-a161-b1e1fa7a13bd" providerId="ADAL" clId="{1EE547CC-6110-4CA3-A79B-C6AD0B2E214D}" dt="2024-02-21T15:40:34.641" v="1316" actId="20577"/>
      <pc:docMkLst>
        <pc:docMk/>
      </pc:docMkLst>
      <pc:sldChg chg="del">
        <pc:chgData name="Alissa Flatley" userId="0242edfc-aa31-435e-a161-b1e1fa7a13bd" providerId="ADAL" clId="{1EE547CC-6110-4CA3-A79B-C6AD0B2E214D}" dt="2024-02-15T20:18:06.660" v="326" actId="47"/>
        <pc:sldMkLst>
          <pc:docMk/>
          <pc:sldMk cId="2666917000" sldId="330"/>
        </pc:sldMkLst>
      </pc:sldChg>
      <pc:sldChg chg="del">
        <pc:chgData name="Alissa Flatley" userId="0242edfc-aa31-435e-a161-b1e1fa7a13bd" providerId="ADAL" clId="{1EE547CC-6110-4CA3-A79B-C6AD0B2E214D}" dt="2024-02-15T20:18:07.169" v="328" actId="47"/>
        <pc:sldMkLst>
          <pc:docMk/>
          <pc:sldMk cId="3859211113" sldId="356"/>
        </pc:sldMkLst>
      </pc:sldChg>
      <pc:sldChg chg="del">
        <pc:chgData name="Alissa Flatley" userId="0242edfc-aa31-435e-a161-b1e1fa7a13bd" providerId="ADAL" clId="{1EE547CC-6110-4CA3-A79B-C6AD0B2E214D}" dt="2024-02-15T20:18:07.391" v="329" actId="47"/>
        <pc:sldMkLst>
          <pc:docMk/>
          <pc:sldMk cId="3954116486" sldId="398"/>
        </pc:sldMkLst>
      </pc:sldChg>
      <pc:sldChg chg="addSp delSp modSp mod">
        <pc:chgData name="Alissa Flatley" userId="0242edfc-aa31-435e-a161-b1e1fa7a13bd" providerId="ADAL" clId="{1EE547CC-6110-4CA3-A79B-C6AD0B2E214D}" dt="2024-02-20T19:52:03.770" v="1265" actId="1076"/>
        <pc:sldMkLst>
          <pc:docMk/>
          <pc:sldMk cId="3703328542" sldId="428"/>
        </pc:sldMkLst>
        <pc:spChg chg="mod">
          <ac:chgData name="Alissa Flatley" userId="0242edfc-aa31-435e-a161-b1e1fa7a13bd" providerId="ADAL" clId="{1EE547CC-6110-4CA3-A79B-C6AD0B2E214D}" dt="2024-02-15T20:52:35.880" v="559" actId="113"/>
          <ac:spMkLst>
            <pc:docMk/>
            <pc:sldMk cId="3703328542" sldId="428"/>
            <ac:spMk id="2" creationId="{00000000-0000-0000-0000-000000000000}"/>
          </ac:spMkLst>
        </pc:spChg>
        <pc:spChg chg="mod">
          <ac:chgData name="Alissa Flatley" userId="0242edfc-aa31-435e-a161-b1e1fa7a13bd" providerId="ADAL" clId="{1EE547CC-6110-4CA3-A79B-C6AD0B2E214D}" dt="2024-02-20T19:51:15.091" v="1258" actId="13926"/>
          <ac:spMkLst>
            <pc:docMk/>
            <pc:sldMk cId="3703328542" sldId="428"/>
            <ac:spMk id="3" creationId="{00000000-0000-0000-0000-000000000000}"/>
          </ac:spMkLst>
        </pc:spChg>
        <pc:spChg chg="add del mod">
          <ac:chgData name="Alissa Flatley" userId="0242edfc-aa31-435e-a161-b1e1fa7a13bd" providerId="ADAL" clId="{1EE547CC-6110-4CA3-A79B-C6AD0B2E214D}" dt="2024-02-20T19:51:37.947" v="1263" actId="478"/>
          <ac:spMkLst>
            <pc:docMk/>
            <pc:sldMk cId="3703328542" sldId="428"/>
            <ac:spMk id="6" creationId="{C5594E0B-E65F-F54A-8971-9EED07AC8A4E}"/>
          </ac:spMkLst>
        </pc:spChg>
        <pc:spChg chg="add mod">
          <ac:chgData name="Alissa Flatley" userId="0242edfc-aa31-435e-a161-b1e1fa7a13bd" providerId="ADAL" clId="{1EE547CC-6110-4CA3-A79B-C6AD0B2E214D}" dt="2024-02-20T19:52:03.770" v="1265" actId="1076"/>
          <ac:spMkLst>
            <pc:docMk/>
            <pc:sldMk cId="3703328542" sldId="428"/>
            <ac:spMk id="8" creationId="{3BA14365-6804-437A-7650-9AF66332D3AF}"/>
          </ac:spMkLst>
        </pc:spChg>
      </pc:sldChg>
      <pc:sldChg chg="del">
        <pc:chgData name="Alissa Flatley" userId="0242edfc-aa31-435e-a161-b1e1fa7a13bd" providerId="ADAL" clId="{1EE547CC-6110-4CA3-A79B-C6AD0B2E214D}" dt="2024-02-15T20:17:59.933" v="318" actId="47"/>
        <pc:sldMkLst>
          <pc:docMk/>
          <pc:sldMk cId="2312699921" sldId="432"/>
        </pc:sldMkLst>
      </pc:sldChg>
      <pc:sldChg chg="del">
        <pc:chgData name="Alissa Flatley" userId="0242edfc-aa31-435e-a161-b1e1fa7a13bd" providerId="ADAL" clId="{1EE547CC-6110-4CA3-A79B-C6AD0B2E214D}" dt="2024-02-15T20:18:00.692" v="319" actId="47"/>
        <pc:sldMkLst>
          <pc:docMk/>
          <pc:sldMk cId="3199638896" sldId="460"/>
        </pc:sldMkLst>
      </pc:sldChg>
      <pc:sldChg chg="del">
        <pc:chgData name="Alissa Flatley" userId="0242edfc-aa31-435e-a161-b1e1fa7a13bd" providerId="ADAL" clId="{1EE547CC-6110-4CA3-A79B-C6AD0B2E214D}" dt="2024-02-15T20:18:01.507" v="320" actId="47"/>
        <pc:sldMkLst>
          <pc:docMk/>
          <pc:sldMk cId="3978668351" sldId="461"/>
        </pc:sldMkLst>
      </pc:sldChg>
      <pc:sldChg chg="del">
        <pc:chgData name="Alissa Flatley" userId="0242edfc-aa31-435e-a161-b1e1fa7a13bd" providerId="ADAL" clId="{1EE547CC-6110-4CA3-A79B-C6AD0B2E214D}" dt="2024-02-15T20:18:02.243" v="321" actId="47"/>
        <pc:sldMkLst>
          <pc:docMk/>
          <pc:sldMk cId="3341923744" sldId="462"/>
        </pc:sldMkLst>
      </pc:sldChg>
      <pc:sldChg chg="del">
        <pc:chgData name="Alissa Flatley" userId="0242edfc-aa31-435e-a161-b1e1fa7a13bd" providerId="ADAL" clId="{1EE547CC-6110-4CA3-A79B-C6AD0B2E214D}" dt="2024-02-15T20:18:04.291" v="323" actId="47"/>
        <pc:sldMkLst>
          <pc:docMk/>
          <pc:sldMk cId="2550290144" sldId="463"/>
        </pc:sldMkLst>
      </pc:sldChg>
      <pc:sldChg chg="del">
        <pc:chgData name="Alissa Flatley" userId="0242edfc-aa31-435e-a161-b1e1fa7a13bd" providerId="ADAL" clId="{1EE547CC-6110-4CA3-A79B-C6AD0B2E214D}" dt="2024-02-15T20:18:35.506" v="378" actId="47"/>
        <pc:sldMkLst>
          <pc:docMk/>
          <pc:sldMk cId="107648048" sldId="508"/>
        </pc:sldMkLst>
      </pc:sldChg>
      <pc:sldChg chg="del">
        <pc:chgData name="Alissa Flatley" userId="0242edfc-aa31-435e-a161-b1e1fa7a13bd" providerId="ADAL" clId="{1EE547CC-6110-4CA3-A79B-C6AD0B2E214D}" dt="2024-02-15T20:18:07.827" v="331" actId="47"/>
        <pc:sldMkLst>
          <pc:docMk/>
          <pc:sldMk cId="3430046250" sldId="510"/>
        </pc:sldMkLst>
      </pc:sldChg>
      <pc:sldChg chg="del">
        <pc:chgData name="Alissa Flatley" userId="0242edfc-aa31-435e-a161-b1e1fa7a13bd" providerId="ADAL" clId="{1EE547CC-6110-4CA3-A79B-C6AD0B2E214D}" dt="2024-02-15T20:18:08.072" v="332" actId="47"/>
        <pc:sldMkLst>
          <pc:docMk/>
          <pc:sldMk cId="20143510" sldId="511"/>
        </pc:sldMkLst>
      </pc:sldChg>
      <pc:sldChg chg="del">
        <pc:chgData name="Alissa Flatley" userId="0242edfc-aa31-435e-a161-b1e1fa7a13bd" providerId="ADAL" clId="{1EE547CC-6110-4CA3-A79B-C6AD0B2E214D}" dt="2024-02-15T20:18:18.183" v="356" actId="47"/>
        <pc:sldMkLst>
          <pc:docMk/>
          <pc:sldMk cId="437238454" sldId="514"/>
        </pc:sldMkLst>
      </pc:sldChg>
      <pc:sldChg chg="del">
        <pc:chgData name="Alissa Flatley" userId="0242edfc-aa31-435e-a161-b1e1fa7a13bd" providerId="ADAL" clId="{1EE547CC-6110-4CA3-A79B-C6AD0B2E214D}" dt="2024-02-15T20:18:16.557" v="355" actId="47"/>
        <pc:sldMkLst>
          <pc:docMk/>
          <pc:sldMk cId="3846098655" sldId="518"/>
        </pc:sldMkLst>
      </pc:sldChg>
      <pc:sldChg chg="del">
        <pc:chgData name="Alissa Flatley" userId="0242edfc-aa31-435e-a161-b1e1fa7a13bd" providerId="ADAL" clId="{1EE547CC-6110-4CA3-A79B-C6AD0B2E214D}" dt="2024-02-15T20:18:15.469" v="354" actId="47"/>
        <pc:sldMkLst>
          <pc:docMk/>
          <pc:sldMk cId="3394754537" sldId="519"/>
        </pc:sldMkLst>
      </pc:sldChg>
      <pc:sldChg chg="del">
        <pc:chgData name="Alissa Flatley" userId="0242edfc-aa31-435e-a161-b1e1fa7a13bd" providerId="ADAL" clId="{1EE547CC-6110-4CA3-A79B-C6AD0B2E214D}" dt="2024-02-15T20:18:08.929" v="334" actId="47"/>
        <pc:sldMkLst>
          <pc:docMk/>
          <pc:sldMk cId="3826312876" sldId="522"/>
        </pc:sldMkLst>
      </pc:sldChg>
      <pc:sldChg chg="del">
        <pc:chgData name="Alissa Flatley" userId="0242edfc-aa31-435e-a161-b1e1fa7a13bd" providerId="ADAL" clId="{1EE547CC-6110-4CA3-A79B-C6AD0B2E214D}" dt="2024-02-15T20:18:23.488" v="359" actId="47"/>
        <pc:sldMkLst>
          <pc:docMk/>
          <pc:sldMk cId="1794892694" sldId="527"/>
        </pc:sldMkLst>
      </pc:sldChg>
      <pc:sldChg chg="del">
        <pc:chgData name="Alissa Flatley" userId="0242edfc-aa31-435e-a161-b1e1fa7a13bd" providerId="ADAL" clId="{1EE547CC-6110-4CA3-A79B-C6AD0B2E214D}" dt="2024-02-15T20:18:24.679" v="360" actId="47"/>
        <pc:sldMkLst>
          <pc:docMk/>
          <pc:sldMk cId="1874720769" sldId="530"/>
        </pc:sldMkLst>
      </pc:sldChg>
      <pc:sldChg chg="del">
        <pc:chgData name="Alissa Flatley" userId="0242edfc-aa31-435e-a161-b1e1fa7a13bd" providerId="ADAL" clId="{1EE547CC-6110-4CA3-A79B-C6AD0B2E214D}" dt="2024-02-15T20:18:12.933" v="347" actId="47"/>
        <pc:sldMkLst>
          <pc:docMk/>
          <pc:sldMk cId="817351264" sldId="534"/>
        </pc:sldMkLst>
      </pc:sldChg>
      <pc:sldChg chg="del">
        <pc:chgData name="Alissa Flatley" userId="0242edfc-aa31-435e-a161-b1e1fa7a13bd" providerId="ADAL" clId="{1EE547CC-6110-4CA3-A79B-C6AD0B2E214D}" dt="2024-02-15T20:18:19.916" v="357" actId="47"/>
        <pc:sldMkLst>
          <pc:docMk/>
          <pc:sldMk cId="2976035754" sldId="537"/>
        </pc:sldMkLst>
      </pc:sldChg>
      <pc:sldChg chg="del">
        <pc:chgData name="Alissa Flatley" userId="0242edfc-aa31-435e-a161-b1e1fa7a13bd" providerId="ADAL" clId="{1EE547CC-6110-4CA3-A79B-C6AD0B2E214D}" dt="2024-02-15T20:18:26.486" v="362" actId="47"/>
        <pc:sldMkLst>
          <pc:docMk/>
          <pc:sldMk cId="4016316946" sldId="540"/>
        </pc:sldMkLst>
      </pc:sldChg>
      <pc:sldChg chg="del">
        <pc:chgData name="Alissa Flatley" userId="0242edfc-aa31-435e-a161-b1e1fa7a13bd" providerId="ADAL" clId="{1EE547CC-6110-4CA3-A79B-C6AD0B2E214D}" dt="2024-02-15T20:18:26.992" v="363" actId="47"/>
        <pc:sldMkLst>
          <pc:docMk/>
          <pc:sldMk cId="3520124435" sldId="541"/>
        </pc:sldMkLst>
      </pc:sldChg>
      <pc:sldChg chg="del">
        <pc:chgData name="Alissa Flatley" userId="0242edfc-aa31-435e-a161-b1e1fa7a13bd" providerId="ADAL" clId="{1EE547CC-6110-4CA3-A79B-C6AD0B2E214D}" dt="2024-02-15T20:18:28.223" v="366" actId="47"/>
        <pc:sldMkLst>
          <pc:docMk/>
          <pc:sldMk cId="40875535" sldId="544"/>
        </pc:sldMkLst>
      </pc:sldChg>
      <pc:sldChg chg="del">
        <pc:chgData name="Alissa Flatley" userId="0242edfc-aa31-435e-a161-b1e1fa7a13bd" providerId="ADAL" clId="{1EE547CC-6110-4CA3-A79B-C6AD0B2E214D}" dt="2024-02-15T20:18:29.136" v="368" actId="47"/>
        <pc:sldMkLst>
          <pc:docMk/>
          <pc:sldMk cId="1089841023" sldId="547"/>
        </pc:sldMkLst>
      </pc:sldChg>
      <pc:sldChg chg="del">
        <pc:chgData name="Alissa Flatley" userId="0242edfc-aa31-435e-a161-b1e1fa7a13bd" providerId="ADAL" clId="{1EE547CC-6110-4CA3-A79B-C6AD0B2E214D}" dt="2024-02-15T20:18:30.138" v="369" actId="47"/>
        <pc:sldMkLst>
          <pc:docMk/>
          <pc:sldMk cId="3802039470" sldId="548"/>
        </pc:sldMkLst>
      </pc:sldChg>
      <pc:sldChg chg="del">
        <pc:chgData name="Alissa Flatley" userId="0242edfc-aa31-435e-a161-b1e1fa7a13bd" providerId="ADAL" clId="{1EE547CC-6110-4CA3-A79B-C6AD0B2E214D}" dt="2024-02-15T20:18:30.766" v="370" actId="47"/>
        <pc:sldMkLst>
          <pc:docMk/>
          <pc:sldMk cId="3706346863" sldId="549"/>
        </pc:sldMkLst>
      </pc:sldChg>
      <pc:sldChg chg="del">
        <pc:chgData name="Alissa Flatley" userId="0242edfc-aa31-435e-a161-b1e1fa7a13bd" providerId="ADAL" clId="{1EE547CC-6110-4CA3-A79B-C6AD0B2E214D}" dt="2024-02-15T20:18:31.326" v="371" actId="47"/>
        <pc:sldMkLst>
          <pc:docMk/>
          <pc:sldMk cId="2074719999" sldId="550"/>
        </pc:sldMkLst>
      </pc:sldChg>
      <pc:sldChg chg="del">
        <pc:chgData name="Alissa Flatley" userId="0242edfc-aa31-435e-a161-b1e1fa7a13bd" providerId="ADAL" clId="{1EE547CC-6110-4CA3-A79B-C6AD0B2E214D}" dt="2024-02-15T20:18:32.136" v="372" actId="47"/>
        <pc:sldMkLst>
          <pc:docMk/>
          <pc:sldMk cId="3440502593" sldId="558"/>
        </pc:sldMkLst>
      </pc:sldChg>
      <pc:sldChg chg="del">
        <pc:chgData name="Alissa Flatley" userId="0242edfc-aa31-435e-a161-b1e1fa7a13bd" providerId="ADAL" clId="{1EE547CC-6110-4CA3-A79B-C6AD0B2E214D}" dt="2024-02-15T20:18:32.965" v="373" actId="47"/>
        <pc:sldMkLst>
          <pc:docMk/>
          <pc:sldMk cId="2489025535" sldId="559"/>
        </pc:sldMkLst>
      </pc:sldChg>
      <pc:sldChg chg="del">
        <pc:chgData name="Alissa Flatley" userId="0242edfc-aa31-435e-a161-b1e1fa7a13bd" providerId="ADAL" clId="{1EE547CC-6110-4CA3-A79B-C6AD0B2E214D}" dt="2024-02-15T20:18:27.563" v="364" actId="47"/>
        <pc:sldMkLst>
          <pc:docMk/>
          <pc:sldMk cId="116542876" sldId="567"/>
        </pc:sldMkLst>
      </pc:sldChg>
      <pc:sldChg chg="del">
        <pc:chgData name="Alissa Flatley" userId="0242edfc-aa31-435e-a161-b1e1fa7a13bd" providerId="ADAL" clId="{1EE547CC-6110-4CA3-A79B-C6AD0B2E214D}" dt="2024-02-15T20:18:33.426" v="374" actId="47"/>
        <pc:sldMkLst>
          <pc:docMk/>
          <pc:sldMk cId="2757797312" sldId="570"/>
        </pc:sldMkLst>
      </pc:sldChg>
      <pc:sldChg chg="del">
        <pc:chgData name="Alissa Flatley" userId="0242edfc-aa31-435e-a161-b1e1fa7a13bd" providerId="ADAL" clId="{1EE547CC-6110-4CA3-A79B-C6AD0B2E214D}" dt="2024-02-15T20:18:27.897" v="365" actId="47"/>
        <pc:sldMkLst>
          <pc:docMk/>
          <pc:sldMk cId="1219147228" sldId="575"/>
        </pc:sldMkLst>
      </pc:sldChg>
      <pc:sldChg chg="del">
        <pc:chgData name="Alissa Flatley" userId="0242edfc-aa31-435e-a161-b1e1fa7a13bd" providerId="ADAL" clId="{1EE547CC-6110-4CA3-A79B-C6AD0B2E214D}" dt="2024-02-15T20:18:34.714" v="376" actId="47"/>
        <pc:sldMkLst>
          <pc:docMk/>
          <pc:sldMk cId="1578263845" sldId="576"/>
        </pc:sldMkLst>
      </pc:sldChg>
      <pc:sldChg chg="del">
        <pc:chgData name="Alissa Flatley" userId="0242edfc-aa31-435e-a161-b1e1fa7a13bd" providerId="ADAL" clId="{1EE547CC-6110-4CA3-A79B-C6AD0B2E214D}" dt="2024-02-15T20:18:35.203" v="377" actId="47"/>
        <pc:sldMkLst>
          <pc:docMk/>
          <pc:sldMk cId="1862577380" sldId="577"/>
        </pc:sldMkLst>
      </pc:sldChg>
      <pc:sldChg chg="del">
        <pc:chgData name="Alissa Flatley" userId="0242edfc-aa31-435e-a161-b1e1fa7a13bd" providerId="ADAL" clId="{1EE547CC-6110-4CA3-A79B-C6AD0B2E214D}" dt="2024-02-15T20:17:59.397" v="317" actId="47"/>
        <pc:sldMkLst>
          <pc:docMk/>
          <pc:sldMk cId="3299122585" sldId="579"/>
        </pc:sldMkLst>
      </pc:sldChg>
      <pc:sldChg chg="del">
        <pc:chgData name="Alissa Flatley" userId="0242edfc-aa31-435e-a161-b1e1fa7a13bd" providerId="ADAL" clId="{1EE547CC-6110-4CA3-A79B-C6AD0B2E214D}" dt="2024-02-15T20:18:09.445" v="335" actId="47"/>
        <pc:sldMkLst>
          <pc:docMk/>
          <pc:sldMk cId="1346833528" sldId="587"/>
        </pc:sldMkLst>
      </pc:sldChg>
      <pc:sldChg chg="del">
        <pc:chgData name="Alissa Flatley" userId="0242edfc-aa31-435e-a161-b1e1fa7a13bd" providerId="ADAL" clId="{1EE547CC-6110-4CA3-A79B-C6AD0B2E214D}" dt="2024-02-15T20:18:10.361" v="337" actId="47"/>
        <pc:sldMkLst>
          <pc:docMk/>
          <pc:sldMk cId="2241892536" sldId="590"/>
        </pc:sldMkLst>
      </pc:sldChg>
      <pc:sldChg chg="del">
        <pc:chgData name="Alissa Flatley" userId="0242edfc-aa31-435e-a161-b1e1fa7a13bd" providerId="ADAL" clId="{1EE547CC-6110-4CA3-A79B-C6AD0B2E214D}" dt="2024-02-15T20:18:10.722" v="338" actId="47"/>
        <pc:sldMkLst>
          <pc:docMk/>
          <pc:sldMk cId="876529020" sldId="591"/>
        </pc:sldMkLst>
      </pc:sldChg>
      <pc:sldChg chg="del">
        <pc:chgData name="Alissa Flatley" userId="0242edfc-aa31-435e-a161-b1e1fa7a13bd" providerId="ADAL" clId="{1EE547CC-6110-4CA3-A79B-C6AD0B2E214D}" dt="2024-02-15T20:18:11.020" v="339" actId="47"/>
        <pc:sldMkLst>
          <pc:docMk/>
          <pc:sldMk cId="1371796941" sldId="592"/>
        </pc:sldMkLst>
      </pc:sldChg>
      <pc:sldChg chg="del">
        <pc:chgData name="Alissa Flatley" userId="0242edfc-aa31-435e-a161-b1e1fa7a13bd" providerId="ADAL" clId="{1EE547CC-6110-4CA3-A79B-C6AD0B2E214D}" dt="2024-02-15T20:18:11.314" v="340" actId="47"/>
        <pc:sldMkLst>
          <pc:docMk/>
          <pc:sldMk cId="3002963869" sldId="593"/>
        </pc:sldMkLst>
      </pc:sldChg>
      <pc:sldChg chg="del">
        <pc:chgData name="Alissa Flatley" userId="0242edfc-aa31-435e-a161-b1e1fa7a13bd" providerId="ADAL" clId="{1EE547CC-6110-4CA3-A79B-C6AD0B2E214D}" dt="2024-02-15T20:18:11.767" v="342" actId="47"/>
        <pc:sldMkLst>
          <pc:docMk/>
          <pc:sldMk cId="30375700" sldId="594"/>
        </pc:sldMkLst>
      </pc:sldChg>
      <pc:sldChg chg="del">
        <pc:chgData name="Alissa Flatley" userId="0242edfc-aa31-435e-a161-b1e1fa7a13bd" providerId="ADAL" clId="{1EE547CC-6110-4CA3-A79B-C6AD0B2E214D}" dt="2024-02-15T20:18:11.997" v="343" actId="47"/>
        <pc:sldMkLst>
          <pc:docMk/>
          <pc:sldMk cId="2799557199" sldId="595"/>
        </pc:sldMkLst>
      </pc:sldChg>
      <pc:sldChg chg="del">
        <pc:chgData name="Alissa Flatley" userId="0242edfc-aa31-435e-a161-b1e1fa7a13bd" providerId="ADAL" clId="{1EE547CC-6110-4CA3-A79B-C6AD0B2E214D}" dt="2024-02-15T20:18:12.214" v="344" actId="47"/>
        <pc:sldMkLst>
          <pc:docMk/>
          <pc:sldMk cId="536658823" sldId="596"/>
        </pc:sldMkLst>
      </pc:sldChg>
      <pc:sldChg chg="del">
        <pc:chgData name="Alissa Flatley" userId="0242edfc-aa31-435e-a161-b1e1fa7a13bd" providerId="ADAL" clId="{1EE547CC-6110-4CA3-A79B-C6AD0B2E214D}" dt="2024-02-15T20:18:12.465" v="345" actId="47"/>
        <pc:sldMkLst>
          <pc:docMk/>
          <pc:sldMk cId="4021285495" sldId="597"/>
        </pc:sldMkLst>
      </pc:sldChg>
      <pc:sldChg chg="del">
        <pc:chgData name="Alissa Flatley" userId="0242edfc-aa31-435e-a161-b1e1fa7a13bd" providerId="ADAL" clId="{1EE547CC-6110-4CA3-A79B-C6AD0B2E214D}" dt="2024-02-15T20:18:09.911" v="336" actId="47"/>
        <pc:sldMkLst>
          <pc:docMk/>
          <pc:sldMk cId="2310443500" sldId="600"/>
        </pc:sldMkLst>
      </pc:sldChg>
      <pc:sldChg chg="del">
        <pc:chgData name="Alissa Flatley" userId="0242edfc-aa31-435e-a161-b1e1fa7a13bd" providerId="ADAL" clId="{1EE547CC-6110-4CA3-A79B-C6AD0B2E214D}" dt="2024-02-15T20:18:15.020" v="353" actId="47"/>
        <pc:sldMkLst>
          <pc:docMk/>
          <pc:sldMk cId="2792955297" sldId="601"/>
        </pc:sldMkLst>
      </pc:sldChg>
      <pc:sldChg chg="del">
        <pc:chgData name="Alissa Flatley" userId="0242edfc-aa31-435e-a161-b1e1fa7a13bd" providerId="ADAL" clId="{1EE547CC-6110-4CA3-A79B-C6AD0B2E214D}" dt="2024-02-15T20:18:28.554" v="367" actId="47"/>
        <pc:sldMkLst>
          <pc:docMk/>
          <pc:sldMk cId="2888569056" sldId="604"/>
        </pc:sldMkLst>
      </pc:sldChg>
      <pc:sldChg chg="del">
        <pc:chgData name="Alissa Flatley" userId="0242edfc-aa31-435e-a161-b1e1fa7a13bd" providerId="ADAL" clId="{1EE547CC-6110-4CA3-A79B-C6AD0B2E214D}" dt="2024-02-15T20:18:06.935" v="327" actId="47"/>
        <pc:sldMkLst>
          <pc:docMk/>
          <pc:sldMk cId="2884931858" sldId="613"/>
        </pc:sldMkLst>
      </pc:sldChg>
      <pc:sldChg chg="del">
        <pc:chgData name="Alissa Flatley" userId="0242edfc-aa31-435e-a161-b1e1fa7a13bd" providerId="ADAL" clId="{1EE547CC-6110-4CA3-A79B-C6AD0B2E214D}" dt="2024-02-15T20:18:36.259" v="380" actId="47"/>
        <pc:sldMkLst>
          <pc:docMk/>
          <pc:sldMk cId="3184382856" sldId="615"/>
        </pc:sldMkLst>
      </pc:sldChg>
      <pc:sldChg chg="del">
        <pc:chgData name="Alissa Flatley" userId="0242edfc-aa31-435e-a161-b1e1fa7a13bd" providerId="ADAL" clId="{1EE547CC-6110-4CA3-A79B-C6AD0B2E214D}" dt="2024-02-15T20:18:05.186" v="324" actId="47"/>
        <pc:sldMkLst>
          <pc:docMk/>
          <pc:sldMk cId="1441577915" sldId="627"/>
        </pc:sldMkLst>
      </pc:sldChg>
      <pc:sldChg chg="del">
        <pc:chgData name="Alissa Flatley" userId="0242edfc-aa31-435e-a161-b1e1fa7a13bd" providerId="ADAL" clId="{1EE547CC-6110-4CA3-A79B-C6AD0B2E214D}" dt="2024-02-15T20:18:13.698" v="350" actId="47"/>
        <pc:sldMkLst>
          <pc:docMk/>
          <pc:sldMk cId="689876600" sldId="629"/>
        </pc:sldMkLst>
      </pc:sldChg>
      <pc:sldChg chg="del">
        <pc:chgData name="Alissa Flatley" userId="0242edfc-aa31-435e-a161-b1e1fa7a13bd" providerId="ADAL" clId="{1EE547CC-6110-4CA3-A79B-C6AD0B2E214D}" dt="2024-02-15T20:18:11.600" v="341" actId="47"/>
        <pc:sldMkLst>
          <pc:docMk/>
          <pc:sldMk cId="1984063444" sldId="632"/>
        </pc:sldMkLst>
      </pc:sldChg>
      <pc:sldChg chg="del">
        <pc:chgData name="Alissa Flatley" userId="0242edfc-aa31-435e-a161-b1e1fa7a13bd" providerId="ADAL" clId="{1EE547CC-6110-4CA3-A79B-C6AD0B2E214D}" dt="2024-02-15T20:18:12.758" v="346" actId="47"/>
        <pc:sldMkLst>
          <pc:docMk/>
          <pc:sldMk cId="2864784035" sldId="633"/>
        </pc:sldMkLst>
      </pc:sldChg>
      <pc:sldChg chg="del">
        <pc:chgData name="Alissa Flatley" userId="0242edfc-aa31-435e-a161-b1e1fa7a13bd" providerId="ADAL" clId="{1EE547CC-6110-4CA3-A79B-C6AD0B2E214D}" dt="2024-02-15T20:18:13.252" v="348" actId="47"/>
        <pc:sldMkLst>
          <pc:docMk/>
          <pc:sldMk cId="318168044" sldId="635"/>
        </pc:sldMkLst>
      </pc:sldChg>
      <pc:sldChg chg="del">
        <pc:chgData name="Alissa Flatley" userId="0242edfc-aa31-435e-a161-b1e1fa7a13bd" providerId="ADAL" clId="{1EE547CC-6110-4CA3-A79B-C6AD0B2E214D}" dt="2024-02-15T20:18:13.977" v="351" actId="47"/>
        <pc:sldMkLst>
          <pc:docMk/>
          <pc:sldMk cId="1632872289" sldId="637"/>
        </pc:sldMkLst>
      </pc:sldChg>
      <pc:sldChg chg="del">
        <pc:chgData name="Alissa Flatley" userId="0242edfc-aa31-435e-a161-b1e1fa7a13bd" providerId="ADAL" clId="{1EE547CC-6110-4CA3-A79B-C6AD0B2E214D}" dt="2024-02-15T20:18:34.105" v="375" actId="47"/>
        <pc:sldMkLst>
          <pc:docMk/>
          <pc:sldMk cId="2689112556" sldId="638"/>
        </pc:sldMkLst>
      </pc:sldChg>
      <pc:sldChg chg="del">
        <pc:chgData name="Alissa Flatley" userId="0242edfc-aa31-435e-a161-b1e1fa7a13bd" providerId="ADAL" clId="{1EE547CC-6110-4CA3-A79B-C6AD0B2E214D}" dt="2024-02-15T20:18:13.486" v="349" actId="47"/>
        <pc:sldMkLst>
          <pc:docMk/>
          <pc:sldMk cId="4181501582" sldId="639"/>
        </pc:sldMkLst>
      </pc:sldChg>
      <pc:sldChg chg="modSp mod">
        <pc:chgData name="Alissa Flatley" userId="0242edfc-aa31-435e-a161-b1e1fa7a13bd" providerId="ADAL" clId="{1EE547CC-6110-4CA3-A79B-C6AD0B2E214D}" dt="2024-02-15T22:35:52.367" v="1209" actId="113"/>
        <pc:sldMkLst>
          <pc:docMk/>
          <pc:sldMk cId="182854386" sldId="642"/>
        </pc:sldMkLst>
        <pc:spChg chg="mod">
          <ac:chgData name="Alissa Flatley" userId="0242edfc-aa31-435e-a161-b1e1fa7a13bd" providerId="ADAL" clId="{1EE547CC-6110-4CA3-A79B-C6AD0B2E214D}" dt="2024-02-15T20:52:08.174" v="557" actId="113"/>
          <ac:spMkLst>
            <pc:docMk/>
            <pc:sldMk cId="182854386" sldId="642"/>
            <ac:spMk id="2" creationId="{E985A69E-6969-4B52-95B6-4F8F896AF0C2}"/>
          </ac:spMkLst>
        </pc:spChg>
        <pc:spChg chg="mod">
          <ac:chgData name="Alissa Flatley" userId="0242edfc-aa31-435e-a161-b1e1fa7a13bd" providerId="ADAL" clId="{1EE547CC-6110-4CA3-A79B-C6AD0B2E214D}" dt="2024-02-15T22:35:52.367" v="1209" actId="113"/>
          <ac:spMkLst>
            <pc:docMk/>
            <pc:sldMk cId="182854386" sldId="642"/>
            <ac:spMk id="3" creationId="{4E895DB9-04C8-44B6-827F-42CE957C74F9}"/>
          </ac:spMkLst>
        </pc:spChg>
      </pc:sldChg>
      <pc:sldChg chg="del">
        <pc:chgData name="Alissa Flatley" userId="0242edfc-aa31-435e-a161-b1e1fa7a13bd" providerId="ADAL" clId="{1EE547CC-6110-4CA3-A79B-C6AD0B2E214D}" dt="2024-02-15T20:18:36.835" v="381" actId="47"/>
        <pc:sldMkLst>
          <pc:docMk/>
          <pc:sldMk cId="3415226470" sldId="643"/>
        </pc:sldMkLst>
      </pc:sldChg>
      <pc:sldChg chg="addSp delSp modSp mod">
        <pc:chgData name="Alissa Flatley" userId="0242edfc-aa31-435e-a161-b1e1fa7a13bd" providerId="ADAL" clId="{1EE547CC-6110-4CA3-A79B-C6AD0B2E214D}" dt="2024-02-15T22:11:57.990" v="747" actId="1076"/>
        <pc:sldMkLst>
          <pc:docMk/>
          <pc:sldMk cId="3588220928" sldId="645"/>
        </pc:sldMkLst>
        <pc:spChg chg="mod">
          <ac:chgData name="Alissa Flatley" userId="0242edfc-aa31-435e-a161-b1e1fa7a13bd" providerId="ADAL" clId="{1EE547CC-6110-4CA3-A79B-C6AD0B2E214D}" dt="2024-02-15T22:00:06.376" v="730" actId="20577"/>
          <ac:spMkLst>
            <pc:docMk/>
            <pc:sldMk cId="3588220928" sldId="645"/>
            <ac:spMk id="2" creationId="{00000000-0000-0000-0000-000000000000}"/>
          </ac:spMkLst>
        </pc:spChg>
        <pc:spChg chg="del">
          <ac:chgData name="Alissa Flatley" userId="0242edfc-aa31-435e-a161-b1e1fa7a13bd" providerId="ADAL" clId="{1EE547CC-6110-4CA3-A79B-C6AD0B2E214D}" dt="2024-02-15T22:10:52.808" v="737" actId="478"/>
          <ac:spMkLst>
            <pc:docMk/>
            <pc:sldMk cId="3588220928" sldId="645"/>
            <ac:spMk id="3" creationId="{0F74611C-2CD5-7350-7B35-34D12FF98B56}"/>
          </ac:spMkLst>
        </pc:spChg>
        <pc:spChg chg="add del">
          <ac:chgData name="Alissa Flatley" userId="0242edfc-aa31-435e-a161-b1e1fa7a13bd" providerId="ADAL" clId="{1EE547CC-6110-4CA3-A79B-C6AD0B2E214D}" dt="2024-02-15T22:11:45.114" v="741" actId="22"/>
          <ac:spMkLst>
            <pc:docMk/>
            <pc:sldMk cId="3588220928" sldId="645"/>
            <ac:spMk id="6" creationId="{19900300-2C8F-A72A-A729-0D1172B3CE7C}"/>
          </ac:spMkLst>
        </pc:spChg>
        <pc:spChg chg="add mod">
          <ac:chgData name="Alissa Flatley" userId="0242edfc-aa31-435e-a161-b1e1fa7a13bd" providerId="ADAL" clId="{1EE547CC-6110-4CA3-A79B-C6AD0B2E214D}" dt="2024-02-15T22:11:57.990" v="747" actId="1076"/>
          <ac:spMkLst>
            <pc:docMk/>
            <pc:sldMk cId="3588220928" sldId="645"/>
            <ac:spMk id="8" creationId="{6A89005D-4A71-EC86-A1FA-33C3F0708C9B}"/>
          </ac:spMkLst>
        </pc:spChg>
        <pc:picChg chg="del">
          <ac:chgData name="Alissa Flatley" userId="0242edfc-aa31-435e-a161-b1e1fa7a13bd" providerId="ADAL" clId="{1EE547CC-6110-4CA3-A79B-C6AD0B2E214D}" dt="2024-02-15T22:10:33.868" v="731" actId="478"/>
          <ac:picMkLst>
            <pc:docMk/>
            <pc:sldMk cId="3588220928" sldId="645"/>
            <ac:picMk id="4" creationId="{28BAAE36-007E-9F48-5DF6-C6DB2331B843}"/>
          </ac:picMkLst>
        </pc:picChg>
        <pc:picChg chg="add mod">
          <ac:chgData name="Alissa Flatley" userId="0242edfc-aa31-435e-a161-b1e1fa7a13bd" providerId="ADAL" clId="{1EE547CC-6110-4CA3-A79B-C6AD0B2E214D}" dt="2024-02-15T22:10:58.335" v="739" actId="1076"/>
          <ac:picMkLst>
            <pc:docMk/>
            <pc:sldMk cId="3588220928" sldId="645"/>
            <ac:picMk id="5122" creationId="{44C3781E-0555-2598-0CFC-3AB08329461C}"/>
          </ac:picMkLst>
        </pc:picChg>
      </pc:sldChg>
      <pc:sldChg chg="addSp delSp modSp mod">
        <pc:chgData name="Alissa Flatley" userId="0242edfc-aa31-435e-a161-b1e1fa7a13bd" providerId="ADAL" clId="{1EE547CC-6110-4CA3-A79B-C6AD0B2E214D}" dt="2024-02-16T10:18:45.101" v="1247" actId="1076"/>
        <pc:sldMkLst>
          <pc:docMk/>
          <pc:sldMk cId="1420372964" sldId="646"/>
        </pc:sldMkLst>
        <pc:spChg chg="mod">
          <ac:chgData name="Alissa Flatley" userId="0242edfc-aa31-435e-a161-b1e1fa7a13bd" providerId="ADAL" clId="{1EE547CC-6110-4CA3-A79B-C6AD0B2E214D}" dt="2024-02-15T20:08:55.729" v="211" actId="20577"/>
          <ac:spMkLst>
            <pc:docMk/>
            <pc:sldMk cId="1420372964" sldId="646"/>
            <ac:spMk id="2" creationId="{00000000-0000-0000-0000-000000000000}"/>
          </ac:spMkLst>
        </pc:spChg>
        <pc:spChg chg="mod">
          <ac:chgData name="Alissa Flatley" userId="0242edfc-aa31-435e-a161-b1e1fa7a13bd" providerId="ADAL" clId="{1EE547CC-6110-4CA3-A79B-C6AD0B2E214D}" dt="2024-02-15T22:40:17.552" v="1222" actId="20577"/>
          <ac:spMkLst>
            <pc:docMk/>
            <pc:sldMk cId="1420372964" sldId="646"/>
            <ac:spMk id="3" creationId="{00000000-0000-0000-0000-000000000000}"/>
          </ac:spMkLst>
        </pc:spChg>
        <pc:spChg chg="add del mod">
          <ac:chgData name="Alissa Flatley" userId="0242edfc-aa31-435e-a161-b1e1fa7a13bd" providerId="ADAL" clId="{1EE547CC-6110-4CA3-A79B-C6AD0B2E214D}" dt="2024-02-15T22:42:05.350" v="1231" actId="478"/>
          <ac:spMkLst>
            <pc:docMk/>
            <pc:sldMk cId="1420372964" sldId="646"/>
            <ac:spMk id="6" creationId="{76239E2D-718F-B0ED-2048-229C143DBDF4}"/>
          </ac:spMkLst>
        </pc:spChg>
        <pc:picChg chg="add mod">
          <ac:chgData name="Alissa Flatley" userId="0242edfc-aa31-435e-a161-b1e1fa7a13bd" providerId="ADAL" clId="{1EE547CC-6110-4CA3-A79B-C6AD0B2E214D}" dt="2024-02-16T10:18:45.101" v="1247" actId="1076"/>
          <ac:picMkLst>
            <pc:docMk/>
            <pc:sldMk cId="1420372964" sldId="646"/>
            <ac:picMk id="6146" creationId="{EE96AE16-5DCC-B314-EF71-C707D5084C15}"/>
          </ac:picMkLst>
        </pc:picChg>
      </pc:sldChg>
      <pc:sldChg chg="del">
        <pc:chgData name="Alissa Flatley" userId="0242edfc-aa31-435e-a161-b1e1fa7a13bd" providerId="ADAL" clId="{1EE547CC-6110-4CA3-A79B-C6AD0B2E214D}" dt="2024-02-15T20:15:15.940" v="261" actId="47"/>
        <pc:sldMkLst>
          <pc:docMk/>
          <pc:sldMk cId="1019674224" sldId="647"/>
        </pc:sldMkLst>
      </pc:sldChg>
      <pc:sldChg chg="addSp delSp modSp mod">
        <pc:chgData name="Alissa Flatley" userId="0242edfc-aa31-435e-a161-b1e1fa7a13bd" providerId="ADAL" clId="{1EE547CC-6110-4CA3-A79B-C6AD0B2E214D}" dt="2024-02-15T21:19:52.886" v="647" actId="1076"/>
        <pc:sldMkLst>
          <pc:docMk/>
          <pc:sldMk cId="1221980829" sldId="648"/>
        </pc:sldMkLst>
        <pc:spChg chg="mod">
          <ac:chgData name="Alissa Flatley" userId="0242edfc-aa31-435e-a161-b1e1fa7a13bd" providerId="ADAL" clId="{1EE547CC-6110-4CA3-A79B-C6AD0B2E214D}" dt="2024-02-15T20:09:48.213" v="260" actId="20577"/>
          <ac:spMkLst>
            <pc:docMk/>
            <pc:sldMk cId="1221980829" sldId="648"/>
            <ac:spMk id="2" creationId="{00000000-0000-0000-0000-000000000000}"/>
          </ac:spMkLst>
        </pc:spChg>
        <pc:spChg chg="mod">
          <ac:chgData name="Alissa Flatley" userId="0242edfc-aa31-435e-a161-b1e1fa7a13bd" providerId="ADAL" clId="{1EE547CC-6110-4CA3-A79B-C6AD0B2E214D}" dt="2024-02-15T21:19:13.469" v="637" actId="20577"/>
          <ac:spMkLst>
            <pc:docMk/>
            <pc:sldMk cId="1221980829" sldId="648"/>
            <ac:spMk id="3" creationId="{00000000-0000-0000-0000-000000000000}"/>
          </ac:spMkLst>
        </pc:spChg>
        <pc:spChg chg="add mod">
          <ac:chgData name="Alissa Flatley" userId="0242edfc-aa31-435e-a161-b1e1fa7a13bd" providerId="ADAL" clId="{1EE547CC-6110-4CA3-A79B-C6AD0B2E214D}" dt="2024-02-15T21:19:52.886" v="647" actId="1076"/>
          <ac:spMkLst>
            <pc:docMk/>
            <pc:sldMk cId="1221980829" sldId="648"/>
            <ac:spMk id="9" creationId="{2CC63308-F9B7-22E7-7686-9C9C2E91B96B}"/>
          </ac:spMkLst>
        </pc:spChg>
        <pc:picChg chg="del">
          <ac:chgData name="Alissa Flatley" userId="0242edfc-aa31-435e-a161-b1e1fa7a13bd" providerId="ADAL" clId="{1EE547CC-6110-4CA3-A79B-C6AD0B2E214D}" dt="2024-02-15T21:19:15.661" v="638" actId="478"/>
          <ac:picMkLst>
            <pc:docMk/>
            <pc:sldMk cId="1221980829" sldId="648"/>
            <ac:picMk id="6" creationId="{7441470B-FAC5-220A-88A6-B67538BBA67A}"/>
          </ac:picMkLst>
        </pc:picChg>
        <pc:picChg chg="add mod modCrop">
          <ac:chgData name="Alissa Flatley" userId="0242edfc-aa31-435e-a161-b1e1fa7a13bd" providerId="ADAL" clId="{1EE547CC-6110-4CA3-A79B-C6AD0B2E214D}" dt="2024-02-15T21:19:37.136" v="644" actId="1076"/>
          <ac:picMkLst>
            <pc:docMk/>
            <pc:sldMk cId="1221980829" sldId="648"/>
            <ac:picMk id="7" creationId="{1E4960CA-C2FC-0D74-D68E-BB399FBBC647}"/>
          </ac:picMkLst>
        </pc:picChg>
        <pc:picChg chg="del">
          <ac:chgData name="Alissa Flatley" userId="0242edfc-aa31-435e-a161-b1e1fa7a13bd" providerId="ADAL" clId="{1EE547CC-6110-4CA3-A79B-C6AD0B2E214D}" dt="2024-02-15T20:52:22.602" v="558" actId="478"/>
          <ac:picMkLst>
            <pc:docMk/>
            <pc:sldMk cId="1221980829" sldId="648"/>
            <ac:picMk id="3074" creationId="{D5122E12-BF43-B920-C692-D269AFC7CEF5}"/>
          </ac:picMkLst>
        </pc:picChg>
      </pc:sldChg>
      <pc:sldChg chg="addSp delSp modSp mod setBg">
        <pc:chgData name="Alissa Flatley" userId="0242edfc-aa31-435e-a161-b1e1fa7a13bd" providerId="ADAL" clId="{1EE547CC-6110-4CA3-A79B-C6AD0B2E214D}" dt="2024-02-15T22:44:06.164" v="1244" actId="26606"/>
        <pc:sldMkLst>
          <pc:docMk/>
          <pc:sldMk cId="356765283" sldId="649"/>
        </pc:sldMkLst>
        <pc:spChg chg="mod">
          <ac:chgData name="Alissa Flatley" userId="0242edfc-aa31-435e-a161-b1e1fa7a13bd" providerId="ADAL" clId="{1EE547CC-6110-4CA3-A79B-C6AD0B2E214D}" dt="2024-02-15T22:44:06.164" v="1244" actId="26606"/>
          <ac:spMkLst>
            <pc:docMk/>
            <pc:sldMk cId="356765283" sldId="649"/>
            <ac:spMk id="2" creationId="{00000000-0000-0000-0000-000000000000}"/>
          </ac:spMkLst>
        </pc:spChg>
        <pc:spChg chg="add del mod replId">
          <ac:chgData name="Alissa Flatley" userId="0242edfc-aa31-435e-a161-b1e1fa7a13bd" providerId="ADAL" clId="{1EE547CC-6110-4CA3-A79B-C6AD0B2E214D}" dt="2024-02-15T22:44:06.164" v="1244" actId="26606"/>
          <ac:spMkLst>
            <pc:docMk/>
            <pc:sldMk cId="356765283" sldId="649"/>
            <ac:spMk id="3" creationId="{00000000-0000-0000-0000-000000000000}"/>
          </ac:spMkLst>
        </pc:spChg>
        <pc:spChg chg="mod">
          <ac:chgData name="Alissa Flatley" userId="0242edfc-aa31-435e-a161-b1e1fa7a13bd" providerId="ADAL" clId="{1EE547CC-6110-4CA3-A79B-C6AD0B2E214D}" dt="2024-02-15T22:44:06.164" v="1244" actId="26606"/>
          <ac:spMkLst>
            <pc:docMk/>
            <pc:sldMk cId="356765283" sldId="649"/>
            <ac:spMk id="4" creationId="{21F0C61E-D28A-FC45-54EA-66EC2A5C3593}"/>
          </ac:spMkLst>
        </pc:spChg>
        <pc:spChg chg="add del mod">
          <ac:chgData name="Alissa Flatley" userId="0242edfc-aa31-435e-a161-b1e1fa7a13bd" providerId="ADAL" clId="{1EE547CC-6110-4CA3-A79B-C6AD0B2E214D}" dt="2024-02-15T21:12:24.675" v="568"/>
          <ac:spMkLst>
            <pc:docMk/>
            <pc:sldMk cId="356765283" sldId="649"/>
            <ac:spMk id="6" creationId="{EFDF73DE-EFBA-3404-0722-60B6CF808CE5}"/>
          </ac:spMkLst>
        </pc:spChg>
        <pc:spChg chg="add del">
          <ac:chgData name="Alissa Flatley" userId="0242edfc-aa31-435e-a161-b1e1fa7a13bd" providerId="ADAL" clId="{1EE547CC-6110-4CA3-A79B-C6AD0B2E214D}" dt="2024-02-15T22:44:06.164" v="1244" actId="26606"/>
          <ac:spMkLst>
            <pc:docMk/>
            <pc:sldMk cId="356765283" sldId="649"/>
            <ac:spMk id="1031" creationId="{7DA1F35B-C8F7-4A5A-9339-7DA4D785B300}"/>
          </ac:spMkLst>
        </pc:spChg>
        <pc:spChg chg="add del">
          <ac:chgData name="Alissa Flatley" userId="0242edfc-aa31-435e-a161-b1e1fa7a13bd" providerId="ADAL" clId="{1EE547CC-6110-4CA3-A79B-C6AD0B2E214D}" dt="2024-02-15T22:44:06.164" v="1244" actId="26606"/>
          <ac:spMkLst>
            <pc:docMk/>
            <pc:sldMk cId="356765283" sldId="649"/>
            <ac:spMk id="1033" creationId="{B2D4AD41-40DA-4A81-92F5-B6E3BA1ED82A}"/>
          </ac:spMkLst>
        </pc:spChg>
        <pc:picChg chg="add mod">
          <ac:chgData name="Alissa Flatley" userId="0242edfc-aa31-435e-a161-b1e1fa7a13bd" providerId="ADAL" clId="{1EE547CC-6110-4CA3-A79B-C6AD0B2E214D}" dt="2024-02-15T22:44:06.164" v="1244" actId="26606"/>
          <ac:picMkLst>
            <pc:docMk/>
            <pc:sldMk cId="356765283" sldId="649"/>
            <ac:picMk id="1026" creationId="{5C56FA9C-3863-F240-14D0-4B44D5C4DC8B}"/>
          </ac:picMkLst>
        </pc:picChg>
      </pc:sldChg>
      <pc:sldChg chg="modSp mod">
        <pc:chgData name="Alissa Flatley" userId="0242edfc-aa31-435e-a161-b1e1fa7a13bd" providerId="ADAL" clId="{1EE547CC-6110-4CA3-A79B-C6AD0B2E214D}" dt="2024-02-15T20:08:42.386" v="197" actId="20577"/>
        <pc:sldMkLst>
          <pc:docMk/>
          <pc:sldMk cId="2893264230" sldId="650"/>
        </pc:sldMkLst>
        <pc:spChg chg="mod">
          <ac:chgData name="Alissa Flatley" userId="0242edfc-aa31-435e-a161-b1e1fa7a13bd" providerId="ADAL" clId="{1EE547CC-6110-4CA3-A79B-C6AD0B2E214D}" dt="2024-02-15T20:08:42.386" v="197" actId="20577"/>
          <ac:spMkLst>
            <pc:docMk/>
            <pc:sldMk cId="2893264230" sldId="650"/>
            <ac:spMk id="2" creationId="{00000000-0000-0000-0000-000000000000}"/>
          </ac:spMkLst>
        </pc:spChg>
      </pc:sldChg>
      <pc:sldChg chg="del">
        <pc:chgData name="Alissa Flatley" userId="0242edfc-aa31-435e-a161-b1e1fa7a13bd" providerId="ADAL" clId="{1EE547CC-6110-4CA3-A79B-C6AD0B2E214D}" dt="2024-02-15T20:18:03.591" v="322" actId="47"/>
        <pc:sldMkLst>
          <pc:docMk/>
          <pc:sldMk cId="1983980370" sldId="651"/>
        </pc:sldMkLst>
      </pc:sldChg>
      <pc:sldChg chg="del">
        <pc:chgData name="Alissa Flatley" userId="0242edfc-aa31-435e-a161-b1e1fa7a13bd" providerId="ADAL" clId="{1EE547CC-6110-4CA3-A79B-C6AD0B2E214D}" dt="2024-02-15T20:18:05.972" v="325" actId="47"/>
        <pc:sldMkLst>
          <pc:docMk/>
          <pc:sldMk cId="4175677624" sldId="652"/>
        </pc:sldMkLst>
      </pc:sldChg>
      <pc:sldChg chg="del">
        <pc:chgData name="Alissa Flatley" userId="0242edfc-aa31-435e-a161-b1e1fa7a13bd" providerId="ADAL" clId="{1EE547CC-6110-4CA3-A79B-C6AD0B2E214D}" dt="2024-02-15T20:18:07.555" v="330" actId="47"/>
        <pc:sldMkLst>
          <pc:docMk/>
          <pc:sldMk cId="2255269946" sldId="653"/>
        </pc:sldMkLst>
      </pc:sldChg>
      <pc:sldChg chg="del">
        <pc:chgData name="Alissa Flatley" userId="0242edfc-aa31-435e-a161-b1e1fa7a13bd" providerId="ADAL" clId="{1EE547CC-6110-4CA3-A79B-C6AD0B2E214D}" dt="2024-02-15T20:18:08.664" v="333" actId="47"/>
        <pc:sldMkLst>
          <pc:docMk/>
          <pc:sldMk cId="3395692908" sldId="654"/>
        </pc:sldMkLst>
      </pc:sldChg>
      <pc:sldChg chg="del">
        <pc:chgData name="Alissa Flatley" userId="0242edfc-aa31-435e-a161-b1e1fa7a13bd" providerId="ADAL" clId="{1EE547CC-6110-4CA3-A79B-C6AD0B2E214D}" dt="2024-02-15T20:18:35.688" v="379" actId="47"/>
        <pc:sldMkLst>
          <pc:docMk/>
          <pc:sldMk cId="1342304798" sldId="655"/>
        </pc:sldMkLst>
      </pc:sldChg>
      <pc:sldChg chg="del">
        <pc:chgData name="Alissa Flatley" userId="0242edfc-aa31-435e-a161-b1e1fa7a13bd" providerId="ADAL" clId="{1EE547CC-6110-4CA3-A79B-C6AD0B2E214D}" dt="2024-02-15T20:18:14.523" v="352" actId="47"/>
        <pc:sldMkLst>
          <pc:docMk/>
          <pc:sldMk cId="3240178724" sldId="656"/>
        </pc:sldMkLst>
      </pc:sldChg>
      <pc:sldChg chg="del">
        <pc:chgData name="Alissa Flatley" userId="0242edfc-aa31-435e-a161-b1e1fa7a13bd" providerId="ADAL" clId="{1EE547CC-6110-4CA3-A79B-C6AD0B2E214D}" dt="2024-02-15T20:18:22.164" v="358" actId="47"/>
        <pc:sldMkLst>
          <pc:docMk/>
          <pc:sldMk cId="1067003122" sldId="657"/>
        </pc:sldMkLst>
      </pc:sldChg>
      <pc:sldChg chg="del">
        <pc:chgData name="Alissa Flatley" userId="0242edfc-aa31-435e-a161-b1e1fa7a13bd" providerId="ADAL" clId="{1EE547CC-6110-4CA3-A79B-C6AD0B2E214D}" dt="2024-02-15T20:18:25.833" v="361" actId="47"/>
        <pc:sldMkLst>
          <pc:docMk/>
          <pc:sldMk cId="3315187337" sldId="658"/>
        </pc:sldMkLst>
      </pc:sldChg>
      <pc:sldChg chg="modSp mod">
        <pc:chgData name="Alissa Flatley" userId="0242edfc-aa31-435e-a161-b1e1fa7a13bd" providerId="ADAL" clId="{1EE547CC-6110-4CA3-A79B-C6AD0B2E214D}" dt="2024-02-15T22:15:31.247" v="806" actId="2711"/>
        <pc:sldMkLst>
          <pc:docMk/>
          <pc:sldMk cId="1207039477" sldId="659"/>
        </pc:sldMkLst>
        <pc:spChg chg="mod">
          <ac:chgData name="Alissa Flatley" userId="0242edfc-aa31-435e-a161-b1e1fa7a13bd" providerId="ADAL" clId="{1EE547CC-6110-4CA3-A79B-C6AD0B2E214D}" dt="2024-02-15T22:15:31.247" v="806" actId="2711"/>
          <ac:spMkLst>
            <pc:docMk/>
            <pc:sldMk cId="1207039477" sldId="659"/>
            <ac:spMk id="3" creationId="{00000000-0000-0000-0000-000000000000}"/>
          </ac:spMkLst>
        </pc:spChg>
      </pc:sldChg>
      <pc:sldChg chg="del">
        <pc:chgData name="Alissa Flatley" userId="0242edfc-aa31-435e-a161-b1e1fa7a13bd" providerId="ADAL" clId="{1EE547CC-6110-4CA3-A79B-C6AD0B2E214D}" dt="2024-02-15T20:15:54.379" v="264" actId="47"/>
        <pc:sldMkLst>
          <pc:docMk/>
          <pc:sldMk cId="3512815979" sldId="660"/>
        </pc:sldMkLst>
      </pc:sldChg>
      <pc:sldChg chg="del">
        <pc:chgData name="Alissa Flatley" userId="0242edfc-aa31-435e-a161-b1e1fa7a13bd" providerId="ADAL" clId="{1EE547CC-6110-4CA3-A79B-C6AD0B2E214D}" dt="2024-02-15T20:16:29.769" v="265" actId="47"/>
        <pc:sldMkLst>
          <pc:docMk/>
          <pc:sldMk cId="347656726" sldId="661"/>
        </pc:sldMkLst>
      </pc:sldChg>
      <pc:sldChg chg="addSp modSp mod ord">
        <pc:chgData name="Alissa Flatley" userId="0242edfc-aa31-435e-a161-b1e1fa7a13bd" providerId="ADAL" clId="{1EE547CC-6110-4CA3-A79B-C6AD0B2E214D}" dt="2024-02-15T22:38:56.210" v="1218" actId="14100"/>
        <pc:sldMkLst>
          <pc:docMk/>
          <pc:sldMk cId="2178727220" sldId="662"/>
        </pc:sldMkLst>
        <pc:spChg chg="add mod">
          <ac:chgData name="Alissa Flatley" userId="0242edfc-aa31-435e-a161-b1e1fa7a13bd" providerId="ADAL" clId="{1EE547CC-6110-4CA3-A79B-C6AD0B2E214D}" dt="2024-02-15T22:38:56.210" v="1218" actId="14100"/>
          <ac:spMkLst>
            <pc:docMk/>
            <pc:sldMk cId="2178727220" sldId="662"/>
            <ac:spMk id="6" creationId="{2E14410A-F349-A16C-762C-2C471A775987}"/>
          </ac:spMkLst>
        </pc:spChg>
        <pc:graphicFrameChg chg="mod">
          <ac:chgData name="Alissa Flatley" userId="0242edfc-aa31-435e-a161-b1e1fa7a13bd" providerId="ADAL" clId="{1EE547CC-6110-4CA3-A79B-C6AD0B2E214D}" dt="2024-02-15T22:38:42.985" v="1215" actId="1076"/>
          <ac:graphicFrameMkLst>
            <pc:docMk/>
            <pc:sldMk cId="2178727220" sldId="662"/>
            <ac:graphicFrameMk id="5" creationId="{1BE5277F-7B55-9F9E-AA27-700999EE5DED}"/>
          </ac:graphicFrameMkLst>
        </pc:graphicFrameChg>
      </pc:sldChg>
      <pc:sldChg chg="modSp mod">
        <pc:chgData name="Alissa Flatley" userId="0242edfc-aa31-435e-a161-b1e1fa7a13bd" providerId="ADAL" clId="{1EE547CC-6110-4CA3-A79B-C6AD0B2E214D}" dt="2024-02-15T22:33:41.574" v="1166" actId="1076"/>
        <pc:sldMkLst>
          <pc:docMk/>
          <pc:sldMk cId="2153962417" sldId="663"/>
        </pc:sldMkLst>
        <pc:spChg chg="mod">
          <ac:chgData name="Alissa Flatley" userId="0242edfc-aa31-435e-a161-b1e1fa7a13bd" providerId="ADAL" clId="{1EE547CC-6110-4CA3-A79B-C6AD0B2E214D}" dt="2024-02-15T22:33:41.574" v="1166" actId="1076"/>
          <ac:spMkLst>
            <pc:docMk/>
            <pc:sldMk cId="2153962417" sldId="663"/>
            <ac:spMk id="2" creationId="{00000000-0000-0000-0000-000000000000}"/>
          </ac:spMkLst>
        </pc:spChg>
        <pc:spChg chg="mod">
          <ac:chgData name="Alissa Flatley" userId="0242edfc-aa31-435e-a161-b1e1fa7a13bd" providerId="ADAL" clId="{1EE547CC-6110-4CA3-A79B-C6AD0B2E214D}" dt="2024-02-15T22:26:50.595" v="874" actId="20577"/>
          <ac:spMkLst>
            <pc:docMk/>
            <pc:sldMk cId="2153962417" sldId="663"/>
            <ac:spMk id="7" creationId="{ECCC1265-0F03-DFB4-7793-0E00D37500D0}"/>
          </ac:spMkLst>
        </pc:spChg>
      </pc:sldChg>
      <pc:sldChg chg="add">
        <pc:chgData name="Alissa Flatley" userId="0242edfc-aa31-435e-a161-b1e1fa7a13bd" providerId="ADAL" clId="{1EE547CC-6110-4CA3-A79B-C6AD0B2E214D}" dt="2024-02-15T20:31:08.177" v="385" actId="2890"/>
        <pc:sldMkLst>
          <pc:docMk/>
          <pc:sldMk cId="15000619" sldId="664"/>
        </pc:sldMkLst>
      </pc:sldChg>
      <pc:sldChg chg="del">
        <pc:chgData name="Alissa Flatley" userId="0242edfc-aa31-435e-a161-b1e1fa7a13bd" providerId="ADAL" clId="{1EE547CC-6110-4CA3-A79B-C6AD0B2E214D}" dt="2024-02-15T20:18:37.524" v="382" actId="47"/>
        <pc:sldMkLst>
          <pc:docMk/>
          <pc:sldMk cId="581852511" sldId="664"/>
        </pc:sldMkLst>
      </pc:sldChg>
      <pc:sldChg chg="addSp modSp add mod ord">
        <pc:chgData name="Alissa Flatley" userId="0242edfc-aa31-435e-a161-b1e1fa7a13bd" providerId="ADAL" clId="{1EE547CC-6110-4CA3-A79B-C6AD0B2E214D}" dt="2024-02-15T20:34:02.899" v="442" actId="1076"/>
        <pc:sldMkLst>
          <pc:docMk/>
          <pc:sldMk cId="868353763" sldId="665"/>
        </pc:sldMkLst>
        <pc:spChg chg="mod">
          <ac:chgData name="Alissa Flatley" userId="0242edfc-aa31-435e-a161-b1e1fa7a13bd" providerId="ADAL" clId="{1EE547CC-6110-4CA3-A79B-C6AD0B2E214D}" dt="2024-02-15T20:31:24.753" v="404" actId="20577"/>
          <ac:spMkLst>
            <pc:docMk/>
            <pc:sldMk cId="868353763" sldId="665"/>
            <ac:spMk id="2" creationId="{00000000-0000-0000-0000-000000000000}"/>
          </ac:spMkLst>
        </pc:spChg>
        <pc:spChg chg="mod">
          <ac:chgData name="Alissa Flatley" userId="0242edfc-aa31-435e-a161-b1e1fa7a13bd" providerId="ADAL" clId="{1EE547CC-6110-4CA3-A79B-C6AD0B2E214D}" dt="2024-02-15T20:33:57.794" v="441" actId="27636"/>
          <ac:spMkLst>
            <pc:docMk/>
            <pc:sldMk cId="868353763" sldId="665"/>
            <ac:spMk id="3" creationId="{00000000-0000-0000-0000-000000000000}"/>
          </ac:spMkLst>
        </pc:spChg>
        <pc:picChg chg="add mod">
          <ac:chgData name="Alissa Flatley" userId="0242edfc-aa31-435e-a161-b1e1fa7a13bd" providerId="ADAL" clId="{1EE547CC-6110-4CA3-A79B-C6AD0B2E214D}" dt="2024-02-15T20:34:02.899" v="442" actId="1076"/>
          <ac:picMkLst>
            <pc:docMk/>
            <pc:sldMk cId="868353763" sldId="665"/>
            <ac:picMk id="5" creationId="{7696D73C-23FD-CD3A-0F9B-8F15BD368146}"/>
          </ac:picMkLst>
        </pc:picChg>
      </pc:sldChg>
      <pc:sldChg chg="del">
        <pc:chgData name="Alissa Flatley" userId="0242edfc-aa31-435e-a161-b1e1fa7a13bd" providerId="ADAL" clId="{1EE547CC-6110-4CA3-A79B-C6AD0B2E214D}" dt="2024-02-15T20:18:38.504" v="384" actId="47"/>
        <pc:sldMkLst>
          <pc:docMk/>
          <pc:sldMk cId="2129878429" sldId="665"/>
        </pc:sldMkLst>
      </pc:sldChg>
      <pc:sldChg chg="addSp delSp modSp add mod">
        <pc:chgData name="Alissa Flatley" userId="0242edfc-aa31-435e-a161-b1e1fa7a13bd" providerId="ADAL" clId="{1EE547CC-6110-4CA3-A79B-C6AD0B2E214D}" dt="2024-02-15T20:34:59.525" v="452" actId="1076"/>
        <pc:sldMkLst>
          <pc:docMk/>
          <pc:sldMk cId="3501392654" sldId="666"/>
        </pc:sldMkLst>
        <pc:spChg chg="mod">
          <ac:chgData name="Alissa Flatley" userId="0242edfc-aa31-435e-a161-b1e1fa7a13bd" providerId="ADAL" clId="{1EE547CC-6110-4CA3-A79B-C6AD0B2E214D}" dt="2024-02-15T20:34:23.353" v="446"/>
          <ac:spMkLst>
            <pc:docMk/>
            <pc:sldMk cId="3501392654" sldId="666"/>
            <ac:spMk id="3" creationId="{00000000-0000-0000-0000-000000000000}"/>
          </ac:spMkLst>
        </pc:spChg>
        <pc:picChg chg="del">
          <ac:chgData name="Alissa Flatley" userId="0242edfc-aa31-435e-a161-b1e1fa7a13bd" providerId="ADAL" clId="{1EE547CC-6110-4CA3-A79B-C6AD0B2E214D}" dt="2024-02-15T20:34:30.880" v="447" actId="478"/>
          <ac:picMkLst>
            <pc:docMk/>
            <pc:sldMk cId="3501392654" sldId="666"/>
            <ac:picMk id="5" creationId="{7696D73C-23FD-CD3A-0F9B-8F15BD368146}"/>
          </ac:picMkLst>
        </pc:picChg>
        <pc:picChg chg="add mod">
          <ac:chgData name="Alissa Flatley" userId="0242edfc-aa31-435e-a161-b1e1fa7a13bd" providerId="ADAL" clId="{1EE547CC-6110-4CA3-A79B-C6AD0B2E214D}" dt="2024-02-15T20:34:59.525" v="452" actId="1076"/>
          <ac:picMkLst>
            <pc:docMk/>
            <pc:sldMk cId="3501392654" sldId="666"/>
            <ac:picMk id="6" creationId="{5EC05B83-827F-9C9C-81B0-E89D716206CB}"/>
          </ac:picMkLst>
        </pc:picChg>
      </pc:sldChg>
      <pc:sldChg chg="del">
        <pc:chgData name="Alissa Flatley" userId="0242edfc-aa31-435e-a161-b1e1fa7a13bd" providerId="ADAL" clId="{1EE547CC-6110-4CA3-A79B-C6AD0B2E214D}" dt="2024-02-15T20:18:38.054" v="383" actId="47"/>
        <pc:sldMkLst>
          <pc:docMk/>
          <pc:sldMk cId="3919404933" sldId="666"/>
        </pc:sldMkLst>
      </pc:sldChg>
      <pc:sldChg chg="addSp delSp modSp add mod">
        <pc:chgData name="Alissa Flatley" userId="0242edfc-aa31-435e-a161-b1e1fa7a13bd" providerId="ADAL" clId="{1EE547CC-6110-4CA3-A79B-C6AD0B2E214D}" dt="2024-02-15T20:36:23.743" v="487" actId="1076"/>
        <pc:sldMkLst>
          <pc:docMk/>
          <pc:sldMk cId="3031418977" sldId="667"/>
        </pc:sldMkLst>
        <pc:spChg chg="mod">
          <ac:chgData name="Alissa Flatley" userId="0242edfc-aa31-435e-a161-b1e1fa7a13bd" providerId="ADAL" clId="{1EE547CC-6110-4CA3-A79B-C6AD0B2E214D}" dt="2024-02-15T20:36:16.241" v="485" actId="1076"/>
          <ac:spMkLst>
            <pc:docMk/>
            <pc:sldMk cId="3031418977" sldId="667"/>
            <ac:spMk id="2" creationId="{00000000-0000-0000-0000-000000000000}"/>
          </ac:spMkLst>
        </pc:spChg>
        <pc:spChg chg="mod">
          <ac:chgData name="Alissa Flatley" userId="0242edfc-aa31-435e-a161-b1e1fa7a13bd" providerId="ADAL" clId="{1EE547CC-6110-4CA3-A79B-C6AD0B2E214D}" dt="2024-02-15T20:36:20.396" v="486" actId="1076"/>
          <ac:spMkLst>
            <pc:docMk/>
            <pc:sldMk cId="3031418977" sldId="667"/>
            <ac:spMk id="3" creationId="{00000000-0000-0000-0000-000000000000}"/>
          </ac:spMkLst>
        </pc:spChg>
        <pc:picChg chg="add mod">
          <ac:chgData name="Alissa Flatley" userId="0242edfc-aa31-435e-a161-b1e1fa7a13bd" providerId="ADAL" clId="{1EE547CC-6110-4CA3-A79B-C6AD0B2E214D}" dt="2024-02-15T20:36:23.743" v="487" actId="1076"/>
          <ac:picMkLst>
            <pc:docMk/>
            <pc:sldMk cId="3031418977" sldId="667"/>
            <ac:picMk id="5" creationId="{9FF4AAC9-A060-7F14-4730-99E7A9A2EDE3}"/>
          </ac:picMkLst>
        </pc:picChg>
        <pc:picChg chg="del">
          <ac:chgData name="Alissa Flatley" userId="0242edfc-aa31-435e-a161-b1e1fa7a13bd" providerId="ADAL" clId="{1EE547CC-6110-4CA3-A79B-C6AD0B2E214D}" dt="2024-02-15T20:35:30.097" v="474" actId="478"/>
          <ac:picMkLst>
            <pc:docMk/>
            <pc:sldMk cId="3031418977" sldId="667"/>
            <ac:picMk id="6" creationId="{5EC05B83-827F-9C9C-81B0-E89D716206CB}"/>
          </ac:picMkLst>
        </pc:picChg>
      </pc:sldChg>
      <pc:sldChg chg="addSp modSp add mod">
        <pc:chgData name="Alissa Flatley" userId="0242edfc-aa31-435e-a161-b1e1fa7a13bd" providerId="ADAL" clId="{1EE547CC-6110-4CA3-A79B-C6AD0B2E214D}" dt="2024-02-15T20:52:40.562" v="560" actId="113"/>
        <pc:sldMkLst>
          <pc:docMk/>
          <pc:sldMk cId="1732954819" sldId="668"/>
        </pc:sldMkLst>
        <pc:spChg chg="mod">
          <ac:chgData name="Alissa Flatley" userId="0242edfc-aa31-435e-a161-b1e1fa7a13bd" providerId="ADAL" clId="{1EE547CC-6110-4CA3-A79B-C6AD0B2E214D}" dt="2024-02-15T20:52:40.562" v="560" actId="113"/>
          <ac:spMkLst>
            <pc:docMk/>
            <pc:sldMk cId="1732954819" sldId="668"/>
            <ac:spMk id="2" creationId="{00000000-0000-0000-0000-000000000000}"/>
          </ac:spMkLst>
        </pc:spChg>
        <pc:spChg chg="mod">
          <ac:chgData name="Alissa Flatley" userId="0242edfc-aa31-435e-a161-b1e1fa7a13bd" providerId="ADAL" clId="{1EE547CC-6110-4CA3-A79B-C6AD0B2E214D}" dt="2024-02-15T20:39:35.904" v="505" actId="27636"/>
          <ac:spMkLst>
            <pc:docMk/>
            <pc:sldMk cId="1732954819" sldId="668"/>
            <ac:spMk id="3" creationId="{00000000-0000-0000-0000-000000000000}"/>
          </ac:spMkLst>
        </pc:spChg>
        <pc:picChg chg="add mod">
          <ac:chgData name="Alissa Flatley" userId="0242edfc-aa31-435e-a161-b1e1fa7a13bd" providerId="ADAL" clId="{1EE547CC-6110-4CA3-A79B-C6AD0B2E214D}" dt="2024-02-15T20:40:14.516" v="509" actId="1076"/>
          <ac:picMkLst>
            <pc:docMk/>
            <pc:sldMk cId="1732954819" sldId="668"/>
            <ac:picMk id="5" creationId="{DB725F02-A9FA-A4F6-AAB3-4C5B8C07756D}"/>
          </ac:picMkLst>
        </pc:picChg>
        <pc:picChg chg="add mod">
          <ac:chgData name="Alissa Flatley" userId="0242edfc-aa31-435e-a161-b1e1fa7a13bd" providerId="ADAL" clId="{1EE547CC-6110-4CA3-A79B-C6AD0B2E214D}" dt="2024-02-15T20:40:19.484" v="511" actId="1076"/>
          <ac:picMkLst>
            <pc:docMk/>
            <pc:sldMk cId="1732954819" sldId="668"/>
            <ac:picMk id="6" creationId="{69DC09D5-4DB7-C1D4-F4A2-CED81F2602B7}"/>
          </ac:picMkLst>
        </pc:picChg>
      </pc:sldChg>
      <pc:sldChg chg="addSp delSp modSp add mod">
        <pc:chgData name="Alissa Flatley" userId="0242edfc-aa31-435e-a161-b1e1fa7a13bd" providerId="ADAL" clId="{1EE547CC-6110-4CA3-A79B-C6AD0B2E214D}" dt="2024-02-15T20:52:46.684" v="561" actId="113"/>
        <pc:sldMkLst>
          <pc:docMk/>
          <pc:sldMk cId="2529099867" sldId="669"/>
        </pc:sldMkLst>
        <pc:spChg chg="mod">
          <ac:chgData name="Alissa Flatley" userId="0242edfc-aa31-435e-a161-b1e1fa7a13bd" providerId="ADAL" clId="{1EE547CC-6110-4CA3-A79B-C6AD0B2E214D}" dt="2024-02-15T20:52:46.684" v="561" actId="113"/>
          <ac:spMkLst>
            <pc:docMk/>
            <pc:sldMk cId="2529099867" sldId="669"/>
            <ac:spMk id="2" creationId="{00000000-0000-0000-0000-000000000000}"/>
          </ac:spMkLst>
        </pc:spChg>
        <pc:spChg chg="mod">
          <ac:chgData name="Alissa Flatley" userId="0242edfc-aa31-435e-a161-b1e1fa7a13bd" providerId="ADAL" clId="{1EE547CC-6110-4CA3-A79B-C6AD0B2E214D}" dt="2024-02-15T20:41:03.952" v="528" actId="27636"/>
          <ac:spMkLst>
            <pc:docMk/>
            <pc:sldMk cId="2529099867" sldId="669"/>
            <ac:spMk id="3" creationId="{00000000-0000-0000-0000-000000000000}"/>
          </ac:spMkLst>
        </pc:spChg>
        <pc:picChg chg="del">
          <ac:chgData name="Alissa Flatley" userId="0242edfc-aa31-435e-a161-b1e1fa7a13bd" providerId="ADAL" clId="{1EE547CC-6110-4CA3-A79B-C6AD0B2E214D}" dt="2024-02-15T20:40:58.797" v="525" actId="478"/>
          <ac:picMkLst>
            <pc:docMk/>
            <pc:sldMk cId="2529099867" sldId="669"/>
            <ac:picMk id="5" creationId="{DB725F02-A9FA-A4F6-AAB3-4C5B8C07756D}"/>
          </ac:picMkLst>
        </pc:picChg>
        <pc:picChg chg="del">
          <ac:chgData name="Alissa Flatley" userId="0242edfc-aa31-435e-a161-b1e1fa7a13bd" providerId="ADAL" clId="{1EE547CC-6110-4CA3-A79B-C6AD0B2E214D}" dt="2024-02-15T20:41:00.624" v="526" actId="478"/>
          <ac:picMkLst>
            <pc:docMk/>
            <pc:sldMk cId="2529099867" sldId="669"/>
            <ac:picMk id="6" creationId="{69DC09D5-4DB7-C1D4-F4A2-CED81F2602B7}"/>
          </ac:picMkLst>
        </pc:picChg>
        <pc:picChg chg="add mod">
          <ac:chgData name="Alissa Flatley" userId="0242edfc-aa31-435e-a161-b1e1fa7a13bd" providerId="ADAL" clId="{1EE547CC-6110-4CA3-A79B-C6AD0B2E214D}" dt="2024-02-15T20:41:23.199" v="530" actId="1076"/>
          <ac:picMkLst>
            <pc:docMk/>
            <pc:sldMk cId="2529099867" sldId="669"/>
            <ac:picMk id="7" creationId="{7B2D9138-5A42-3C7F-D9BD-34772336B4AB}"/>
          </ac:picMkLst>
        </pc:picChg>
        <pc:picChg chg="add mod">
          <ac:chgData name="Alissa Flatley" userId="0242edfc-aa31-435e-a161-b1e1fa7a13bd" providerId="ADAL" clId="{1EE547CC-6110-4CA3-A79B-C6AD0B2E214D}" dt="2024-02-15T20:41:35.154" v="531"/>
          <ac:picMkLst>
            <pc:docMk/>
            <pc:sldMk cId="2529099867" sldId="669"/>
            <ac:picMk id="8" creationId="{9A909375-F88F-E872-AD09-EC604BDBAE1A}"/>
          </ac:picMkLst>
        </pc:picChg>
      </pc:sldChg>
      <pc:sldChg chg="addSp delSp modSp add mod">
        <pc:chgData name="Alissa Flatley" userId="0242edfc-aa31-435e-a161-b1e1fa7a13bd" providerId="ADAL" clId="{1EE547CC-6110-4CA3-A79B-C6AD0B2E214D}" dt="2024-02-15T20:52:50.737" v="562" actId="113"/>
        <pc:sldMkLst>
          <pc:docMk/>
          <pc:sldMk cId="4017116914" sldId="670"/>
        </pc:sldMkLst>
        <pc:spChg chg="mod">
          <ac:chgData name="Alissa Flatley" userId="0242edfc-aa31-435e-a161-b1e1fa7a13bd" providerId="ADAL" clId="{1EE547CC-6110-4CA3-A79B-C6AD0B2E214D}" dt="2024-02-15T20:52:50.737" v="562" actId="113"/>
          <ac:spMkLst>
            <pc:docMk/>
            <pc:sldMk cId="4017116914" sldId="670"/>
            <ac:spMk id="2" creationId="{00000000-0000-0000-0000-000000000000}"/>
          </ac:spMkLst>
        </pc:spChg>
        <pc:spChg chg="mod">
          <ac:chgData name="Alissa Flatley" userId="0242edfc-aa31-435e-a161-b1e1fa7a13bd" providerId="ADAL" clId="{1EE547CC-6110-4CA3-A79B-C6AD0B2E214D}" dt="2024-02-15T20:42:03.675" v="538" actId="27636"/>
          <ac:spMkLst>
            <pc:docMk/>
            <pc:sldMk cId="4017116914" sldId="670"/>
            <ac:spMk id="3" creationId="{00000000-0000-0000-0000-000000000000}"/>
          </ac:spMkLst>
        </pc:spChg>
        <pc:picChg chg="add mod">
          <ac:chgData name="Alissa Flatley" userId="0242edfc-aa31-435e-a161-b1e1fa7a13bd" providerId="ADAL" clId="{1EE547CC-6110-4CA3-A79B-C6AD0B2E214D}" dt="2024-02-15T20:42:40.318" v="547" actId="14100"/>
          <ac:picMkLst>
            <pc:docMk/>
            <pc:sldMk cId="4017116914" sldId="670"/>
            <ac:picMk id="5" creationId="{3059789E-778F-E2D5-0A95-5613FDB5EFC3}"/>
          </ac:picMkLst>
        </pc:picChg>
        <pc:picChg chg="add mod">
          <ac:chgData name="Alissa Flatley" userId="0242edfc-aa31-435e-a161-b1e1fa7a13bd" providerId="ADAL" clId="{1EE547CC-6110-4CA3-A79B-C6AD0B2E214D}" dt="2024-02-15T20:42:43.258" v="548" actId="14100"/>
          <ac:picMkLst>
            <pc:docMk/>
            <pc:sldMk cId="4017116914" sldId="670"/>
            <ac:picMk id="6" creationId="{1DA573BD-4BCA-FBE6-203D-D356D4033A68}"/>
          </ac:picMkLst>
        </pc:picChg>
        <pc:picChg chg="del">
          <ac:chgData name="Alissa Flatley" userId="0242edfc-aa31-435e-a161-b1e1fa7a13bd" providerId="ADAL" clId="{1EE547CC-6110-4CA3-A79B-C6AD0B2E214D}" dt="2024-02-15T20:41:53.456" v="533" actId="478"/>
          <ac:picMkLst>
            <pc:docMk/>
            <pc:sldMk cId="4017116914" sldId="670"/>
            <ac:picMk id="7" creationId="{7B2D9138-5A42-3C7F-D9BD-34772336B4AB}"/>
          </ac:picMkLst>
        </pc:picChg>
        <pc:picChg chg="del">
          <ac:chgData name="Alissa Flatley" userId="0242edfc-aa31-435e-a161-b1e1fa7a13bd" providerId="ADAL" clId="{1EE547CC-6110-4CA3-A79B-C6AD0B2E214D}" dt="2024-02-15T20:41:54.974" v="534" actId="478"/>
          <ac:picMkLst>
            <pc:docMk/>
            <pc:sldMk cId="4017116914" sldId="670"/>
            <ac:picMk id="8" creationId="{9A909375-F88F-E872-AD09-EC604BDBAE1A}"/>
          </ac:picMkLst>
        </pc:picChg>
        <pc:picChg chg="add mod">
          <ac:chgData name="Alissa Flatley" userId="0242edfc-aa31-435e-a161-b1e1fa7a13bd" providerId="ADAL" clId="{1EE547CC-6110-4CA3-A79B-C6AD0B2E214D}" dt="2024-02-15T20:42:45.383" v="549" actId="1076"/>
          <ac:picMkLst>
            <pc:docMk/>
            <pc:sldMk cId="4017116914" sldId="670"/>
            <ac:picMk id="9" creationId="{E642EB3C-32F9-72A4-19A6-3137B383B1CB}"/>
          </ac:picMkLst>
        </pc:picChg>
      </pc:sldChg>
      <pc:sldChg chg="delSp modSp add mod">
        <pc:chgData name="Alissa Flatley" userId="0242edfc-aa31-435e-a161-b1e1fa7a13bd" providerId="ADAL" clId="{1EE547CC-6110-4CA3-A79B-C6AD0B2E214D}" dt="2024-02-15T20:52:54.371" v="563" actId="113"/>
        <pc:sldMkLst>
          <pc:docMk/>
          <pc:sldMk cId="3986965511" sldId="671"/>
        </pc:sldMkLst>
        <pc:spChg chg="mod">
          <ac:chgData name="Alissa Flatley" userId="0242edfc-aa31-435e-a161-b1e1fa7a13bd" providerId="ADAL" clId="{1EE547CC-6110-4CA3-A79B-C6AD0B2E214D}" dt="2024-02-15T20:52:54.371" v="563" actId="113"/>
          <ac:spMkLst>
            <pc:docMk/>
            <pc:sldMk cId="3986965511" sldId="671"/>
            <ac:spMk id="2" creationId="{00000000-0000-0000-0000-000000000000}"/>
          </ac:spMkLst>
        </pc:spChg>
        <pc:spChg chg="mod">
          <ac:chgData name="Alissa Flatley" userId="0242edfc-aa31-435e-a161-b1e1fa7a13bd" providerId="ADAL" clId="{1EE547CC-6110-4CA3-A79B-C6AD0B2E214D}" dt="2024-02-15T20:49:40.549" v="553"/>
          <ac:spMkLst>
            <pc:docMk/>
            <pc:sldMk cId="3986965511" sldId="671"/>
            <ac:spMk id="3" creationId="{00000000-0000-0000-0000-000000000000}"/>
          </ac:spMkLst>
        </pc:spChg>
        <pc:picChg chg="del">
          <ac:chgData name="Alissa Flatley" userId="0242edfc-aa31-435e-a161-b1e1fa7a13bd" providerId="ADAL" clId="{1EE547CC-6110-4CA3-A79B-C6AD0B2E214D}" dt="2024-02-15T20:49:43.605" v="555" actId="478"/>
          <ac:picMkLst>
            <pc:docMk/>
            <pc:sldMk cId="3986965511" sldId="671"/>
            <ac:picMk id="5" creationId="{3059789E-778F-E2D5-0A95-5613FDB5EFC3}"/>
          </ac:picMkLst>
        </pc:picChg>
        <pc:picChg chg="del">
          <ac:chgData name="Alissa Flatley" userId="0242edfc-aa31-435e-a161-b1e1fa7a13bd" providerId="ADAL" clId="{1EE547CC-6110-4CA3-A79B-C6AD0B2E214D}" dt="2024-02-15T20:49:45.381" v="556" actId="478"/>
          <ac:picMkLst>
            <pc:docMk/>
            <pc:sldMk cId="3986965511" sldId="671"/>
            <ac:picMk id="6" creationId="{1DA573BD-4BCA-FBE6-203D-D356D4033A68}"/>
          </ac:picMkLst>
        </pc:picChg>
        <pc:picChg chg="del">
          <ac:chgData name="Alissa Flatley" userId="0242edfc-aa31-435e-a161-b1e1fa7a13bd" providerId="ADAL" clId="{1EE547CC-6110-4CA3-A79B-C6AD0B2E214D}" dt="2024-02-15T20:49:42.208" v="554" actId="478"/>
          <ac:picMkLst>
            <pc:docMk/>
            <pc:sldMk cId="3986965511" sldId="671"/>
            <ac:picMk id="9" creationId="{E642EB3C-32F9-72A4-19A6-3137B383B1CB}"/>
          </ac:picMkLst>
        </pc:picChg>
      </pc:sldChg>
      <pc:sldChg chg="delSp modSp add mod ord">
        <pc:chgData name="Alissa Flatley" userId="0242edfc-aa31-435e-a161-b1e1fa7a13bd" providerId="ADAL" clId="{1EE547CC-6110-4CA3-A79B-C6AD0B2E214D}" dt="2024-02-15T21:13:50.288" v="614"/>
        <pc:sldMkLst>
          <pc:docMk/>
          <pc:sldMk cId="617485561" sldId="672"/>
        </pc:sldMkLst>
        <pc:spChg chg="mod">
          <ac:chgData name="Alissa Flatley" userId="0242edfc-aa31-435e-a161-b1e1fa7a13bd" providerId="ADAL" clId="{1EE547CC-6110-4CA3-A79B-C6AD0B2E214D}" dt="2024-02-15T21:13:40.236" v="609" actId="20577"/>
          <ac:spMkLst>
            <pc:docMk/>
            <pc:sldMk cId="617485561" sldId="672"/>
            <ac:spMk id="2" creationId="{00000000-0000-0000-0000-000000000000}"/>
          </ac:spMkLst>
        </pc:spChg>
        <pc:spChg chg="mod">
          <ac:chgData name="Alissa Flatley" userId="0242edfc-aa31-435e-a161-b1e1fa7a13bd" providerId="ADAL" clId="{1EE547CC-6110-4CA3-A79B-C6AD0B2E214D}" dt="2024-02-15T21:13:43.815" v="611"/>
          <ac:spMkLst>
            <pc:docMk/>
            <pc:sldMk cId="617485561" sldId="672"/>
            <ac:spMk id="3" creationId="{00000000-0000-0000-0000-000000000000}"/>
          </ac:spMkLst>
        </pc:spChg>
        <pc:picChg chg="del">
          <ac:chgData name="Alissa Flatley" userId="0242edfc-aa31-435e-a161-b1e1fa7a13bd" providerId="ADAL" clId="{1EE547CC-6110-4CA3-A79B-C6AD0B2E214D}" dt="2024-02-15T21:13:45.963" v="612" actId="478"/>
          <ac:picMkLst>
            <pc:docMk/>
            <pc:sldMk cId="617485561" sldId="672"/>
            <ac:picMk id="1026" creationId="{5C56FA9C-3863-F240-14D0-4B44D5C4DC8B}"/>
          </ac:picMkLst>
        </pc:picChg>
      </pc:sldChg>
      <pc:sldChg chg="addSp delSp modSp add mod">
        <pc:chgData name="Alissa Flatley" userId="0242edfc-aa31-435e-a161-b1e1fa7a13bd" providerId="ADAL" clId="{1EE547CC-6110-4CA3-A79B-C6AD0B2E214D}" dt="2024-02-15T22:15:54.464" v="809" actId="2711"/>
        <pc:sldMkLst>
          <pc:docMk/>
          <pc:sldMk cId="2183146311" sldId="673"/>
        </pc:sldMkLst>
        <pc:spChg chg="mod">
          <ac:chgData name="Alissa Flatley" userId="0242edfc-aa31-435e-a161-b1e1fa7a13bd" providerId="ADAL" clId="{1EE547CC-6110-4CA3-A79B-C6AD0B2E214D}" dt="2024-02-15T21:15:57.851" v="634" actId="20577"/>
          <ac:spMkLst>
            <pc:docMk/>
            <pc:sldMk cId="2183146311" sldId="673"/>
            <ac:spMk id="3" creationId="{00000000-0000-0000-0000-000000000000}"/>
          </ac:spMkLst>
        </pc:spChg>
        <pc:spChg chg="add mod">
          <ac:chgData name="Alissa Flatley" userId="0242edfc-aa31-435e-a161-b1e1fa7a13bd" providerId="ADAL" clId="{1EE547CC-6110-4CA3-A79B-C6AD0B2E214D}" dt="2024-02-15T22:15:54.464" v="809" actId="2711"/>
          <ac:spMkLst>
            <pc:docMk/>
            <pc:sldMk cId="2183146311" sldId="673"/>
            <ac:spMk id="6" creationId="{898BA10D-FADC-D078-9BFB-462E78464A2B}"/>
          </ac:spMkLst>
        </pc:spChg>
        <pc:picChg chg="del">
          <ac:chgData name="Alissa Flatley" userId="0242edfc-aa31-435e-a161-b1e1fa7a13bd" providerId="ADAL" clId="{1EE547CC-6110-4CA3-A79B-C6AD0B2E214D}" dt="2024-02-15T21:15:46.206" v="616" actId="478"/>
          <ac:picMkLst>
            <pc:docMk/>
            <pc:sldMk cId="2183146311" sldId="673"/>
            <ac:picMk id="1026" creationId="{5C56FA9C-3863-F240-14D0-4B44D5C4DC8B}"/>
          </ac:picMkLst>
        </pc:picChg>
        <pc:picChg chg="add mod">
          <ac:chgData name="Alissa Flatley" userId="0242edfc-aa31-435e-a161-b1e1fa7a13bd" providerId="ADAL" clId="{1EE547CC-6110-4CA3-A79B-C6AD0B2E214D}" dt="2024-02-15T21:15:52.930" v="619" actId="1076"/>
          <ac:picMkLst>
            <pc:docMk/>
            <pc:sldMk cId="2183146311" sldId="673"/>
            <ac:picMk id="2050" creationId="{013C0503-4324-8054-77CF-9E8800B3F272}"/>
          </ac:picMkLst>
        </pc:picChg>
      </pc:sldChg>
      <pc:sldChg chg="addSp delSp modSp add mod">
        <pc:chgData name="Alissa Flatley" userId="0242edfc-aa31-435e-a161-b1e1fa7a13bd" providerId="ADAL" clId="{1EE547CC-6110-4CA3-A79B-C6AD0B2E214D}" dt="2024-02-15T21:22:26.564" v="658"/>
        <pc:sldMkLst>
          <pc:docMk/>
          <pc:sldMk cId="3260248100" sldId="674"/>
        </pc:sldMkLst>
        <pc:spChg chg="mod">
          <ac:chgData name="Alissa Flatley" userId="0242edfc-aa31-435e-a161-b1e1fa7a13bd" providerId="ADAL" clId="{1EE547CC-6110-4CA3-A79B-C6AD0B2E214D}" dt="2024-02-15T21:22:26.564" v="658"/>
          <ac:spMkLst>
            <pc:docMk/>
            <pc:sldMk cId="3260248100" sldId="674"/>
            <ac:spMk id="9" creationId="{2CC63308-F9B7-22E7-7686-9C9C2E91B96B}"/>
          </ac:spMkLst>
        </pc:spChg>
        <pc:picChg chg="add mod modCrop">
          <ac:chgData name="Alissa Flatley" userId="0242edfc-aa31-435e-a161-b1e1fa7a13bd" providerId="ADAL" clId="{1EE547CC-6110-4CA3-A79B-C6AD0B2E214D}" dt="2024-02-15T21:22:16.996" v="656" actId="1076"/>
          <ac:picMkLst>
            <pc:docMk/>
            <pc:sldMk cId="3260248100" sldId="674"/>
            <ac:picMk id="6" creationId="{9A0E8E8D-490E-531A-833C-BFA1E1D44536}"/>
          </ac:picMkLst>
        </pc:picChg>
        <pc:picChg chg="del">
          <ac:chgData name="Alissa Flatley" userId="0242edfc-aa31-435e-a161-b1e1fa7a13bd" providerId="ADAL" clId="{1EE547CC-6110-4CA3-A79B-C6AD0B2E214D}" dt="2024-02-15T21:21:54.670" v="649" actId="478"/>
          <ac:picMkLst>
            <pc:docMk/>
            <pc:sldMk cId="3260248100" sldId="674"/>
            <ac:picMk id="7" creationId="{1E4960CA-C2FC-0D74-D68E-BB399FBBC647}"/>
          </ac:picMkLst>
        </pc:picChg>
      </pc:sldChg>
      <pc:sldChg chg="addSp delSp modSp add mod">
        <pc:chgData name="Alissa Flatley" userId="0242edfc-aa31-435e-a161-b1e1fa7a13bd" providerId="ADAL" clId="{1EE547CC-6110-4CA3-A79B-C6AD0B2E214D}" dt="2024-02-15T21:48:18.840" v="673" actId="1076"/>
        <pc:sldMkLst>
          <pc:docMk/>
          <pc:sldMk cId="3778516520" sldId="675"/>
        </pc:sldMkLst>
        <pc:spChg chg="mod">
          <ac:chgData name="Alissa Flatley" userId="0242edfc-aa31-435e-a161-b1e1fa7a13bd" providerId="ADAL" clId="{1EE547CC-6110-4CA3-A79B-C6AD0B2E214D}" dt="2024-02-15T21:45:10.754" v="666" actId="1076"/>
          <ac:spMkLst>
            <pc:docMk/>
            <pc:sldMk cId="3778516520" sldId="675"/>
            <ac:spMk id="9" creationId="{2CC63308-F9B7-22E7-7686-9C9C2E91B96B}"/>
          </ac:spMkLst>
        </pc:spChg>
        <pc:spChg chg="add mod">
          <ac:chgData name="Alissa Flatley" userId="0242edfc-aa31-435e-a161-b1e1fa7a13bd" providerId="ADAL" clId="{1EE547CC-6110-4CA3-A79B-C6AD0B2E214D}" dt="2024-02-15T21:48:18.840" v="673" actId="1076"/>
          <ac:spMkLst>
            <pc:docMk/>
            <pc:sldMk cId="3778516520" sldId="675"/>
            <ac:spMk id="10" creationId="{16C03E4C-62B5-0BD6-1C43-17C0443A04D9}"/>
          </ac:spMkLst>
        </pc:spChg>
        <pc:picChg chg="del">
          <ac:chgData name="Alissa Flatley" userId="0242edfc-aa31-435e-a161-b1e1fa7a13bd" providerId="ADAL" clId="{1EE547CC-6110-4CA3-A79B-C6AD0B2E214D}" dt="2024-02-15T21:37:51.640" v="660" actId="478"/>
          <ac:picMkLst>
            <pc:docMk/>
            <pc:sldMk cId="3778516520" sldId="675"/>
            <ac:picMk id="6" creationId="{9A0E8E8D-490E-531A-833C-BFA1E1D44536}"/>
          </ac:picMkLst>
        </pc:picChg>
        <pc:picChg chg="add mod modCrop">
          <ac:chgData name="Alissa Flatley" userId="0242edfc-aa31-435e-a161-b1e1fa7a13bd" providerId="ADAL" clId="{1EE547CC-6110-4CA3-A79B-C6AD0B2E214D}" dt="2024-02-15T21:38:18.371" v="665" actId="1076"/>
          <ac:picMkLst>
            <pc:docMk/>
            <pc:sldMk cId="3778516520" sldId="675"/>
            <ac:picMk id="7" creationId="{3AC0B703-3A43-7525-8C33-8EF3FBFDA90C}"/>
          </ac:picMkLst>
        </pc:picChg>
        <pc:picChg chg="add mod">
          <ac:chgData name="Alissa Flatley" userId="0242edfc-aa31-435e-a161-b1e1fa7a13bd" providerId="ADAL" clId="{1EE547CC-6110-4CA3-A79B-C6AD0B2E214D}" dt="2024-02-15T21:45:20.592" v="670" actId="1076"/>
          <ac:picMkLst>
            <pc:docMk/>
            <pc:sldMk cId="3778516520" sldId="675"/>
            <ac:picMk id="3074" creationId="{D5E493A2-C528-0967-7036-2C9286778A71}"/>
          </ac:picMkLst>
        </pc:picChg>
      </pc:sldChg>
      <pc:sldChg chg="addSp delSp modSp add mod setBg">
        <pc:chgData name="Alissa Flatley" userId="0242edfc-aa31-435e-a161-b1e1fa7a13bd" providerId="ADAL" clId="{1EE547CC-6110-4CA3-A79B-C6AD0B2E214D}" dt="2024-02-20T19:53:16.395" v="1266" actId="1076"/>
        <pc:sldMkLst>
          <pc:docMk/>
          <pc:sldMk cId="2324853172" sldId="676"/>
        </pc:sldMkLst>
        <pc:spChg chg="mod">
          <ac:chgData name="Alissa Flatley" userId="0242edfc-aa31-435e-a161-b1e1fa7a13bd" providerId="ADAL" clId="{1EE547CC-6110-4CA3-A79B-C6AD0B2E214D}" dt="2024-02-16T10:19:40.179" v="1252" actId="26606"/>
          <ac:spMkLst>
            <pc:docMk/>
            <pc:sldMk cId="2324853172" sldId="676"/>
            <ac:spMk id="2" creationId="{00000000-0000-0000-0000-000000000000}"/>
          </ac:spMkLst>
        </pc:spChg>
        <pc:spChg chg="add del">
          <ac:chgData name="Alissa Flatley" userId="0242edfc-aa31-435e-a161-b1e1fa7a13bd" providerId="ADAL" clId="{1EE547CC-6110-4CA3-A79B-C6AD0B2E214D}" dt="2024-02-16T10:19:40.179" v="1252" actId="26606"/>
          <ac:spMkLst>
            <pc:docMk/>
            <pc:sldMk cId="2324853172" sldId="676"/>
            <ac:spMk id="3" creationId="{00000000-0000-0000-0000-000000000000}"/>
          </ac:spMkLst>
        </pc:spChg>
        <pc:spChg chg="mod">
          <ac:chgData name="Alissa Flatley" userId="0242edfc-aa31-435e-a161-b1e1fa7a13bd" providerId="ADAL" clId="{1EE547CC-6110-4CA3-A79B-C6AD0B2E214D}" dt="2024-02-16T10:19:40.179" v="1252" actId="26606"/>
          <ac:spMkLst>
            <pc:docMk/>
            <pc:sldMk cId="2324853172" sldId="676"/>
            <ac:spMk id="4" creationId="{21F0C61E-D28A-FC45-54EA-66EC2A5C3593}"/>
          </ac:spMkLst>
        </pc:spChg>
        <pc:spChg chg="mod">
          <ac:chgData name="Alissa Flatley" userId="0242edfc-aa31-435e-a161-b1e1fa7a13bd" providerId="ADAL" clId="{1EE547CC-6110-4CA3-A79B-C6AD0B2E214D}" dt="2024-02-20T19:53:16.395" v="1266" actId="1076"/>
          <ac:spMkLst>
            <pc:docMk/>
            <pc:sldMk cId="2324853172" sldId="676"/>
            <ac:spMk id="9" creationId="{2CC63308-F9B7-22E7-7686-9C9C2E91B96B}"/>
          </ac:spMkLst>
        </pc:spChg>
        <pc:spChg chg="add del">
          <ac:chgData name="Alissa Flatley" userId="0242edfc-aa31-435e-a161-b1e1fa7a13bd" providerId="ADAL" clId="{1EE547CC-6110-4CA3-A79B-C6AD0B2E214D}" dt="2024-02-16T10:19:40.179" v="1252" actId="26606"/>
          <ac:spMkLst>
            <pc:docMk/>
            <pc:sldMk cId="2324853172" sldId="676"/>
            <ac:spMk id="4103" creationId="{5ACC6BB2-28F8-4405-829D-0562733BEE7A}"/>
          </ac:spMkLst>
        </pc:spChg>
        <pc:spChg chg="add del">
          <ac:chgData name="Alissa Flatley" userId="0242edfc-aa31-435e-a161-b1e1fa7a13bd" providerId="ADAL" clId="{1EE547CC-6110-4CA3-A79B-C6AD0B2E214D}" dt="2024-02-16T10:19:40.179" v="1252" actId="26606"/>
          <ac:spMkLst>
            <pc:docMk/>
            <pc:sldMk cId="2324853172" sldId="676"/>
            <ac:spMk id="4105" creationId="{5C2E53F0-AD54-4A55-99A0-EC896CE3C233}"/>
          </ac:spMkLst>
        </pc:spChg>
        <pc:spChg chg="add del">
          <ac:chgData name="Alissa Flatley" userId="0242edfc-aa31-435e-a161-b1e1fa7a13bd" providerId="ADAL" clId="{1EE547CC-6110-4CA3-A79B-C6AD0B2E214D}" dt="2024-02-16T10:19:40.179" v="1252" actId="26606"/>
          <ac:spMkLst>
            <pc:docMk/>
            <pc:sldMk cId="2324853172" sldId="676"/>
            <ac:spMk id="4107" creationId="{D15F19F8-85EE-477A-ACBA-4B6D069780E5}"/>
          </ac:spMkLst>
        </pc:spChg>
        <pc:spChg chg="add del">
          <ac:chgData name="Alissa Flatley" userId="0242edfc-aa31-435e-a161-b1e1fa7a13bd" providerId="ADAL" clId="{1EE547CC-6110-4CA3-A79B-C6AD0B2E214D}" dt="2024-02-16T10:19:40.179" v="1252" actId="26606"/>
          <ac:spMkLst>
            <pc:docMk/>
            <pc:sldMk cId="2324853172" sldId="676"/>
            <ac:spMk id="4109" creationId="{92C3387C-D24F-4737-8A37-1DC5CFF09CFA}"/>
          </ac:spMkLst>
        </pc:spChg>
        <pc:picChg chg="del">
          <ac:chgData name="Alissa Flatley" userId="0242edfc-aa31-435e-a161-b1e1fa7a13bd" providerId="ADAL" clId="{1EE547CC-6110-4CA3-A79B-C6AD0B2E214D}" dt="2024-02-15T21:49:07.100" v="689" actId="478"/>
          <ac:picMkLst>
            <pc:docMk/>
            <pc:sldMk cId="2324853172" sldId="676"/>
            <ac:picMk id="6" creationId="{9A0E8E8D-490E-531A-833C-BFA1E1D44536}"/>
          </ac:picMkLst>
        </pc:picChg>
        <pc:picChg chg="add mod">
          <ac:chgData name="Alissa Flatley" userId="0242edfc-aa31-435e-a161-b1e1fa7a13bd" providerId="ADAL" clId="{1EE547CC-6110-4CA3-A79B-C6AD0B2E214D}" dt="2024-02-16T10:19:40.179" v="1252" actId="26606"/>
          <ac:picMkLst>
            <pc:docMk/>
            <pc:sldMk cId="2324853172" sldId="676"/>
            <ac:picMk id="4098" creationId="{0635EF6F-16F6-586D-C801-30377C5C3A56}"/>
          </ac:picMkLst>
        </pc:picChg>
      </pc:sldChg>
      <pc:sldChg chg="addSp delSp modSp add mod setBg">
        <pc:chgData name="Alissa Flatley" userId="0242edfc-aa31-435e-a161-b1e1fa7a13bd" providerId="ADAL" clId="{1EE547CC-6110-4CA3-A79B-C6AD0B2E214D}" dt="2024-02-16T10:19:32.491" v="1249" actId="26606"/>
        <pc:sldMkLst>
          <pc:docMk/>
          <pc:sldMk cId="2565150065" sldId="677"/>
        </pc:sldMkLst>
        <pc:spChg chg="mod">
          <ac:chgData name="Alissa Flatley" userId="0242edfc-aa31-435e-a161-b1e1fa7a13bd" providerId="ADAL" clId="{1EE547CC-6110-4CA3-A79B-C6AD0B2E214D}" dt="2024-02-16T10:19:32.491" v="1249" actId="26606"/>
          <ac:spMkLst>
            <pc:docMk/>
            <pc:sldMk cId="2565150065" sldId="677"/>
            <ac:spMk id="2" creationId="{00000000-0000-0000-0000-000000000000}"/>
          </ac:spMkLst>
        </pc:spChg>
        <pc:spChg chg="add">
          <ac:chgData name="Alissa Flatley" userId="0242edfc-aa31-435e-a161-b1e1fa7a13bd" providerId="ADAL" clId="{1EE547CC-6110-4CA3-A79B-C6AD0B2E214D}" dt="2024-02-16T10:19:32.491" v="1249" actId="26606"/>
          <ac:spMkLst>
            <pc:docMk/>
            <pc:sldMk cId="2565150065" sldId="677"/>
            <ac:spMk id="3" creationId="{00000000-0000-0000-0000-000000000000}"/>
          </ac:spMkLst>
        </pc:spChg>
        <pc:spChg chg="mod">
          <ac:chgData name="Alissa Flatley" userId="0242edfc-aa31-435e-a161-b1e1fa7a13bd" providerId="ADAL" clId="{1EE547CC-6110-4CA3-A79B-C6AD0B2E214D}" dt="2024-02-16T10:19:32.491" v="1249" actId="26606"/>
          <ac:spMkLst>
            <pc:docMk/>
            <pc:sldMk cId="2565150065" sldId="677"/>
            <ac:spMk id="4" creationId="{21F0C61E-D28A-FC45-54EA-66EC2A5C3593}"/>
          </ac:spMkLst>
        </pc:spChg>
        <pc:spChg chg="add mod">
          <ac:chgData name="Alissa Flatley" userId="0242edfc-aa31-435e-a161-b1e1fa7a13bd" providerId="ADAL" clId="{1EE547CC-6110-4CA3-A79B-C6AD0B2E214D}" dt="2024-02-16T10:19:32.491" v="1249" actId="26606"/>
          <ac:spMkLst>
            <pc:docMk/>
            <pc:sldMk cId="2565150065" sldId="677"/>
            <ac:spMk id="7" creationId="{DE818C64-B7B0-C1A2-0E36-AFCFEBDC27BB}"/>
          </ac:spMkLst>
        </pc:spChg>
        <pc:spChg chg="del mod">
          <ac:chgData name="Alissa Flatley" userId="0242edfc-aa31-435e-a161-b1e1fa7a13bd" providerId="ADAL" clId="{1EE547CC-6110-4CA3-A79B-C6AD0B2E214D}" dt="2024-02-15T21:59:21.760" v="710" actId="478"/>
          <ac:spMkLst>
            <pc:docMk/>
            <pc:sldMk cId="2565150065" sldId="677"/>
            <ac:spMk id="9" creationId="{2CC63308-F9B7-22E7-7686-9C9C2E91B96B}"/>
          </ac:spMkLst>
        </pc:spChg>
        <pc:spChg chg="add mod">
          <ac:chgData name="Alissa Flatley" userId="0242edfc-aa31-435e-a161-b1e1fa7a13bd" providerId="ADAL" clId="{1EE547CC-6110-4CA3-A79B-C6AD0B2E214D}" dt="2024-02-16T10:19:32.491" v="1249" actId="26606"/>
          <ac:spMkLst>
            <pc:docMk/>
            <pc:sldMk cId="2565150065" sldId="677"/>
            <ac:spMk id="10" creationId="{79341672-9A2A-C11E-2A42-E7FB31FE4EC0}"/>
          </ac:spMkLst>
        </pc:spChg>
        <pc:spChg chg="del mod replId">
          <ac:chgData name="Alissa Flatley" userId="0242edfc-aa31-435e-a161-b1e1fa7a13bd" providerId="ADAL" clId="{1EE547CC-6110-4CA3-A79B-C6AD0B2E214D}" dt="2024-02-16T10:19:32.491" v="1249" actId="26606"/>
          <ac:spMkLst>
            <pc:docMk/>
            <pc:sldMk cId="2565150065" sldId="677"/>
            <ac:spMk id="12" creationId="{00000000-0000-0000-0000-000000000000}"/>
          </ac:spMkLst>
        </pc:spChg>
        <pc:spChg chg="add">
          <ac:chgData name="Alissa Flatley" userId="0242edfc-aa31-435e-a161-b1e1fa7a13bd" providerId="ADAL" clId="{1EE547CC-6110-4CA3-A79B-C6AD0B2E214D}" dt="2024-02-16T10:19:32.491" v="1249" actId="26606"/>
          <ac:spMkLst>
            <pc:docMk/>
            <pc:sldMk cId="2565150065" sldId="677"/>
            <ac:spMk id="15" creationId="{53B021B3-DE93-4AB7-8A18-CF5F1CED88B8}"/>
          </ac:spMkLst>
        </pc:spChg>
        <pc:spChg chg="add">
          <ac:chgData name="Alissa Flatley" userId="0242edfc-aa31-435e-a161-b1e1fa7a13bd" providerId="ADAL" clId="{1EE547CC-6110-4CA3-A79B-C6AD0B2E214D}" dt="2024-02-16T10:19:32.491" v="1249" actId="26606"/>
          <ac:spMkLst>
            <pc:docMk/>
            <pc:sldMk cId="2565150065" sldId="677"/>
            <ac:spMk id="17" creationId="{52D502E5-F6B4-4D58-B4AE-FC466FF15EE8}"/>
          </ac:spMkLst>
        </pc:spChg>
        <pc:spChg chg="add">
          <ac:chgData name="Alissa Flatley" userId="0242edfc-aa31-435e-a161-b1e1fa7a13bd" providerId="ADAL" clId="{1EE547CC-6110-4CA3-A79B-C6AD0B2E214D}" dt="2024-02-16T10:19:32.491" v="1249" actId="26606"/>
          <ac:spMkLst>
            <pc:docMk/>
            <pc:sldMk cId="2565150065" sldId="677"/>
            <ac:spMk id="19" creationId="{9DECDBF4-02B6-4BB4-B65B-B8107AD6A9E8}"/>
          </ac:spMkLst>
        </pc:spChg>
        <pc:picChg chg="del">
          <ac:chgData name="Alissa Flatley" userId="0242edfc-aa31-435e-a161-b1e1fa7a13bd" providerId="ADAL" clId="{1EE547CC-6110-4CA3-A79B-C6AD0B2E214D}" dt="2024-02-15T21:58:31.561" v="697" actId="478"/>
          <ac:picMkLst>
            <pc:docMk/>
            <pc:sldMk cId="2565150065" sldId="677"/>
            <ac:picMk id="6" creationId="{9A0E8E8D-490E-531A-833C-BFA1E1D44536}"/>
          </ac:picMkLst>
        </pc:picChg>
      </pc:sldChg>
      <pc:sldChg chg="add">
        <pc:chgData name="Alissa Flatley" userId="0242edfc-aa31-435e-a161-b1e1fa7a13bd" providerId="ADAL" clId="{1EE547CC-6110-4CA3-A79B-C6AD0B2E214D}" dt="2024-02-15T21:59:58.856" v="712" actId="2890"/>
        <pc:sldMkLst>
          <pc:docMk/>
          <pc:sldMk cId="1996539558" sldId="678"/>
        </pc:sldMkLst>
      </pc:sldChg>
      <pc:sldChg chg="modSp add mod">
        <pc:chgData name="Alissa Flatley" userId="0242edfc-aa31-435e-a161-b1e1fa7a13bd" providerId="ADAL" clId="{1EE547CC-6110-4CA3-A79B-C6AD0B2E214D}" dt="2024-02-15T22:17:53.358" v="827" actId="20577"/>
        <pc:sldMkLst>
          <pc:docMk/>
          <pc:sldMk cId="3978550516" sldId="679"/>
        </pc:sldMkLst>
        <pc:spChg chg="mod">
          <ac:chgData name="Alissa Flatley" userId="0242edfc-aa31-435e-a161-b1e1fa7a13bd" providerId="ADAL" clId="{1EE547CC-6110-4CA3-A79B-C6AD0B2E214D}" dt="2024-02-15T22:15:06.519" v="798" actId="20577"/>
          <ac:spMkLst>
            <pc:docMk/>
            <pc:sldMk cId="3978550516" sldId="679"/>
            <ac:spMk id="2" creationId="{00000000-0000-0000-0000-000000000000}"/>
          </ac:spMkLst>
        </pc:spChg>
        <pc:spChg chg="mod">
          <ac:chgData name="Alissa Flatley" userId="0242edfc-aa31-435e-a161-b1e1fa7a13bd" providerId="ADAL" clId="{1EE547CC-6110-4CA3-A79B-C6AD0B2E214D}" dt="2024-02-15T22:17:53.358" v="827" actId="20577"/>
          <ac:spMkLst>
            <pc:docMk/>
            <pc:sldMk cId="3978550516" sldId="679"/>
            <ac:spMk id="3" creationId="{00000000-0000-0000-0000-000000000000}"/>
          </ac:spMkLst>
        </pc:spChg>
      </pc:sldChg>
      <pc:sldChg chg="addSp delSp modSp add mod">
        <pc:chgData name="Alissa Flatley" userId="0242edfc-aa31-435e-a161-b1e1fa7a13bd" providerId="ADAL" clId="{1EE547CC-6110-4CA3-A79B-C6AD0B2E214D}" dt="2024-02-15T22:18:08.368" v="830" actId="1076"/>
        <pc:sldMkLst>
          <pc:docMk/>
          <pc:sldMk cId="2235122056" sldId="680"/>
        </pc:sldMkLst>
        <pc:spChg chg="del">
          <ac:chgData name="Alissa Flatley" userId="0242edfc-aa31-435e-a161-b1e1fa7a13bd" providerId="ADAL" clId="{1EE547CC-6110-4CA3-A79B-C6AD0B2E214D}" dt="2024-02-15T22:17:18.834" v="819" actId="478"/>
          <ac:spMkLst>
            <pc:docMk/>
            <pc:sldMk cId="2235122056" sldId="680"/>
            <ac:spMk id="2" creationId="{00000000-0000-0000-0000-000000000000}"/>
          </ac:spMkLst>
        </pc:spChg>
        <pc:spChg chg="del mod">
          <ac:chgData name="Alissa Flatley" userId="0242edfc-aa31-435e-a161-b1e1fa7a13bd" providerId="ADAL" clId="{1EE547CC-6110-4CA3-A79B-C6AD0B2E214D}" dt="2024-02-15T22:17:16.136" v="818" actId="478"/>
          <ac:spMkLst>
            <pc:docMk/>
            <pc:sldMk cId="2235122056" sldId="680"/>
            <ac:spMk id="3" creationId="{00000000-0000-0000-0000-000000000000}"/>
          </ac:spMkLst>
        </pc:spChg>
        <pc:spChg chg="add del mod">
          <ac:chgData name="Alissa Flatley" userId="0242edfc-aa31-435e-a161-b1e1fa7a13bd" providerId="ADAL" clId="{1EE547CC-6110-4CA3-A79B-C6AD0B2E214D}" dt="2024-02-15T22:17:37.302" v="823" actId="478"/>
          <ac:spMkLst>
            <pc:docMk/>
            <pc:sldMk cId="2235122056" sldId="680"/>
            <ac:spMk id="6" creationId="{2E7F97BE-3987-429D-506D-4E0CFC2E6383}"/>
          </ac:spMkLst>
        </pc:spChg>
        <pc:spChg chg="add mod">
          <ac:chgData name="Alissa Flatley" userId="0242edfc-aa31-435e-a161-b1e1fa7a13bd" providerId="ADAL" clId="{1EE547CC-6110-4CA3-A79B-C6AD0B2E214D}" dt="2024-02-15T22:18:08.368" v="830" actId="1076"/>
          <ac:spMkLst>
            <pc:docMk/>
            <pc:sldMk cId="2235122056" sldId="680"/>
            <ac:spMk id="10" creationId="{C05337B9-9FBB-B482-211C-F4865246E225}"/>
          </ac:spMkLst>
        </pc:spChg>
        <pc:picChg chg="add mod modCrop">
          <ac:chgData name="Alissa Flatley" userId="0242edfc-aa31-435e-a161-b1e1fa7a13bd" providerId="ADAL" clId="{1EE547CC-6110-4CA3-A79B-C6AD0B2E214D}" dt="2024-02-15T22:17:46.769" v="826" actId="1076"/>
          <ac:picMkLst>
            <pc:docMk/>
            <pc:sldMk cId="2235122056" sldId="680"/>
            <ac:picMk id="8" creationId="{1128C572-602F-8929-A811-70DB323B83ED}"/>
          </ac:picMkLst>
        </pc:picChg>
      </pc:sldChg>
      <pc:sldChg chg="addSp delSp modSp add mod">
        <pc:chgData name="Alissa Flatley" userId="0242edfc-aa31-435e-a161-b1e1fa7a13bd" providerId="ADAL" clId="{1EE547CC-6110-4CA3-A79B-C6AD0B2E214D}" dt="2024-02-15T22:19:03.151" v="837" actId="14100"/>
        <pc:sldMkLst>
          <pc:docMk/>
          <pc:sldMk cId="1603919988" sldId="681"/>
        </pc:sldMkLst>
        <pc:picChg chg="add mod modCrop">
          <ac:chgData name="Alissa Flatley" userId="0242edfc-aa31-435e-a161-b1e1fa7a13bd" providerId="ADAL" clId="{1EE547CC-6110-4CA3-A79B-C6AD0B2E214D}" dt="2024-02-15T22:19:03.151" v="837" actId="14100"/>
          <ac:picMkLst>
            <pc:docMk/>
            <pc:sldMk cId="1603919988" sldId="681"/>
            <ac:picMk id="3" creationId="{DE529D51-7972-BFF5-551F-4043B5E5E052}"/>
          </ac:picMkLst>
        </pc:picChg>
        <pc:picChg chg="del">
          <ac:chgData name="Alissa Flatley" userId="0242edfc-aa31-435e-a161-b1e1fa7a13bd" providerId="ADAL" clId="{1EE547CC-6110-4CA3-A79B-C6AD0B2E214D}" dt="2024-02-15T22:18:42.109" v="832" actId="478"/>
          <ac:picMkLst>
            <pc:docMk/>
            <pc:sldMk cId="1603919988" sldId="681"/>
            <ac:picMk id="8" creationId="{1128C572-602F-8929-A811-70DB323B83ED}"/>
          </ac:picMkLst>
        </pc:picChg>
      </pc:sldChg>
      <pc:sldChg chg="addSp delSp modSp add mod">
        <pc:chgData name="Alissa Flatley" userId="0242edfc-aa31-435e-a161-b1e1fa7a13bd" providerId="ADAL" clId="{1EE547CC-6110-4CA3-A79B-C6AD0B2E214D}" dt="2024-02-15T22:19:51.488" v="844" actId="14100"/>
        <pc:sldMkLst>
          <pc:docMk/>
          <pc:sldMk cId="4228529070" sldId="682"/>
        </pc:sldMkLst>
        <pc:picChg chg="del">
          <ac:chgData name="Alissa Flatley" userId="0242edfc-aa31-435e-a161-b1e1fa7a13bd" providerId="ADAL" clId="{1EE547CC-6110-4CA3-A79B-C6AD0B2E214D}" dt="2024-02-15T22:19:34.328" v="839" actId="478"/>
          <ac:picMkLst>
            <pc:docMk/>
            <pc:sldMk cId="4228529070" sldId="682"/>
            <ac:picMk id="3" creationId="{DE529D51-7972-BFF5-551F-4043B5E5E052}"/>
          </ac:picMkLst>
        </pc:picChg>
        <pc:picChg chg="add mod modCrop">
          <ac:chgData name="Alissa Flatley" userId="0242edfc-aa31-435e-a161-b1e1fa7a13bd" providerId="ADAL" clId="{1EE547CC-6110-4CA3-A79B-C6AD0B2E214D}" dt="2024-02-15T22:19:51.488" v="844" actId="14100"/>
          <ac:picMkLst>
            <pc:docMk/>
            <pc:sldMk cId="4228529070" sldId="682"/>
            <ac:picMk id="5" creationId="{A07B11C8-CD02-D701-E600-C1025D5FD543}"/>
          </ac:picMkLst>
        </pc:picChg>
      </pc:sldChg>
      <pc:sldChg chg="addSp delSp add del setBg delDesignElem">
        <pc:chgData name="Alissa Flatley" userId="0242edfc-aa31-435e-a161-b1e1fa7a13bd" providerId="ADAL" clId="{1EE547CC-6110-4CA3-A79B-C6AD0B2E214D}" dt="2024-02-15T22:26:07.062" v="847"/>
        <pc:sldMkLst>
          <pc:docMk/>
          <pc:sldMk cId="2355349945" sldId="683"/>
        </pc:sldMkLst>
        <pc:spChg chg="add del">
          <ac:chgData name="Alissa Flatley" userId="0242edfc-aa31-435e-a161-b1e1fa7a13bd" providerId="ADAL" clId="{1EE547CC-6110-4CA3-A79B-C6AD0B2E214D}" dt="2024-02-15T22:26:07.062" v="847"/>
          <ac:spMkLst>
            <pc:docMk/>
            <pc:sldMk cId="2355349945" sldId="683"/>
            <ac:spMk id="15" creationId="{3F24A09B-713F-43FC-AB6E-B88083968522}"/>
          </ac:spMkLst>
        </pc:spChg>
        <pc:cxnChg chg="add del">
          <ac:chgData name="Alissa Flatley" userId="0242edfc-aa31-435e-a161-b1e1fa7a13bd" providerId="ADAL" clId="{1EE547CC-6110-4CA3-A79B-C6AD0B2E214D}" dt="2024-02-15T22:26:07.062" v="847"/>
          <ac:cxnSpMkLst>
            <pc:docMk/>
            <pc:sldMk cId="2355349945" sldId="683"/>
            <ac:cxnSpMk id="17" creationId="{0B91AB35-C3B4-4B70-B3DD-13D63B7DA23D}"/>
          </ac:cxnSpMkLst>
        </pc:cxnChg>
      </pc:sldChg>
      <pc:sldChg chg="modSp add mod">
        <pc:chgData name="Alissa Flatley" userId="0242edfc-aa31-435e-a161-b1e1fa7a13bd" providerId="ADAL" clId="{1EE547CC-6110-4CA3-A79B-C6AD0B2E214D}" dt="2024-02-15T22:26:14.849" v="868" actId="20577"/>
        <pc:sldMkLst>
          <pc:docMk/>
          <pc:sldMk cId="3596797398" sldId="683"/>
        </pc:sldMkLst>
        <pc:spChg chg="mod">
          <ac:chgData name="Alissa Flatley" userId="0242edfc-aa31-435e-a161-b1e1fa7a13bd" providerId="ADAL" clId="{1EE547CC-6110-4CA3-A79B-C6AD0B2E214D}" dt="2024-02-15T22:26:14.849" v="868" actId="20577"/>
          <ac:spMkLst>
            <pc:docMk/>
            <pc:sldMk cId="3596797398" sldId="683"/>
            <ac:spMk id="2" creationId="{00000000-0000-0000-0000-000000000000}"/>
          </ac:spMkLst>
        </pc:spChg>
      </pc:sldChg>
      <pc:sldChg chg="modSp add mod">
        <pc:chgData name="Alissa Flatley" userId="0242edfc-aa31-435e-a161-b1e1fa7a13bd" providerId="ADAL" clId="{1EE547CC-6110-4CA3-A79B-C6AD0B2E214D}" dt="2024-02-21T15:40:34.641" v="1316" actId="20577"/>
        <pc:sldMkLst>
          <pc:docMk/>
          <pc:sldMk cId="4175705587" sldId="684"/>
        </pc:sldMkLst>
        <pc:spChg chg="mod">
          <ac:chgData name="Alissa Flatley" userId="0242edfc-aa31-435e-a161-b1e1fa7a13bd" providerId="ADAL" clId="{1EE547CC-6110-4CA3-A79B-C6AD0B2E214D}" dt="2024-02-15T22:28:24.737" v="953" actId="20577"/>
          <ac:spMkLst>
            <pc:docMk/>
            <pc:sldMk cId="4175705587" sldId="684"/>
            <ac:spMk id="2" creationId="{00000000-0000-0000-0000-000000000000}"/>
          </ac:spMkLst>
        </pc:spChg>
        <pc:spChg chg="mod">
          <ac:chgData name="Alissa Flatley" userId="0242edfc-aa31-435e-a161-b1e1fa7a13bd" providerId="ADAL" clId="{1EE547CC-6110-4CA3-A79B-C6AD0B2E214D}" dt="2024-02-21T15:40:34.641" v="1316" actId="20577"/>
          <ac:spMkLst>
            <pc:docMk/>
            <pc:sldMk cId="4175705587" sldId="684"/>
            <ac:spMk id="3" creationId="{00000000-0000-0000-0000-000000000000}"/>
          </ac:spMkLst>
        </pc:spChg>
      </pc:sldChg>
      <pc:sldChg chg="addSp delSp modSp add mod setBg">
        <pc:chgData name="Alissa Flatley" userId="0242edfc-aa31-435e-a161-b1e1fa7a13bd" providerId="ADAL" clId="{1EE547CC-6110-4CA3-A79B-C6AD0B2E214D}" dt="2024-02-15T22:44:16.113" v="1246" actId="403"/>
        <pc:sldMkLst>
          <pc:docMk/>
          <pc:sldMk cId="865084992" sldId="685"/>
        </pc:sldMkLst>
        <pc:spChg chg="mod">
          <ac:chgData name="Alissa Flatley" userId="0242edfc-aa31-435e-a161-b1e1fa7a13bd" providerId="ADAL" clId="{1EE547CC-6110-4CA3-A79B-C6AD0B2E214D}" dt="2024-02-15T22:43:59.296" v="1241" actId="26606"/>
          <ac:spMkLst>
            <pc:docMk/>
            <pc:sldMk cId="865084992" sldId="685"/>
            <ac:spMk id="2" creationId="{00000000-0000-0000-0000-000000000000}"/>
          </ac:spMkLst>
        </pc:spChg>
        <pc:spChg chg="add">
          <ac:chgData name="Alissa Flatley" userId="0242edfc-aa31-435e-a161-b1e1fa7a13bd" providerId="ADAL" clId="{1EE547CC-6110-4CA3-A79B-C6AD0B2E214D}" dt="2024-02-15T22:43:59.296" v="1241" actId="26606"/>
          <ac:spMkLst>
            <pc:docMk/>
            <pc:sldMk cId="865084992" sldId="685"/>
            <ac:spMk id="3" creationId="{00000000-0000-0000-0000-000000000000}"/>
          </ac:spMkLst>
        </pc:spChg>
        <pc:spChg chg="mod">
          <ac:chgData name="Alissa Flatley" userId="0242edfc-aa31-435e-a161-b1e1fa7a13bd" providerId="ADAL" clId="{1EE547CC-6110-4CA3-A79B-C6AD0B2E214D}" dt="2024-02-15T22:43:59.296" v="1241" actId="26606"/>
          <ac:spMkLst>
            <pc:docMk/>
            <pc:sldMk cId="865084992" sldId="685"/>
            <ac:spMk id="4" creationId="{21F0C61E-D28A-FC45-54EA-66EC2A5C3593}"/>
          </ac:spMkLst>
        </pc:spChg>
        <pc:spChg chg="add mod">
          <ac:chgData name="Alissa Flatley" userId="0242edfc-aa31-435e-a161-b1e1fa7a13bd" providerId="ADAL" clId="{1EE547CC-6110-4CA3-A79B-C6AD0B2E214D}" dt="2024-02-15T22:44:16.113" v="1246" actId="403"/>
          <ac:spMkLst>
            <pc:docMk/>
            <pc:sldMk cId="865084992" sldId="685"/>
            <ac:spMk id="6" creationId="{C5C8934E-58A7-0FEC-3F73-3A3C5419B71B}"/>
          </ac:spMkLst>
        </pc:spChg>
        <pc:spChg chg="del mod replId">
          <ac:chgData name="Alissa Flatley" userId="0242edfc-aa31-435e-a161-b1e1fa7a13bd" providerId="ADAL" clId="{1EE547CC-6110-4CA3-A79B-C6AD0B2E214D}" dt="2024-02-15T22:43:59.296" v="1241" actId="26606"/>
          <ac:spMkLst>
            <pc:docMk/>
            <pc:sldMk cId="865084992" sldId="685"/>
            <ac:spMk id="7172" creationId="{00000000-0000-0000-0000-000000000000}"/>
          </ac:spMkLst>
        </pc:spChg>
        <pc:spChg chg="add">
          <ac:chgData name="Alissa Flatley" userId="0242edfc-aa31-435e-a161-b1e1fa7a13bd" providerId="ADAL" clId="{1EE547CC-6110-4CA3-A79B-C6AD0B2E214D}" dt="2024-02-15T22:43:59.296" v="1241" actId="26606"/>
          <ac:spMkLst>
            <pc:docMk/>
            <pc:sldMk cId="865084992" sldId="685"/>
            <ac:spMk id="7175" creationId="{7DA1F35B-C8F7-4A5A-9339-7DA4D785B300}"/>
          </ac:spMkLst>
        </pc:spChg>
        <pc:spChg chg="add">
          <ac:chgData name="Alissa Flatley" userId="0242edfc-aa31-435e-a161-b1e1fa7a13bd" providerId="ADAL" clId="{1EE547CC-6110-4CA3-A79B-C6AD0B2E214D}" dt="2024-02-15T22:43:59.296" v="1241" actId="26606"/>
          <ac:spMkLst>
            <pc:docMk/>
            <pc:sldMk cId="865084992" sldId="685"/>
            <ac:spMk id="7177" creationId="{B2D4AD41-40DA-4A81-92F5-B6E3BA1ED82A}"/>
          </ac:spMkLst>
        </pc:spChg>
        <pc:picChg chg="del">
          <ac:chgData name="Alissa Flatley" userId="0242edfc-aa31-435e-a161-b1e1fa7a13bd" providerId="ADAL" clId="{1EE547CC-6110-4CA3-A79B-C6AD0B2E214D}" dt="2024-02-15T22:43:02.063" v="1233" actId="478"/>
          <ac:picMkLst>
            <pc:docMk/>
            <pc:sldMk cId="865084992" sldId="685"/>
            <ac:picMk id="6146" creationId="{EE96AE16-5DCC-B314-EF71-C707D5084C15}"/>
          </ac:picMkLst>
        </pc:picChg>
        <pc:picChg chg="add mod">
          <ac:chgData name="Alissa Flatley" userId="0242edfc-aa31-435e-a161-b1e1fa7a13bd" providerId="ADAL" clId="{1EE547CC-6110-4CA3-A79B-C6AD0B2E214D}" dt="2024-02-15T22:43:59.296" v="1241" actId="26606"/>
          <ac:picMkLst>
            <pc:docMk/>
            <pc:sldMk cId="865084992" sldId="685"/>
            <ac:picMk id="7170" creationId="{83EBA004-2000-07C2-5B52-149C394A9F8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4820"/>
          </a:xfrm>
          <a:prstGeom prst="rect">
            <a:avLst/>
          </a:prstGeom>
        </p:spPr>
        <p:txBody>
          <a:bodyPr vert="horz" lIns="93177" tIns="46589" rIns="93177" bIns="46589" rtlCol="0"/>
          <a:lstStyle>
            <a:lvl1pPr algn="r">
              <a:defRPr sz="1200"/>
            </a:lvl1pPr>
          </a:lstStyle>
          <a:p>
            <a:fld id="{F4DF37FC-369E-4A39-AAD7-B8B45CB7A6A6}" type="datetimeFigureOut">
              <a:rPr lang="en-US" smtClean="0"/>
              <a:pPr/>
              <a:t>2/21/2024</a:t>
            </a:fld>
            <a:endParaRPr lang="en-US"/>
          </a:p>
        </p:txBody>
      </p:sp>
      <p:sp>
        <p:nvSpPr>
          <p:cNvPr id="4" name="Slide Image Placeholder 3"/>
          <p:cNvSpPr>
            <a:spLocks noGrp="1" noRot="1" noChangeAspect="1"/>
          </p:cNvSpPr>
          <p:nvPr>
            <p:ph type="sldImg" idx="2"/>
          </p:nvPr>
        </p:nvSpPr>
        <p:spPr>
          <a:xfrm>
            <a:off x="406400" y="696913"/>
            <a:ext cx="6197600" cy="348615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15790"/>
            <a:ext cx="5608320" cy="4183380"/>
          </a:xfrm>
          <a:prstGeom prst="rect">
            <a:avLst/>
          </a:prstGeom>
        </p:spPr>
        <p:txBody>
          <a:bodyPr vert="horz" lIns="93177" tIns="46589" rIns="93177" bIns="4658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4820"/>
          </a:xfrm>
          <a:prstGeom prst="rect">
            <a:avLst/>
          </a:prstGeom>
        </p:spPr>
        <p:txBody>
          <a:bodyPr vert="horz" lIns="93177" tIns="46589" rIns="93177" bIns="46589" rtlCol="0" anchor="b"/>
          <a:lstStyle>
            <a:lvl1pPr algn="r">
              <a:defRPr sz="1200"/>
            </a:lvl1pPr>
          </a:lstStyle>
          <a:p>
            <a:fld id="{D15A1276-FD2E-4BAC-97EF-49DDABDAF134}" type="slidenum">
              <a:rPr lang="en-US" smtClean="0"/>
              <a:pPr/>
              <a:t>‹#›</a:t>
            </a:fld>
            <a:endParaRPr lang="en-US"/>
          </a:p>
        </p:txBody>
      </p:sp>
    </p:spTree>
    <p:extLst>
      <p:ext uri="{BB962C8B-B14F-4D97-AF65-F5344CB8AC3E}">
        <p14:creationId xmlns:p14="http://schemas.microsoft.com/office/powerpoint/2010/main" val="3744573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slide" Target="../slides/slide3.xml"/><Relationship Id="rId2" Type="http://schemas.openxmlformats.org/officeDocument/2006/relationships/notesMaster" Target="../notesMasters/notesMaster1.xml"/><Relationship Id="rId1" Type="http://schemas.openxmlformats.org/officeDocument/2006/relationships/tags" Target="../tags/tag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slide" Target="../slides/slide5.xml"/><Relationship Id="rId2" Type="http://schemas.openxmlformats.org/officeDocument/2006/relationships/notesMaster" Target="../notesMasters/notesMaster1.xml"/><Relationship Id="rId1" Type="http://schemas.openxmlformats.org/officeDocument/2006/relationships/tags" Target="../tags/tag2.xml"/></Relationships>
</file>

<file path=ppt/notesSlides/_rels/notesSlide5.xml.rels><?xml version="1.0" encoding="UTF-8" standalone="yes"?>
<Relationships xmlns="http://schemas.openxmlformats.org/package/2006/relationships"><Relationship Id="rId3" Type="http://schemas.openxmlformats.org/officeDocument/2006/relationships/slide" Target="../slides/slide6.xml"/><Relationship Id="rId2" Type="http://schemas.openxmlformats.org/officeDocument/2006/relationships/notesMaster" Target="../notesMasters/notesMaster1.xml"/><Relationship Id="rId1" Type="http://schemas.openxmlformats.org/officeDocument/2006/relationships/tags" Target="../tags/tag3.xml"/></Relationships>
</file>

<file path=ppt/notesSlides/_rels/notesSlide6.xml.rels><?xml version="1.0" encoding="UTF-8" standalone="yes"?>
<Relationships xmlns="http://schemas.openxmlformats.org/package/2006/relationships"><Relationship Id="rId3" Type="http://schemas.openxmlformats.org/officeDocument/2006/relationships/slide" Target="../slides/slide7.xml"/><Relationship Id="rId2" Type="http://schemas.openxmlformats.org/officeDocument/2006/relationships/notesMaster" Target="../notesMasters/notesMaster1.xml"/><Relationship Id="rId1" Type="http://schemas.openxmlformats.org/officeDocument/2006/relationships/tags" Target="../tags/tag4.xml"/></Relationships>
</file>

<file path=ppt/notesSlides/_rels/notesSlide7.xml.rels><?xml version="1.0" encoding="UTF-8" standalone="yes"?>
<Relationships xmlns="http://schemas.openxmlformats.org/package/2006/relationships"><Relationship Id="rId3" Type="http://schemas.openxmlformats.org/officeDocument/2006/relationships/slide" Target="../slides/slide8.xml"/><Relationship Id="rId2" Type="http://schemas.openxmlformats.org/officeDocument/2006/relationships/notesMaster" Target="../notesMasters/notesMaster1.xml"/><Relationship Id="rId1" Type="http://schemas.openxmlformats.org/officeDocument/2006/relationships/tags" Target="../tags/tag5.xml"/></Relationships>
</file>

<file path=ppt/notesSlides/_rels/notesSlide8.xml.rels><?xml version="1.0" encoding="UTF-8" standalone="yes"?>
<Relationships xmlns="http://schemas.openxmlformats.org/package/2006/relationships"><Relationship Id="rId3" Type="http://schemas.openxmlformats.org/officeDocument/2006/relationships/slide" Target="../slides/slide9.xml"/><Relationship Id="rId2" Type="http://schemas.openxmlformats.org/officeDocument/2006/relationships/notesMaster" Target="../notesMasters/notesMaster1.xml"/><Relationship Id="rId1" Type="http://schemas.openxmlformats.org/officeDocument/2006/relationships/tags" Target="../tags/tag6.xml"/></Relationships>
</file>

<file path=ppt/notesSlides/_rels/notesSlide9.xml.rels><?xml version="1.0" encoding="UTF-8" standalone="yes"?>
<Relationships xmlns="http://schemas.openxmlformats.org/package/2006/relationships"><Relationship Id="rId3" Type="http://schemas.openxmlformats.org/officeDocument/2006/relationships/slide" Target="../slides/slide10.xml"/><Relationship Id="rId2" Type="http://schemas.openxmlformats.org/officeDocument/2006/relationships/notesMaster" Target="../notesMasters/notesMaster1.xml"/><Relationship Id="rId1" Type="http://schemas.openxmlformats.org/officeDocument/2006/relationships/tags" Target="../tags/tag7.xml"/></Relationships>
</file>

<file path=ppt/notesSlides/_rels/notesSlide10.xml.rels><?xml version="1.0" encoding="UTF-8" standalone="yes"?>
<Relationships xmlns="http://schemas.openxmlformats.org/package/2006/relationships"><Relationship Id="rId3" Type="http://schemas.openxmlformats.org/officeDocument/2006/relationships/slide" Target="../slides/slide11.xml"/><Relationship Id="rId2" Type="http://schemas.openxmlformats.org/officeDocument/2006/relationships/notesMaster" Target="../notesMasters/notesMaster1.xml"/><Relationship Id="rId1" Type="http://schemas.openxmlformats.org/officeDocument/2006/relationships/tags" Target="../tags/tag8.xml"/></Relationships>
</file>

<file path=ppt/notesSlides/_rels/notesSlide11.xml.rels><?xml version="1.0" encoding="UTF-8" standalone="yes"?>
<Relationships xmlns="http://schemas.openxmlformats.org/package/2006/relationships"><Relationship Id="rId3" Type="http://schemas.openxmlformats.org/officeDocument/2006/relationships/slide" Target="../slides/slide12.xml"/><Relationship Id="rId2" Type="http://schemas.openxmlformats.org/officeDocument/2006/relationships/notesMaster" Target="../notesMasters/notesMaster1.xml"/><Relationship Id="rId1" Type="http://schemas.openxmlformats.org/officeDocument/2006/relationships/tags" Target="../tags/tag9.xml"/></Relationships>
</file>

<file path=ppt/notesSlides/_rels/notesSlide12.xml.rels><?xml version="1.0" encoding="UTF-8" standalone="yes"?>
<Relationships xmlns="http://schemas.openxmlformats.org/package/2006/relationships"><Relationship Id="rId3" Type="http://schemas.openxmlformats.org/officeDocument/2006/relationships/slide" Target="../slides/slide13.xml"/><Relationship Id="rId2" Type="http://schemas.openxmlformats.org/officeDocument/2006/relationships/notesMaster" Target="../notesMasters/notesMaster1.xml"/><Relationship Id="rId1" Type="http://schemas.openxmlformats.org/officeDocument/2006/relationships/tags" Target="../tags/tag10.xml"/></Relationships>
</file>

<file path=ppt/notesSlides/_rels/notesSlide13.xml.rels><?xml version="1.0" encoding="UTF-8" standalone="yes"?>
<Relationships xmlns="http://schemas.openxmlformats.org/package/2006/relationships"><Relationship Id="rId3" Type="http://schemas.openxmlformats.org/officeDocument/2006/relationships/slide" Target="../slides/slide14.xml"/><Relationship Id="rId2" Type="http://schemas.openxmlformats.org/officeDocument/2006/relationships/notesMaster" Target="../notesMasters/notesMaster1.xml"/><Relationship Id="rId1" Type="http://schemas.openxmlformats.org/officeDocument/2006/relationships/tags" Target="../tags/tag1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slide" Target="../slides/slide16.xml"/><Relationship Id="rId2" Type="http://schemas.openxmlformats.org/officeDocument/2006/relationships/notesMaster" Target="../notesMasters/notesMaster1.xml"/><Relationship Id="rId1" Type="http://schemas.openxmlformats.org/officeDocument/2006/relationships/tags" Target="../tags/tag12.xml"/></Relationships>
</file>

<file path=ppt/notesSlides/_rels/notesSlide16.xml.rels><?xml version="1.0" encoding="UTF-8" standalone="yes"?>
<Relationships xmlns="http://schemas.openxmlformats.org/package/2006/relationships"><Relationship Id="rId3" Type="http://schemas.openxmlformats.org/officeDocument/2006/relationships/slide" Target="../slides/slide17.xml"/><Relationship Id="rId2" Type="http://schemas.openxmlformats.org/officeDocument/2006/relationships/notesMaster" Target="../notesMasters/notesMaster1.xml"/><Relationship Id="rId1" Type="http://schemas.openxmlformats.org/officeDocument/2006/relationships/tags" Target="../tags/tag13.xml"/></Relationships>
</file>

<file path=ppt/notesSlides/_rels/notesSlide17.xml.rels><?xml version="1.0" encoding="UTF-8" standalone="yes"?>
<Relationships xmlns="http://schemas.openxmlformats.org/package/2006/relationships"><Relationship Id="rId3" Type="http://schemas.openxmlformats.org/officeDocument/2006/relationships/slide" Target="../slides/slide18.xml"/><Relationship Id="rId2" Type="http://schemas.openxmlformats.org/officeDocument/2006/relationships/notesMaster" Target="../notesMasters/notesMaster1.xml"/><Relationship Id="rId1" Type="http://schemas.openxmlformats.org/officeDocument/2006/relationships/tags" Target="../tags/tag14.xml"/></Relationships>
</file>

<file path=ppt/notesSlides/_rels/notesSlide18.xml.rels><?xml version="1.0" encoding="UTF-8" standalone="yes"?>
<Relationships xmlns="http://schemas.openxmlformats.org/package/2006/relationships"><Relationship Id="rId3" Type="http://schemas.openxmlformats.org/officeDocument/2006/relationships/slide" Target="../slides/slide19.xml"/><Relationship Id="rId2" Type="http://schemas.openxmlformats.org/officeDocument/2006/relationships/notesMaster" Target="../notesMasters/notesMaster1.xml"/><Relationship Id="rId1" Type="http://schemas.openxmlformats.org/officeDocument/2006/relationships/tags" Target="../tags/tag15.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slide" Target="../slides/slide21.xml"/><Relationship Id="rId2" Type="http://schemas.openxmlformats.org/officeDocument/2006/relationships/notesMaster" Target="../notesMasters/notesMaster1.xml"/><Relationship Id="rId1" Type="http://schemas.openxmlformats.org/officeDocument/2006/relationships/tags" Target="../tags/tag16.xml"/></Relationships>
</file>

<file path=ppt/notesSlides/_rels/notesSlide21.xml.rels><?xml version="1.0" encoding="UTF-8" standalone="yes"?>
<Relationships xmlns="http://schemas.openxmlformats.org/package/2006/relationships"><Relationship Id="rId3" Type="http://schemas.openxmlformats.org/officeDocument/2006/relationships/slide" Target="../slides/slide22.xml"/><Relationship Id="rId2" Type="http://schemas.openxmlformats.org/officeDocument/2006/relationships/notesMaster" Target="../notesMasters/notesMaster1.xml"/><Relationship Id="rId1" Type="http://schemas.openxmlformats.org/officeDocument/2006/relationships/tags" Target="../tags/tag17.xml"/></Relationships>
</file>

<file path=ppt/notesSlides/_rels/notesSlide22.xml.rels><?xml version="1.0" encoding="UTF-8" standalone="yes"?>
<Relationships xmlns="http://schemas.openxmlformats.org/package/2006/relationships"><Relationship Id="rId3" Type="http://schemas.openxmlformats.org/officeDocument/2006/relationships/slide" Target="../slides/slide23.xml"/><Relationship Id="rId2" Type="http://schemas.openxmlformats.org/officeDocument/2006/relationships/notesMaster" Target="../notesMasters/notesMaster1.xml"/><Relationship Id="rId1" Type="http://schemas.openxmlformats.org/officeDocument/2006/relationships/tags" Target="../tags/tag18.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slide" Target="../slides/slide25.xml"/><Relationship Id="rId2" Type="http://schemas.openxmlformats.org/officeDocument/2006/relationships/notesMaster" Target="../notesMasters/notesMaster1.xml"/><Relationship Id="rId1" Type="http://schemas.openxmlformats.org/officeDocument/2006/relationships/tags" Target="../tags/tag19.xml"/></Relationships>
</file>

<file path=ppt/notesSlides/_rels/notesSlide25.xml.rels><?xml version="1.0" encoding="UTF-8" standalone="yes"?>
<Relationships xmlns="http://schemas.openxmlformats.org/package/2006/relationships"><Relationship Id="rId3" Type="http://schemas.openxmlformats.org/officeDocument/2006/relationships/slide" Target="../slides/slide26.xml"/><Relationship Id="rId2" Type="http://schemas.openxmlformats.org/officeDocument/2006/relationships/notesMaster" Target="../notesMasters/notesMaster1.xml"/><Relationship Id="rId1" Type="http://schemas.openxmlformats.org/officeDocument/2006/relationships/tags" Target="../tags/tag20.xml"/></Relationships>
</file>

<file path=ppt/notesSlides/_rels/notesSlide26.xml.rels><?xml version="1.0" encoding="UTF-8" standalone="yes"?>
<Relationships xmlns="http://schemas.openxmlformats.org/package/2006/relationships"><Relationship Id="rId3" Type="http://schemas.openxmlformats.org/officeDocument/2006/relationships/slide" Target="../slides/slide27.xml"/><Relationship Id="rId2" Type="http://schemas.openxmlformats.org/officeDocument/2006/relationships/notesMaster" Target="../notesMasters/notesMaster1.xml"/><Relationship Id="rId1" Type="http://schemas.openxmlformats.org/officeDocument/2006/relationships/tags" Target="../tags/tag21.xml"/></Relationships>
</file>

<file path=ppt/notesSlides/_rels/notesSlide27.xml.rels><?xml version="1.0" encoding="UTF-8" standalone="yes"?>
<Relationships xmlns="http://schemas.openxmlformats.org/package/2006/relationships"><Relationship Id="rId3" Type="http://schemas.openxmlformats.org/officeDocument/2006/relationships/slide" Target="../slides/slide28.xml"/><Relationship Id="rId2" Type="http://schemas.openxmlformats.org/officeDocument/2006/relationships/notesMaster" Target="../notesMasters/notesMaster1.xml"/><Relationship Id="rId1" Type="http://schemas.openxmlformats.org/officeDocument/2006/relationships/tags" Target="../tags/tag22.xml"/></Relationships>
</file>

<file path=ppt/notesSlides/_rels/notesSlide28.xml.rels><?xml version="1.0" encoding="UTF-8" standalone="yes"?>
<Relationships xmlns="http://schemas.openxmlformats.org/package/2006/relationships"><Relationship Id="rId3" Type="http://schemas.openxmlformats.org/officeDocument/2006/relationships/slide" Target="../slides/slide29.xml"/><Relationship Id="rId2" Type="http://schemas.openxmlformats.org/officeDocument/2006/relationships/notesMaster" Target="../notesMasters/notesMaster1.xml"/><Relationship Id="rId1" Type="http://schemas.openxmlformats.org/officeDocument/2006/relationships/tags" Target="../tags/tag23.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slide" Target="../slides/slide31.xml"/><Relationship Id="rId2" Type="http://schemas.openxmlformats.org/officeDocument/2006/relationships/notesMaster" Target="../notesMasters/notesMaster1.xml"/><Relationship Id="rId1" Type="http://schemas.openxmlformats.org/officeDocument/2006/relationships/tags" Target="../tags/tag24.xml"/></Relationships>
</file>

<file path=ppt/notesSlides/_rels/notesSlide31.xml.rels><?xml version="1.0" encoding="UTF-8" standalone="yes"?>
<Relationships xmlns="http://schemas.openxmlformats.org/package/2006/relationships"><Relationship Id="rId3" Type="http://schemas.openxmlformats.org/officeDocument/2006/relationships/slide" Target="../slides/slide32.xml"/><Relationship Id="rId2" Type="http://schemas.openxmlformats.org/officeDocument/2006/relationships/notesMaster" Target="../notesMasters/notesMaster1.xml"/><Relationship Id="rId1" Type="http://schemas.openxmlformats.org/officeDocument/2006/relationships/tags" Target="../tags/tag2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5A1276-FD2E-4BAC-97EF-49DDABDAF134}" type="slidenum">
              <a:rPr lang="en-US" smtClean="0"/>
              <a:pPr/>
              <a:t>1</a:t>
            </a:fld>
            <a:endParaRPr lang="en-US"/>
          </a:p>
        </p:txBody>
      </p:sp>
    </p:spTree>
    <p:extLst>
      <p:ext uri="{BB962C8B-B14F-4D97-AF65-F5344CB8AC3E}">
        <p14:creationId xmlns:p14="http://schemas.microsoft.com/office/powerpoint/2010/main" val="4143895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3</a:t>
            </a:fld>
            <a:endParaRPr lang="en-US" dirty="0"/>
          </a:p>
        </p:txBody>
      </p:sp>
    </p:spTree>
    <p:extLst>
      <p:ext uri="{BB962C8B-B14F-4D97-AF65-F5344CB8AC3E}">
        <p14:creationId xmlns:p14="http://schemas.microsoft.com/office/powerpoint/2010/main" val="24517205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5A1276-FD2E-4BAC-97EF-49DDABDAF134}" type="slidenum">
              <a:rPr lang="en-US" smtClean="0"/>
              <a:pPr/>
              <a:t>4</a:t>
            </a:fld>
            <a:endParaRPr lang="en-US"/>
          </a:p>
        </p:txBody>
      </p:sp>
    </p:spTree>
    <p:extLst>
      <p:ext uri="{BB962C8B-B14F-4D97-AF65-F5344CB8AC3E}">
        <p14:creationId xmlns:p14="http://schemas.microsoft.com/office/powerpoint/2010/main" val="42185214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5</a:t>
            </a:fld>
            <a:endParaRPr lang="en-US" dirty="0"/>
          </a:p>
        </p:txBody>
      </p:sp>
    </p:spTree>
    <p:extLst>
      <p:ext uri="{BB962C8B-B14F-4D97-AF65-F5344CB8AC3E}">
        <p14:creationId xmlns:p14="http://schemas.microsoft.com/office/powerpoint/2010/main" val="26826001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6</a:t>
            </a:fld>
            <a:endParaRPr lang="en-US" dirty="0"/>
          </a:p>
        </p:txBody>
      </p:sp>
    </p:spTree>
    <p:extLst>
      <p:ext uri="{BB962C8B-B14F-4D97-AF65-F5344CB8AC3E}">
        <p14:creationId xmlns:p14="http://schemas.microsoft.com/office/powerpoint/2010/main" val="30721537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7</a:t>
            </a:fld>
            <a:endParaRPr lang="en-US" dirty="0"/>
          </a:p>
        </p:txBody>
      </p:sp>
    </p:spTree>
    <p:extLst>
      <p:ext uri="{BB962C8B-B14F-4D97-AF65-F5344CB8AC3E}">
        <p14:creationId xmlns:p14="http://schemas.microsoft.com/office/powerpoint/2010/main" val="38957886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8</a:t>
            </a:fld>
            <a:endParaRPr lang="en-US" dirty="0"/>
          </a:p>
        </p:txBody>
      </p:sp>
    </p:spTree>
    <p:extLst>
      <p:ext uri="{BB962C8B-B14F-4D97-AF65-F5344CB8AC3E}">
        <p14:creationId xmlns:p14="http://schemas.microsoft.com/office/powerpoint/2010/main" val="37285871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9</a:t>
            </a:fld>
            <a:endParaRPr lang="en-US" dirty="0"/>
          </a:p>
        </p:txBody>
      </p:sp>
    </p:spTree>
    <p:extLst>
      <p:ext uri="{BB962C8B-B14F-4D97-AF65-F5344CB8AC3E}">
        <p14:creationId xmlns:p14="http://schemas.microsoft.com/office/powerpoint/2010/main" val="1741305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10</a:t>
            </a:fld>
            <a:endParaRPr lang="en-US" dirty="0"/>
          </a:p>
        </p:txBody>
      </p:sp>
    </p:spTree>
    <p:extLst>
      <p:ext uri="{BB962C8B-B14F-4D97-AF65-F5344CB8AC3E}">
        <p14:creationId xmlns:p14="http://schemas.microsoft.com/office/powerpoint/2010/main" val="3334219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11</a:t>
            </a:fld>
            <a:endParaRPr lang="en-US" dirty="0"/>
          </a:p>
        </p:txBody>
      </p:sp>
    </p:spTree>
    <p:extLst>
      <p:ext uri="{BB962C8B-B14F-4D97-AF65-F5344CB8AC3E}">
        <p14:creationId xmlns:p14="http://schemas.microsoft.com/office/powerpoint/2010/main" val="14279073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12</a:t>
            </a:fld>
            <a:endParaRPr lang="en-US" dirty="0"/>
          </a:p>
        </p:txBody>
      </p:sp>
    </p:spTree>
    <p:extLst>
      <p:ext uri="{BB962C8B-B14F-4D97-AF65-F5344CB8AC3E}">
        <p14:creationId xmlns:p14="http://schemas.microsoft.com/office/powerpoint/2010/main" val="39999154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13</a:t>
            </a:fld>
            <a:endParaRPr lang="en-US" dirty="0"/>
          </a:p>
        </p:txBody>
      </p:sp>
    </p:spTree>
    <p:extLst>
      <p:ext uri="{BB962C8B-B14F-4D97-AF65-F5344CB8AC3E}">
        <p14:creationId xmlns:p14="http://schemas.microsoft.com/office/powerpoint/2010/main" val="19316532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14</a:t>
            </a:fld>
            <a:endParaRPr lang="en-US" dirty="0"/>
          </a:p>
        </p:txBody>
      </p:sp>
    </p:spTree>
    <p:extLst>
      <p:ext uri="{BB962C8B-B14F-4D97-AF65-F5344CB8AC3E}">
        <p14:creationId xmlns:p14="http://schemas.microsoft.com/office/powerpoint/2010/main" val="22520871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5A1276-FD2E-4BAC-97EF-49DDABDAF134}" type="slidenum">
              <a:rPr lang="en-US" smtClean="0"/>
              <a:pPr/>
              <a:t>15</a:t>
            </a:fld>
            <a:endParaRPr lang="en-US"/>
          </a:p>
        </p:txBody>
      </p:sp>
    </p:spTree>
    <p:extLst>
      <p:ext uri="{BB962C8B-B14F-4D97-AF65-F5344CB8AC3E}">
        <p14:creationId xmlns:p14="http://schemas.microsoft.com/office/powerpoint/2010/main" val="32569521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16</a:t>
            </a:fld>
            <a:endParaRPr lang="en-US" dirty="0"/>
          </a:p>
        </p:txBody>
      </p:sp>
    </p:spTree>
    <p:extLst>
      <p:ext uri="{BB962C8B-B14F-4D97-AF65-F5344CB8AC3E}">
        <p14:creationId xmlns:p14="http://schemas.microsoft.com/office/powerpoint/2010/main" val="36391762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17</a:t>
            </a:fld>
            <a:endParaRPr lang="en-US" dirty="0"/>
          </a:p>
        </p:txBody>
      </p:sp>
    </p:spTree>
    <p:extLst>
      <p:ext uri="{BB962C8B-B14F-4D97-AF65-F5344CB8AC3E}">
        <p14:creationId xmlns:p14="http://schemas.microsoft.com/office/powerpoint/2010/main" val="37065117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18</a:t>
            </a:fld>
            <a:endParaRPr lang="en-US" dirty="0"/>
          </a:p>
        </p:txBody>
      </p:sp>
    </p:spTree>
    <p:extLst>
      <p:ext uri="{BB962C8B-B14F-4D97-AF65-F5344CB8AC3E}">
        <p14:creationId xmlns:p14="http://schemas.microsoft.com/office/powerpoint/2010/main" val="1327055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19</a:t>
            </a:fld>
            <a:endParaRPr lang="en-US" dirty="0"/>
          </a:p>
        </p:txBody>
      </p:sp>
    </p:spTree>
    <p:extLst>
      <p:ext uri="{BB962C8B-B14F-4D97-AF65-F5344CB8AC3E}">
        <p14:creationId xmlns:p14="http://schemas.microsoft.com/office/powerpoint/2010/main" val="37826827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5A1276-FD2E-4BAC-97EF-49DDABDAF134}" type="slidenum">
              <a:rPr lang="en-US" smtClean="0"/>
              <a:pPr/>
              <a:t>20</a:t>
            </a:fld>
            <a:endParaRPr lang="en-US"/>
          </a:p>
        </p:txBody>
      </p:sp>
    </p:spTree>
    <p:extLst>
      <p:ext uri="{BB962C8B-B14F-4D97-AF65-F5344CB8AC3E}">
        <p14:creationId xmlns:p14="http://schemas.microsoft.com/office/powerpoint/2010/main" val="7939521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21</a:t>
            </a:fld>
            <a:endParaRPr lang="en-US" dirty="0"/>
          </a:p>
        </p:txBody>
      </p:sp>
    </p:spTree>
    <p:extLst>
      <p:ext uri="{BB962C8B-B14F-4D97-AF65-F5344CB8AC3E}">
        <p14:creationId xmlns:p14="http://schemas.microsoft.com/office/powerpoint/2010/main" val="9286543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22</a:t>
            </a:fld>
            <a:endParaRPr lang="en-US" dirty="0"/>
          </a:p>
        </p:txBody>
      </p:sp>
    </p:spTree>
    <p:extLst>
      <p:ext uri="{BB962C8B-B14F-4D97-AF65-F5344CB8AC3E}">
        <p14:creationId xmlns:p14="http://schemas.microsoft.com/office/powerpoint/2010/main" val="12433714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23</a:t>
            </a:fld>
            <a:endParaRPr lang="en-US" dirty="0"/>
          </a:p>
        </p:txBody>
      </p:sp>
    </p:spTree>
    <p:extLst>
      <p:ext uri="{BB962C8B-B14F-4D97-AF65-F5344CB8AC3E}">
        <p14:creationId xmlns:p14="http://schemas.microsoft.com/office/powerpoint/2010/main" val="13014151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5A1276-FD2E-4BAC-97EF-49DDABDAF134}" type="slidenum">
              <a:rPr lang="en-US" smtClean="0"/>
              <a:pPr/>
              <a:t>24</a:t>
            </a:fld>
            <a:endParaRPr lang="en-US"/>
          </a:p>
        </p:txBody>
      </p:sp>
    </p:spTree>
    <p:extLst>
      <p:ext uri="{BB962C8B-B14F-4D97-AF65-F5344CB8AC3E}">
        <p14:creationId xmlns:p14="http://schemas.microsoft.com/office/powerpoint/2010/main" val="7971167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25</a:t>
            </a:fld>
            <a:endParaRPr lang="en-US" dirty="0"/>
          </a:p>
        </p:txBody>
      </p:sp>
    </p:spTree>
    <p:extLst>
      <p:ext uri="{BB962C8B-B14F-4D97-AF65-F5344CB8AC3E}">
        <p14:creationId xmlns:p14="http://schemas.microsoft.com/office/powerpoint/2010/main" val="1944351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26</a:t>
            </a:fld>
            <a:endParaRPr lang="en-US" dirty="0"/>
          </a:p>
        </p:txBody>
      </p:sp>
    </p:spTree>
    <p:extLst>
      <p:ext uri="{BB962C8B-B14F-4D97-AF65-F5344CB8AC3E}">
        <p14:creationId xmlns:p14="http://schemas.microsoft.com/office/powerpoint/2010/main" val="353797090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27</a:t>
            </a:fld>
            <a:endParaRPr lang="en-US" dirty="0"/>
          </a:p>
        </p:txBody>
      </p:sp>
    </p:spTree>
    <p:extLst>
      <p:ext uri="{BB962C8B-B14F-4D97-AF65-F5344CB8AC3E}">
        <p14:creationId xmlns:p14="http://schemas.microsoft.com/office/powerpoint/2010/main" val="6533644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28</a:t>
            </a:fld>
            <a:endParaRPr lang="en-US" dirty="0"/>
          </a:p>
        </p:txBody>
      </p:sp>
    </p:spTree>
    <p:extLst>
      <p:ext uri="{BB962C8B-B14F-4D97-AF65-F5344CB8AC3E}">
        <p14:creationId xmlns:p14="http://schemas.microsoft.com/office/powerpoint/2010/main" val="25437804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29</a:t>
            </a:fld>
            <a:endParaRPr lang="en-US" dirty="0"/>
          </a:p>
        </p:txBody>
      </p:sp>
    </p:spTree>
    <p:extLst>
      <p:ext uri="{BB962C8B-B14F-4D97-AF65-F5344CB8AC3E}">
        <p14:creationId xmlns:p14="http://schemas.microsoft.com/office/powerpoint/2010/main" val="24572008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5A1276-FD2E-4BAC-97EF-49DDABDAF13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750385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31</a:t>
            </a:fld>
            <a:endParaRPr lang="en-US" dirty="0"/>
          </a:p>
        </p:txBody>
      </p:sp>
    </p:spTree>
    <p:extLst>
      <p:ext uri="{BB962C8B-B14F-4D97-AF65-F5344CB8AC3E}">
        <p14:creationId xmlns:p14="http://schemas.microsoft.com/office/powerpoint/2010/main" val="391634525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32</a:t>
            </a:fld>
            <a:endParaRPr lang="en-US" dirty="0"/>
          </a:p>
        </p:txBody>
      </p:sp>
    </p:spTree>
    <p:extLst>
      <p:ext uri="{BB962C8B-B14F-4D97-AF65-F5344CB8AC3E}">
        <p14:creationId xmlns:p14="http://schemas.microsoft.com/office/powerpoint/2010/main" val="34503946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ACF31-8D27-B0B5-63F0-FE79F888DA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8880E0-FC7E-E6AB-EFCA-F496D95AD5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735F63D-16B3-535B-39D7-00AD10F91ACF}"/>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4B7CB387-BDA9-8B9D-6F88-3EE247170F30}"/>
              </a:ext>
            </a:extLst>
          </p:cNvPr>
          <p:cNvSpPr>
            <a:spLocks noGrp="1"/>
          </p:cNvSpPr>
          <p:nvPr>
            <p:ph type="ftr" sz="quarter" idx="11"/>
          </p:nvPr>
        </p:nvSpPr>
        <p:spPr/>
        <p:txBody>
          <a:bodyPr/>
          <a:lstStyle/>
          <a:p>
            <a:r>
              <a:rPr lang="en-US"/>
              <a:t>Jennie Murack, MIT Libraries, November 2017</a:t>
            </a:r>
          </a:p>
        </p:txBody>
      </p:sp>
      <p:sp>
        <p:nvSpPr>
          <p:cNvPr id="6" name="Slide Number Placeholder 5">
            <a:extLst>
              <a:ext uri="{FF2B5EF4-FFF2-40B4-BE49-F238E27FC236}">
                <a16:creationId xmlns:a16="http://schemas.microsoft.com/office/drawing/2014/main" id="{2B940557-ADCD-784D-58B5-DA5454C144CC}"/>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4234726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D7E30-8D60-19CE-3725-5BAC8023C8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11A13E-1C90-AB36-D499-9040890EC37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FDDF78-BF8A-D2F8-BF54-6FF234FC80BE}"/>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624CED8D-9DDB-F17A-2FDB-B70BFC02632E}"/>
              </a:ext>
            </a:extLst>
          </p:cNvPr>
          <p:cNvSpPr>
            <a:spLocks noGrp="1"/>
          </p:cNvSpPr>
          <p:nvPr>
            <p:ph type="ftr" sz="quarter" idx="11"/>
          </p:nvPr>
        </p:nvSpPr>
        <p:spPr/>
        <p:txBody>
          <a:bodyPr/>
          <a:lstStyle/>
          <a:p>
            <a:r>
              <a:rPr lang="en-US"/>
              <a:t>Jennie Murack, MIT Libraries, November 2017</a:t>
            </a:r>
          </a:p>
        </p:txBody>
      </p:sp>
      <p:sp>
        <p:nvSpPr>
          <p:cNvPr id="6" name="Slide Number Placeholder 5">
            <a:extLst>
              <a:ext uri="{FF2B5EF4-FFF2-40B4-BE49-F238E27FC236}">
                <a16:creationId xmlns:a16="http://schemas.microsoft.com/office/drawing/2014/main" id="{436AF286-EF8A-CE6E-0989-0A0AD37DBBAD}"/>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3529122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3B3EA-3DD4-AD32-D960-CCCED43C889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5E5DFD9-E2EE-1E35-6881-F4347FBD9B7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CC1520-C100-97FD-8AA8-A25F4C213B48}"/>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E927DB9-1FCD-8F71-2D8E-9DF7D870CDBE}"/>
              </a:ext>
            </a:extLst>
          </p:cNvPr>
          <p:cNvSpPr>
            <a:spLocks noGrp="1"/>
          </p:cNvSpPr>
          <p:nvPr>
            <p:ph type="ftr" sz="quarter" idx="11"/>
          </p:nvPr>
        </p:nvSpPr>
        <p:spPr/>
        <p:txBody>
          <a:bodyPr/>
          <a:lstStyle/>
          <a:p>
            <a:r>
              <a:rPr lang="en-US"/>
              <a:t>Jennie Murack, MIT Libraries, November 2017</a:t>
            </a:r>
          </a:p>
        </p:txBody>
      </p:sp>
      <p:sp>
        <p:nvSpPr>
          <p:cNvPr id="6" name="Slide Number Placeholder 5">
            <a:extLst>
              <a:ext uri="{FF2B5EF4-FFF2-40B4-BE49-F238E27FC236}">
                <a16:creationId xmlns:a16="http://schemas.microsoft.com/office/drawing/2014/main" id="{238A9FAC-0DAA-9702-1978-7813DBC17EF6}"/>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27759838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34D1D-DD33-ACD5-5F4C-C5DF6D92BB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A97B90-49C8-C753-5F34-8A2982A3AA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BC50D1-0875-2F84-7E62-AEAEE85D266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2BB0147-83DE-4E35-EFCE-2310BB707294}"/>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9CDBF60E-6CE5-9FBE-2F1D-F4078D0EEC2F}"/>
              </a:ext>
            </a:extLst>
          </p:cNvPr>
          <p:cNvSpPr>
            <a:spLocks noGrp="1"/>
          </p:cNvSpPr>
          <p:nvPr>
            <p:ph type="ftr" sz="quarter" idx="11"/>
          </p:nvPr>
        </p:nvSpPr>
        <p:spPr/>
        <p:txBody>
          <a:bodyPr/>
          <a:lstStyle/>
          <a:p>
            <a:r>
              <a:rPr lang="en-US"/>
              <a:t>Jennie Murack, MIT Libraries, November 2017</a:t>
            </a:r>
          </a:p>
        </p:txBody>
      </p:sp>
      <p:sp>
        <p:nvSpPr>
          <p:cNvPr id="7" name="Slide Number Placeholder 6">
            <a:extLst>
              <a:ext uri="{FF2B5EF4-FFF2-40B4-BE49-F238E27FC236}">
                <a16:creationId xmlns:a16="http://schemas.microsoft.com/office/drawing/2014/main" id="{C13A3B79-7B5F-B431-37A9-15D42C6BFC51}"/>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4264541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4279B-13FE-0395-3EF0-BC96FFD1B2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02E3C9-9125-1BBE-C12E-A452B4CDD8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48BDBAD-1582-42A4-8137-4AEE5F6006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10422D0-8143-7730-A006-A69C7EA042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B9BD3B-37B2-FBDE-4474-4A436E478B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370E2F-8B91-F47C-37D5-D10D88AF7B66}"/>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ED6CC9E6-7E22-9140-D9CF-4B835B0ACCD4}"/>
              </a:ext>
            </a:extLst>
          </p:cNvPr>
          <p:cNvSpPr>
            <a:spLocks noGrp="1"/>
          </p:cNvSpPr>
          <p:nvPr>
            <p:ph type="ftr" sz="quarter" idx="11"/>
          </p:nvPr>
        </p:nvSpPr>
        <p:spPr/>
        <p:txBody>
          <a:bodyPr/>
          <a:lstStyle/>
          <a:p>
            <a:r>
              <a:rPr lang="en-US"/>
              <a:t>Jennie Murack, MIT Libraries, November 2017</a:t>
            </a:r>
          </a:p>
        </p:txBody>
      </p:sp>
      <p:sp>
        <p:nvSpPr>
          <p:cNvPr id="9" name="Slide Number Placeholder 8">
            <a:extLst>
              <a:ext uri="{FF2B5EF4-FFF2-40B4-BE49-F238E27FC236}">
                <a16:creationId xmlns:a16="http://schemas.microsoft.com/office/drawing/2014/main" id="{814BEF6D-F551-6DC8-E5B7-837EA5EE01AE}"/>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2017289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7CB0A-B66A-208B-54AC-8FA3F76833E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94F6B9-536A-CBF1-15BE-496C27A239C8}"/>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A8F69AC0-BBFE-F6A1-86D5-DD521E6A9C5E}"/>
              </a:ext>
            </a:extLst>
          </p:cNvPr>
          <p:cNvSpPr>
            <a:spLocks noGrp="1"/>
          </p:cNvSpPr>
          <p:nvPr>
            <p:ph type="ftr" sz="quarter" idx="11"/>
          </p:nvPr>
        </p:nvSpPr>
        <p:spPr/>
        <p:txBody>
          <a:bodyPr/>
          <a:lstStyle/>
          <a:p>
            <a:r>
              <a:rPr lang="en-US"/>
              <a:t>Jennie Murack, MIT Libraries, November 2017</a:t>
            </a:r>
          </a:p>
        </p:txBody>
      </p:sp>
      <p:sp>
        <p:nvSpPr>
          <p:cNvPr id="5" name="Slide Number Placeholder 4">
            <a:extLst>
              <a:ext uri="{FF2B5EF4-FFF2-40B4-BE49-F238E27FC236}">
                <a16:creationId xmlns:a16="http://schemas.microsoft.com/office/drawing/2014/main" id="{6A07D5F6-A24B-67C6-BBBE-27FCADE2A20A}"/>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27605265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91380F-9D68-B0B9-5760-3DC0923EE161}"/>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88947F9C-23B9-BD2E-0340-11766C8768EB}"/>
              </a:ext>
            </a:extLst>
          </p:cNvPr>
          <p:cNvSpPr>
            <a:spLocks noGrp="1"/>
          </p:cNvSpPr>
          <p:nvPr>
            <p:ph type="ftr" sz="quarter" idx="11"/>
          </p:nvPr>
        </p:nvSpPr>
        <p:spPr/>
        <p:txBody>
          <a:bodyPr/>
          <a:lstStyle/>
          <a:p>
            <a:r>
              <a:rPr lang="en-US"/>
              <a:t>Jennie Murack, MIT Libraries, November 2017</a:t>
            </a:r>
          </a:p>
        </p:txBody>
      </p:sp>
      <p:sp>
        <p:nvSpPr>
          <p:cNvPr id="4" name="Slide Number Placeholder 3">
            <a:extLst>
              <a:ext uri="{FF2B5EF4-FFF2-40B4-BE49-F238E27FC236}">
                <a16:creationId xmlns:a16="http://schemas.microsoft.com/office/drawing/2014/main" id="{9E728208-4911-6BF0-5A01-A11B0689EC3F}"/>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1413055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1AF78-FF36-F2FE-9BBA-04B68886C4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532880-7793-B698-4BE9-59304A7ABF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6BB6D9E-4610-5926-C769-F3469A5F6B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1303DB-D7B9-EF71-EDD3-81692C0B7C7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7795B86-8FB2-9621-B66B-D0CE01895597}"/>
              </a:ext>
            </a:extLst>
          </p:cNvPr>
          <p:cNvSpPr>
            <a:spLocks noGrp="1"/>
          </p:cNvSpPr>
          <p:nvPr>
            <p:ph type="ftr" sz="quarter" idx="11"/>
          </p:nvPr>
        </p:nvSpPr>
        <p:spPr/>
        <p:txBody>
          <a:bodyPr/>
          <a:lstStyle/>
          <a:p>
            <a:r>
              <a:rPr lang="en-US"/>
              <a:t>Jennie Murack, MIT Libraries, November 2017</a:t>
            </a:r>
          </a:p>
        </p:txBody>
      </p:sp>
      <p:sp>
        <p:nvSpPr>
          <p:cNvPr id="7" name="Slide Number Placeholder 6">
            <a:extLst>
              <a:ext uri="{FF2B5EF4-FFF2-40B4-BE49-F238E27FC236}">
                <a16:creationId xmlns:a16="http://schemas.microsoft.com/office/drawing/2014/main" id="{CF6F8E45-81D4-4D47-D904-0809F9244980}"/>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2369666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1DDEA-B9A2-8151-DC1B-7CFB46AD48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A034C4-9414-1E27-E44F-6D972E8367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0CA44DB-E865-CB6B-1CB0-67CC6E0B7C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19EF7E-17E0-BB96-9505-88867A3C2904}"/>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CC4BCA57-8E4B-2924-47FE-7B7FFFB66586}"/>
              </a:ext>
            </a:extLst>
          </p:cNvPr>
          <p:cNvSpPr>
            <a:spLocks noGrp="1"/>
          </p:cNvSpPr>
          <p:nvPr>
            <p:ph type="ftr" sz="quarter" idx="11"/>
          </p:nvPr>
        </p:nvSpPr>
        <p:spPr/>
        <p:txBody>
          <a:bodyPr/>
          <a:lstStyle/>
          <a:p>
            <a:r>
              <a:rPr lang="en-US"/>
              <a:t>Jennie Murack, MIT Libraries, November 2017</a:t>
            </a:r>
          </a:p>
        </p:txBody>
      </p:sp>
      <p:sp>
        <p:nvSpPr>
          <p:cNvPr id="7" name="Slide Number Placeholder 6">
            <a:extLst>
              <a:ext uri="{FF2B5EF4-FFF2-40B4-BE49-F238E27FC236}">
                <a16:creationId xmlns:a16="http://schemas.microsoft.com/office/drawing/2014/main" id="{247A3DE8-A6F3-1133-4FA3-F8C853359845}"/>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1570997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BAF72-9239-54E3-3A8D-696E97B428D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5616F0-42C8-83D8-383E-D665259754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98361F-4CFD-1A75-926D-E34FBB05288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E8AF2D10-4647-8395-F877-052CA1F846BA}"/>
              </a:ext>
            </a:extLst>
          </p:cNvPr>
          <p:cNvSpPr>
            <a:spLocks noGrp="1"/>
          </p:cNvSpPr>
          <p:nvPr>
            <p:ph type="ftr" sz="quarter" idx="11"/>
          </p:nvPr>
        </p:nvSpPr>
        <p:spPr/>
        <p:txBody>
          <a:bodyPr/>
          <a:lstStyle/>
          <a:p>
            <a:r>
              <a:rPr lang="en-US"/>
              <a:t>Jennie Murack, MIT Libraries, November 2017</a:t>
            </a:r>
          </a:p>
        </p:txBody>
      </p:sp>
      <p:sp>
        <p:nvSpPr>
          <p:cNvPr id="6" name="Slide Number Placeholder 5">
            <a:extLst>
              <a:ext uri="{FF2B5EF4-FFF2-40B4-BE49-F238E27FC236}">
                <a16:creationId xmlns:a16="http://schemas.microsoft.com/office/drawing/2014/main" id="{481E9382-0A74-4B4B-D17F-8B1FC1CFC573}"/>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2798306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699FC0-5117-6879-E92A-23D1B189AAC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6EFEF0-FA78-3945-981B-9138C7F6F52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DB52B8-BA30-130F-598C-85AD20A5951F}"/>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8BB2E0E-DE75-E7E5-6D32-BBEC1679DCBF}"/>
              </a:ext>
            </a:extLst>
          </p:cNvPr>
          <p:cNvSpPr>
            <a:spLocks noGrp="1"/>
          </p:cNvSpPr>
          <p:nvPr>
            <p:ph type="ftr" sz="quarter" idx="11"/>
          </p:nvPr>
        </p:nvSpPr>
        <p:spPr/>
        <p:txBody>
          <a:bodyPr/>
          <a:lstStyle/>
          <a:p>
            <a:r>
              <a:rPr lang="en-US"/>
              <a:t>Jennie Murack, MIT Libraries, November 2017</a:t>
            </a:r>
          </a:p>
        </p:txBody>
      </p:sp>
      <p:sp>
        <p:nvSpPr>
          <p:cNvPr id="6" name="Slide Number Placeholder 5">
            <a:extLst>
              <a:ext uri="{FF2B5EF4-FFF2-40B4-BE49-F238E27FC236}">
                <a16:creationId xmlns:a16="http://schemas.microsoft.com/office/drawing/2014/main" id="{126DAAA9-EA79-8B59-BECB-E30B123F9CB7}"/>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3044630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B4B7A8-4D8F-B910-56FA-EF561057BE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5B62C4-6E74-50E4-E886-E29D3CE709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CA42AA-2AA7-B50C-0CFD-65BE5D55D1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t>2/21/2024</a:t>
            </a:fld>
            <a:endParaRPr lang="en-US" dirty="0"/>
          </a:p>
        </p:txBody>
      </p:sp>
      <p:sp>
        <p:nvSpPr>
          <p:cNvPr id="5" name="Footer Placeholder 4">
            <a:extLst>
              <a:ext uri="{FF2B5EF4-FFF2-40B4-BE49-F238E27FC236}">
                <a16:creationId xmlns:a16="http://schemas.microsoft.com/office/drawing/2014/main" id="{EBE60EEF-E7F6-E4DA-6B9A-43A94EF6CD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3121691-0CDA-16A0-D6F3-7737F82FA66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1448228496"/>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ncbi.nlm.nih.gov/pmc/articles/PMC6711203/"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ordnancesurvey.co.uk/products/os-open-river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geographyrealm.com/geodatabases-explored-vector-and-raster-data/"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check-long-term-flood-risk.service.gov.uk/map?easting=460770&amp;northing=151303&amp;map=SurfaceWater"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flood-risk-maps.naturalresources.wales/?locale=en&amp;apptab=0&amp;center=260681,190170,2770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hyperlink" Target="https://naturalresources.wales/media/10hnbnjj/frmp-cycle-2-place-section-south-west.pdf"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flood-risk-maps.naturalresources.wales/?locale=en&amp;apptab=0&amp;center=260681,190170,27700"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hyperlink" Target="https://flood-risk-maps.naturalresources.wales/?locale=en&amp;apptab=0&amp;center=260681,190170,27700"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uwgis.wordpress.com/gis-practicals/flood-risk-mapping/" TargetMode="External"/><Relationship Id="rId5" Type="http://schemas.openxmlformats.org/officeDocument/2006/relationships/image" Target="../media/image12.jpeg"/><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hyperlink" Target="https://www.rhs.org.uk/science/articles/reduce-flood-risk"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cdn.forestresearch.gov.uk/2022/10/UKFSPG027.pdf"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cdn.forestresearch.gov.uk/2022/10/UKFSPG027.pdf"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hyperlink" Target="https://cdn.forestresearch.gov.uk/2022/10/UKFSPG027.pdf"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hyperlink" Target="https://support.esri.com/en-us/gis-dictionary/geoprocessing"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29.xml.rels><?xml version="1.0" encoding="UTF-8" standalone="yes"?>
<Relationships xmlns="http://schemas.openxmlformats.org/package/2006/relationships"><Relationship Id="rId3" Type="http://schemas.openxmlformats.org/officeDocument/2006/relationships/hyperlink" Target="https://gisgeography.com/geoprocessing-tools/"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hyperlink" Target="https://docs.qgis.org/2.18/en/docs/training_manual/map_composer/map_composer.html"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226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Illustration of data layered over land">
            <a:extLst>
              <a:ext uri="{FF2B5EF4-FFF2-40B4-BE49-F238E27FC236}">
                <a16:creationId xmlns:a16="http://schemas.microsoft.com/office/drawing/2014/main" id="{28BAAE36-007E-9F48-5DF6-C6DB2331B8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5538" y="639763"/>
            <a:ext cx="5240338" cy="5578475"/>
          </a:xfrm>
          <a:prstGeom prst="rect">
            <a:avLst/>
          </a:prstGeom>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F74611C-2CD5-7350-7B35-34D12FF98B56}"/>
              </a:ext>
            </a:extLst>
          </p:cNvPr>
          <p:cNvSpPr txBox="1"/>
          <p:nvPr/>
        </p:nvSpPr>
        <p:spPr>
          <a:xfrm>
            <a:off x="6205538" y="5102225"/>
            <a:ext cx="5240338" cy="1116013"/>
          </a:xfrm>
          <a:prstGeom prst="rect">
            <a:avLst/>
          </a:prstGeom>
          <a:solidFill>
            <a:srgbClr val="000000">
              <a:alpha val="50000"/>
            </a:srgbClr>
          </a:solidFill>
          <a:ln>
            <a:noFill/>
          </a:ln>
        </p:spPr>
        <p:txBody>
          <a:bodyPr wrap="square" rtlCol="0" anchor="ctr">
            <a:noAutofit/>
          </a:bodyPr>
          <a:lstStyle/>
          <a:p>
            <a:pPr algn="ctr" defTabSz="694944">
              <a:spcAft>
                <a:spcPts val="600"/>
              </a:spcAft>
            </a:pPr>
            <a:fld id="{2F8B7DED-8995-7941-9745-9234FFE365FF}" type="slidenum">
              <a:rPr lang="en-US" sz="1300" kern="1200">
                <a:solidFill>
                  <a:srgbClr val="FFFFFF"/>
                </a:solidFill>
                <a:latin typeface="+mn-lt"/>
                <a:ea typeface="+mn-ea"/>
                <a:cs typeface="+mn-cs"/>
              </a:rPr>
              <a:pPr algn="ctr" defTabSz="694944">
                <a:spcAft>
                  <a:spcPts val="600"/>
                </a:spcAft>
              </a:pPr>
              <a:t>1</a:t>
            </a:fld>
            <a:endParaRPr lang="en-US" sz="1300">
              <a:solidFill>
                <a:srgbClr val="FFFFFF"/>
              </a:solidFill>
            </a:endParaRPr>
          </a:p>
        </p:txBody>
      </p:sp>
      <p:sp>
        <p:nvSpPr>
          <p:cNvPr id="2" name="Title 1"/>
          <p:cNvSpPr>
            <a:spLocks noGrp="1"/>
          </p:cNvSpPr>
          <p:nvPr>
            <p:ph type="title"/>
          </p:nvPr>
        </p:nvSpPr>
        <p:spPr>
          <a:xfrm>
            <a:off x="621629" y="1107363"/>
            <a:ext cx="4225290" cy="3169920"/>
          </a:xfrm>
        </p:spPr>
        <p:txBody>
          <a:bodyPr vert="horz" lIns="91440" tIns="45720" rIns="91440" bIns="45720" rtlCol="0" anchor="ctr">
            <a:normAutofit/>
          </a:bodyPr>
          <a:lstStyle/>
          <a:p>
            <a:pPr algn="ctr"/>
            <a:br>
              <a:rPr lang="en-US" sz="4400" b="1" u="sng" dirty="0">
                <a:solidFill>
                  <a:schemeClr val="bg1">
                    <a:lumMod val="95000"/>
                  </a:schemeClr>
                </a:solidFill>
              </a:rPr>
            </a:br>
            <a:r>
              <a:rPr lang="en-US" sz="4400" b="1" dirty="0">
                <a:solidFill>
                  <a:schemeClr val="bg1">
                    <a:lumMod val="95000"/>
                  </a:schemeClr>
                </a:solidFill>
              </a:rPr>
              <a:t>Flood Risk, Climate Change and Building Resilience</a:t>
            </a:r>
            <a:endParaRPr lang="en-US" sz="4400" b="1" kern="1200" dirty="0">
              <a:solidFill>
                <a:srgbClr val="FFFFFF"/>
              </a:solidFill>
              <a:latin typeface="+mj-lt"/>
              <a:ea typeface="+mj-ea"/>
              <a:cs typeface="+mj-cs"/>
            </a:endParaRPr>
          </a:p>
        </p:txBody>
      </p:sp>
      <p:pic>
        <p:nvPicPr>
          <p:cNvPr id="5" name="Picture 4" descr="A black background with white text&#10;&#10;Description automatically generated">
            <a:extLst>
              <a:ext uri="{FF2B5EF4-FFF2-40B4-BE49-F238E27FC236}">
                <a16:creationId xmlns:a16="http://schemas.microsoft.com/office/drawing/2014/main" id="{B4717C7E-04A6-9E6F-4115-B9639A049E5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8600" y="5706903"/>
            <a:ext cx="2209800" cy="1022033"/>
          </a:xfrm>
          <a:prstGeom prst="rect">
            <a:avLst/>
          </a:prstGeom>
        </p:spPr>
      </p:pic>
      <p:sp>
        <p:nvSpPr>
          <p:cNvPr id="6" name="TextBox 5">
            <a:extLst>
              <a:ext uri="{FF2B5EF4-FFF2-40B4-BE49-F238E27FC236}">
                <a16:creationId xmlns:a16="http://schemas.microsoft.com/office/drawing/2014/main" id="{05B3003C-52DD-8B12-9022-C5E1191B2C01}"/>
              </a:ext>
            </a:extLst>
          </p:cNvPr>
          <p:cNvSpPr txBox="1"/>
          <p:nvPr/>
        </p:nvSpPr>
        <p:spPr>
          <a:xfrm>
            <a:off x="76200" y="33737"/>
            <a:ext cx="4267200" cy="923330"/>
          </a:xfrm>
          <a:prstGeom prst="rect">
            <a:avLst/>
          </a:prstGeom>
          <a:noFill/>
        </p:spPr>
        <p:txBody>
          <a:bodyPr wrap="square">
            <a:spAutoFit/>
          </a:bodyPr>
          <a:lstStyle/>
          <a:p>
            <a:r>
              <a:rPr lang="en-US" sz="1800" dirty="0">
                <a:solidFill>
                  <a:schemeClr val="bg1"/>
                </a:solidFill>
              </a:rPr>
              <a:t>GIS and Habitat Management – ACBA 7005								</a:t>
            </a:r>
          </a:p>
        </p:txBody>
      </p:sp>
      <p:sp>
        <p:nvSpPr>
          <p:cNvPr id="7" name="TextBox 6">
            <a:extLst>
              <a:ext uri="{FF2B5EF4-FFF2-40B4-BE49-F238E27FC236}">
                <a16:creationId xmlns:a16="http://schemas.microsoft.com/office/drawing/2014/main" id="{ECCC1265-0F03-DFB4-7793-0E00D37500D0}"/>
              </a:ext>
            </a:extLst>
          </p:cNvPr>
          <p:cNvSpPr txBox="1"/>
          <p:nvPr/>
        </p:nvSpPr>
        <p:spPr>
          <a:xfrm>
            <a:off x="4267200" y="6368534"/>
            <a:ext cx="7848600" cy="646331"/>
          </a:xfrm>
          <a:prstGeom prst="rect">
            <a:avLst/>
          </a:prstGeom>
          <a:noFill/>
        </p:spPr>
        <p:txBody>
          <a:bodyPr wrap="square">
            <a:spAutoFit/>
          </a:bodyPr>
          <a:lstStyle/>
          <a:p>
            <a:r>
              <a:rPr lang="en-US" sz="1800" dirty="0"/>
              <a:t>							</a:t>
            </a:r>
            <a:r>
              <a:rPr lang="en-US" dirty="0"/>
              <a:t>21</a:t>
            </a:r>
            <a:r>
              <a:rPr lang="en-US" sz="1800" dirty="0"/>
              <a:t>/03/2024				</a:t>
            </a:r>
          </a:p>
        </p:txBody>
      </p:sp>
    </p:spTree>
    <p:extLst>
      <p:ext uri="{BB962C8B-B14F-4D97-AF65-F5344CB8AC3E}">
        <p14:creationId xmlns:p14="http://schemas.microsoft.com/office/powerpoint/2010/main" val="21539624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5A69E-6969-4B52-95B6-4F8F896AF0C2}"/>
              </a:ext>
            </a:extLst>
          </p:cNvPr>
          <p:cNvSpPr>
            <a:spLocks noGrp="1"/>
          </p:cNvSpPr>
          <p:nvPr>
            <p:ph type="title"/>
          </p:nvPr>
        </p:nvSpPr>
        <p:spPr/>
        <p:txBody>
          <a:bodyPr>
            <a:normAutofit/>
          </a:bodyPr>
          <a:lstStyle/>
          <a:p>
            <a:pPr algn="ctr"/>
            <a:r>
              <a:rPr lang="en-US" sz="4400" b="1" dirty="0">
                <a:latin typeface="+mn-lt"/>
              </a:rPr>
              <a:t>Outline</a:t>
            </a:r>
          </a:p>
        </p:txBody>
      </p:sp>
      <p:sp>
        <p:nvSpPr>
          <p:cNvPr id="3" name="Content Placeholder 2">
            <a:extLst>
              <a:ext uri="{FF2B5EF4-FFF2-40B4-BE49-F238E27FC236}">
                <a16:creationId xmlns:a16="http://schemas.microsoft.com/office/drawing/2014/main" id="{4E895DB9-04C8-44B6-827F-42CE957C74F9}"/>
              </a:ext>
            </a:extLst>
          </p:cNvPr>
          <p:cNvSpPr>
            <a:spLocks noGrp="1"/>
          </p:cNvSpPr>
          <p:nvPr>
            <p:ph idx="1"/>
          </p:nvPr>
        </p:nvSpPr>
        <p:spPr/>
        <p:txBody>
          <a:bodyPr>
            <a:normAutofit/>
          </a:bodyPr>
          <a:lstStyle/>
          <a:p>
            <a:r>
              <a:rPr lang="en-US" sz="2800" dirty="0">
                <a:latin typeface="Arial" panose="020B0604020202020204" pitchFamily="34" charset="0"/>
                <a:cs typeface="Arial" panose="020B0604020202020204" pitchFamily="34" charset="0"/>
              </a:rPr>
              <a:t>Rivers in GIS</a:t>
            </a:r>
          </a:p>
          <a:p>
            <a:r>
              <a:rPr lang="en-US" sz="2800" b="1" dirty="0">
                <a:latin typeface="Arial" panose="020B0604020202020204" pitchFamily="34" charset="0"/>
                <a:cs typeface="Arial" panose="020B0604020202020204" pitchFamily="34" charset="0"/>
              </a:rPr>
              <a:t>How to we represent rivers?</a:t>
            </a:r>
          </a:p>
          <a:p>
            <a:pPr lvl="1"/>
            <a:r>
              <a:rPr lang="en-US" dirty="0">
                <a:latin typeface="Arial" panose="020B0604020202020204" pitchFamily="34" charset="0"/>
                <a:cs typeface="Arial" panose="020B0604020202020204" pitchFamily="34" charset="0"/>
              </a:rPr>
              <a:t>Raster</a:t>
            </a:r>
          </a:p>
          <a:p>
            <a:pPr lvl="1"/>
            <a:r>
              <a:rPr lang="en-US" dirty="0">
                <a:latin typeface="Arial" panose="020B0604020202020204" pitchFamily="34" charset="0"/>
                <a:cs typeface="Arial" panose="020B0604020202020204" pitchFamily="34" charset="0"/>
              </a:rPr>
              <a:t>Vector</a:t>
            </a:r>
          </a:p>
          <a:p>
            <a:r>
              <a:rPr lang="en-US" sz="2800" b="1" dirty="0">
                <a:latin typeface="Arial" panose="020B0604020202020204" pitchFamily="34" charset="0"/>
                <a:cs typeface="Arial" panose="020B0604020202020204" pitchFamily="34" charset="0"/>
              </a:rPr>
              <a:t>Flood Risk</a:t>
            </a:r>
          </a:p>
          <a:p>
            <a:r>
              <a:rPr lang="en-US" sz="2800" b="1" dirty="0">
                <a:latin typeface="Arial" panose="020B0604020202020204" pitchFamily="34" charset="0"/>
                <a:cs typeface="Arial" panose="020B0604020202020204" pitchFamily="34" charset="0"/>
              </a:rPr>
              <a:t>Climate Change</a:t>
            </a:r>
          </a:p>
          <a:p>
            <a:pPr lvl="1"/>
            <a:r>
              <a:rPr lang="en-US" dirty="0">
                <a:latin typeface="Arial" panose="020B0604020202020204" pitchFamily="34" charset="0"/>
                <a:cs typeface="Arial" panose="020B0604020202020204" pitchFamily="34" charset="0"/>
              </a:rPr>
              <a:t>Topology</a:t>
            </a:r>
          </a:p>
          <a:p>
            <a:pPr lvl="1"/>
            <a:r>
              <a:rPr lang="en-US" dirty="0">
                <a:latin typeface="Arial" panose="020B0604020202020204" pitchFamily="34" charset="0"/>
                <a:cs typeface="Arial" panose="020B0604020202020204" pitchFamily="34" charset="0"/>
              </a:rPr>
              <a:t>Geoprocessing Fundamentals</a:t>
            </a:r>
            <a:endParaRPr lang="en-US" sz="2400" dirty="0">
              <a:highlight>
                <a:srgbClr val="FFFF00"/>
              </a:highlight>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Geoprocessing Activity</a:t>
            </a:r>
          </a:p>
          <a:p>
            <a:pPr lvl="1"/>
            <a:endParaRPr lang="en-US" dirty="0"/>
          </a:p>
          <a:p>
            <a:endParaRPr lang="en-US" dirty="0"/>
          </a:p>
          <a:p>
            <a:endParaRPr lang="en-US" dirty="0"/>
          </a:p>
          <a:p>
            <a:endParaRPr lang="en-US" dirty="0"/>
          </a:p>
        </p:txBody>
      </p:sp>
      <p:sp>
        <p:nvSpPr>
          <p:cNvPr id="5" name="TextBox 4">
            <a:extLst>
              <a:ext uri="{FF2B5EF4-FFF2-40B4-BE49-F238E27FC236}">
                <a16:creationId xmlns:a16="http://schemas.microsoft.com/office/drawing/2014/main" id="{B1ED79B6-4D9E-652A-7DEE-E654F87E9EFF}"/>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2</a:t>
            </a:fld>
            <a:endParaRPr lang="en-US" sz="1200" dirty="0"/>
          </a:p>
        </p:txBody>
      </p:sp>
      <p:pic>
        <p:nvPicPr>
          <p:cNvPr id="1026" name="Picture 2" descr="What is GIS? | Geographic Information System Mapping Technology">
            <a:extLst>
              <a:ext uri="{FF2B5EF4-FFF2-40B4-BE49-F238E27FC236}">
                <a16:creationId xmlns:a16="http://schemas.microsoft.com/office/drawing/2014/main" id="{0E25A75B-AEBA-26B3-C881-EE859EC077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72400" y="365125"/>
            <a:ext cx="4619625" cy="31089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854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0800" y="243846"/>
            <a:ext cx="8385572" cy="1219199"/>
          </a:xfrm>
        </p:spPr>
        <p:txBody>
          <a:bodyPr>
            <a:noAutofit/>
          </a:bodyPr>
          <a:lstStyle/>
          <a:p>
            <a:pPr algn="ctr"/>
            <a:r>
              <a:rPr lang="en-US" b="1" dirty="0">
                <a:latin typeface="+mn-lt"/>
              </a:rPr>
              <a:t>Structure</a:t>
            </a:r>
          </a:p>
        </p:txBody>
      </p:sp>
      <p:sp>
        <p:nvSpPr>
          <p:cNvPr id="3" name="Content Placeholder 2"/>
          <p:cNvSpPr>
            <a:spLocks noGrp="1"/>
          </p:cNvSpPr>
          <p:nvPr>
            <p:ph idx="1"/>
          </p:nvPr>
        </p:nvSpPr>
        <p:spPr>
          <a:xfrm>
            <a:off x="1447800" y="2575216"/>
            <a:ext cx="9677400" cy="3129503"/>
          </a:xfrm>
        </p:spPr>
        <p:txBody>
          <a:bodyPr>
            <a:normAutofit/>
          </a:bodyPr>
          <a:lstStyle/>
          <a:p>
            <a:pPr marL="0" indent="0">
              <a:buNone/>
            </a:pPr>
            <a:endParaRPr lang="en-US" dirty="0"/>
          </a:p>
          <a:p>
            <a:pPr marL="0" indent="0" algn="ctr">
              <a:buNone/>
            </a:pPr>
            <a:endParaRPr lang="en-US" dirty="0"/>
          </a:p>
          <a:p>
            <a:endParaRPr lang="en-US"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3</a:t>
            </a:fld>
            <a:endParaRPr lang="en-US" sz="1200" dirty="0"/>
          </a:p>
        </p:txBody>
      </p:sp>
      <p:graphicFrame>
        <p:nvGraphicFramePr>
          <p:cNvPr id="5" name="Table 4">
            <a:extLst>
              <a:ext uri="{FF2B5EF4-FFF2-40B4-BE49-F238E27FC236}">
                <a16:creationId xmlns:a16="http://schemas.microsoft.com/office/drawing/2014/main" id="{1BE5277F-7B55-9F9E-AA27-700999EE5DED}"/>
              </a:ext>
            </a:extLst>
          </p:cNvPr>
          <p:cNvGraphicFramePr>
            <a:graphicFrameLocks noGrp="1"/>
          </p:cNvGraphicFramePr>
          <p:nvPr>
            <p:extLst>
              <p:ext uri="{D42A27DB-BD31-4B8C-83A1-F6EECF244321}">
                <p14:modId xmlns:p14="http://schemas.microsoft.com/office/powerpoint/2010/main" val="790216130"/>
              </p:ext>
            </p:extLst>
          </p:nvPr>
        </p:nvGraphicFramePr>
        <p:xfrm>
          <a:off x="762000" y="1657387"/>
          <a:ext cx="10591800" cy="3520911"/>
        </p:xfrm>
        <a:graphic>
          <a:graphicData uri="http://schemas.openxmlformats.org/drawingml/2006/table">
            <a:tbl>
              <a:tblPr firstRow="1" firstCol="1" bandRow="1">
                <a:tableStyleId>{5C22544A-7EE6-4342-B048-85BDC9FD1C3A}</a:tableStyleId>
              </a:tblPr>
              <a:tblGrid>
                <a:gridCol w="1068253">
                  <a:extLst>
                    <a:ext uri="{9D8B030D-6E8A-4147-A177-3AD203B41FA5}">
                      <a16:colId xmlns:a16="http://schemas.microsoft.com/office/drawing/2014/main" val="1368661131"/>
                    </a:ext>
                  </a:extLst>
                </a:gridCol>
                <a:gridCol w="1315054">
                  <a:extLst>
                    <a:ext uri="{9D8B030D-6E8A-4147-A177-3AD203B41FA5}">
                      <a16:colId xmlns:a16="http://schemas.microsoft.com/office/drawing/2014/main" val="2904023425"/>
                    </a:ext>
                  </a:extLst>
                </a:gridCol>
                <a:gridCol w="5978833">
                  <a:extLst>
                    <a:ext uri="{9D8B030D-6E8A-4147-A177-3AD203B41FA5}">
                      <a16:colId xmlns:a16="http://schemas.microsoft.com/office/drawing/2014/main" val="1854336953"/>
                    </a:ext>
                  </a:extLst>
                </a:gridCol>
                <a:gridCol w="2229660">
                  <a:extLst>
                    <a:ext uri="{9D8B030D-6E8A-4147-A177-3AD203B41FA5}">
                      <a16:colId xmlns:a16="http://schemas.microsoft.com/office/drawing/2014/main" val="3369334358"/>
                    </a:ext>
                  </a:extLst>
                </a:gridCol>
              </a:tblGrid>
              <a:tr h="0">
                <a:tc>
                  <a:txBody>
                    <a:bodyPr/>
                    <a:lstStyle/>
                    <a:p>
                      <a:pPr algn="l">
                        <a:lnSpc>
                          <a:spcPct val="100000"/>
                        </a:lnSpc>
                        <a:spcAft>
                          <a:spcPts val="800"/>
                        </a:spcAft>
                      </a:pPr>
                      <a:r>
                        <a:rPr lang="en-GB" sz="1400" dirty="0">
                          <a:effectLst/>
                        </a:rPr>
                        <a:t>Week No</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Date</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Theme</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Tutor</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536923642"/>
                  </a:ext>
                </a:extLst>
              </a:tr>
              <a:tr h="0">
                <a:tc>
                  <a:txBody>
                    <a:bodyPr/>
                    <a:lstStyle/>
                    <a:p>
                      <a:pPr algn="l">
                        <a:lnSpc>
                          <a:spcPct val="100000"/>
                        </a:lnSpc>
                        <a:spcAft>
                          <a:spcPts val="800"/>
                        </a:spcAft>
                      </a:pPr>
                      <a:r>
                        <a:rPr lang="en-GB" sz="1400" dirty="0">
                          <a:effectLst/>
                        </a:rPr>
                        <a:t>1</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31/01/24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Introduction to module and Management Plans </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688771336"/>
                  </a:ext>
                </a:extLst>
              </a:tr>
              <a:tr h="0">
                <a:tc>
                  <a:txBody>
                    <a:bodyPr/>
                    <a:lstStyle/>
                    <a:p>
                      <a:pPr algn="l">
                        <a:lnSpc>
                          <a:spcPct val="100000"/>
                        </a:lnSpc>
                        <a:spcAft>
                          <a:spcPts val="800"/>
                        </a:spcAft>
                      </a:pPr>
                      <a:r>
                        <a:rPr lang="en-GB" sz="1400">
                          <a:effectLst/>
                        </a:rPr>
                        <a:t>2</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7/02/24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Phase 1 Habitat Surveys and National Vegetation Classification (NVC) </a:t>
                      </a: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951358111"/>
                  </a:ext>
                </a:extLst>
              </a:tr>
              <a:tr h="0">
                <a:tc>
                  <a:txBody>
                    <a:bodyPr/>
                    <a:lstStyle/>
                    <a:p>
                      <a:pPr algn="l">
                        <a:lnSpc>
                          <a:spcPct val="100000"/>
                        </a:lnSpc>
                        <a:spcAft>
                          <a:spcPts val="800"/>
                        </a:spcAft>
                      </a:pPr>
                      <a:r>
                        <a:rPr lang="en-GB" sz="1400">
                          <a:effectLst/>
                        </a:rPr>
                        <a:t>3</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14/02/24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Natural Flood Salt March – Cwm Ivy </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897397942"/>
                  </a:ext>
                </a:extLst>
              </a:tr>
              <a:tr h="0">
                <a:tc>
                  <a:txBody>
                    <a:bodyPr/>
                    <a:lstStyle/>
                    <a:p>
                      <a:pPr algn="l">
                        <a:lnSpc>
                          <a:spcPct val="100000"/>
                        </a:lnSpc>
                        <a:spcAft>
                          <a:spcPts val="800"/>
                        </a:spcAft>
                      </a:pPr>
                      <a:r>
                        <a:rPr lang="en-GB" sz="1400">
                          <a:effectLst/>
                        </a:rPr>
                        <a:t>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21/02/24</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Flood risk, climate change and building resilience</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501719824"/>
                  </a:ext>
                </a:extLst>
              </a:tr>
              <a:tr h="0">
                <a:tc>
                  <a:txBody>
                    <a:bodyPr/>
                    <a:lstStyle/>
                    <a:p>
                      <a:pPr algn="l">
                        <a:lnSpc>
                          <a:spcPct val="100000"/>
                        </a:lnSpc>
                        <a:spcAft>
                          <a:spcPts val="800"/>
                        </a:spcAft>
                      </a:pPr>
                      <a:r>
                        <a:rPr lang="en-GB" sz="1400">
                          <a:effectLst/>
                        </a:rPr>
                        <a:t>5</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28/02/24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Habitat Classification</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025459304"/>
                  </a:ext>
                </a:extLst>
              </a:tr>
              <a:tr h="0">
                <a:tc>
                  <a:txBody>
                    <a:bodyPr/>
                    <a:lstStyle/>
                    <a:p>
                      <a:pPr algn="l">
                        <a:lnSpc>
                          <a:spcPct val="100000"/>
                        </a:lnSpc>
                        <a:spcAft>
                          <a:spcPts val="800"/>
                        </a:spcAft>
                      </a:pPr>
                      <a:r>
                        <a:rPr lang="en-GB" sz="1400">
                          <a:effectLst/>
                        </a:rPr>
                        <a:t>6</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6/03/24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LiDAR (theory and application)</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981381858"/>
                  </a:ext>
                </a:extLst>
              </a:tr>
              <a:tr h="320511">
                <a:tc>
                  <a:txBody>
                    <a:bodyPr/>
                    <a:lstStyle/>
                    <a:p>
                      <a:pPr algn="l">
                        <a:lnSpc>
                          <a:spcPct val="100000"/>
                        </a:lnSpc>
                        <a:spcAft>
                          <a:spcPts val="800"/>
                        </a:spcAft>
                      </a:pPr>
                      <a:r>
                        <a:rPr lang="en-GB" sz="1400">
                          <a:effectLst/>
                        </a:rPr>
                        <a:t>7</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13/03/24</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Near-census GIS (</a:t>
                      </a:r>
                      <a:r>
                        <a:rPr lang="en-GB" sz="1400" dirty="0" err="1">
                          <a:effectLst/>
                        </a:rPr>
                        <a:t>SfM</a:t>
                      </a:r>
                      <a:r>
                        <a:rPr lang="en-GB" sz="1400" dirty="0">
                          <a:effectLst/>
                        </a:rPr>
                        <a:t>)</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dirty="0">
                          <a:effectLst/>
                        </a:rPr>
                        <a:t>MD/AF</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486856542"/>
                  </a:ext>
                </a:extLst>
              </a:tr>
              <a:tr h="0">
                <a:tc>
                  <a:txBody>
                    <a:bodyPr/>
                    <a:lstStyle/>
                    <a:p>
                      <a:pPr algn="l">
                        <a:lnSpc>
                          <a:spcPct val="100000"/>
                        </a:lnSpc>
                        <a:spcAft>
                          <a:spcPts val="800"/>
                        </a:spcAft>
                      </a:pPr>
                      <a:r>
                        <a:rPr lang="en-GB" sz="1400">
                          <a:effectLst/>
                        </a:rPr>
                        <a:t>8</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20/03/24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Habitat Creation</a:t>
                      </a: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456287150"/>
                  </a:ext>
                </a:extLst>
              </a:tr>
              <a:tr h="0">
                <a:tc>
                  <a:txBody>
                    <a:bodyPr/>
                    <a:lstStyle/>
                    <a:p>
                      <a:pPr algn="l">
                        <a:lnSpc>
                          <a:spcPct val="100000"/>
                        </a:lnSpc>
                        <a:spcAft>
                          <a:spcPts val="800"/>
                        </a:spcAft>
                      </a:pPr>
                      <a:r>
                        <a:rPr lang="en-GB" sz="1400" dirty="0">
                          <a:solidFill>
                            <a:schemeClr val="bg1"/>
                          </a:solidFill>
                          <a:effectLst/>
                        </a:rPr>
                        <a:t> </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800"/>
                        </a:spcAft>
                      </a:pPr>
                      <a:r>
                        <a:rPr lang="en-GB" sz="1400" dirty="0">
                          <a:solidFill>
                            <a:schemeClr val="bg1"/>
                          </a:solidFill>
                          <a:effectLst/>
                        </a:rPr>
                        <a:t>27/03/24</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1000"/>
                        </a:spcAft>
                      </a:pPr>
                      <a:r>
                        <a:rPr lang="en-GB" sz="1400" dirty="0">
                          <a:solidFill>
                            <a:schemeClr val="bg1"/>
                          </a:solidFill>
                          <a:effectLst/>
                        </a:rPr>
                        <a:t>Easter Break</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ctr">
                        <a:lnSpc>
                          <a:spcPct val="100000"/>
                        </a:lnSpc>
                        <a:spcAft>
                          <a:spcPts val="800"/>
                        </a:spcAft>
                      </a:pPr>
                      <a:r>
                        <a:rPr lang="en-GB" sz="1400">
                          <a:effectLst/>
                        </a:rPr>
                        <a:t> </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extLst>
                  <a:ext uri="{0D108BD9-81ED-4DB2-BD59-A6C34878D82A}">
                    <a16:rowId xmlns:a16="http://schemas.microsoft.com/office/drawing/2014/main" val="530333512"/>
                  </a:ext>
                </a:extLst>
              </a:tr>
              <a:tr h="0">
                <a:tc>
                  <a:txBody>
                    <a:bodyPr/>
                    <a:lstStyle/>
                    <a:p>
                      <a:pPr algn="l">
                        <a:lnSpc>
                          <a:spcPct val="100000"/>
                        </a:lnSpc>
                        <a:spcAft>
                          <a:spcPts val="800"/>
                        </a:spcAft>
                      </a:pPr>
                      <a:r>
                        <a:rPr lang="en-GB" sz="1400">
                          <a:solidFill>
                            <a:schemeClr val="bg1"/>
                          </a:solidFill>
                          <a:effectLst/>
                        </a:rPr>
                        <a:t> </a:t>
                      </a:r>
                      <a:endParaRPr lang="en-GB" sz="140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800"/>
                        </a:spcAft>
                      </a:pPr>
                      <a:r>
                        <a:rPr lang="en-GB" sz="1400">
                          <a:solidFill>
                            <a:schemeClr val="bg1"/>
                          </a:solidFill>
                          <a:effectLst/>
                        </a:rPr>
                        <a:t>3/04/24</a:t>
                      </a:r>
                      <a:endParaRPr lang="en-GB" sz="140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1000"/>
                        </a:spcAft>
                      </a:pPr>
                      <a:r>
                        <a:rPr lang="en-GB" sz="1400" dirty="0">
                          <a:solidFill>
                            <a:schemeClr val="bg1"/>
                          </a:solidFill>
                          <a:effectLst/>
                        </a:rPr>
                        <a:t>Easter Break</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ctr">
                        <a:lnSpc>
                          <a:spcPct val="100000"/>
                        </a:lnSpc>
                        <a:spcAft>
                          <a:spcPts val="800"/>
                        </a:spcAft>
                      </a:pPr>
                      <a:r>
                        <a:rPr lang="en-GB" sz="1400" dirty="0">
                          <a:effectLst/>
                        </a:rPr>
                        <a:t> </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extLst>
                  <a:ext uri="{0D108BD9-81ED-4DB2-BD59-A6C34878D82A}">
                    <a16:rowId xmlns:a16="http://schemas.microsoft.com/office/drawing/2014/main" val="1064723561"/>
                  </a:ext>
                </a:extLst>
              </a:tr>
              <a:tr h="0">
                <a:tc>
                  <a:txBody>
                    <a:bodyPr/>
                    <a:lstStyle/>
                    <a:p>
                      <a:pPr algn="l">
                        <a:lnSpc>
                          <a:spcPct val="100000"/>
                        </a:lnSpc>
                        <a:spcAft>
                          <a:spcPts val="800"/>
                        </a:spcAft>
                      </a:pPr>
                      <a:r>
                        <a:rPr lang="en-GB" sz="1400">
                          <a:solidFill>
                            <a:schemeClr val="bg1"/>
                          </a:solidFill>
                          <a:effectLst/>
                        </a:rPr>
                        <a:t> </a:t>
                      </a:r>
                      <a:endParaRPr lang="en-GB" sz="140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800"/>
                        </a:spcAft>
                      </a:pPr>
                      <a:r>
                        <a:rPr lang="en-GB" sz="1400" dirty="0">
                          <a:solidFill>
                            <a:schemeClr val="bg1"/>
                          </a:solidFill>
                          <a:effectLst/>
                        </a:rPr>
                        <a:t>10/04/24</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1000"/>
                        </a:spcAft>
                      </a:pPr>
                      <a:r>
                        <a:rPr lang="en-GB" sz="1400" dirty="0">
                          <a:solidFill>
                            <a:schemeClr val="bg1"/>
                          </a:solidFill>
                          <a:effectLst/>
                        </a:rPr>
                        <a:t>Easter Break</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ctr">
                        <a:lnSpc>
                          <a:spcPct val="100000"/>
                        </a:lnSpc>
                        <a:spcAft>
                          <a:spcPts val="800"/>
                        </a:spcAft>
                      </a:pPr>
                      <a:r>
                        <a:rPr lang="en-GB" sz="1400" dirty="0">
                          <a:effectLst/>
                        </a:rPr>
                        <a:t> </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extLst>
                  <a:ext uri="{0D108BD9-81ED-4DB2-BD59-A6C34878D82A}">
                    <a16:rowId xmlns:a16="http://schemas.microsoft.com/office/drawing/2014/main" val="892000516"/>
                  </a:ext>
                </a:extLst>
              </a:tr>
              <a:tr h="0">
                <a:tc>
                  <a:txBody>
                    <a:bodyPr/>
                    <a:lstStyle/>
                    <a:p>
                      <a:pPr algn="l">
                        <a:lnSpc>
                          <a:spcPct val="100000"/>
                        </a:lnSpc>
                        <a:spcAft>
                          <a:spcPts val="800"/>
                        </a:spcAft>
                      </a:pPr>
                      <a:r>
                        <a:rPr lang="en-GB" sz="1400">
                          <a:effectLst/>
                        </a:rPr>
                        <a:t>9</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17/04/24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1000"/>
                        </a:spcAft>
                      </a:pPr>
                      <a:r>
                        <a:rPr lang="en-GB" sz="1400" dirty="0">
                          <a:effectLst/>
                        </a:rPr>
                        <a:t>Google Earth Engine (the cloud!)</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741657805"/>
                  </a:ext>
                </a:extLst>
              </a:tr>
              <a:tr h="0">
                <a:tc>
                  <a:txBody>
                    <a:bodyPr/>
                    <a:lstStyle/>
                    <a:p>
                      <a:pPr algn="l">
                        <a:lnSpc>
                          <a:spcPct val="100000"/>
                        </a:lnSpc>
                        <a:spcAft>
                          <a:spcPts val="800"/>
                        </a:spcAft>
                      </a:pPr>
                      <a:r>
                        <a:rPr lang="en-GB" sz="1400">
                          <a:effectLst/>
                        </a:rPr>
                        <a:t>10</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24/04/24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1000"/>
                        </a:spcAft>
                      </a:pPr>
                      <a:r>
                        <a:rPr lang="en-GB" sz="1400" dirty="0">
                          <a:effectLst/>
                        </a:rPr>
                        <a:t>Biodiversity on degraded landscapes</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826350766"/>
                  </a:ext>
                </a:extLst>
              </a:tr>
              <a:tr h="0">
                <a:tc>
                  <a:txBody>
                    <a:bodyPr/>
                    <a:lstStyle/>
                    <a:p>
                      <a:pPr algn="l">
                        <a:lnSpc>
                          <a:spcPct val="100000"/>
                        </a:lnSpc>
                        <a:spcAft>
                          <a:spcPts val="800"/>
                        </a:spcAft>
                      </a:pPr>
                      <a:r>
                        <a:rPr lang="en-GB" sz="1400">
                          <a:effectLst/>
                        </a:rPr>
                        <a:t>11</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1/05/24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Course Recap &amp; assignment drop in ‘surgery’</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923540231"/>
                  </a:ext>
                </a:extLst>
              </a:tr>
              <a:tr h="0">
                <a:tc>
                  <a:txBody>
                    <a:bodyPr/>
                    <a:lstStyle/>
                    <a:p>
                      <a:pPr algn="l">
                        <a:lnSpc>
                          <a:spcPct val="100000"/>
                        </a:lnSpc>
                        <a:spcAft>
                          <a:spcPts val="800"/>
                        </a:spcAft>
                      </a:pPr>
                      <a:r>
                        <a:rPr lang="en-GB" sz="1400">
                          <a:effectLst/>
                        </a:rPr>
                        <a:t>12</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8/05/24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Assignment Presentation</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dirty="0">
                          <a:effectLst/>
                        </a:rPr>
                        <a:t>AF</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625178839"/>
                  </a:ext>
                </a:extLst>
              </a:tr>
            </a:tbl>
          </a:graphicData>
        </a:graphic>
      </p:graphicFrame>
      <p:sp>
        <p:nvSpPr>
          <p:cNvPr id="6" name="Rectangle 5">
            <a:extLst>
              <a:ext uri="{FF2B5EF4-FFF2-40B4-BE49-F238E27FC236}">
                <a16:creationId xmlns:a16="http://schemas.microsoft.com/office/drawing/2014/main" id="{2E14410A-F349-A16C-762C-2C471A775987}"/>
              </a:ext>
            </a:extLst>
          </p:cNvPr>
          <p:cNvSpPr/>
          <p:nvPr/>
        </p:nvSpPr>
        <p:spPr>
          <a:xfrm>
            <a:off x="723900" y="2438400"/>
            <a:ext cx="10629900" cy="304800"/>
          </a:xfrm>
          <a:prstGeom prst="rect">
            <a:avLst/>
          </a:prstGeom>
          <a:noFill/>
          <a:ln w="57150">
            <a:solidFill>
              <a:srgbClr val="B9401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78727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F24A09B-713F-43FC-AB6E-B88083968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226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0B91AB35-C3B4-4B70-B3DD-13D63B7DA2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3975" y="2423149"/>
            <a:ext cx="0" cy="201168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4" name="Picture 4" descr="Illustration of data layered over land">
            <a:extLst>
              <a:ext uri="{FF2B5EF4-FFF2-40B4-BE49-F238E27FC236}">
                <a16:creationId xmlns:a16="http://schemas.microsoft.com/office/drawing/2014/main" id="{28BAAE36-007E-9F48-5DF6-C6DB2331B8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5538" y="639763"/>
            <a:ext cx="5240338" cy="5578475"/>
          </a:xfrm>
          <a:prstGeom prst="rect">
            <a:avLst/>
          </a:prstGeom>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F74611C-2CD5-7350-7B35-34D12FF98B56}"/>
              </a:ext>
            </a:extLst>
          </p:cNvPr>
          <p:cNvSpPr txBox="1"/>
          <p:nvPr/>
        </p:nvSpPr>
        <p:spPr>
          <a:xfrm>
            <a:off x="6205538" y="5102225"/>
            <a:ext cx="5240338" cy="1116013"/>
          </a:xfrm>
          <a:prstGeom prst="rect">
            <a:avLst/>
          </a:prstGeom>
          <a:solidFill>
            <a:srgbClr val="000000">
              <a:alpha val="50000"/>
            </a:srgbClr>
          </a:solidFill>
          <a:ln>
            <a:noFill/>
          </a:ln>
        </p:spPr>
        <p:txBody>
          <a:bodyPr wrap="square" rtlCol="0" anchor="ctr">
            <a:noAutofit/>
          </a:bodyPr>
          <a:lstStyle/>
          <a:p>
            <a:pPr algn="ctr" defTabSz="694944">
              <a:spcAft>
                <a:spcPts val="600"/>
              </a:spcAft>
            </a:pPr>
            <a:fld id="{2F8B7DED-8995-7941-9745-9234FFE365FF}" type="slidenum">
              <a:rPr lang="en-US" sz="1300" kern="1200">
                <a:solidFill>
                  <a:srgbClr val="FFFFFF"/>
                </a:solidFill>
                <a:latin typeface="+mn-lt"/>
                <a:ea typeface="+mn-ea"/>
                <a:cs typeface="+mn-cs"/>
              </a:rPr>
              <a:pPr algn="ctr" defTabSz="694944">
                <a:spcAft>
                  <a:spcPts val="600"/>
                </a:spcAft>
              </a:pPr>
              <a:t>4</a:t>
            </a:fld>
            <a:endParaRPr lang="en-US" sz="1300">
              <a:solidFill>
                <a:srgbClr val="FFFFFF"/>
              </a:solidFill>
            </a:endParaRPr>
          </a:p>
        </p:txBody>
      </p:sp>
      <p:sp>
        <p:nvSpPr>
          <p:cNvPr id="2" name="Title 1"/>
          <p:cNvSpPr>
            <a:spLocks noGrp="1"/>
          </p:cNvSpPr>
          <p:nvPr>
            <p:ph type="title"/>
          </p:nvPr>
        </p:nvSpPr>
        <p:spPr>
          <a:xfrm>
            <a:off x="646744" y="640080"/>
            <a:ext cx="4173905" cy="5577818"/>
          </a:xfrm>
        </p:spPr>
        <p:txBody>
          <a:bodyPr vert="horz" lIns="91440" tIns="45720" rIns="91440" bIns="45720" rtlCol="0" anchor="ctr">
            <a:normAutofit/>
          </a:bodyPr>
          <a:lstStyle/>
          <a:p>
            <a:pPr algn="r"/>
            <a:r>
              <a:rPr lang="en-US" sz="5400" b="1" kern="1200" dirty="0">
                <a:solidFill>
                  <a:srgbClr val="FFFFFF"/>
                </a:solidFill>
                <a:latin typeface="+mj-lt"/>
                <a:ea typeface="+mj-ea"/>
                <a:cs typeface="+mj-cs"/>
              </a:rPr>
              <a:t>Rivers in GIS</a:t>
            </a:r>
          </a:p>
        </p:txBody>
      </p:sp>
    </p:spTree>
    <p:extLst>
      <p:ext uri="{BB962C8B-B14F-4D97-AF65-F5344CB8AC3E}">
        <p14:creationId xmlns:p14="http://schemas.microsoft.com/office/powerpoint/2010/main" val="2893264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0601"/>
            <a:ext cx="9757172" cy="1219199"/>
          </a:xfrm>
        </p:spPr>
        <p:txBody>
          <a:bodyPr>
            <a:noAutofit/>
          </a:bodyPr>
          <a:lstStyle/>
          <a:p>
            <a:pPr algn="ctr"/>
            <a:r>
              <a:rPr lang="en-US" b="1" dirty="0">
                <a:latin typeface="+mn-lt"/>
              </a:rPr>
              <a:t>Rivers in GIS</a:t>
            </a:r>
          </a:p>
        </p:txBody>
      </p:sp>
      <p:sp>
        <p:nvSpPr>
          <p:cNvPr id="3" name="Content Placeholder 2"/>
          <p:cNvSpPr>
            <a:spLocks noGrp="1"/>
          </p:cNvSpPr>
          <p:nvPr>
            <p:ph idx="1"/>
          </p:nvPr>
        </p:nvSpPr>
        <p:spPr>
          <a:xfrm>
            <a:off x="1447800" y="2575216"/>
            <a:ext cx="9677400" cy="3129503"/>
          </a:xfrm>
        </p:spPr>
        <p:txBody>
          <a:bodyPr>
            <a:normAutofit/>
          </a:bodyPr>
          <a:lstStyle/>
          <a:p>
            <a:pPr marL="0" indent="0" algn="just" fontAlgn="base" hangingPunct="0">
              <a:lnSpc>
                <a:spcPct val="150000"/>
              </a:lnSpc>
              <a:spcAft>
                <a:spcPts val="800"/>
              </a:spcAft>
              <a:buNone/>
            </a:pP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indent="0">
              <a:buNone/>
            </a:pPr>
            <a:endParaRPr lang="en-US" dirty="0"/>
          </a:p>
          <a:p>
            <a:pPr marL="0" indent="0" algn="ctr">
              <a:buNone/>
            </a:pPr>
            <a:endParaRPr lang="en-US" dirty="0"/>
          </a:p>
          <a:p>
            <a:endParaRPr lang="en-US"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5</a:t>
            </a:fld>
            <a:endParaRPr lang="en-US" sz="1200" dirty="0"/>
          </a:p>
        </p:txBody>
      </p:sp>
      <p:pic>
        <p:nvPicPr>
          <p:cNvPr id="6146" name="Picture 2">
            <a:extLst>
              <a:ext uri="{FF2B5EF4-FFF2-40B4-BE49-F238E27FC236}">
                <a16:creationId xmlns:a16="http://schemas.microsoft.com/office/drawing/2014/main" id="{EE96AE16-5DCC-B314-EF71-C707D5084C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2575216"/>
            <a:ext cx="5846737" cy="4057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03729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Arc 7176">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838200" y="365125"/>
            <a:ext cx="10515600" cy="1325563"/>
          </a:xfrm>
        </p:spPr>
        <p:txBody>
          <a:bodyPr>
            <a:normAutofit/>
          </a:bodyPr>
          <a:lstStyle/>
          <a:p>
            <a:pPr algn="ctr"/>
            <a:r>
              <a:rPr lang="en-US" b="1" dirty="0">
                <a:latin typeface="+mn-lt"/>
              </a:rPr>
              <a:t>Rivers in GIS</a:t>
            </a:r>
          </a:p>
        </p:txBody>
      </p:sp>
      <p:sp>
        <p:nvSpPr>
          <p:cNvPr id="3" name="Content Placeholder 2"/>
          <p:cNvSpPr>
            <a:spLocks/>
          </p:cNvSpPr>
          <p:nvPr/>
        </p:nvSpPr>
        <p:spPr>
          <a:xfrm>
            <a:off x="1128712" y="2605596"/>
            <a:ext cx="9210332" cy="2978461"/>
          </a:xfrm>
          <a:prstGeom prst="rect">
            <a:avLst/>
          </a:prstGeom>
        </p:spPr>
        <p:txBody>
          <a:bodyPr>
            <a:normAutofit/>
          </a:bodyPr>
          <a:lstStyle/>
          <a:p>
            <a:pPr algn="just" defTabSz="868680" fontAlgn="base" hangingPunct="0">
              <a:lnSpc>
                <a:spcPct val="150000"/>
              </a:lnSpc>
              <a:spcAft>
                <a:spcPts val="760"/>
              </a:spcAft>
            </a:pPr>
            <a:endParaRPr lang="en-GB" sz="1710" kern="1200">
              <a:solidFill>
                <a:schemeClr val="tx1"/>
              </a:solidFill>
              <a:latin typeface="Times New Roman" panose="02020603050405020304" pitchFamily="18" charset="0"/>
              <a:ea typeface="+mn-ea"/>
              <a:cs typeface="Arial" panose="020B0604020202020204" pitchFamily="34" charset="0"/>
            </a:endParaRPr>
          </a:p>
          <a:p>
            <a:pPr defTabSz="868680"/>
            <a:endParaRPr lang="en-US" sz="1710" kern="1200">
              <a:solidFill>
                <a:schemeClr val="tx1"/>
              </a:solidFill>
              <a:latin typeface="+mn-lt"/>
              <a:ea typeface="+mn-ea"/>
              <a:cs typeface="+mn-cs"/>
            </a:endParaRPr>
          </a:p>
          <a:p>
            <a:pPr algn="ctr" defTabSz="868680"/>
            <a:endParaRPr lang="en-US" sz="1710" kern="1200">
              <a:solidFill>
                <a:schemeClr val="tx1"/>
              </a:solidFill>
              <a:latin typeface="+mn-lt"/>
              <a:ea typeface="+mn-ea"/>
              <a:cs typeface="+mn-cs"/>
            </a:endParaRPr>
          </a:p>
          <a:p>
            <a:endParaRPr lang="en-US">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9468776" y="5883932"/>
            <a:ext cx="258404" cy="267766"/>
          </a:xfrm>
          <a:prstGeom prst="rect">
            <a:avLst/>
          </a:prstGeom>
          <a:noFill/>
        </p:spPr>
        <p:txBody>
          <a:bodyPr wrap="none" rtlCol="0">
            <a:spAutoFit/>
          </a:bodyPr>
          <a:lstStyle/>
          <a:p>
            <a:pPr defTabSz="868680">
              <a:spcAft>
                <a:spcPts val="600"/>
              </a:spcAft>
            </a:pPr>
            <a:fld id="{2F8B7DED-8995-7941-9745-9234FFE365FF}" type="slidenum">
              <a:rPr lang="en-US" sz="1140" kern="1200">
                <a:solidFill>
                  <a:schemeClr val="tx1"/>
                </a:solidFill>
                <a:latin typeface="+mn-lt"/>
                <a:ea typeface="+mn-ea"/>
                <a:cs typeface="+mn-cs"/>
              </a:rPr>
              <a:pPr defTabSz="868680">
                <a:spcAft>
                  <a:spcPts val="600"/>
                </a:spcAft>
              </a:pPr>
              <a:t>6</a:t>
            </a:fld>
            <a:endParaRPr lang="en-US" sz="1200"/>
          </a:p>
        </p:txBody>
      </p:sp>
      <p:pic>
        <p:nvPicPr>
          <p:cNvPr id="7170" name="Picture 2">
            <a:extLst>
              <a:ext uri="{FF2B5EF4-FFF2-40B4-BE49-F238E27FC236}">
                <a16:creationId xmlns:a16="http://schemas.microsoft.com/office/drawing/2014/main" id="{83EBA004-2000-07C2-5B52-149C394A9F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6190" y="1825625"/>
            <a:ext cx="5439172" cy="435133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5C8934E-58A7-0FEC-3F73-3A3C5419B71B}"/>
              </a:ext>
            </a:extLst>
          </p:cNvPr>
          <p:cNvSpPr txBox="1"/>
          <p:nvPr/>
        </p:nvSpPr>
        <p:spPr>
          <a:xfrm>
            <a:off x="6712929" y="1880602"/>
            <a:ext cx="4422880" cy="1015663"/>
          </a:xfrm>
          <a:prstGeom prst="rect">
            <a:avLst/>
          </a:prstGeom>
          <a:noFill/>
        </p:spPr>
        <p:txBody>
          <a:bodyPr wrap="square">
            <a:spAutoFit/>
          </a:bodyPr>
          <a:lstStyle/>
          <a:p>
            <a:pPr defTabSz="868680">
              <a:spcAft>
                <a:spcPts val="600"/>
              </a:spcAft>
            </a:pPr>
            <a:r>
              <a:rPr lang="en-GB" sz="2000" kern="1200" dirty="0">
                <a:solidFill>
                  <a:schemeClr val="tx1"/>
                </a:solidFill>
                <a:latin typeface="+mn-lt"/>
                <a:ea typeface="+mn-ea"/>
                <a:cs typeface="+mn-cs"/>
                <a:hlinkClick r:id="rId4"/>
              </a:rPr>
              <a:t>Characterization of River Networks: A GIS Approach and Its Applications - PMC (nih.gov)</a:t>
            </a:r>
            <a:endParaRPr lang="en-GB" sz="2400" dirty="0"/>
          </a:p>
        </p:txBody>
      </p:sp>
    </p:spTree>
    <p:extLst>
      <p:ext uri="{BB962C8B-B14F-4D97-AF65-F5344CB8AC3E}">
        <p14:creationId xmlns:p14="http://schemas.microsoft.com/office/powerpoint/2010/main" val="8650849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990601"/>
            <a:ext cx="10290572" cy="1219199"/>
          </a:xfrm>
        </p:spPr>
        <p:txBody>
          <a:bodyPr>
            <a:noAutofit/>
          </a:bodyPr>
          <a:lstStyle/>
          <a:p>
            <a:pPr algn="ctr"/>
            <a:r>
              <a:rPr lang="en-US" b="1" dirty="0">
                <a:latin typeface="+mn-lt"/>
              </a:rPr>
              <a:t>Representing rivers </a:t>
            </a:r>
          </a:p>
        </p:txBody>
      </p:sp>
      <p:sp>
        <p:nvSpPr>
          <p:cNvPr id="3" name="Content Placeholder 2"/>
          <p:cNvSpPr>
            <a:spLocks noGrp="1"/>
          </p:cNvSpPr>
          <p:nvPr>
            <p:ph idx="1"/>
          </p:nvPr>
        </p:nvSpPr>
        <p:spPr>
          <a:xfrm>
            <a:off x="914400" y="2575216"/>
            <a:ext cx="4800600" cy="3129503"/>
          </a:xfrm>
        </p:spPr>
        <p:txBody>
          <a:bodyPr>
            <a:normAutofit/>
          </a:bodyPr>
          <a:lstStyle/>
          <a:p>
            <a:pPr marL="0" indent="0">
              <a:buNone/>
            </a:pPr>
            <a:r>
              <a:rPr lang="en-GB" dirty="0">
                <a:hlinkClick r:id="rId3"/>
              </a:rPr>
              <a:t>OS Open Rivers | Data Products | OS (ordnancesurvey.co.uk)</a:t>
            </a:r>
            <a:endParaRPr lang="en-US" dirty="0"/>
          </a:p>
          <a:p>
            <a:pPr marL="0" indent="0" algn="ctr">
              <a:buNone/>
            </a:pPr>
            <a:endParaRPr lang="en-US" dirty="0"/>
          </a:p>
          <a:p>
            <a:endParaRPr lang="en-US"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smtClean="0"/>
              <a:t>7</a:t>
            </a:fld>
            <a:endParaRPr lang="en-US" sz="1200" dirty="0"/>
          </a:p>
        </p:txBody>
      </p:sp>
      <p:pic>
        <p:nvPicPr>
          <p:cNvPr id="1026" name="Picture 2" descr="OS Open Rivers | Data Products | OS">
            <a:extLst>
              <a:ext uri="{FF2B5EF4-FFF2-40B4-BE49-F238E27FC236}">
                <a16:creationId xmlns:a16="http://schemas.microsoft.com/office/drawing/2014/main" id="{5C56FA9C-3863-F240-14D0-4B44D5C4DC8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2658591"/>
            <a:ext cx="5413929" cy="3046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7652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990601"/>
            <a:ext cx="10290572" cy="1219199"/>
          </a:xfrm>
        </p:spPr>
        <p:txBody>
          <a:bodyPr>
            <a:noAutofit/>
          </a:bodyPr>
          <a:lstStyle/>
          <a:p>
            <a:pPr algn="ctr"/>
            <a:r>
              <a:rPr lang="en-US" b="1" dirty="0">
                <a:latin typeface="+mn-lt"/>
              </a:rPr>
              <a:t>Representing rivers </a:t>
            </a:r>
          </a:p>
        </p:txBody>
      </p:sp>
      <p:sp>
        <p:nvSpPr>
          <p:cNvPr id="3" name="Content Placeholder 2"/>
          <p:cNvSpPr>
            <a:spLocks noGrp="1"/>
          </p:cNvSpPr>
          <p:nvPr>
            <p:ph idx="1"/>
          </p:nvPr>
        </p:nvSpPr>
        <p:spPr>
          <a:xfrm>
            <a:off x="914400" y="2575216"/>
            <a:ext cx="4800600" cy="3129503"/>
          </a:xfrm>
        </p:spPr>
        <p:txBody>
          <a:bodyPr>
            <a:normAutofit/>
          </a:bodyPr>
          <a:lstStyle/>
          <a:p>
            <a:pPr marL="0" indent="0">
              <a:buNone/>
            </a:pPr>
            <a:r>
              <a:rPr lang="en-GB" dirty="0"/>
              <a:t>Vector v Raster</a:t>
            </a:r>
            <a:endParaRPr lang="en-US" dirty="0"/>
          </a:p>
          <a:p>
            <a:pPr marL="0" indent="0" algn="ctr">
              <a:buNone/>
            </a:pPr>
            <a:endParaRPr lang="en-US" dirty="0"/>
          </a:p>
          <a:p>
            <a:endParaRPr lang="en-US"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8</a:t>
            </a:fld>
            <a:endParaRPr lang="en-US" sz="1200" dirty="0"/>
          </a:p>
        </p:txBody>
      </p:sp>
      <p:pic>
        <p:nvPicPr>
          <p:cNvPr id="2050" name="Picture 2" descr="The top image shows vector GIS data to show lakes and rivers in blue and the background in gray. The bottom image shows the same area as a raster file with blocks of color to show rivers and lakes in blue and the background in shades of greens and yellow.">
            <a:extLst>
              <a:ext uri="{FF2B5EF4-FFF2-40B4-BE49-F238E27FC236}">
                <a16:creationId xmlns:a16="http://schemas.microsoft.com/office/drawing/2014/main" id="{013C0503-4324-8054-77CF-9E8800B3F2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6895" y="1815867"/>
            <a:ext cx="3380705" cy="46482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98BA10D-FADC-D078-9BFB-462E78464A2B}"/>
              </a:ext>
            </a:extLst>
          </p:cNvPr>
          <p:cNvSpPr txBox="1"/>
          <p:nvPr/>
        </p:nvSpPr>
        <p:spPr>
          <a:xfrm>
            <a:off x="842855" y="3200400"/>
            <a:ext cx="6134986" cy="707886"/>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hlinkClick r:id="rId4"/>
              </a:rPr>
              <a:t>Types of GIS Data Explored: Vector and Raster - Geography Realm</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31463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990601"/>
            <a:ext cx="8385572" cy="1219199"/>
          </a:xfrm>
        </p:spPr>
        <p:txBody>
          <a:bodyPr>
            <a:noAutofit/>
          </a:bodyPr>
          <a:lstStyle/>
          <a:p>
            <a:pPr algn="ctr"/>
            <a:r>
              <a:rPr lang="en-US" b="1" dirty="0">
                <a:latin typeface="+mn-lt"/>
              </a:rPr>
              <a:t>Flood Risk</a:t>
            </a:r>
          </a:p>
        </p:txBody>
      </p:sp>
      <p:sp>
        <p:nvSpPr>
          <p:cNvPr id="3" name="Content Placeholder 2"/>
          <p:cNvSpPr>
            <a:spLocks noGrp="1"/>
          </p:cNvSpPr>
          <p:nvPr>
            <p:ph idx="1"/>
          </p:nvPr>
        </p:nvSpPr>
        <p:spPr>
          <a:xfrm>
            <a:off x="1447800" y="2575216"/>
            <a:ext cx="9677400" cy="3129503"/>
          </a:xfrm>
        </p:spPr>
        <p:txBody>
          <a:bodyPr>
            <a:normAutofit/>
          </a:bodyPr>
          <a:lstStyle/>
          <a:p>
            <a:pPr marL="0" indent="0">
              <a:buNone/>
            </a:pPr>
            <a:endParaRPr lang="en-US" dirty="0"/>
          </a:p>
          <a:p>
            <a:pPr marL="0" indent="0" algn="ctr">
              <a:buNone/>
            </a:pPr>
            <a:endParaRPr lang="en-US" dirty="0"/>
          </a:p>
          <a:p>
            <a:endParaRPr lang="en-US"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9</a:t>
            </a:fld>
            <a:endParaRPr lang="en-US" sz="1200" dirty="0"/>
          </a:p>
        </p:txBody>
      </p:sp>
      <p:pic>
        <p:nvPicPr>
          <p:cNvPr id="7" name="Picture 6">
            <a:extLst>
              <a:ext uri="{FF2B5EF4-FFF2-40B4-BE49-F238E27FC236}">
                <a16:creationId xmlns:a16="http://schemas.microsoft.com/office/drawing/2014/main" id="{1E4960CA-C2FC-0D74-D68E-BB399FBBC647}"/>
              </a:ext>
            </a:extLst>
          </p:cNvPr>
          <p:cNvPicPr>
            <a:picLocks noChangeAspect="1"/>
          </p:cNvPicPr>
          <p:nvPr/>
        </p:nvPicPr>
        <p:blipFill rotWithShape="1">
          <a:blip r:embed="rId3"/>
          <a:srcRect l="15926" t="12223" r="16667" b="8889"/>
          <a:stretch/>
        </p:blipFill>
        <p:spPr>
          <a:xfrm>
            <a:off x="609600" y="2057400"/>
            <a:ext cx="5867400" cy="4577862"/>
          </a:xfrm>
          <a:prstGeom prst="rect">
            <a:avLst/>
          </a:prstGeom>
        </p:spPr>
      </p:pic>
      <p:sp>
        <p:nvSpPr>
          <p:cNvPr id="9" name="TextBox 8">
            <a:extLst>
              <a:ext uri="{FF2B5EF4-FFF2-40B4-BE49-F238E27FC236}">
                <a16:creationId xmlns:a16="http://schemas.microsoft.com/office/drawing/2014/main" id="{2CC63308-F9B7-22E7-7686-9C9C2E91B96B}"/>
              </a:ext>
            </a:extLst>
          </p:cNvPr>
          <p:cNvSpPr txBox="1"/>
          <p:nvPr/>
        </p:nvSpPr>
        <p:spPr>
          <a:xfrm>
            <a:off x="6705600" y="2580532"/>
            <a:ext cx="4724400" cy="923330"/>
          </a:xfrm>
          <a:prstGeom prst="rect">
            <a:avLst/>
          </a:prstGeom>
          <a:noFill/>
        </p:spPr>
        <p:txBody>
          <a:bodyPr wrap="square">
            <a:spAutoFit/>
          </a:bodyPr>
          <a:lstStyle/>
          <a:p>
            <a:r>
              <a:rPr lang="en-GB" dirty="0">
                <a:hlinkClick r:id="rId4"/>
              </a:rPr>
              <a:t>Learn more about this area's flood risk - Check your long term flood risk - GOV.UK (check-long-term-flood-risk.service.gov.uk)</a:t>
            </a:r>
            <a:endParaRPr lang="en-GB" dirty="0"/>
          </a:p>
        </p:txBody>
      </p:sp>
    </p:spTree>
    <p:extLst>
      <p:ext uri="{BB962C8B-B14F-4D97-AF65-F5344CB8AC3E}">
        <p14:creationId xmlns:p14="http://schemas.microsoft.com/office/powerpoint/2010/main" val="12219808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990601"/>
            <a:ext cx="8385572" cy="1219199"/>
          </a:xfrm>
        </p:spPr>
        <p:txBody>
          <a:bodyPr>
            <a:noAutofit/>
          </a:bodyPr>
          <a:lstStyle/>
          <a:p>
            <a:pPr algn="ctr"/>
            <a:r>
              <a:rPr lang="en-US" b="1" dirty="0">
                <a:latin typeface="+mn-lt"/>
              </a:rPr>
              <a:t>Flood Risk</a:t>
            </a:r>
          </a:p>
        </p:txBody>
      </p:sp>
      <p:sp>
        <p:nvSpPr>
          <p:cNvPr id="3" name="Content Placeholder 2"/>
          <p:cNvSpPr>
            <a:spLocks noGrp="1"/>
          </p:cNvSpPr>
          <p:nvPr>
            <p:ph idx="1"/>
          </p:nvPr>
        </p:nvSpPr>
        <p:spPr>
          <a:xfrm>
            <a:off x="1447800" y="2575216"/>
            <a:ext cx="9677400" cy="3129503"/>
          </a:xfrm>
        </p:spPr>
        <p:txBody>
          <a:bodyPr>
            <a:normAutofit/>
          </a:bodyPr>
          <a:lstStyle/>
          <a:p>
            <a:pPr marL="0" indent="0">
              <a:buNone/>
            </a:pPr>
            <a:endParaRPr lang="en-US" dirty="0"/>
          </a:p>
          <a:p>
            <a:pPr marL="0" indent="0" algn="ctr">
              <a:buNone/>
            </a:pPr>
            <a:endParaRPr lang="en-US" dirty="0"/>
          </a:p>
          <a:p>
            <a:endParaRPr lang="en-US"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10</a:t>
            </a:fld>
            <a:endParaRPr lang="en-US" sz="1200" dirty="0"/>
          </a:p>
        </p:txBody>
      </p:sp>
      <p:sp>
        <p:nvSpPr>
          <p:cNvPr id="9" name="TextBox 8">
            <a:extLst>
              <a:ext uri="{FF2B5EF4-FFF2-40B4-BE49-F238E27FC236}">
                <a16:creationId xmlns:a16="http://schemas.microsoft.com/office/drawing/2014/main" id="{2CC63308-F9B7-22E7-7686-9C9C2E91B96B}"/>
              </a:ext>
            </a:extLst>
          </p:cNvPr>
          <p:cNvSpPr txBox="1"/>
          <p:nvPr/>
        </p:nvSpPr>
        <p:spPr>
          <a:xfrm>
            <a:off x="6705600" y="2580532"/>
            <a:ext cx="4724400" cy="646331"/>
          </a:xfrm>
          <a:prstGeom prst="rect">
            <a:avLst/>
          </a:prstGeom>
          <a:noFill/>
        </p:spPr>
        <p:txBody>
          <a:bodyPr wrap="square">
            <a:spAutoFit/>
          </a:bodyPr>
          <a:lstStyle/>
          <a:p>
            <a:r>
              <a:rPr lang="en-GB" dirty="0">
                <a:hlinkClick r:id="rId3"/>
              </a:rPr>
              <a:t>Flood and Coastal Erosion Risk Maps (</a:t>
            </a:r>
            <a:r>
              <a:rPr lang="en-GB" dirty="0" err="1">
                <a:hlinkClick r:id="rId3"/>
              </a:rPr>
              <a:t>naturalresources.wales</a:t>
            </a:r>
            <a:r>
              <a:rPr lang="en-GB" dirty="0">
                <a:hlinkClick r:id="rId3"/>
              </a:rPr>
              <a:t>)</a:t>
            </a:r>
            <a:endParaRPr lang="en-GB" dirty="0"/>
          </a:p>
        </p:txBody>
      </p:sp>
      <p:pic>
        <p:nvPicPr>
          <p:cNvPr id="6" name="Picture 5">
            <a:extLst>
              <a:ext uri="{FF2B5EF4-FFF2-40B4-BE49-F238E27FC236}">
                <a16:creationId xmlns:a16="http://schemas.microsoft.com/office/drawing/2014/main" id="{9A0E8E8D-490E-531A-833C-BFA1E1D44536}"/>
              </a:ext>
            </a:extLst>
          </p:cNvPr>
          <p:cNvPicPr>
            <a:picLocks noChangeAspect="1"/>
          </p:cNvPicPr>
          <p:nvPr/>
        </p:nvPicPr>
        <p:blipFill rotWithShape="1">
          <a:blip r:embed="rId4"/>
          <a:srcRect l="370" t="11111" r="1111" b="5556"/>
          <a:stretch/>
        </p:blipFill>
        <p:spPr>
          <a:xfrm>
            <a:off x="457200" y="2603569"/>
            <a:ext cx="6142074" cy="3463576"/>
          </a:xfrm>
          <a:prstGeom prst="rect">
            <a:avLst/>
          </a:prstGeom>
        </p:spPr>
      </p:pic>
    </p:spTree>
    <p:extLst>
      <p:ext uri="{BB962C8B-B14F-4D97-AF65-F5344CB8AC3E}">
        <p14:creationId xmlns:p14="http://schemas.microsoft.com/office/powerpoint/2010/main" val="32602481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256032"/>
            <a:ext cx="10506456" cy="1014984"/>
          </a:xfrm>
        </p:spPr>
        <p:txBody>
          <a:bodyPr anchor="b">
            <a:normAutofit/>
          </a:bodyPr>
          <a:lstStyle/>
          <a:p>
            <a:r>
              <a:rPr lang="en-US" b="1" dirty="0">
                <a:latin typeface="+mn-lt"/>
              </a:rPr>
              <a:t>Flood Risk</a:t>
            </a:r>
            <a:endParaRPr lang="en-US" b="1">
              <a:latin typeface="+mn-lt"/>
            </a:endParaRPr>
          </a:p>
        </p:txBody>
      </p:sp>
      <p:sp>
        <p:nvSpPr>
          <p:cNvPr id="17" name="Rectangle 16">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p:cNvSpPr>
          <p:nvPr/>
        </p:nvSpPr>
        <p:spPr>
          <a:xfrm>
            <a:off x="1221981" y="2344252"/>
            <a:ext cx="9748038" cy="3152346"/>
          </a:xfrm>
          <a:prstGeom prst="rect">
            <a:avLst/>
          </a:prstGeom>
        </p:spPr>
        <p:txBody>
          <a:bodyPr>
            <a:normAutofit/>
          </a:bodyPr>
          <a:lstStyle/>
          <a:p>
            <a:pPr>
              <a:spcAft>
                <a:spcPts val="600"/>
              </a:spcAft>
            </a:pPr>
            <a:endParaRPr lang="en-US" kern="1200">
              <a:solidFill>
                <a:schemeClr val="tx1"/>
              </a:solidFill>
              <a:latin typeface="+mn-lt"/>
              <a:ea typeface="+mn-ea"/>
              <a:cs typeface="+mn-cs"/>
            </a:endParaRPr>
          </a:p>
          <a:p>
            <a:pPr algn="ctr">
              <a:spcAft>
                <a:spcPts val="600"/>
              </a:spcAft>
            </a:pPr>
            <a:endParaRPr lang="en-US" kern="1200">
              <a:solidFill>
                <a:schemeClr val="tx1"/>
              </a:solidFill>
              <a:latin typeface="+mn-lt"/>
              <a:ea typeface="+mn-ea"/>
              <a:cs typeface="+mn-cs"/>
            </a:endParaRPr>
          </a:p>
          <a:p>
            <a:pPr>
              <a:spcAft>
                <a:spcPts val="600"/>
              </a:spcAft>
            </a:pPr>
            <a:endParaRPr lang="en-US">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048945" y="5813980"/>
            <a:ext cx="341760" cy="276999"/>
          </a:xfrm>
          <a:prstGeom prst="rect">
            <a:avLst/>
          </a:prstGeom>
          <a:noFill/>
        </p:spPr>
        <p:txBody>
          <a:bodyPr wrap="none" rtlCol="0">
            <a:spAutoFit/>
          </a:bodyPr>
          <a:lstStyle/>
          <a:p>
            <a:pPr>
              <a:spcAft>
                <a:spcPts val="600"/>
              </a:spcAft>
            </a:pPr>
            <a:fld id="{2F8B7DED-8995-7941-9745-9234FFE365FF}" type="slidenum">
              <a:rPr lang="en-US" sz="1200" kern="1200">
                <a:solidFill>
                  <a:schemeClr val="tx1"/>
                </a:solidFill>
                <a:latin typeface="+mn-lt"/>
                <a:ea typeface="+mn-ea"/>
                <a:cs typeface="+mn-cs"/>
              </a:rPr>
              <a:pPr>
                <a:spcAft>
                  <a:spcPts val="600"/>
                </a:spcAft>
              </a:pPr>
              <a:t>11</a:t>
            </a:fld>
            <a:endParaRPr lang="en-US" sz="1200"/>
          </a:p>
        </p:txBody>
      </p:sp>
      <p:sp>
        <p:nvSpPr>
          <p:cNvPr id="7" name="TextBox 6">
            <a:extLst>
              <a:ext uri="{FF2B5EF4-FFF2-40B4-BE49-F238E27FC236}">
                <a16:creationId xmlns:a16="http://schemas.microsoft.com/office/drawing/2014/main" id="{DE818C64-B7B0-C1A2-0E36-AFCFEBDC27BB}"/>
              </a:ext>
            </a:extLst>
          </p:cNvPr>
          <p:cNvSpPr txBox="1"/>
          <p:nvPr/>
        </p:nvSpPr>
        <p:spPr>
          <a:xfrm>
            <a:off x="838200" y="2012590"/>
            <a:ext cx="10515600" cy="3477875"/>
          </a:xfrm>
          <a:prstGeom prst="rect">
            <a:avLst/>
          </a:prstGeom>
          <a:noFill/>
        </p:spPr>
        <p:txBody>
          <a:bodyPr wrap="square">
            <a:spAutoFit/>
          </a:bodyPr>
          <a:lstStyle/>
          <a:p>
            <a:pPr>
              <a:spcAft>
                <a:spcPts val="600"/>
              </a:spcAft>
            </a:pPr>
            <a:r>
              <a:rPr lang="en-GB" sz="2000" kern="1200">
                <a:solidFill>
                  <a:schemeClr val="tx1"/>
                </a:solidFill>
                <a:latin typeface="Arial" panose="020B0604020202020204" pitchFamily="34" charset="0"/>
                <a:ea typeface="+mn-ea"/>
                <a:cs typeface="Arial" panose="020B0604020202020204" pitchFamily="34" charset="0"/>
              </a:rPr>
              <a:t>If something is described as being at ‘high’ risk of flooding, this means that each year, there is a chance of flooding of greater than 1 in 30 (3.3%).</a:t>
            </a:r>
          </a:p>
          <a:p>
            <a:pPr>
              <a:spcAft>
                <a:spcPts val="600"/>
              </a:spcAft>
            </a:pPr>
            <a:endParaRPr lang="en-GB" sz="2000" kern="1200">
              <a:solidFill>
                <a:schemeClr val="tx1"/>
              </a:solidFill>
              <a:latin typeface="Arial" panose="020B0604020202020204" pitchFamily="34" charset="0"/>
              <a:ea typeface="+mn-ea"/>
              <a:cs typeface="Arial" panose="020B0604020202020204" pitchFamily="34" charset="0"/>
            </a:endParaRPr>
          </a:p>
          <a:p>
            <a:pPr>
              <a:spcAft>
                <a:spcPts val="600"/>
              </a:spcAft>
            </a:pPr>
            <a:r>
              <a:rPr lang="en-GB" sz="2000" kern="1200">
                <a:solidFill>
                  <a:schemeClr val="tx1"/>
                </a:solidFill>
                <a:latin typeface="Arial" panose="020B0604020202020204" pitchFamily="34" charset="0"/>
                <a:ea typeface="+mn-ea"/>
                <a:cs typeface="Arial" panose="020B0604020202020204" pitchFamily="34" charset="0"/>
              </a:rPr>
              <a:t> • If something is described as being at ‘medium’ risk of flooding, this means that each year, there is a chance of flooding of between 1 in 100 (1%) and 1 in 30 (3.3%) for rivers or between 1 in 200 (0.5%) and 1 in 30 (3.3%) for flooding from the sea.</a:t>
            </a:r>
          </a:p>
          <a:p>
            <a:pPr>
              <a:spcAft>
                <a:spcPts val="600"/>
              </a:spcAft>
            </a:pPr>
            <a:endParaRPr lang="en-GB" sz="2000" kern="1200">
              <a:solidFill>
                <a:schemeClr val="tx1"/>
              </a:solidFill>
              <a:latin typeface="Arial" panose="020B0604020202020204" pitchFamily="34" charset="0"/>
              <a:ea typeface="+mn-ea"/>
              <a:cs typeface="Arial" panose="020B0604020202020204" pitchFamily="34" charset="0"/>
            </a:endParaRPr>
          </a:p>
          <a:p>
            <a:pPr>
              <a:spcAft>
                <a:spcPts val="600"/>
              </a:spcAft>
            </a:pPr>
            <a:r>
              <a:rPr lang="en-GB" sz="2000" kern="1200">
                <a:solidFill>
                  <a:schemeClr val="tx1"/>
                </a:solidFill>
                <a:latin typeface="Arial" panose="020B0604020202020204" pitchFamily="34" charset="0"/>
                <a:ea typeface="+mn-ea"/>
                <a:cs typeface="Arial" panose="020B0604020202020204" pitchFamily="34" charset="0"/>
              </a:rPr>
              <a:t> • If something is described as being at ‘low’ risk of flooding, this means that each year, there is a chance of flooding of between 1 in 1000 (0.1%) and 1 in 100 (1%) for rivers or between 1 in 1000 (0.1%) and 1 in 200 (0.5%) for flooding from the sea.</a:t>
            </a:r>
            <a:endParaRPr lang="en-GB" sz="200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79341672-9A2A-C11E-2A42-E7FB31FE4EC0}"/>
              </a:ext>
            </a:extLst>
          </p:cNvPr>
          <p:cNvSpPr txBox="1"/>
          <p:nvPr/>
        </p:nvSpPr>
        <p:spPr>
          <a:xfrm>
            <a:off x="838200" y="5546416"/>
            <a:ext cx="6140496" cy="651049"/>
          </a:xfrm>
          <a:prstGeom prst="rect">
            <a:avLst/>
          </a:prstGeom>
          <a:noFill/>
        </p:spPr>
        <p:txBody>
          <a:bodyPr wrap="square">
            <a:spAutoFit/>
          </a:bodyPr>
          <a:lstStyle/>
          <a:p>
            <a:pPr>
              <a:spcAft>
                <a:spcPts val="600"/>
              </a:spcAft>
            </a:pPr>
            <a:r>
              <a:rPr lang="en-GB" kern="1200">
                <a:solidFill>
                  <a:schemeClr val="tx1"/>
                </a:solidFill>
                <a:latin typeface="+mn-lt"/>
                <a:ea typeface="+mn-ea"/>
                <a:cs typeface="+mn-cs"/>
                <a:hlinkClick r:id="rId3"/>
              </a:rPr>
              <a:t>Natural Resources Wales Flood Risk Management Plan: South West Wales Place</a:t>
            </a:r>
            <a:endParaRPr lang="en-GB"/>
          </a:p>
        </p:txBody>
      </p:sp>
    </p:spTree>
    <p:extLst>
      <p:ext uri="{BB962C8B-B14F-4D97-AF65-F5344CB8AC3E}">
        <p14:creationId xmlns:p14="http://schemas.microsoft.com/office/powerpoint/2010/main" val="25651500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0200" y="97360"/>
            <a:ext cx="8385572" cy="1219199"/>
          </a:xfrm>
        </p:spPr>
        <p:txBody>
          <a:bodyPr>
            <a:noAutofit/>
          </a:bodyPr>
          <a:lstStyle/>
          <a:p>
            <a:pPr algn="ctr"/>
            <a:r>
              <a:rPr lang="en-US" b="1">
                <a:latin typeface="+mn-lt"/>
              </a:rPr>
              <a:t>Terminology</a:t>
            </a:r>
            <a:endParaRPr lang="en-US" b="1" dirty="0">
              <a:latin typeface="+mn-lt"/>
            </a:endParaRPr>
          </a:p>
        </p:txBody>
      </p:sp>
      <p:sp>
        <p:nvSpPr>
          <p:cNvPr id="3" name="Content Placeholder 2"/>
          <p:cNvSpPr>
            <a:spLocks noGrp="1"/>
          </p:cNvSpPr>
          <p:nvPr>
            <p:ph idx="1"/>
          </p:nvPr>
        </p:nvSpPr>
        <p:spPr>
          <a:xfrm>
            <a:off x="1447800" y="2575216"/>
            <a:ext cx="9677400" cy="3129503"/>
          </a:xfrm>
        </p:spPr>
        <p:txBody>
          <a:bodyPr>
            <a:normAutofit/>
          </a:bodyPr>
          <a:lstStyle/>
          <a:p>
            <a:pPr marL="0" indent="0">
              <a:buNone/>
            </a:pPr>
            <a:endParaRPr lang="en-US" dirty="0"/>
          </a:p>
          <a:p>
            <a:pPr marL="0" indent="0" algn="ctr">
              <a:buNone/>
            </a:pPr>
            <a:endParaRPr lang="en-US" dirty="0"/>
          </a:p>
          <a:p>
            <a:endParaRPr lang="en-US"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smtClean="0"/>
              <a:t>12</a:t>
            </a:fld>
            <a:endParaRPr lang="en-US" sz="1200" dirty="0"/>
          </a:p>
        </p:txBody>
      </p:sp>
      <p:sp>
        <p:nvSpPr>
          <p:cNvPr id="9" name="TextBox 8">
            <a:extLst>
              <a:ext uri="{FF2B5EF4-FFF2-40B4-BE49-F238E27FC236}">
                <a16:creationId xmlns:a16="http://schemas.microsoft.com/office/drawing/2014/main" id="{2CC63308-F9B7-22E7-7686-9C9C2E91B96B}"/>
              </a:ext>
            </a:extLst>
          </p:cNvPr>
          <p:cNvSpPr txBox="1"/>
          <p:nvPr/>
        </p:nvSpPr>
        <p:spPr>
          <a:xfrm>
            <a:off x="4419600" y="5595555"/>
            <a:ext cx="4724400" cy="646331"/>
          </a:xfrm>
          <a:prstGeom prst="rect">
            <a:avLst/>
          </a:prstGeom>
          <a:noFill/>
        </p:spPr>
        <p:txBody>
          <a:bodyPr wrap="square">
            <a:spAutoFit/>
          </a:bodyPr>
          <a:lstStyle/>
          <a:p>
            <a:r>
              <a:rPr lang="en-GB" dirty="0">
                <a:hlinkClick r:id="rId3"/>
              </a:rPr>
              <a:t>Flood and Coastal Erosion Risk Maps (</a:t>
            </a:r>
            <a:r>
              <a:rPr lang="en-GB" dirty="0" err="1">
                <a:hlinkClick r:id="rId3"/>
              </a:rPr>
              <a:t>naturalresources.wales</a:t>
            </a:r>
            <a:r>
              <a:rPr lang="en-GB" dirty="0">
                <a:hlinkClick r:id="rId3"/>
              </a:rPr>
              <a:t>)</a:t>
            </a:r>
            <a:endParaRPr lang="en-GB" dirty="0"/>
          </a:p>
        </p:txBody>
      </p:sp>
      <p:pic>
        <p:nvPicPr>
          <p:cNvPr id="4098" name="Picture 2" descr="ARR-Terminology">
            <a:extLst>
              <a:ext uri="{FF2B5EF4-FFF2-40B4-BE49-F238E27FC236}">
                <a16:creationId xmlns:a16="http://schemas.microsoft.com/office/drawing/2014/main" id="{0635EF6F-16F6-586D-C801-30377C5C3A5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1626" y="419100"/>
            <a:ext cx="3485074" cy="601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48531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990601"/>
            <a:ext cx="8385572" cy="1219199"/>
          </a:xfrm>
        </p:spPr>
        <p:txBody>
          <a:bodyPr>
            <a:noAutofit/>
          </a:bodyPr>
          <a:lstStyle/>
          <a:p>
            <a:pPr algn="ctr"/>
            <a:r>
              <a:rPr lang="en-US" b="1" dirty="0">
                <a:latin typeface="+mn-lt"/>
              </a:rPr>
              <a:t>Flood Risk</a:t>
            </a:r>
          </a:p>
        </p:txBody>
      </p:sp>
      <p:sp>
        <p:nvSpPr>
          <p:cNvPr id="3" name="Content Placeholder 2"/>
          <p:cNvSpPr>
            <a:spLocks noGrp="1"/>
          </p:cNvSpPr>
          <p:nvPr>
            <p:ph idx="1"/>
          </p:nvPr>
        </p:nvSpPr>
        <p:spPr>
          <a:xfrm>
            <a:off x="1447800" y="2575216"/>
            <a:ext cx="9677400" cy="3129503"/>
          </a:xfrm>
        </p:spPr>
        <p:txBody>
          <a:bodyPr>
            <a:normAutofit/>
          </a:bodyPr>
          <a:lstStyle/>
          <a:p>
            <a:pPr marL="0" indent="0">
              <a:buNone/>
            </a:pPr>
            <a:endParaRPr lang="en-US" dirty="0"/>
          </a:p>
          <a:p>
            <a:pPr marL="0" indent="0" algn="ctr">
              <a:buNone/>
            </a:pPr>
            <a:endParaRPr lang="en-US" dirty="0"/>
          </a:p>
          <a:p>
            <a:endParaRPr lang="en-US"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13</a:t>
            </a:fld>
            <a:endParaRPr lang="en-US" sz="1200" dirty="0"/>
          </a:p>
        </p:txBody>
      </p:sp>
      <p:sp>
        <p:nvSpPr>
          <p:cNvPr id="9" name="TextBox 8">
            <a:extLst>
              <a:ext uri="{FF2B5EF4-FFF2-40B4-BE49-F238E27FC236}">
                <a16:creationId xmlns:a16="http://schemas.microsoft.com/office/drawing/2014/main" id="{2CC63308-F9B7-22E7-7686-9C9C2E91B96B}"/>
              </a:ext>
            </a:extLst>
          </p:cNvPr>
          <p:cNvSpPr txBox="1"/>
          <p:nvPr/>
        </p:nvSpPr>
        <p:spPr>
          <a:xfrm>
            <a:off x="685800" y="1746177"/>
            <a:ext cx="4724400" cy="646331"/>
          </a:xfrm>
          <a:prstGeom prst="rect">
            <a:avLst/>
          </a:prstGeom>
          <a:noFill/>
        </p:spPr>
        <p:txBody>
          <a:bodyPr wrap="square">
            <a:spAutoFit/>
          </a:bodyPr>
          <a:lstStyle/>
          <a:p>
            <a:r>
              <a:rPr lang="en-GB" dirty="0">
                <a:hlinkClick r:id="rId3"/>
              </a:rPr>
              <a:t>Flood and Coastal Erosion Risk Maps (</a:t>
            </a:r>
            <a:r>
              <a:rPr lang="en-GB" dirty="0" err="1">
                <a:hlinkClick r:id="rId3"/>
              </a:rPr>
              <a:t>naturalresources.wales</a:t>
            </a:r>
            <a:r>
              <a:rPr lang="en-GB" dirty="0">
                <a:hlinkClick r:id="rId3"/>
              </a:rPr>
              <a:t>)</a:t>
            </a:r>
            <a:endParaRPr lang="en-GB" dirty="0"/>
          </a:p>
        </p:txBody>
      </p:sp>
      <p:pic>
        <p:nvPicPr>
          <p:cNvPr id="7" name="Picture 6">
            <a:extLst>
              <a:ext uri="{FF2B5EF4-FFF2-40B4-BE49-F238E27FC236}">
                <a16:creationId xmlns:a16="http://schemas.microsoft.com/office/drawing/2014/main" id="{3AC0B703-3A43-7525-8C33-8EF3FBFDA90C}"/>
              </a:ext>
            </a:extLst>
          </p:cNvPr>
          <p:cNvPicPr>
            <a:picLocks noChangeAspect="1"/>
          </p:cNvPicPr>
          <p:nvPr/>
        </p:nvPicPr>
        <p:blipFill rotWithShape="1">
          <a:blip r:embed="rId4"/>
          <a:srcRect t="11111" r="371" b="4445"/>
          <a:stretch/>
        </p:blipFill>
        <p:spPr>
          <a:xfrm>
            <a:off x="685800" y="2667001"/>
            <a:ext cx="5933574" cy="3352800"/>
          </a:xfrm>
          <a:prstGeom prst="rect">
            <a:avLst/>
          </a:prstGeom>
        </p:spPr>
      </p:pic>
      <p:pic>
        <p:nvPicPr>
          <p:cNvPr id="3074" name="Picture 2">
            <a:extLst>
              <a:ext uri="{FF2B5EF4-FFF2-40B4-BE49-F238E27FC236}">
                <a16:creationId xmlns:a16="http://schemas.microsoft.com/office/drawing/2014/main" id="{D5E493A2-C528-0967-7036-2C9286778A7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72525" y="755799"/>
            <a:ext cx="2876550" cy="4927655"/>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6C03E4C-62B5-0BD6-1C43-17C0443A04D9}"/>
              </a:ext>
            </a:extLst>
          </p:cNvPr>
          <p:cNvSpPr txBox="1"/>
          <p:nvPr/>
        </p:nvSpPr>
        <p:spPr>
          <a:xfrm>
            <a:off x="8305800" y="67217"/>
            <a:ext cx="3810000" cy="646331"/>
          </a:xfrm>
          <a:prstGeom prst="rect">
            <a:avLst/>
          </a:prstGeom>
          <a:noFill/>
        </p:spPr>
        <p:txBody>
          <a:bodyPr wrap="square">
            <a:spAutoFit/>
          </a:bodyPr>
          <a:lstStyle/>
          <a:p>
            <a:r>
              <a:rPr lang="en-GB" dirty="0">
                <a:hlinkClick r:id="rId6"/>
              </a:rPr>
              <a:t>Flood Risk Mapping | GIS, visualisation and mapping (wordpress.com)</a:t>
            </a:r>
            <a:endParaRPr lang="en-GB" dirty="0"/>
          </a:p>
        </p:txBody>
      </p:sp>
    </p:spTree>
    <p:extLst>
      <p:ext uri="{BB962C8B-B14F-4D97-AF65-F5344CB8AC3E}">
        <p14:creationId xmlns:p14="http://schemas.microsoft.com/office/powerpoint/2010/main" val="37785165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1972" y="990601"/>
            <a:ext cx="7772400" cy="1219199"/>
          </a:xfrm>
        </p:spPr>
        <p:txBody>
          <a:bodyPr>
            <a:noAutofit/>
          </a:bodyPr>
          <a:lstStyle/>
          <a:p>
            <a:pPr algn="ctr"/>
            <a:r>
              <a:rPr lang="en-US" b="1" dirty="0">
                <a:latin typeface="+mn-lt"/>
              </a:rPr>
              <a:t>Habitat Management Plan and Presentation</a:t>
            </a:r>
          </a:p>
        </p:txBody>
      </p:sp>
      <p:sp>
        <p:nvSpPr>
          <p:cNvPr id="3" name="Content Placeholder 2"/>
          <p:cNvSpPr>
            <a:spLocks noGrp="1"/>
          </p:cNvSpPr>
          <p:nvPr>
            <p:ph idx="1"/>
          </p:nvPr>
        </p:nvSpPr>
        <p:spPr>
          <a:xfrm>
            <a:off x="1447800" y="2575216"/>
            <a:ext cx="9677400" cy="3129503"/>
          </a:xfrm>
        </p:spPr>
        <p:txBody>
          <a:bodyPr>
            <a:normAutofit/>
          </a:bodyPr>
          <a:lstStyle/>
          <a:p>
            <a:pPr marL="0" indent="0">
              <a:buNone/>
            </a:pPr>
            <a:r>
              <a:rPr lang="en-GB" sz="1800" dirty="0">
                <a:latin typeface="Arial" panose="020B0604020202020204" pitchFamily="34" charset="0"/>
                <a:cs typeface="Arial" panose="020B0604020202020204" pitchFamily="34" charset="0"/>
              </a:rPr>
              <a:t>This assessment will enable students to produce a riparian management plan for a site of their choice. </a:t>
            </a:r>
            <a:r>
              <a:rPr lang="en-GB" sz="1800" b="1" dirty="0">
                <a:solidFill>
                  <a:schemeClr val="accent5">
                    <a:lumMod val="75000"/>
                  </a:schemeClr>
                </a:solidFill>
                <a:latin typeface="Arial" panose="020B0604020202020204" pitchFamily="34" charset="0"/>
                <a:cs typeface="Arial" panose="020B0604020202020204" pitchFamily="34" charset="0"/>
              </a:rPr>
              <a:t>You should select somewhere that has flooded or is vulnerable to extensive flooding events</a:t>
            </a:r>
            <a:r>
              <a:rPr lang="en-GB" sz="1800" dirty="0">
                <a:latin typeface="Arial" panose="020B0604020202020204" pitchFamily="34" charset="0"/>
                <a:cs typeface="Arial" panose="020B0604020202020204" pitchFamily="34" charset="0"/>
              </a:rPr>
              <a:t>. This could be a country park, a coastal community, or a rural/urban site which is suffering from the consequences of upland water run-off. This does not have to be a rural location, but the area must have an existing management plan for you to critique and you must be able to access information about flora and fauna, as well as obtain aerial photographs. </a:t>
            </a:r>
            <a:endParaRPr lang="en-US" sz="1800" dirty="0">
              <a:solidFill>
                <a:srgbClr val="FFC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14</a:t>
            </a:fld>
            <a:endParaRPr lang="en-US" sz="1200" dirty="0"/>
          </a:p>
        </p:txBody>
      </p:sp>
    </p:spTree>
    <p:extLst>
      <p:ext uri="{BB962C8B-B14F-4D97-AF65-F5344CB8AC3E}">
        <p14:creationId xmlns:p14="http://schemas.microsoft.com/office/powerpoint/2010/main" val="12070394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F24A09B-713F-43FC-AB6E-B88083968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226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0B91AB35-C3B4-4B70-B3DD-13D63B7DA2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3975" y="2423149"/>
            <a:ext cx="0" cy="201168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46744" y="640080"/>
            <a:ext cx="4173905" cy="5577818"/>
          </a:xfrm>
        </p:spPr>
        <p:txBody>
          <a:bodyPr vert="horz" lIns="91440" tIns="45720" rIns="91440" bIns="45720" rtlCol="0" anchor="ctr">
            <a:normAutofit/>
          </a:bodyPr>
          <a:lstStyle/>
          <a:p>
            <a:pPr algn="r"/>
            <a:r>
              <a:rPr lang="en-US" sz="5400" b="1" kern="1200" dirty="0">
                <a:solidFill>
                  <a:srgbClr val="FFFFFF"/>
                </a:solidFill>
                <a:latin typeface="+mj-lt"/>
                <a:ea typeface="+mj-ea"/>
                <a:cs typeface="+mj-cs"/>
              </a:rPr>
              <a:t>Climate Change</a:t>
            </a:r>
          </a:p>
        </p:txBody>
      </p:sp>
      <p:pic>
        <p:nvPicPr>
          <p:cNvPr id="5122" name="Picture 2" descr="UK flooding could increase by average 15-35% by 2080, study suggests | ITV  News">
            <a:extLst>
              <a:ext uri="{FF2B5EF4-FFF2-40B4-BE49-F238E27FC236}">
                <a16:creationId xmlns:a16="http://schemas.microsoft.com/office/drawing/2014/main" id="{44C3781E-0555-2598-0CFC-3AB0832946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9400" y="365353"/>
            <a:ext cx="4213933" cy="612729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A89005D-4A71-EC86-A1FA-33C3F0708C9B}"/>
              </a:ext>
            </a:extLst>
          </p:cNvPr>
          <p:cNvSpPr txBox="1"/>
          <p:nvPr/>
        </p:nvSpPr>
        <p:spPr>
          <a:xfrm>
            <a:off x="8610600" y="178415"/>
            <a:ext cx="3278658" cy="923330"/>
          </a:xfrm>
          <a:prstGeom prst="rect">
            <a:avLst/>
          </a:prstGeom>
          <a:noFill/>
        </p:spPr>
        <p:txBody>
          <a:bodyPr wrap="square">
            <a:spAutoFit/>
          </a:bodyPr>
          <a:lstStyle/>
          <a:p>
            <a:r>
              <a:rPr lang="en-GB" dirty="0"/>
              <a:t>A map showing areas of the UK and their flooding estimates</a:t>
            </a:r>
          </a:p>
          <a:p>
            <a:r>
              <a:rPr lang="en-GB" dirty="0"/>
              <a:t>Credit: Heriot-Watt University/PA</a:t>
            </a:r>
          </a:p>
        </p:txBody>
      </p:sp>
    </p:spTree>
    <p:extLst>
      <p:ext uri="{BB962C8B-B14F-4D97-AF65-F5344CB8AC3E}">
        <p14:creationId xmlns:p14="http://schemas.microsoft.com/office/powerpoint/2010/main" val="35882209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1972" y="990601"/>
            <a:ext cx="7772400" cy="1219199"/>
          </a:xfrm>
        </p:spPr>
        <p:txBody>
          <a:bodyPr>
            <a:noAutofit/>
          </a:bodyPr>
          <a:lstStyle/>
          <a:p>
            <a:pPr algn="ctr"/>
            <a:r>
              <a:rPr lang="en-US" b="1" dirty="0">
                <a:latin typeface="+mn-lt"/>
              </a:rPr>
              <a:t>Habitat Management Plan and Climate Change</a:t>
            </a:r>
          </a:p>
        </p:txBody>
      </p:sp>
      <p:sp>
        <p:nvSpPr>
          <p:cNvPr id="3" name="Content Placeholder 2"/>
          <p:cNvSpPr>
            <a:spLocks noGrp="1"/>
          </p:cNvSpPr>
          <p:nvPr>
            <p:ph idx="1"/>
          </p:nvPr>
        </p:nvSpPr>
        <p:spPr>
          <a:xfrm>
            <a:off x="1447800" y="2575216"/>
            <a:ext cx="9677400" cy="3129503"/>
          </a:xfrm>
        </p:spPr>
        <p:txBody>
          <a:bodyPr>
            <a:normAutofit/>
          </a:bodyPr>
          <a:lstStyle/>
          <a:p>
            <a:pPr marL="0" indent="0">
              <a:buNone/>
            </a:pPr>
            <a:r>
              <a:rPr lang="en-GB" sz="2000" dirty="0">
                <a:latin typeface="Arial" panose="020B0604020202020204" pitchFamily="34" charset="0"/>
                <a:cs typeface="Arial" panose="020B0604020202020204" pitchFamily="34" charset="0"/>
                <a:hlinkClick r:id="rId3"/>
              </a:rPr>
              <a:t>RHS plant &amp; gardening scientific research &amp; science projects / RHS Gardening</a:t>
            </a:r>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16</a:t>
            </a:fld>
            <a:endParaRPr lang="en-US" sz="1200" dirty="0"/>
          </a:p>
        </p:txBody>
      </p:sp>
    </p:spTree>
    <p:extLst>
      <p:ext uri="{BB962C8B-B14F-4D97-AF65-F5344CB8AC3E}">
        <p14:creationId xmlns:p14="http://schemas.microsoft.com/office/powerpoint/2010/main" val="39785505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17</a:t>
            </a:fld>
            <a:endParaRPr lang="en-US" sz="1200" dirty="0"/>
          </a:p>
        </p:txBody>
      </p:sp>
      <p:pic>
        <p:nvPicPr>
          <p:cNvPr id="8" name="Picture 7">
            <a:extLst>
              <a:ext uri="{FF2B5EF4-FFF2-40B4-BE49-F238E27FC236}">
                <a16:creationId xmlns:a16="http://schemas.microsoft.com/office/drawing/2014/main" id="{1128C572-602F-8929-A811-70DB323B83ED}"/>
              </a:ext>
            </a:extLst>
          </p:cNvPr>
          <p:cNvPicPr>
            <a:picLocks noChangeAspect="1"/>
          </p:cNvPicPr>
          <p:nvPr/>
        </p:nvPicPr>
        <p:blipFill rotWithShape="1">
          <a:blip r:embed="rId3"/>
          <a:srcRect l="9259" t="15556" r="10000" b="5324"/>
          <a:stretch/>
        </p:blipFill>
        <p:spPr>
          <a:xfrm>
            <a:off x="1143000" y="115330"/>
            <a:ext cx="10264394" cy="6705600"/>
          </a:xfrm>
          <a:prstGeom prst="rect">
            <a:avLst/>
          </a:prstGeom>
        </p:spPr>
      </p:pic>
      <p:sp>
        <p:nvSpPr>
          <p:cNvPr id="10" name="TextBox 9">
            <a:extLst>
              <a:ext uri="{FF2B5EF4-FFF2-40B4-BE49-F238E27FC236}">
                <a16:creationId xmlns:a16="http://schemas.microsoft.com/office/drawing/2014/main" id="{C05337B9-9FBB-B482-211C-F4865246E225}"/>
              </a:ext>
            </a:extLst>
          </p:cNvPr>
          <p:cNvSpPr txBox="1"/>
          <p:nvPr/>
        </p:nvSpPr>
        <p:spPr>
          <a:xfrm rot="16200000">
            <a:off x="-2116264" y="3341643"/>
            <a:ext cx="6098058" cy="646331"/>
          </a:xfrm>
          <a:prstGeom prst="rect">
            <a:avLst/>
          </a:prstGeom>
          <a:noFill/>
        </p:spPr>
        <p:txBody>
          <a:bodyPr wrap="square">
            <a:spAutoFit/>
          </a:bodyPr>
          <a:lstStyle/>
          <a:p>
            <a:pPr marL="0" indent="0">
              <a:buNone/>
            </a:pPr>
            <a:r>
              <a:rPr lang="en-GB" sz="1800" dirty="0">
                <a:latin typeface="Arial" panose="020B0604020202020204" pitchFamily="34" charset="0"/>
                <a:cs typeface="Arial" panose="020B0604020202020204" pitchFamily="34" charset="0"/>
                <a:hlinkClick r:id="rId4"/>
              </a:rPr>
              <a:t>Designing and managing forests and woodlands to reduce flood risk (forestresearch.gov.uk</a:t>
            </a:r>
            <a:r>
              <a:rPr lang="en-GB" sz="1800" dirty="0">
                <a:hlinkClick r:id="rId4"/>
              </a:rPr>
              <a:t>)</a:t>
            </a:r>
            <a:endParaRPr lang="en-US" sz="2800"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51220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18</a:t>
            </a:fld>
            <a:endParaRPr lang="en-US" sz="1200" dirty="0"/>
          </a:p>
        </p:txBody>
      </p:sp>
      <p:sp>
        <p:nvSpPr>
          <p:cNvPr id="10" name="TextBox 9">
            <a:extLst>
              <a:ext uri="{FF2B5EF4-FFF2-40B4-BE49-F238E27FC236}">
                <a16:creationId xmlns:a16="http://schemas.microsoft.com/office/drawing/2014/main" id="{C05337B9-9FBB-B482-211C-F4865246E225}"/>
              </a:ext>
            </a:extLst>
          </p:cNvPr>
          <p:cNvSpPr txBox="1"/>
          <p:nvPr/>
        </p:nvSpPr>
        <p:spPr>
          <a:xfrm rot="16200000">
            <a:off x="-2116264" y="3341643"/>
            <a:ext cx="6098058" cy="646331"/>
          </a:xfrm>
          <a:prstGeom prst="rect">
            <a:avLst/>
          </a:prstGeom>
          <a:noFill/>
        </p:spPr>
        <p:txBody>
          <a:bodyPr wrap="square">
            <a:spAutoFit/>
          </a:bodyPr>
          <a:lstStyle/>
          <a:p>
            <a:pPr marL="0" indent="0">
              <a:buNone/>
            </a:pPr>
            <a:r>
              <a:rPr lang="en-GB" sz="1800" dirty="0">
                <a:latin typeface="Arial" panose="020B0604020202020204" pitchFamily="34" charset="0"/>
                <a:cs typeface="Arial" panose="020B0604020202020204" pitchFamily="34" charset="0"/>
                <a:hlinkClick r:id="rId3"/>
              </a:rPr>
              <a:t>Designing and managing forests and woodlands to reduce flood risk (forestresearch.gov.uk</a:t>
            </a:r>
            <a:r>
              <a:rPr lang="en-GB" sz="1800" dirty="0">
                <a:hlinkClick r:id="rId3"/>
              </a:rPr>
              <a:t>)</a:t>
            </a:r>
            <a:endParaRPr lang="en-US" sz="2800" dirty="0">
              <a:solidFill>
                <a:srgbClr val="FFC000"/>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DE529D51-7972-BFF5-551F-4043B5E5E052}"/>
              </a:ext>
            </a:extLst>
          </p:cNvPr>
          <p:cNvPicPr>
            <a:picLocks noChangeAspect="1"/>
          </p:cNvPicPr>
          <p:nvPr/>
        </p:nvPicPr>
        <p:blipFill rotWithShape="1">
          <a:blip r:embed="rId4"/>
          <a:srcRect l="19630" t="14445" r="21111" b="20000"/>
          <a:stretch/>
        </p:blipFill>
        <p:spPr>
          <a:xfrm>
            <a:off x="1676400" y="304799"/>
            <a:ext cx="8458200" cy="6237923"/>
          </a:xfrm>
          <a:prstGeom prst="rect">
            <a:avLst/>
          </a:prstGeom>
        </p:spPr>
      </p:pic>
    </p:spTree>
    <p:extLst>
      <p:ext uri="{BB962C8B-B14F-4D97-AF65-F5344CB8AC3E}">
        <p14:creationId xmlns:p14="http://schemas.microsoft.com/office/powerpoint/2010/main" val="16039199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19</a:t>
            </a:fld>
            <a:endParaRPr lang="en-US" sz="1200" dirty="0"/>
          </a:p>
        </p:txBody>
      </p:sp>
      <p:sp>
        <p:nvSpPr>
          <p:cNvPr id="10" name="TextBox 9">
            <a:extLst>
              <a:ext uri="{FF2B5EF4-FFF2-40B4-BE49-F238E27FC236}">
                <a16:creationId xmlns:a16="http://schemas.microsoft.com/office/drawing/2014/main" id="{C05337B9-9FBB-B482-211C-F4865246E225}"/>
              </a:ext>
            </a:extLst>
          </p:cNvPr>
          <p:cNvSpPr txBox="1"/>
          <p:nvPr/>
        </p:nvSpPr>
        <p:spPr>
          <a:xfrm rot="16200000">
            <a:off x="-2116264" y="3341643"/>
            <a:ext cx="6098058" cy="646331"/>
          </a:xfrm>
          <a:prstGeom prst="rect">
            <a:avLst/>
          </a:prstGeom>
          <a:noFill/>
        </p:spPr>
        <p:txBody>
          <a:bodyPr wrap="square">
            <a:spAutoFit/>
          </a:bodyPr>
          <a:lstStyle/>
          <a:p>
            <a:pPr marL="0" indent="0">
              <a:buNone/>
            </a:pPr>
            <a:r>
              <a:rPr lang="en-GB" sz="1800" dirty="0">
                <a:latin typeface="Arial" panose="020B0604020202020204" pitchFamily="34" charset="0"/>
                <a:cs typeface="Arial" panose="020B0604020202020204" pitchFamily="34" charset="0"/>
                <a:hlinkClick r:id="rId3"/>
              </a:rPr>
              <a:t>Designing and managing forests and woodlands to reduce flood risk (forestresearch.gov.uk</a:t>
            </a:r>
            <a:r>
              <a:rPr lang="en-GB" sz="1800" dirty="0">
                <a:hlinkClick r:id="rId3"/>
              </a:rPr>
              <a:t>)</a:t>
            </a:r>
            <a:endParaRPr lang="en-US" sz="2800" dirty="0">
              <a:solidFill>
                <a:srgbClr val="FFC000"/>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07B11C8-CD02-D701-E600-C1025D5FD543}"/>
              </a:ext>
            </a:extLst>
          </p:cNvPr>
          <p:cNvPicPr>
            <a:picLocks noChangeAspect="1"/>
          </p:cNvPicPr>
          <p:nvPr/>
        </p:nvPicPr>
        <p:blipFill rotWithShape="1">
          <a:blip r:embed="rId4"/>
          <a:srcRect l="14445" t="16667" r="17407" b="18889"/>
          <a:stretch/>
        </p:blipFill>
        <p:spPr>
          <a:xfrm>
            <a:off x="1143000" y="228600"/>
            <a:ext cx="10134600" cy="6389204"/>
          </a:xfrm>
          <a:prstGeom prst="rect">
            <a:avLst/>
          </a:prstGeom>
        </p:spPr>
      </p:pic>
    </p:spTree>
    <p:extLst>
      <p:ext uri="{BB962C8B-B14F-4D97-AF65-F5344CB8AC3E}">
        <p14:creationId xmlns:p14="http://schemas.microsoft.com/office/powerpoint/2010/main" val="42285290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F24A09B-713F-43FC-AB6E-B88083968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226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0B91AB35-C3B4-4B70-B3DD-13D63B7DA2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3975" y="2423149"/>
            <a:ext cx="0" cy="201168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4" name="Picture 4" descr="Illustration of data layered over land">
            <a:extLst>
              <a:ext uri="{FF2B5EF4-FFF2-40B4-BE49-F238E27FC236}">
                <a16:creationId xmlns:a16="http://schemas.microsoft.com/office/drawing/2014/main" id="{28BAAE36-007E-9F48-5DF6-C6DB2331B8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2363" y="639763"/>
            <a:ext cx="5246688" cy="5578475"/>
          </a:xfrm>
          <a:prstGeom prst="rect">
            <a:avLst/>
          </a:prstGeom>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F74611C-2CD5-7350-7B35-34D12FF98B56}"/>
              </a:ext>
            </a:extLst>
          </p:cNvPr>
          <p:cNvSpPr txBox="1"/>
          <p:nvPr/>
        </p:nvSpPr>
        <p:spPr>
          <a:xfrm>
            <a:off x="6202363" y="5102225"/>
            <a:ext cx="5246688" cy="1116013"/>
          </a:xfrm>
          <a:prstGeom prst="rect">
            <a:avLst/>
          </a:prstGeom>
          <a:solidFill>
            <a:srgbClr val="000000">
              <a:alpha val="50000"/>
            </a:srgbClr>
          </a:solidFill>
          <a:ln>
            <a:noFill/>
          </a:ln>
        </p:spPr>
        <p:txBody>
          <a:bodyPr wrap="square" rtlCol="0" anchor="ctr">
            <a:noAutofit/>
          </a:bodyPr>
          <a:lstStyle/>
          <a:p>
            <a:pPr algn="ctr" defTabSz="694944">
              <a:spcAft>
                <a:spcPts val="600"/>
              </a:spcAft>
            </a:pPr>
            <a:fld id="{2F8B7DED-8995-7941-9745-9234FFE365FF}" type="slidenum">
              <a:rPr lang="en-US" sz="1300" kern="1200">
                <a:solidFill>
                  <a:srgbClr val="FFFFFF"/>
                </a:solidFill>
                <a:latin typeface="+mn-lt"/>
                <a:ea typeface="+mn-ea"/>
                <a:cs typeface="+mn-cs"/>
              </a:rPr>
              <a:pPr algn="ctr" defTabSz="694944">
                <a:spcAft>
                  <a:spcPts val="600"/>
                </a:spcAft>
              </a:pPr>
              <a:t>20</a:t>
            </a:fld>
            <a:endParaRPr lang="en-US" sz="1300">
              <a:solidFill>
                <a:srgbClr val="FFFFFF"/>
              </a:solidFill>
            </a:endParaRPr>
          </a:p>
        </p:txBody>
      </p:sp>
      <p:sp>
        <p:nvSpPr>
          <p:cNvPr id="2" name="Title 1"/>
          <p:cNvSpPr>
            <a:spLocks noGrp="1"/>
          </p:cNvSpPr>
          <p:nvPr>
            <p:ph type="title"/>
          </p:nvPr>
        </p:nvSpPr>
        <p:spPr>
          <a:xfrm>
            <a:off x="646744" y="640080"/>
            <a:ext cx="4173905" cy="5577818"/>
          </a:xfrm>
        </p:spPr>
        <p:txBody>
          <a:bodyPr vert="horz" lIns="91440" tIns="45720" rIns="91440" bIns="45720" rtlCol="0" anchor="ctr">
            <a:normAutofit/>
          </a:bodyPr>
          <a:lstStyle/>
          <a:p>
            <a:pPr algn="r"/>
            <a:r>
              <a:rPr lang="en-US" sz="5400" b="1" kern="1200" dirty="0">
                <a:solidFill>
                  <a:srgbClr val="FFFFFF"/>
                </a:solidFill>
                <a:latin typeface="+mj-lt"/>
                <a:ea typeface="+mj-ea"/>
                <a:cs typeface="+mj-cs"/>
              </a:rPr>
              <a:t>Topology</a:t>
            </a:r>
          </a:p>
        </p:txBody>
      </p:sp>
    </p:spTree>
    <p:extLst>
      <p:ext uri="{BB962C8B-B14F-4D97-AF65-F5344CB8AC3E}">
        <p14:creationId xmlns:p14="http://schemas.microsoft.com/office/powerpoint/2010/main" val="19965395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1972" y="990601"/>
            <a:ext cx="7772400" cy="1219199"/>
          </a:xfrm>
        </p:spPr>
        <p:txBody>
          <a:bodyPr>
            <a:noAutofit/>
          </a:bodyPr>
          <a:lstStyle/>
          <a:p>
            <a:pPr algn="ctr"/>
            <a:r>
              <a:rPr lang="en-US" b="1" dirty="0">
                <a:latin typeface="+mn-lt"/>
              </a:rPr>
              <a:t>Topology</a:t>
            </a:r>
          </a:p>
        </p:txBody>
      </p:sp>
      <p:sp>
        <p:nvSpPr>
          <p:cNvPr id="3" name="Content Placeholder 2"/>
          <p:cNvSpPr>
            <a:spLocks noGrp="1"/>
          </p:cNvSpPr>
          <p:nvPr>
            <p:ph idx="1"/>
          </p:nvPr>
        </p:nvSpPr>
        <p:spPr>
          <a:xfrm>
            <a:off x="1447800" y="2133600"/>
            <a:ext cx="9677400" cy="2667000"/>
          </a:xfrm>
        </p:spPr>
        <p:txBody>
          <a:bodyPr>
            <a:normAutofit fontScale="85000" lnSpcReduction="10000"/>
          </a:bodyPr>
          <a:lstStyle/>
          <a:p>
            <a:pPr marL="342900" indent="-342900">
              <a:buFont typeface="Arial" panose="020B0604020202020204" pitchFamily="34" charset="0"/>
              <a:buChar char="•"/>
            </a:pPr>
            <a:r>
              <a:rPr lang="en-GB" sz="2400" dirty="0"/>
              <a:t>Topology is “the arrangement of how point, line, and polygon features share geometry.”</a:t>
            </a:r>
          </a:p>
          <a:p>
            <a:pPr marL="342900" indent="-342900">
              <a:buFont typeface="Arial" panose="020B0604020202020204" pitchFamily="34" charset="0"/>
              <a:buChar char="•"/>
            </a:pPr>
            <a:r>
              <a:rPr lang="en-GB" sz="2400" dirty="0"/>
              <a:t>One common problem with digitisation, is the risk of incorporating topological errors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Lines and points are prone to topological errors, made worse by:</a:t>
            </a:r>
          </a:p>
          <a:p>
            <a:pPr marL="800100" lvl="1" indent="-342900">
              <a:buFont typeface="Arial" panose="020B0604020202020204" pitchFamily="34" charset="0"/>
              <a:buChar char="•"/>
            </a:pPr>
            <a:endParaRPr lang="en-GB" sz="1600" dirty="0"/>
          </a:p>
          <a:p>
            <a:pPr marL="800100" lvl="1" indent="-342900">
              <a:buFont typeface="Arial" panose="020B0604020202020204" pitchFamily="34" charset="0"/>
              <a:buChar char="•"/>
            </a:pPr>
            <a:r>
              <a:rPr lang="en-GB" sz="2400" dirty="0"/>
              <a:t>Zoom level at time of digitising</a:t>
            </a:r>
          </a:p>
          <a:p>
            <a:pPr marL="800100" lvl="1" indent="-342900">
              <a:buFont typeface="Arial" panose="020B0604020202020204" pitchFamily="34" charset="0"/>
              <a:buChar char="•"/>
            </a:pPr>
            <a:r>
              <a:rPr lang="en-GB" sz="2400" dirty="0"/>
              <a:t>Features created independently</a:t>
            </a:r>
          </a:p>
          <a:p>
            <a:pPr marL="800100" lvl="1" indent="-342900">
              <a:buFont typeface="Arial" panose="020B0604020202020204" pitchFamily="34" charset="0"/>
              <a:buChar char="•"/>
            </a:pPr>
            <a:r>
              <a:rPr lang="en-GB" sz="2400" dirty="0"/>
              <a:t>Multiple digitisers</a:t>
            </a:r>
          </a:p>
          <a:p>
            <a:pPr marL="342900" indent="-342900">
              <a:buFont typeface="Arial" panose="020B0604020202020204" pitchFamily="34" charset="0"/>
              <a:buChar char="•"/>
            </a:pPr>
            <a:endParaRPr lang="en-GB" sz="2400" dirty="0"/>
          </a:p>
          <a:p>
            <a:pPr marL="0" indent="0">
              <a:buNone/>
            </a:pPr>
            <a:endParaRPr lang="en-US" sz="1800"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21</a:t>
            </a:fld>
            <a:endParaRPr lang="en-US" sz="1200" dirty="0"/>
          </a:p>
        </p:txBody>
      </p:sp>
      <p:pic>
        <p:nvPicPr>
          <p:cNvPr id="5" name="Picture 4">
            <a:extLst>
              <a:ext uri="{FF2B5EF4-FFF2-40B4-BE49-F238E27FC236}">
                <a16:creationId xmlns:a16="http://schemas.microsoft.com/office/drawing/2014/main" id="{7696D73C-23FD-CD3A-0F9B-8F15BD368146}"/>
              </a:ext>
            </a:extLst>
          </p:cNvPr>
          <p:cNvPicPr>
            <a:picLocks noChangeAspect="1"/>
          </p:cNvPicPr>
          <p:nvPr/>
        </p:nvPicPr>
        <p:blipFill rotWithShape="1">
          <a:blip r:embed="rId3">
            <a:extLst>
              <a:ext uri="{28A0092B-C50C-407E-A947-70E740481C1C}">
                <a14:useLocalDpi xmlns:a14="http://schemas.microsoft.com/office/drawing/2010/main" val="0"/>
              </a:ext>
            </a:extLst>
          </a:blip>
          <a:srcRect l="-16921" t="-4557" r="-42059" b="20724"/>
          <a:stretch/>
        </p:blipFill>
        <p:spPr>
          <a:xfrm>
            <a:off x="8763000" y="3073688"/>
            <a:ext cx="2619053" cy="3453823"/>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8683537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1972" y="990601"/>
            <a:ext cx="7772400" cy="1219199"/>
          </a:xfrm>
        </p:spPr>
        <p:txBody>
          <a:bodyPr>
            <a:noAutofit/>
          </a:bodyPr>
          <a:lstStyle/>
          <a:p>
            <a:pPr algn="ctr"/>
            <a:r>
              <a:rPr lang="en-US" b="1" dirty="0">
                <a:latin typeface="+mn-lt"/>
              </a:rPr>
              <a:t>Topology</a:t>
            </a:r>
          </a:p>
        </p:txBody>
      </p:sp>
      <p:sp>
        <p:nvSpPr>
          <p:cNvPr id="3" name="Content Placeholder 2"/>
          <p:cNvSpPr>
            <a:spLocks noGrp="1"/>
          </p:cNvSpPr>
          <p:nvPr>
            <p:ph idx="1"/>
          </p:nvPr>
        </p:nvSpPr>
        <p:spPr>
          <a:xfrm>
            <a:off x="1447800" y="2133600"/>
            <a:ext cx="9677400" cy="2667000"/>
          </a:xfrm>
        </p:spPr>
        <p:txBody>
          <a:bodyPr>
            <a:normAutofit/>
          </a:bodyPr>
          <a:lstStyle/>
          <a:p>
            <a:pPr marL="342900" indent="-342900">
              <a:buFont typeface="Arial" panose="020B0604020202020204" pitchFamily="34" charset="0"/>
              <a:buChar char="•"/>
            </a:pPr>
            <a:r>
              <a:rPr lang="en-GB" sz="2400" dirty="0"/>
              <a:t>These errors, while minor visually, can have consequences during any subsequent spatial analysis. For example:</a:t>
            </a:r>
          </a:p>
          <a:p>
            <a:pPr marL="800100" lvl="1" indent="-342900">
              <a:buFont typeface="Arial" panose="020B0604020202020204" pitchFamily="34" charset="0"/>
              <a:buChar char="•"/>
            </a:pPr>
            <a:r>
              <a:rPr lang="en-GB" sz="2400" dirty="0"/>
              <a:t>calculating a length of a river network (with dangles or overshoots)</a:t>
            </a:r>
          </a:p>
          <a:p>
            <a:pPr marL="800100" lvl="1" indent="-342900">
              <a:buFont typeface="Arial" panose="020B0604020202020204" pitchFamily="34" charset="0"/>
              <a:buChar char="•"/>
            </a:pPr>
            <a:r>
              <a:rPr lang="en-GB" sz="2400" dirty="0"/>
              <a:t>Measuring total parcel area (with overlaps)</a:t>
            </a:r>
          </a:p>
          <a:p>
            <a:pPr marL="342900" indent="-342900">
              <a:buFont typeface="Arial" panose="020B0604020202020204" pitchFamily="34" charset="0"/>
              <a:buChar char="•"/>
            </a:pPr>
            <a:endParaRPr lang="en-GB" sz="2400" dirty="0"/>
          </a:p>
          <a:p>
            <a:pPr marL="0" indent="0">
              <a:buNone/>
            </a:pPr>
            <a:endParaRPr lang="en-US" sz="1800"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22</a:t>
            </a:fld>
            <a:endParaRPr lang="en-US" sz="1200" dirty="0"/>
          </a:p>
        </p:txBody>
      </p:sp>
      <p:pic>
        <p:nvPicPr>
          <p:cNvPr id="6" name="Picture 5">
            <a:extLst>
              <a:ext uri="{FF2B5EF4-FFF2-40B4-BE49-F238E27FC236}">
                <a16:creationId xmlns:a16="http://schemas.microsoft.com/office/drawing/2014/main" id="{5EC05B83-827F-9C9C-81B0-E89D716206CB}"/>
              </a:ext>
            </a:extLst>
          </p:cNvPr>
          <p:cNvPicPr>
            <a:picLocks noChangeAspect="1"/>
          </p:cNvPicPr>
          <p:nvPr/>
        </p:nvPicPr>
        <p:blipFill>
          <a:blip r:embed="rId3"/>
          <a:stretch>
            <a:fillRect/>
          </a:stretch>
        </p:blipFill>
        <p:spPr>
          <a:xfrm>
            <a:off x="1968588" y="3810000"/>
            <a:ext cx="4127412" cy="2828576"/>
          </a:xfrm>
          <a:prstGeom prst="rect">
            <a:avLst/>
          </a:prstGeom>
        </p:spPr>
      </p:pic>
    </p:spTree>
    <p:extLst>
      <p:ext uri="{BB962C8B-B14F-4D97-AF65-F5344CB8AC3E}">
        <p14:creationId xmlns:p14="http://schemas.microsoft.com/office/powerpoint/2010/main" val="35013926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76200"/>
            <a:ext cx="7772400" cy="1219199"/>
          </a:xfrm>
        </p:spPr>
        <p:txBody>
          <a:bodyPr>
            <a:noAutofit/>
          </a:bodyPr>
          <a:lstStyle/>
          <a:p>
            <a:pPr algn="ctr"/>
            <a:r>
              <a:rPr lang="en-US" b="1" dirty="0">
                <a:latin typeface="+mn-lt"/>
              </a:rPr>
              <a:t>Fixing Topological Errors</a:t>
            </a:r>
          </a:p>
        </p:txBody>
      </p:sp>
      <p:sp>
        <p:nvSpPr>
          <p:cNvPr id="3" name="Content Placeholder 2"/>
          <p:cNvSpPr>
            <a:spLocks noGrp="1"/>
          </p:cNvSpPr>
          <p:nvPr>
            <p:ph idx="1"/>
          </p:nvPr>
        </p:nvSpPr>
        <p:spPr>
          <a:xfrm>
            <a:off x="1066800" y="1116418"/>
            <a:ext cx="9677400" cy="2667000"/>
          </a:xfrm>
        </p:spPr>
        <p:txBody>
          <a:bodyPr>
            <a:normAutofit/>
          </a:bodyPr>
          <a:lstStyle/>
          <a:p>
            <a:r>
              <a:rPr lang="en-GB" sz="2400" dirty="0"/>
              <a:t>Fortunately, there are tools designed to resolve common topological issues:</a:t>
            </a:r>
            <a:endParaRPr lang="en-GB" sz="1600" dirty="0"/>
          </a:p>
          <a:p>
            <a:pPr marL="342900" indent="-342900">
              <a:buFont typeface="Arial" panose="020B0604020202020204" pitchFamily="34" charset="0"/>
              <a:buChar char="•"/>
            </a:pPr>
            <a:endParaRPr lang="en-GB" sz="2400" dirty="0"/>
          </a:p>
          <a:p>
            <a:pPr marL="0" indent="0">
              <a:buNone/>
            </a:pPr>
            <a:endParaRPr lang="en-US" sz="1800"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23</a:t>
            </a:fld>
            <a:endParaRPr lang="en-US" sz="1200" dirty="0"/>
          </a:p>
        </p:txBody>
      </p:sp>
      <p:pic>
        <p:nvPicPr>
          <p:cNvPr id="5" name="Picture 2" descr="Living Textbook | 14 - Data quality: data handling | By ITC, University of  Twente">
            <a:extLst>
              <a:ext uri="{FF2B5EF4-FFF2-40B4-BE49-F238E27FC236}">
                <a16:creationId xmlns:a16="http://schemas.microsoft.com/office/drawing/2014/main" id="{9FF4AAC9-A060-7F14-4730-99E7A9A2EDE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821"/>
          <a:stretch/>
        </p:blipFill>
        <p:spPr bwMode="auto">
          <a:xfrm>
            <a:off x="1371600" y="2081159"/>
            <a:ext cx="9290701" cy="42156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14189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F24A09B-713F-43FC-AB6E-B88083968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226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0B91AB35-C3B4-4B70-B3DD-13D63B7DA2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3975" y="2423149"/>
            <a:ext cx="0" cy="201168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4" name="Picture 4" descr="Illustration of data layered over land">
            <a:extLst>
              <a:ext uri="{FF2B5EF4-FFF2-40B4-BE49-F238E27FC236}">
                <a16:creationId xmlns:a16="http://schemas.microsoft.com/office/drawing/2014/main" id="{28BAAE36-007E-9F48-5DF6-C6DB2331B8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2363" y="639763"/>
            <a:ext cx="5246688" cy="5578475"/>
          </a:xfrm>
          <a:prstGeom prst="rect">
            <a:avLst/>
          </a:prstGeom>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F74611C-2CD5-7350-7B35-34D12FF98B56}"/>
              </a:ext>
            </a:extLst>
          </p:cNvPr>
          <p:cNvSpPr txBox="1"/>
          <p:nvPr/>
        </p:nvSpPr>
        <p:spPr>
          <a:xfrm>
            <a:off x="6202363" y="5102225"/>
            <a:ext cx="5246688" cy="1116013"/>
          </a:xfrm>
          <a:prstGeom prst="rect">
            <a:avLst/>
          </a:prstGeom>
          <a:solidFill>
            <a:srgbClr val="000000">
              <a:alpha val="50000"/>
            </a:srgbClr>
          </a:solidFill>
          <a:ln>
            <a:noFill/>
          </a:ln>
        </p:spPr>
        <p:txBody>
          <a:bodyPr wrap="square" rtlCol="0" anchor="ctr">
            <a:noAutofit/>
          </a:bodyPr>
          <a:lstStyle/>
          <a:p>
            <a:pPr algn="ctr" defTabSz="694944">
              <a:spcAft>
                <a:spcPts val="600"/>
              </a:spcAft>
            </a:pPr>
            <a:fld id="{2F8B7DED-8995-7941-9745-9234FFE365FF}" type="slidenum">
              <a:rPr lang="en-US" sz="1300" kern="1200">
                <a:solidFill>
                  <a:srgbClr val="FFFFFF"/>
                </a:solidFill>
                <a:latin typeface="+mn-lt"/>
                <a:ea typeface="+mn-ea"/>
                <a:cs typeface="+mn-cs"/>
              </a:rPr>
              <a:pPr algn="ctr" defTabSz="694944">
                <a:spcAft>
                  <a:spcPts val="600"/>
                </a:spcAft>
              </a:pPr>
              <a:t>24</a:t>
            </a:fld>
            <a:endParaRPr lang="en-US" sz="1300">
              <a:solidFill>
                <a:srgbClr val="FFFFFF"/>
              </a:solidFill>
            </a:endParaRPr>
          </a:p>
        </p:txBody>
      </p:sp>
      <p:sp>
        <p:nvSpPr>
          <p:cNvPr id="2" name="Title 1"/>
          <p:cNvSpPr>
            <a:spLocks noGrp="1"/>
          </p:cNvSpPr>
          <p:nvPr>
            <p:ph type="title"/>
          </p:nvPr>
        </p:nvSpPr>
        <p:spPr>
          <a:xfrm>
            <a:off x="646744" y="640080"/>
            <a:ext cx="4173905" cy="5577818"/>
          </a:xfrm>
        </p:spPr>
        <p:txBody>
          <a:bodyPr vert="horz" lIns="91440" tIns="45720" rIns="91440" bIns="45720" rtlCol="0" anchor="ctr">
            <a:normAutofit/>
          </a:bodyPr>
          <a:lstStyle/>
          <a:p>
            <a:pPr algn="r"/>
            <a:r>
              <a:rPr lang="en-US" sz="5400" b="1" kern="1200" dirty="0">
                <a:solidFill>
                  <a:srgbClr val="FFFFFF"/>
                </a:solidFill>
                <a:latin typeface="+mj-lt"/>
                <a:ea typeface="+mj-ea"/>
                <a:cs typeface="+mj-cs"/>
              </a:rPr>
              <a:t>Geoprocessing Fundamentals </a:t>
            </a:r>
          </a:p>
        </p:txBody>
      </p:sp>
    </p:spTree>
    <p:extLst>
      <p:ext uri="{BB962C8B-B14F-4D97-AF65-F5344CB8AC3E}">
        <p14:creationId xmlns:p14="http://schemas.microsoft.com/office/powerpoint/2010/main" val="150006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1972" y="990601"/>
            <a:ext cx="7772400" cy="1219199"/>
          </a:xfrm>
        </p:spPr>
        <p:txBody>
          <a:bodyPr>
            <a:noAutofit/>
          </a:bodyPr>
          <a:lstStyle/>
          <a:p>
            <a:pPr algn="ctr"/>
            <a:r>
              <a:rPr lang="en-US" b="1" dirty="0">
                <a:latin typeface="+mn-lt"/>
              </a:rPr>
              <a:t>Geoprocessing</a:t>
            </a:r>
          </a:p>
        </p:txBody>
      </p:sp>
      <p:sp>
        <p:nvSpPr>
          <p:cNvPr id="3" name="Content Placeholder 2"/>
          <p:cNvSpPr>
            <a:spLocks noGrp="1"/>
          </p:cNvSpPr>
          <p:nvPr>
            <p:ph idx="1"/>
          </p:nvPr>
        </p:nvSpPr>
        <p:spPr>
          <a:xfrm>
            <a:off x="2826544" y="2575216"/>
            <a:ext cx="7003256" cy="3129503"/>
          </a:xfrm>
        </p:spPr>
        <p:txBody>
          <a:bodyPr>
            <a:normAutofit/>
          </a:bodyPr>
          <a:lstStyle/>
          <a:p>
            <a:pPr marL="0" indent="0" algn="ctr">
              <a:buNone/>
            </a:pPr>
            <a:r>
              <a:rPr lang="en-US" dirty="0"/>
              <a:t>“</a:t>
            </a:r>
            <a:r>
              <a:rPr lang="en-GB" dirty="0"/>
              <a:t>A GIS operation that is used to manipulate data from an input dataset and return the result as an output dataset.</a:t>
            </a:r>
            <a:r>
              <a:rPr lang="en-US" dirty="0"/>
              <a:t>”</a:t>
            </a:r>
          </a:p>
          <a:p>
            <a:endParaRPr lang="en-US"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25</a:t>
            </a:fld>
            <a:endParaRPr lang="en-US" sz="1200" dirty="0"/>
          </a:p>
        </p:txBody>
      </p:sp>
      <p:sp>
        <p:nvSpPr>
          <p:cNvPr id="8" name="TextBox 7">
            <a:extLst>
              <a:ext uri="{FF2B5EF4-FFF2-40B4-BE49-F238E27FC236}">
                <a16:creationId xmlns:a16="http://schemas.microsoft.com/office/drawing/2014/main" id="{3BA14365-6804-437A-7650-9AF66332D3AF}"/>
              </a:ext>
            </a:extLst>
          </p:cNvPr>
          <p:cNvSpPr txBox="1"/>
          <p:nvPr/>
        </p:nvSpPr>
        <p:spPr>
          <a:xfrm>
            <a:off x="762000" y="5754332"/>
            <a:ext cx="6097384" cy="369332"/>
          </a:xfrm>
          <a:prstGeom prst="rect">
            <a:avLst/>
          </a:prstGeom>
          <a:noFill/>
        </p:spPr>
        <p:txBody>
          <a:bodyPr wrap="square">
            <a:spAutoFit/>
          </a:bodyPr>
          <a:lstStyle/>
          <a:p>
            <a:r>
              <a:rPr lang="en-GB" dirty="0">
                <a:hlinkClick r:id="rId3"/>
              </a:rPr>
              <a:t>Geoprocessing Definition | GIS Dictionary (esri.com)</a:t>
            </a:r>
            <a:endParaRPr lang="en-GB" dirty="0"/>
          </a:p>
        </p:txBody>
      </p:sp>
    </p:spTree>
    <p:extLst>
      <p:ext uri="{BB962C8B-B14F-4D97-AF65-F5344CB8AC3E}">
        <p14:creationId xmlns:p14="http://schemas.microsoft.com/office/powerpoint/2010/main" val="37033285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266269"/>
            <a:ext cx="7772400" cy="1219199"/>
          </a:xfrm>
        </p:spPr>
        <p:txBody>
          <a:bodyPr>
            <a:noAutofit/>
          </a:bodyPr>
          <a:lstStyle/>
          <a:p>
            <a:pPr algn="ctr"/>
            <a:r>
              <a:rPr lang="en-US" b="1" dirty="0">
                <a:latin typeface="+mn-lt"/>
              </a:rPr>
              <a:t>Geoprocessing</a:t>
            </a:r>
          </a:p>
        </p:txBody>
      </p:sp>
      <p:sp>
        <p:nvSpPr>
          <p:cNvPr id="3" name="Content Placeholder 2"/>
          <p:cNvSpPr>
            <a:spLocks noGrp="1"/>
          </p:cNvSpPr>
          <p:nvPr>
            <p:ph idx="1"/>
          </p:nvPr>
        </p:nvSpPr>
        <p:spPr>
          <a:xfrm>
            <a:off x="762000" y="1752600"/>
            <a:ext cx="3200400" cy="4043903"/>
          </a:xfrm>
        </p:spPr>
        <p:txBody>
          <a:bodyPr>
            <a:normAutofit fontScale="92500" lnSpcReduction="10000"/>
          </a:bodyPr>
          <a:lstStyle/>
          <a:p>
            <a:r>
              <a:rPr lang="en-GB" sz="2200" dirty="0"/>
              <a:t>Once features have been generated, the user then has the opportunity to explore spatial relationships using geospatial processes.</a:t>
            </a:r>
          </a:p>
          <a:p>
            <a:endParaRPr lang="en-GB" sz="2200" dirty="0"/>
          </a:p>
          <a:p>
            <a:r>
              <a:rPr lang="en-GB" sz="2200" dirty="0"/>
              <a:t>These can be to single features (such as buffering or dissolving) or two or more layers overlayed spatially, called overlay methods (such as union, intersect, and differencing).</a:t>
            </a:r>
          </a:p>
          <a:p>
            <a:endParaRPr lang="en-US"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26</a:t>
            </a:fld>
            <a:endParaRPr lang="en-US" sz="1200" dirty="0"/>
          </a:p>
        </p:txBody>
      </p:sp>
      <p:pic>
        <p:nvPicPr>
          <p:cNvPr id="5" name="Picture 4">
            <a:extLst>
              <a:ext uri="{FF2B5EF4-FFF2-40B4-BE49-F238E27FC236}">
                <a16:creationId xmlns:a16="http://schemas.microsoft.com/office/drawing/2014/main" id="{DB725F02-A9FA-A4F6-AAB3-4C5B8C07756D}"/>
              </a:ext>
            </a:extLst>
          </p:cNvPr>
          <p:cNvPicPr>
            <a:picLocks noChangeAspect="1"/>
          </p:cNvPicPr>
          <p:nvPr/>
        </p:nvPicPr>
        <p:blipFill rotWithShape="1">
          <a:blip r:embed="rId3"/>
          <a:srcRect t="1803" b="1801"/>
          <a:stretch/>
        </p:blipFill>
        <p:spPr>
          <a:xfrm>
            <a:off x="4392152" y="266269"/>
            <a:ext cx="7799848" cy="3923870"/>
          </a:xfrm>
          <a:prstGeom prst="rect">
            <a:avLst/>
          </a:prstGeom>
        </p:spPr>
      </p:pic>
      <p:pic>
        <p:nvPicPr>
          <p:cNvPr id="6" name="Picture 5">
            <a:extLst>
              <a:ext uri="{FF2B5EF4-FFF2-40B4-BE49-F238E27FC236}">
                <a16:creationId xmlns:a16="http://schemas.microsoft.com/office/drawing/2014/main" id="{69DC09D5-4DB7-C1D4-F4A2-CED81F2602B7}"/>
              </a:ext>
            </a:extLst>
          </p:cNvPr>
          <p:cNvPicPr>
            <a:picLocks noChangeAspect="1"/>
          </p:cNvPicPr>
          <p:nvPr/>
        </p:nvPicPr>
        <p:blipFill>
          <a:blip r:embed="rId4"/>
          <a:stretch>
            <a:fillRect/>
          </a:stretch>
        </p:blipFill>
        <p:spPr>
          <a:xfrm>
            <a:off x="4191000" y="4409691"/>
            <a:ext cx="7742581" cy="2212166"/>
          </a:xfrm>
          <a:prstGeom prst="rect">
            <a:avLst/>
          </a:prstGeom>
        </p:spPr>
      </p:pic>
    </p:spTree>
    <p:extLst>
      <p:ext uri="{BB962C8B-B14F-4D97-AF65-F5344CB8AC3E}">
        <p14:creationId xmlns:p14="http://schemas.microsoft.com/office/powerpoint/2010/main" val="17329548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266269"/>
            <a:ext cx="7772400" cy="1219199"/>
          </a:xfrm>
        </p:spPr>
        <p:txBody>
          <a:bodyPr>
            <a:noAutofit/>
          </a:bodyPr>
          <a:lstStyle/>
          <a:p>
            <a:pPr algn="ctr"/>
            <a:r>
              <a:rPr lang="en-US" b="1" dirty="0">
                <a:latin typeface="+mn-lt"/>
              </a:rPr>
              <a:t>Geoprocessing</a:t>
            </a:r>
          </a:p>
        </p:txBody>
      </p:sp>
      <p:sp>
        <p:nvSpPr>
          <p:cNvPr id="3" name="Content Placeholder 2"/>
          <p:cNvSpPr>
            <a:spLocks noGrp="1"/>
          </p:cNvSpPr>
          <p:nvPr>
            <p:ph idx="1"/>
          </p:nvPr>
        </p:nvSpPr>
        <p:spPr>
          <a:xfrm>
            <a:off x="762000" y="1752600"/>
            <a:ext cx="3810000" cy="4043903"/>
          </a:xfrm>
        </p:spPr>
        <p:txBody>
          <a:bodyPr>
            <a:normAutofit fontScale="70000" lnSpcReduction="20000"/>
          </a:bodyPr>
          <a:lstStyle/>
          <a:p>
            <a:endParaRPr lang="en-GB" sz="2800" dirty="0"/>
          </a:p>
          <a:p>
            <a:r>
              <a:rPr lang="en-GB" sz="2800" dirty="0"/>
              <a:t>This allows the user to explore simple operational geometric questions i.e. </a:t>
            </a:r>
          </a:p>
          <a:p>
            <a:r>
              <a:rPr lang="en-GB" sz="2800" dirty="0"/>
              <a:t>- where does feature X exist AND feature Y, but not Y and X individually? &gt; Intersect</a:t>
            </a:r>
          </a:p>
          <a:p>
            <a:r>
              <a:rPr lang="en-GB" sz="2800" dirty="0"/>
              <a:t>- which area is covered by either X or Y, but not X and Y? &gt; Symmetrical difference</a:t>
            </a:r>
          </a:p>
          <a:p>
            <a:r>
              <a:rPr lang="en-GB" sz="2800" dirty="0"/>
              <a:t>- which area is covered by either X, or Y, or X AND Y? &gt; Union</a:t>
            </a:r>
          </a:p>
          <a:p>
            <a:r>
              <a:rPr lang="en-GB" sz="2800" dirty="0"/>
              <a:t>- which are is covered by X but not Y &gt; Difference</a:t>
            </a:r>
          </a:p>
          <a:p>
            <a:endParaRPr lang="en-US"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27</a:t>
            </a:fld>
            <a:endParaRPr lang="en-US" sz="1200" dirty="0"/>
          </a:p>
        </p:txBody>
      </p:sp>
      <p:pic>
        <p:nvPicPr>
          <p:cNvPr id="7" name="Picture 6">
            <a:extLst>
              <a:ext uri="{FF2B5EF4-FFF2-40B4-BE49-F238E27FC236}">
                <a16:creationId xmlns:a16="http://schemas.microsoft.com/office/drawing/2014/main" id="{7B2D9138-5A42-3C7F-D9BD-34772336B4AB}"/>
              </a:ext>
            </a:extLst>
          </p:cNvPr>
          <p:cNvPicPr>
            <a:picLocks noChangeAspect="1"/>
          </p:cNvPicPr>
          <p:nvPr/>
        </p:nvPicPr>
        <p:blipFill>
          <a:blip r:embed="rId3"/>
          <a:stretch>
            <a:fillRect/>
          </a:stretch>
        </p:blipFill>
        <p:spPr>
          <a:xfrm>
            <a:off x="4953000" y="685800"/>
            <a:ext cx="7064961" cy="3675413"/>
          </a:xfrm>
          <a:prstGeom prst="rect">
            <a:avLst/>
          </a:prstGeom>
        </p:spPr>
      </p:pic>
      <p:pic>
        <p:nvPicPr>
          <p:cNvPr id="8" name="Picture 7">
            <a:extLst>
              <a:ext uri="{FF2B5EF4-FFF2-40B4-BE49-F238E27FC236}">
                <a16:creationId xmlns:a16="http://schemas.microsoft.com/office/drawing/2014/main" id="{9A909375-F88F-E872-AD09-EC604BDBAE1A}"/>
              </a:ext>
            </a:extLst>
          </p:cNvPr>
          <p:cNvPicPr>
            <a:picLocks noChangeAspect="1"/>
          </p:cNvPicPr>
          <p:nvPr/>
        </p:nvPicPr>
        <p:blipFill>
          <a:blip r:embed="rId4"/>
          <a:stretch>
            <a:fillRect/>
          </a:stretch>
        </p:blipFill>
        <p:spPr>
          <a:xfrm>
            <a:off x="4991159" y="4459610"/>
            <a:ext cx="7022764" cy="2006504"/>
          </a:xfrm>
          <a:prstGeom prst="rect">
            <a:avLst/>
          </a:prstGeom>
        </p:spPr>
      </p:pic>
    </p:spTree>
    <p:extLst>
      <p:ext uri="{BB962C8B-B14F-4D97-AF65-F5344CB8AC3E}">
        <p14:creationId xmlns:p14="http://schemas.microsoft.com/office/powerpoint/2010/main" val="25290998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266269"/>
            <a:ext cx="7772400" cy="1219199"/>
          </a:xfrm>
        </p:spPr>
        <p:txBody>
          <a:bodyPr>
            <a:noAutofit/>
          </a:bodyPr>
          <a:lstStyle/>
          <a:p>
            <a:pPr algn="ctr"/>
            <a:r>
              <a:rPr lang="en-US" b="1" dirty="0">
                <a:latin typeface="+mn-lt"/>
              </a:rPr>
              <a:t>Geoprocessing</a:t>
            </a:r>
          </a:p>
        </p:txBody>
      </p:sp>
      <p:sp>
        <p:nvSpPr>
          <p:cNvPr id="3" name="Content Placeholder 2"/>
          <p:cNvSpPr>
            <a:spLocks noGrp="1"/>
          </p:cNvSpPr>
          <p:nvPr>
            <p:ph idx="1"/>
          </p:nvPr>
        </p:nvSpPr>
        <p:spPr>
          <a:xfrm>
            <a:off x="762000" y="1752600"/>
            <a:ext cx="3810000" cy="4043903"/>
          </a:xfrm>
        </p:spPr>
        <p:txBody>
          <a:bodyPr>
            <a:normAutofit fontScale="70000" lnSpcReduction="20000"/>
          </a:bodyPr>
          <a:lstStyle/>
          <a:p>
            <a:r>
              <a:rPr lang="en-GB" sz="2800" dirty="0"/>
              <a:t>It should be noted that these processes can make changes not only to the shapes, but also to the attribute table or data types.</a:t>
            </a:r>
          </a:p>
          <a:p>
            <a:endParaRPr lang="en-GB" sz="2800" dirty="0"/>
          </a:p>
          <a:p>
            <a:r>
              <a:rPr lang="en-GB" sz="2800" dirty="0"/>
              <a:t>For example:</a:t>
            </a:r>
          </a:p>
          <a:p>
            <a:r>
              <a:rPr lang="en-GB" sz="2800" dirty="0"/>
              <a:t>- A Union between two overlain layers with attributes, modifies the output attribute table of the new layer. </a:t>
            </a:r>
          </a:p>
          <a:p>
            <a:endParaRPr lang="en-GB" sz="2800" dirty="0"/>
          </a:p>
          <a:p>
            <a:r>
              <a:rPr lang="en-GB" sz="2800" dirty="0"/>
              <a:t>- A Buffer process converts points or line features to shapes.</a:t>
            </a:r>
          </a:p>
          <a:p>
            <a:endParaRPr lang="en-US"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28</a:t>
            </a:fld>
            <a:endParaRPr lang="en-US" sz="1200" dirty="0"/>
          </a:p>
        </p:txBody>
      </p:sp>
      <p:pic>
        <p:nvPicPr>
          <p:cNvPr id="5" name="Picture 4">
            <a:extLst>
              <a:ext uri="{FF2B5EF4-FFF2-40B4-BE49-F238E27FC236}">
                <a16:creationId xmlns:a16="http://schemas.microsoft.com/office/drawing/2014/main" id="{3059789E-778F-E2D5-0A95-5613FDB5EFC3}"/>
              </a:ext>
            </a:extLst>
          </p:cNvPr>
          <p:cNvPicPr>
            <a:picLocks noChangeAspect="1"/>
          </p:cNvPicPr>
          <p:nvPr/>
        </p:nvPicPr>
        <p:blipFill rotWithShape="1">
          <a:blip r:embed="rId3"/>
          <a:srcRect l="4075" t="3842" r="4251"/>
          <a:stretch/>
        </p:blipFill>
        <p:spPr>
          <a:xfrm>
            <a:off x="4952999" y="381000"/>
            <a:ext cx="5680969" cy="2286000"/>
          </a:xfrm>
          <a:prstGeom prst="rect">
            <a:avLst/>
          </a:prstGeom>
        </p:spPr>
      </p:pic>
      <p:pic>
        <p:nvPicPr>
          <p:cNvPr id="6" name="Picture 5">
            <a:extLst>
              <a:ext uri="{FF2B5EF4-FFF2-40B4-BE49-F238E27FC236}">
                <a16:creationId xmlns:a16="http://schemas.microsoft.com/office/drawing/2014/main" id="{1DA573BD-4BCA-FBE6-203D-D356D4033A68}"/>
              </a:ext>
            </a:extLst>
          </p:cNvPr>
          <p:cNvPicPr>
            <a:picLocks noChangeAspect="1"/>
          </p:cNvPicPr>
          <p:nvPr/>
        </p:nvPicPr>
        <p:blipFill>
          <a:blip r:embed="rId4"/>
          <a:stretch>
            <a:fillRect/>
          </a:stretch>
        </p:blipFill>
        <p:spPr>
          <a:xfrm>
            <a:off x="8852574" y="2743200"/>
            <a:ext cx="3205818" cy="3032326"/>
          </a:xfrm>
          <a:prstGeom prst="rect">
            <a:avLst/>
          </a:prstGeom>
        </p:spPr>
      </p:pic>
      <p:pic>
        <p:nvPicPr>
          <p:cNvPr id="9" name="Picture 8">
            <a:extLst>
              <a:ext uri="{FF2B5EF4-FFF2-40B4-BE49-F238E27FC236}">
                <a16:creationId xmlns:a16="http://schemas.microsoft.com/office/drawing/2014/main" id="{E642EB3C-32F9-72A4-19A6-3137B383B1CB}"/>
              </a:ext>
            </a:extLst>
          </p:cNvPr>
          <p:cNvPicPr>
            <a:picLocks noChangeAspect="1"/>
          </p:cNvPicPr>
          <p:nvPr/>
        </p:nvPicPr>
        <p:blipFill>
          <a:blip r:embed="rId5"/>
          <a:stretch>
            <a:fillRect/>
          </a:stretch>
        </p:blipFill>
        <p:spPr>
          <a:xfrm>
            <a:off x="5410200" y="2895600"/>
            <a:ext cx="3200400" cy="3032327"/>
          </a:xfrm>
          <a:prstGeom prst="rect">
            <a:avLst/>
          </a:prstGeom>
        </p:spPr>
      </p:pic>
    </p:spTree>
    <p:extLst>
      <p:ext uri="{BB962C8B-B14F-4D97-AF65-F5344CB8AC3E}">
        <p14:creationId xmlns:p14="http://schemas.microsoft.com/office/powerpoint/2010/main" val="40171169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266269"/>
            <a:ext cx="7772400" cy="1219199"/>
          </a:xfrm>
        </p:spPr>
        <p:txBody>
          <a:bodyPr>
            <a:noAutofit/>
          </a:bodyPr>
          <a:lstStyle/>
          <a:p>
            <a:pPr algn="ctr"/>
            <a:r>
              <a:rPr lang="en-US" b="1" dirty="0">
                <a:latin typeface="+mn-lt"/>
              </a:rPr>
              <a:t>Geoprocessing</a:t>
            </a:r>
          </a:p>
        </p:txBody>
      </p:sp>
      <p:sp>
        <p:nvSpPr>
          <p:cNvPr id="3" name="Content Placeholder 2"/>
          <p:cNvSpPr>
            <a:spLocks noGrp="1"/>
          </p:cNvSpPr>
          <p:nvPr>
            <p:ph idx="1"/>
          </p:nvPr>
        </p:nvSpPr>
        <p:spPr>
          <a:xfrm>
            <a:off x="762000" y="1752600"/>
            <a:ext cx="3810000" cy="4043903"/>
          </a:xfrm>
        </p:spPr>
        <p:txBody>
          <a:bodyPr>
            <a:normAutofit/>
          </a:bodyPr>
          <a:lstStyle/>
          <a:p>
            <a:r>
              <a:rPr lang="en-GB" dirty="0">
                <a:hlinkClick r:id="rId3"/>
              </a:rPr>
              <a:t>7 Geoprocessing Tools Every GIS Analyst Should Know - GIS Geography</a:t>
            </a:r>
            <a:endParaRPr lang="en-US"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29</a:t>
            </a:fld>
            <a:endParaRPr lang="en-US" sz="1200" dirty="0"/>
          </a:p>
        </p:txBody>
      </p:sp>
    </p:spTree>
    <p:extLst>
      <p:ext uri="{BB962C8B-B14F-4D97-AF65-F5344CB8AC3E}">
        <p14:creationId xmlns:p14="http://schemas.microsoft.com/office/powerpoint/2010/main" val="39869655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F24A09B-713F-43FC-AB6E-B88083968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226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7" name="Straight Connector 16">
            <a:extLst>
              <a:ext uri="{FF2B5EF4-FFF2-40B4-BE49-F238E27FC236}">
                <a16:creationId xmlns:a16="http://schemas.microsoft.com/office/drawing/2014/main" id="{0B91AB35-C3B4-4B70-B3DD-13D63B7DA2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3975" y="2423149"/>
            <a:ext cx="0" cy="201168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4" name="Picture 4" descr="Illustration of data layered over land">
            <a:extLst>
              <a:ext uri="{FF2B5EF4-FFF2-40B4-BE49-F238E27FC236}">
                <a16:creationId xmlns:a16="http://schemas.microsoft.com/office/drawing/2014/main" id="{28BAAE36-007E-9F48-5DF6-C6DB2331B8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2363" y="639763"/>
            <a:ext cx="5246688" cy="5578475"/>
          </a:xfrm>
          <a:prstGeom prst="rect">
            <a:avLst/>
          </a:prstGeom>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F74611C-2CD5-7350-7B35-34D12FF98B56}"/>
              </a:ext>
            </a:extLst>
          </p:cNvPr>
          <p:cNvSpPr txBox="1"/>
          <p:nvPr/>
        </p:nvSpPr>
        <p:spPr>
          <a:xfrm>
            <a:off x="6202363" y="5102225"/>
            <a:ext cx="5246688" cy="1116013"/>
          </a:xfrm>
          <a:prstGeom prst="rect">
            <a:avLst/>
          </a:prstGeom>
          <a:solidFill>
            <a:srgbClr val="000000">
              <a:alpha val="50000"/>
            </a:srgbClr>
          </a:solidFill>
          <a:ln>
            <a:noFill/>
          </a:ln>
        </p:spPr>
        <p:txBody>
          <a:bodyPr wrap="square" rtlCol="0" anchor="ctr">
            <a:noAutofit/>
          </a:bodyPr>
          <a:lstStyle/>
          <a:p>
            <a:pPr marL="0" marR="0" lvl="0" indent="0" algn="ctr" defTabSz="694944" rtl="0" eaLnBrk="1" fontAlgn="auto" latinLnBrk="0" hangingPunct="1">
              <a:lnSpc>
                <a:spcPct val="100000"/>
              </a:lnSpc>
              <a:spcBef>
                <a:spcPts val="0"/>
              </a:spcBef>
              <a:spcAft>
                <a:spcPts val="600"/>
              </a:spcAft>
              <a:buClrTx/>
              <a:buSzTx/>
              <a:buFontTx/>
              <a:buNone/>
              <a:tabLst/>
              <a:defRPr/>
            </a:pPr>
            <a:fld id="{2F8B7DED-8995-7941-9745-9234FFE365FF}" type="slidenum">
              <a:rPr kumimoji="0" lang="en-US" sz="1300" b="0" i="0" u="none" strike="noStrike" kern="1200" cap="none" spc="0" normalizeH="0" baseline="0" noProof="0">
                <a:ln>
                  <a:noFill/>
                </a:ln>
                <a:solidFill>
                  <a:srgbClr val="FFFFFF"/>
                </a:solidFill>
                <a:effectLst/>
                <a:uLnTx/>
                <a:uFillTx/>
                <a:latin typeface="Calibri" panose="020F0502020204030204"/>
                <a:ea typeface="+mn-ea"/>
                <a:cs typeface="+mn-cs"/>
              </a:rPr>
              <a:pPr marL="0" marR="0" lvl="0" indent="0" algn="ctr" defTabSz="694944" rtl="0" eaLnBrk="1" fontAlgn="auto" latinLnBrk="0" hangingPunct="1">
                <a:lnSpc>
                  <a:spcPct val="100000"/>
                </a:lnSpc>
                <a:spcBef>
                  <a:spcPts val="0"/>
                </a:spcBef>
                <a:spcAft>
                  <a:spcPts val="600"/>
                </a:spcAft>
                <a:buClrTx/>
                <a:buSzTx/>
                <a:buFontTx/>
                <a:buNone/>
                <a:tabLst/>
                <a:defRPr/>
              </a:pPr>
              <a:t>30</a:t>
            </a:fld>
            <a:endParaRPr kumimoji="0" lang="en-US" sz="13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p:cNvSpPr>
            <a:spLocks noGrp="1"/>
          </p:cNvSpPr>
          <p:nvPr>
            <p:ph type="title"/>
          </p:nvPr>
        </p:nvSpPr>
        <p:spPr>
          <a:xfrm>
            <a:off x="646744" y="640080"/>
            <a:ext cx="4173905" cy="5577818"/>
          </a:xfrm>
        </p:spPr>
        <p:txBody>
          <a:bodyPr vert="horz" lIns="91440" tIns="45720" rIns="91440" bIns="45720" rtlCol="0" anchor="ctr">
            <a:normAutofit/>
          </a:bodyPr>
          <a:lstStyle/>
          <a:p>
            <a:pPr algn="r"/>
            <a:r>
              <a:rPr lang="en-US" sz="5400" b="1" kern="1200" dirty="0">
                <a:solidFill>
                  <a:srgbClr val="FFFFFF"/>
                </a:solidFill>
                <a:latin typeface="+mj-lt"/>
                <a:ea typeface="+mj-ea"/>
                <a:cs typeface="+mj-cs"/>
              </a:rPr>
              <a:t>Map Composer in QGIS</a:t>
            </a:r>
          </a:p>
        </p:txBody>
      </p:sp>
    </p:spTree>
    <p:extLst>
      <p:ext uri="{BB962C8B-B14F-4D97-AF65-F5344CB8AC3E}">
        <p14:creationId xmlns:p14="http://schemas.microsoft.com/office/powerpoint/2010/main" val="35967973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990601"/>
            <a:ext cx="10290572" cy="1219199"/>
          </a:xfrm>
        </p:spPr>
        <p:txBody>
          <a:bodyPr>
            <a:noAutofit/>
          </a:bodyPr>
          <a:lstStyle/>
          <a:p>
            <a:pPr algn="ctr"/>
            <a:r>
              <a:rPr lang="en-US" b="1" dirty="0">
                <a:latin typeface="+mn-lt"/>
              </a:rPr>
              <a:t>Map Composer</a:t>
            </a:r>
          </a:p>
        </p:txBody>
      </p:sp>
      <p:sp>
        <p:nvSpPr>
          <p:cNvPr id="3" name="Content Placeholder 2"/>
          <p:cNvSpPr>
            <a:spLocks noGrp="1"/>
          </p:cNvSpPr>
          <p:nvPr>
            <p:ph idx="1"/>
          </p:nvPr>
        </p:nvSpPr>
        <p:spPr>
          <a:xfrm>
            <a:off x="914400" y="2575216"/>
            <a:ext cx="4800600" cy="3129503"/>
          </a:xfrm>
        </p:spPr>
        <p:txBody>
          <a:bodyPr>
            <a:normAutofit/>
          </a:bodyPr>
          <a:lstStyle/>
          <a:p>
            <a:pPr marL="0" indent="0" algn="ctr">
              <a:buNone/>
            </a:pPr>
            <a:r>
              <a:rPr lang="en-GB" dirty="0">
                <a:hlinkClick r:id="rId3"/>
              </a:rPr>
              <a:t>5.1. Lesson: Using Map Composer (qgis.org)</a:t>
            </a:r>
            <a:endParaRPr lang="en-US" dirty="0"/>
          </a:p>
          <a:p>
            <a:endParaRPr lang="en-US"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31</a:t>
            </a:fld>
            <a:endParaRPr lang="en-US" sz="1200" dirty="0"/>
          </a:p>
        </p:txBody>
      </p:sp>
    </p:spTree>
    <p:extLst>
      <p:ext uri="{BB962C8B-B14F-4D97-AF65-F5344CB8AC3E}">
        <p14:creationId xmlns:p14="http://schemas.microsoft.com/office/powerpoint/2010/main" val="6174855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5568" y="914400"/>
            <a:ext cx="10290572" cy="1219199"/>
          </a:xfrm>
        </p:spPr>
        <p:txBody>
          <a:bodyPr>
            <a:noAutofit/>
          </a:bodyPr>
          <a:lstStyle/>
          <a:p>
            <a:pPr algn="ctr"/>
            <a:r>
              <a:rPr lang="en-US" b="1" dirty="0">
                <a:latin typeface="+mn-lt"/>
              </a:rPr>
              <a:t>Activity: Representing Raster and Vector River Basins </a:t>
            </a:r>
          </a:p>
        </p:txBody>
      </p:sp>
      <p:sp>
        <p:nvSpPr>
          <p:cNvPr id="3" name="Content Placeholder 2"/>
          <p:cNvSpPr>
            <a:spLocks noGrp="1"/>
          </p:cNvSpPr>
          <p:nvPr>
            <p:ph idx="1"/>
          </p:nvPr>
        </p:nvSpPr>
        <p:spPr>
          <a:xfrm>
            <a:off x="914400" y="2575216"/>
            <a:ext cx="9296400" cy="3129503"/>
          </a:xfrm>
        </p:spPr>
        <p:txBody>
          <a:bodyPr>
            <a:normAutofit/>
          </a:bodyPr>
          <a:lstStyle/>
          <a:p>
            <a:r>
              <a:rPr lang="en-GB" dirty="0">
                <a:latin typeface="Arial" panose="020B0604020202020204" pitchFamily="34" charset="0"/>
                <a:cs typeface="Arial" panose="020B0604020202020204" pitchFamily="34" charset="0"/>
              </a:rPr>
              <a:t>Vector based river data (download and map consolidation)</a:t>
            </a:r>
          </a:p>
          <a:p>
            <a:r>
              <a:rPr lang="en-GB" dirty="0">
                <a:latin typeface="Arial" panose="020B0604020202020204" pitchFamily="34" charset="0"/>
                <a:cs typeface="Arial" panose="020B0604020202020204" pitchFamily="34" charset="0"/>
              </a:rPr>
              <a:t>Geoprocessing</a:t>
            </a:r>
          </a:p>
          <a:p>
            <a:r>
              <a:rPr lang="en-GB" dirty="0">
                <a:latin typeface="Arial" panose="020B0604020202020204" pitchFamily="34" charset="0"/>
                <a:cs typeface="Arial" panose="020B0604020202020204" pitchFamily="34" charset="0"/>
              </a:rPr>
              <a:t>Map Composer</a:t>
            </a:r>
          </a:p>
          <a:p>
            <a:r>
              <a:rPr lang="en-GB" dirty="0">
                <a:latin typeface="Arial" panose="020B0604020202020204" pitchFamily="34" charset="0"/>
                <a:cs typeface="Arial" panose="020B0604020202020204" pitchFamily="34" charset="0"/>
              </a:rPr>
              <a:t>Raster Data Analysis </a:t>
            </a:r>
          </a:p>
          <a:p>
            <a:r>
              <a:rPr lang="en-GB" dirty="0">
                <a:latin typeface="Arial" panose="020B0604020202020204" pitchFamily="34" charset="0"/>
                <a:cs typeface="Arial" panose="020B0604020202020204" pitchFamily="34" charset="0"/>
              </a:rPr>
              <a:t>Slope Elevation Profiles</a:t>
            </a:r>
          </a:p>
          <a:p>
            <a:endParaRPr lang="en-US" dirty="0"/>
          </a:p>
          <a:p>
            <a:endParaRPr lang="en-US"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32</a:t>
            </a:fld>
            <a:endParaRPr lang="en-US" sz="1200" dirty="0"/>
          </a:p>
        </p:txBody>
      </p:sp>
    </p:spTree>
    <p:extLst>
      <p:ext uri="{BB962C8B-B14F-4D97-AF65-F5344CB8AC3E}">
        <p14:creationId xmlns:p14="http://schemas.microsoft.com/office/powerpoint/2010/main" val="417570558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3.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4.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5.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6.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7.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8.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9.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0.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2.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3.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4.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5.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6.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7.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8.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9.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0.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2.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3.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4.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5.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6BA7425AE0EEF4C8CB63210978E71A1" ma:contentTypeVersion="10" ma:contentTypeDescription="Create a new document." ma:contentTypeScope="" ma:versionID="f9ec25bb3050f3ed0de119c19e71f297">
  <xsd:schema xmlns:xsd="http://www.w3.org/2001/XMLSchema" xmlns:xs="http://www.w3.org/2001/XMLSchema" xmlns:p="http://schemas.microsoft.com/office/2006/metadata/properties" xmlns:ns3="f0e8b960-763a-4aca-bf45-850f4f98fccd" targetNamespace="http://schemas.microsoft.com/office/2006/metadata/properties" ma:root="true" ma:fieldsID="a4044c01edff354908e1e55ce58e497a" ns3:_="">
    <xsd:import namespace="f0e8b960-763a-4aca-bf45-850f4f98fccd"/>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AutoKeyPoints" minOccurs="0"/>
                <xsd:element ref="ns3:MediaServiceKeyPoint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0e8b960-763a-4aca-bf45-850f4f98fc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24EF006-1886-4560-AA86-655CF7EEFF39}">
  <ds:schemaRefs>
    <ds:schemaRef ds:uri="http://purl.org/dc/terms/"/>
    <ds:schemaRef ds:uri="http://www.w3.org/XML/1998/namespace"/>
    <ds:schemaRef ds:uri="http://schemas.microsoft.com/office/infopath/2007/PartnerControls"/>
    <ds:schemaRef ds:uri="http://purl.org/dc/dcmitype/"/>
    <ds:schemaRef ds:uri="f0e8b960-763a-4aca-bf45-850f4f98fccd"/>
    <ds:schemaRef ds:uri="http://schemas.microsoft.com/office/2006/documentManagement/types"/>
    <ds:schemaRef ds:uri="http://schemas.openxmlformats.org/package/2006/metadata/core-properties"/>
    <ds:schemaRef ds:uri="http://schemas.microsoft.com/office/2006/metadata/properties"/>
    <ds:schemaRef ds:uri="http://purl.org/dc/elements/1.1/"/>
  </ds:schemaRefs>
</ds:datastoreItem>
</file>

<file path=customXml/itemProps2.xml><?xml version="1.0" encoding="utf-8"?>
<ds:datastoreItem xmlns:ds="http://schemas.openxmlformats.org/officeDocument/2006/customXml" ds:itemID="{6F4AAA8C-4FF6-47DA-9C47-B7013F7B59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0e8b960-763a-4aca-bf45-850f4f98fc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E994389-4A62-4FC1-9A77-E7035602969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82031</TotalTime>
  <Words>1750</Words>
  <Application>Microsoft Office PowerPoint</Application>
  <PresentationFormat>Widescreen</PresentationFormat>
  <Paragraphs>311</Paragraphs>
  <Slides>32</Slides>
  <Notes>31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Calibri Light</vt:lpstr>
      <vt:lpstr>Times New Roman</vt:lpstr>
      <vt:lpstr>Office Theme</vt:lpstr>
      <vt:lpstr> Flood Risk, Climate Change and Building Resilience</vt:lpstr>
      <vt:lpstr>Outline</vt:lpstr>
      <vt:lpstr>Structure</vt:lpstr>
      <vt:lpstr>Rivers in GIS</vt:lpstr>
      <vt:lpstr>Rivers in GIS</vt:lpstr>
      <vt:lpstr>Rivers in GIS</vt:lpstr>
      <vt:lpstr>Representing rivers </vt:lpstr>
      <vt:lpstr>Representing rivers </vt:lpstr>
      <vt:lpstr>Flood Risk</vt:lpstr>
      <vt:lpstr>Flood Risk</vt:lpstr>
      <vt:lpstr>Flood Risk</vt:lpstr>
      <vt:lpstr>Terminology</vt:lpstr>
      <vt:lpstr>Flood Risk</vt:lpstr>
      <vt:lpstr>Habitat Management Plan and Presentation</vt:lpstr>
      <vt:lpstr>Climate Change</vt:lpstr>
      <vt:lpstr>Habitat Management Plan and Climate Change</vt:lpstr>
      <vt:lpstr>PowerPoint Presentation</vt:lpstr>
      <vt:lpstr>PowerPoint Presentation</vt:lpstr>
      <vt:lpstr>PowerPoint Presentation</vt:lpstr>
      <vt:lpstr>Topology</vt:lpstr>
      <vt:lpstr>Topology</vt:lpstr>
      <vt:lpstr>Topology</vt:lpstr>
      <vt:lpstr>Fixing Topological Errors</vt:lpstr>
      <vt:lpstr>Geoprocessing Fundamentals </vt:lpstr>
      <vt:lpstr>Geoprocessing</vt:lpstr>
      <vt:lpstr>Geoprocessing</vt:lpstr>
      <vt:lpstr>Geoprocessing</vt:lpstr>
      <vt:lpstr>Geoprocessing</vt:lpstr>
      <vt:lpstr>Geoprocessing</vt:lpstr>
      <vt:lpstr>Map Composer in QGIS</vt:lpstr>
      <vt:lpstr>Map Composer</vt:lpstr>
      <vt:lpstr>Activity: Representing Raster and Vector River Basins </vt:lpstr>
    </vt:vector>
  </TitlesOfParts>
  <Manager/>
  <Company>MIT Libraries</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RES.STR-001 Geographic Information System (GIS) Tutorial, GIS Level 1: Introduction to GIS &amp; Mapping</dc:title>
  <dc:subject/>
  <dc:creator>Alissa Flatley</dc:creator>
  <cp:keywords/>
  <dc:description/>
  <cp:lastModifiedBy>Alissa Flatley</cp:lastModifiedBy>
  <cp:revision>589</cp:revision>
  <cp:lastPrinted>2017-07-18T14:47:41Z</cp:lastPrinted>
  <dcterms:created xsi:type="dcterms:W3CDTF">2011-11-21T20:16:52Z</dcterms:created>
  <dcterms:modified xsi:type="dcterms:W3CDTF">2024-02-21T15:40:47Z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0x010100C6BA7425AE0EEF4C8CB63210978E71A1</vt:lpwstr>
  </property>
</Properties>
</file>