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85" r:id="rId5"/>
    <p:sldMasterId id="2147483698" r:id="rId6"/>
    <p:sldMasterId id="2147483710" r:id="rId7"/>
  </p:sldMasterIdLst>
  <p:notesMasterIdLst>
    <p:notesMasterId r:id="rId32"/>
  </p:notesMasterIdLst>
  <p:sldIdLst>
    <p:sldId id="322" r:id="rId8"/>
    <p:sldId id="286" r:id="rId9"/>
    <p:sldId id="310" r:id="rId10"/>
    <p:sldId id="287" r:id="rId11"/>
    <p:sldId id="312" r:id="rId12"/>
    <p:sldId id="326" r:id="rId13"/>
    <p:sldId id="317" r:id="rId14"/>
    <p:sldId id="325" r:id="rId15"/>
    <p:sldId id="329" r:id="rId16"/>
    <p:sldId id="328" r:id="rId17"/>
    <p:sldId id="330" r:id="rId18"/>
    <p:sldId id="331" r:id="rId19"/>
    <p:sldId id="327" r:id="rId20"/>
    <p:sldId id="333" r:id="rId21"/>
    <p:sldId id="332" r:id="rId22"/>
    <p:sldId id="324" r:id="rId23"/>
    <p:sldId id="291" r:id="rId24"/>
    <p:sldId id="303" r:id="rId25"/>
    <p:sldId id="338" r:id="rId26"/>
    <p:sldId id="339" r:id="rId27"/>
    <p:sldId id="299" r:id="rId28"/>
    <p:sldId id="309" r:id="rId29"/>
    <p:sldId id="340" r:id="rId30"/>
    <p:sldId id="341"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3" autoAdjust="0"/>
    <p:restoredTop sz="95954" autoAdjust="0"/>
  </p:normalViewPr>
  <p:slideViewPr>
    <p:cSldViewPr>
      <p:cViewPr varScale="1">
        <p:scale>
          <a:sx n="132" d="100"/>
          <a:sy n="132" d="100"/>
        </p:scale>
        <p:origin x="870" y="11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customXml" Target="../customXml/item3.xml"/><Relationship Id="rId21" Type="http://schemas.openxmlformats.org/officeDocument/2006/relationships/slide" Target="slides/slide14.xml"/><Relationship Id="rId34"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tableStyles" Target="tableStyle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theme" Target="theme/theme1.xml"/><Relationship Id="rId8"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3A3B372-BCAD-4897-9C6F-A59F2B70ECF9}" type="datetimeFigureOut">
              <a:rPr lang="en-GB" smtClean="0"/>
              <a:t>27/10/2021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E7926C3-F140-468B-B161-B375968E46FA}" type="slidenum">
              <a:rPr lang="en-GB" smtClean="0"/>
              <a:t>‹#›</a:t>
            </a:fld>
            <a:endParaRPr lang="en-GB"/>
          </a:p>
        </p:txBody>
      </p:sp>
    </p:spTree>
    <p:extLst>
      <p:ext uri="{BB962C8B-B14F-4D97-AF65-F5344CB8AC3E}">
        <p14:creationId xmlns:p14="http://schemas.microsoft.com/office/powerpoint/2010/main" val="20121307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7107"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4" name="Slide Number Placeholder 3"/>
          <p:cNvSpPr>
            <a:spLocks noGrp="1"/>
          </p:cNvSpPr>
          <p:nvPr>
            <p:ph type="sldNum" sz="quarter" idx="5"/>
          </p:nvPr>
        </p:nvSpPr>
        <p:spPr/>
        <p:txBody>
          <a:bodyPr/>
          <a:lstStyle>
            <a:lvl1pPr eaLnBrk="0" hangingPunct="0">
              <a:defRPr>
                <a:solidFill>
                  <a:schemeClr val="tx1"/>
                </a:solidFill>
                <a:latin typeface="Trebuchet MS" panose="020B0603020202020204" pitchFamily="34" charset="0"/>
                <a:cs typeface="Arial" panose="020B0604020202020204" pitchFamily="34" charset="0"/>
              </a:defRPr>
            </a:lvl1pPr>
            <a:lvl2pPr marL="742950" indent="-285750" eaLnBrk="0" hangingPunct="0">
              <a:defRPr>
                <a:solidFill>
                  <a:schemeClr val="tx1"/>
                </a:solidFill>
                <a:latin typeface="Trebuchet MS" panose="020B0603020202020204" pitchFamily="34" charset="0"/>
                <a:cs typeface="Arial" panose="020B0604020202020204" pitchFamily="34" charset="0"/>
              </a:defRPr>
            </a:lvl2pPr>
            <a:lvl3pPr marL="1143000" indent="-228600" eaLnBrk="0" hangingPunct="0">
              <a:defRPr>
                <a:solidFill>
                  <a:schemeClr val="tx1"/>
                </a:solidFill>
                <a:latin typeface="Trebuchet MS" panose="020B0603020202020204" pitchFamily="34" charset="0"/>
                <a:cs typeface="Arial" panose="020B0604020202020204" pitchFamily="34" charset="0"/>
              </a:defRPr>
            </a:lvl3pPr>
            <a:lvl4pPr marL="1600200" indent="-228600" eaLnBrk="0" hangingPunct="0">
              <a:defRPr>
                <a:solidFill>
                  <a:schemeClr val="tx1"/>
                </a:solidFill>
                <a:latin typeface="Trebuchet MS" panose="020B0603020202020204" pitchFamily="34" charset="0"/>
                <a:cs typeface="Arial" panose="020B0604020202020204" pitchFamily="34" charset="0"/>
              </a:defRPr>
            </a:lvl4pPr>
            <a:lvl5pPr marL="2057400" indent="-228600" eaLnBrk="0" hangingPunct="0">
              <a:defRPr>
                <a:solidFill>
                  <a:schemeClr val="tx1"/>
                </a:solidFill>
                <a:latin typeface="Trebuchet MS" panose="020B0603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rebuchet MS" panose="020B0603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rebuchet MS" panose="020B0603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rebuchet MS" panose="020B0603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rebuchet MS" panose="020B0603020202020204" pitchFamily="34" charset="0"/>
                <a:cs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0D4291D-7DDE-47C6-97F6-3E83D364458F}"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165347294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Master" Target="../slideMasters/slideMaster1.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Master" Target="../slideMasters/slideMaster2.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gray">
      <p:bgPr>
        <a:solidFill>
          <a:schemeClr val="bg1"/>
        </a:solidFill>
        <a:effectLst/>
      </p:bgPr>
    </p:bg>
    <p:spTree>
      <p:nvGrpSpPr>
        <p:cNvPr id="1" name=""/>
        <p:cNvGrpSpPr/>
        <p:nvPr/>
      </p:nvGrpSpPr>
      <p:grpSpPr>
        <a:xfrm>
          <a:off x="0" y="0"/>
          <a:ext cx="0" cy="0"/>
          <a:chOff x="0" y="0"/>
          <a:chExt cx="0" cy="0"/>
        </a:xfrm>
      </p:grpSpPr>
      <p:sp>
        <p:nvSpPr>
          <p:cNvPr id="4" name="Rectangle 7"/>
          <p:cNvSpPr>
            <a:spLocks noChangeArrowheads="1"/>
          </p:cNvSpPr>
          <p:nvPr/>
        </p:nvSpPr>
        <p:spPr bwMode="ltGray">
          <a:xfrm>
            <a:off x="0" y="0"/>
            <a:ext cx="914400" cy="6858000"/>
          </a:xfrm>
          <a:prstGeom prst="rect">
            <a:avLst/>
          </a:prstGeom>
          <a:solidFill>
            <a:srgbClr val="EE2C23"/>
          </a:solidFill>
          <a:ln w="9525">
            <a:noFill/>
            <a:miter lim="800000"/>
            <a:headEnd/>
            <a:tailEnd/>
          </a:ln>
          <a:effectLst/>
        </p:spPr>
        <p:txBody>
          <a:bodyPr wrap="none" anchor="ctr"/>
          <a:lstStyle/>
          <a:p>
            <a:pPr algn="r" fontAlgn="base">
              <a:spcBef>
                <a:spcPct val="35000"/>
              </a:spcBef>
              <a:spcAft>
                <a:spcPct val="0"/>
              </a:spcAft>
              <a:buClr>
                <a:srgbClr val="FF140A"/>
              </a:buClr>
              <a:buFont typeface="Wingdings" pitchFamily="2" charset="2"/>
              <a:buNone/>
            </a:pPr>
            <a:endParaRPr lang="en-US">
              <a:solidFill>
                <a:srgbClr val="000000"/>
              </a:solidFill>
            </a:endParaRPr>
          </a:p>
        </p:txBody>
      </p:sp>
      <p:pic>
        <p:nvPicPr>
          <p:cNvPr id="5" name="Picture 93" descr="PPT Lockups_DEU"/>
          <p:cNvPicPr>
            <a:picLocks noChangeAspect="1" noChangeArrowheads="1"/>
          </p:cNvPicPr>
          <p:nvPr/>
        </p:nvPicPr>
        <p:blipFill>
          <a:blip r:embed="rId2"/>
          <a:srcRect/>
          <a:stretch>
            <a:fillRect/>
          </a:stretch>
        </p:blipFill>
        <p:spPr bwMode="auto">
          <a:xfrm>
            <a:off x="5543550" y="296863"/>
            <a:ext cx="3352800" cy="884237"/>
          </a:xfrm>
          <a:prstGeom prst="rect">
            <a:avLst/>
          </a:prstGeom>
          <a:noFill/>
          <a:ln w="9525">
            <a:noFill/>
            <a:miter lim="800000"/>
            <a:headEnd/>
            <a:tailEnd/>
          </a:ln>
        </p:spPr>
      </p:pic>
      <p:pic>
        <p:nvPicPr>
          <p:cNvPr id="6" name="Picture 35" descr="Dist_Generic_Directional2x3PPT"/>
          <p:cNvPicPr>
            <a:picLocks noChangeAspect="1" noChangeArrowheads="1"/>
          </p:cNvPicPr>
          <p:nvPr userDrawn="1"/>
        </p:nvPicPr>
        <p:blipFill>
          <a:blip r:embed="rId3"/>
          <a:srcRect/>
          <a:stretch>
            <a:fillRect/>
          </a:stretch>
        </p:blipFill>
        <p:spPr bwMode="ltGray">
          <a:xfrm>
            <a:off x="7107238" y="4017963"/>
            <a:ext cx="1873250" cy="2701925"/>
          </a:xfrm>
          <a:prstGeom prst="rect">
            <a:avLst/>
          </a:prstGeom>
          <a:noFill/>
          <a:ln w="9525">
            <a:noFill/>
            <a:miter lim="800000"/>
            <a:headEnd/>
            <a:tailEnd/>
          </a:ln>
        </p:spPr>
      </p:pic>
      <p:pic>
        <p:nvPicPr>
          <p:cNvPr id="8" name="Picture 43" descr="DSC_0130"/>
          <p:cNvPicPr preferRelativeResize="0">
            <a:picLocks noChangeArrowheads="1"/>
          </p:cNvPicPr>
          <p:nvPr userDrawn="1"/>
        </p:nvPicPr>
        <p:blipFill>
          <a:blip r:embed="rId4">
            <a:lum bright="6000"/>
          </a:blip>
          <a:srcRect/>
          <a:stretch>
            <a:fillRect/>
          </a:stretch>
        </p:blipFill>
        <p:spPr bwMode="auto">
          <a:xfrm>
            <a:off x="3067050" y="4019550"/>
            <a:ext cx="1871663" cy="2698750"/>
          </a:xfrm>
          <a:prstGeom prst="rect">
            <a:avLst/>
          </a:prstGeom>
          <a:noFill/>
          <a:ln w="9525">
            <a:noFill/>
            <a:miter lim="800000"/>
            <a:headEnd/>
            <a:tailEnd/>
          </a:ln>
        </p:spPr>
      </p:pic>
      <p:sp>
        <p:nvSpPr>
          <p:cNvPr id="7170" name="Rectangle 2"/>
          <p:cNvSpPr>
            <a:spLocks noGrp="1" noChangeArrowheads="1"/>
          </p:cNvSpPr>
          <p:nvPr>
            <p:ph type="ctrTitle"/>
          </p:nvPr>
        </p:nvSpPr>
        <p:spPr>
          <a:xfrm>
            <a:off x="1266825" y="1700213"/>
            <a:ext cx="7718425" cy="788987"/>
          </a:xfrm>
        </p:spPr>
        <p:txBody>
          <a:bodyPr anchor="t"/>
          <a:lstStyle>
            <a:lvl1pPr>
              <a:defRPr sz="3600"/>
            </a:lvl1pPr>
          </a:lstStyle>
          <a:p>
            <a:r>
              <a:rPr lang="en-US"/>
              <a:t>Click to edit Master title style</a:t>
            </a:r>
          </a:p>
        </p:txBody>
      </p:sp>
      <p:sp>
        <p:nvSpPr>
          <p:cNvPr id="7171" name="Rectangle 3"/>
          <p:cNvSpPr>
            <a:spLocks noGrp="1" noChangeArrowheads="1"/>
          </p:cNvSpPr>
          <p:nvPr>
            <p:ph type="subTitle" idx="1"/>
          </p:nvPr>
        </p:nvSpPr>
        <p:spPr>
          <a:xfrm>
            <a:off x="1304925" y="2559050"/>
            <a:ext cx="7680325" cy="903288"/>
          </a:xfrm>
        </p:spPr>
        <p:txBody>
          <a:bodyPr/>
          <a:lstStyle>
            <a:lvl1pPr marL="0" indent="0">
              <a:buFont typeface="Wingdings" pitchFamily="2" charset="2"/>
              <a:buNone/>
              <a:defRPr sz="2000"/>
            </a:lvl1pPr>
          </a:lstStyle>
          <a:p>
            <a:r>
              <a:rPr lang="en-US"/>
              <a:t>Click to edit Master subtitle style</a:t>
            </a:r>
          </a:p>
        </p:txBody>
      </p:sp>
      <p:pic>
        <p:nvPicPr>
          <p:cNvPr id="11" name="Picture 42" descr="New Tech image"/>
          <p:cNvPicPr>
            <a:picLocks noChangeAspect="1" noChangeArrowheads="1"/>
          </p:cNvPicPr>
          <p:nvPr userDrawn="1"/>
        </p:nvPicPr>
        <p:blipFill>
          <a:blip r:embed="rId5" cstate="print"/>
          <a:srcRect/>
          <a:stretch>
            <a:fillRect/>
          </a:stretch>
        </p:blipFill>
        <p:spPr bwMode="auto">
          <a:xfrm>
            <a:off x="5094288" y="4017963"/>
            <a:ext cx="1871662" cy="2700337"/>
          </a:xfrm>
          <a:prstGeom prst="rect">
            <a:avLst/>
          </a:prstGeom>
          <a:noFill/>
        </p:spPr>
      </p:pic>
      <p:pic>
        <p:nvPicPr>
          <p:cNvPr id="10" name="Picture 8" descr="QSB6_7_Tier4_Turbo-3Qtr-High_crop307a"/>
          <p:cNvPicPr>
            <a:picLocks noChangeAspect="1" noChangeArrowheads="1"/>
          </p:cNvPicPr>
          <p:nvPr userDrawn="1"/>
        </p:nvPicPr>
        <p:blipFill>
          <a:blip r:embed="rId6" cstate="print"/>
          <a:srcRect/>
          <a:stretch>
            <a:fillRect/>
          </a:stretch>
        </p:blipFill>
        <p:spPr bwMode="ltGray">
          <a:xfrm>
            <a:off x="1057275" y="4019550"/>
            <a:ext cx="1871663" cy="2700338"/>
          </a:xfrm>
          <a:prstGeom prst="rect">
            <a:avLst/>
          </a:prstGeom>
          <a:noFill/>
          <a:ln w="9525">
            <a:noFill/>
            <a:miter lim="800000"/>
            <a:headEnd/>
            <a:tailEnd/>
          </a:ln>
        </p:spPr>
      </p:pic>
    </p:spTree>
    <p:extLst>
      <p:ext uri="{BB962C8B-B14F-4D97-AF65-F5344CB8AC3E}">
        <p14:creationId xmlns:p14="http://schemas.microsoft.com/office/powerpoint/2010/main" val="15232807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9E52F785-62A9-4E8A-BE5F-319668DA9741}" type="datetime1">
              <a:rPr lang="en-US"/>
              <a:pPr/>
              <a:t>10/27/2021</a:t>
            </a:fld>
            <a:endParaRPr lang="en-US"/>
          </a:p>
        </p:txBody>
      </p:sp>
      <p:sp>
        <p:nvSpPr>
          <p:cNvPr id="5" name="Footer Placeholder 4"/>
          <p:cNvSpPr>
            <a:spLocks noGrp="1"/>
          </p:cNvSpPr>
          <p:nvPr>
            <p:ph type="ftr" sz="quarter" idx="11"/>
          </p:nvPr>
        </p:nvSpPr>
        <p:spPr/>
        <p:txBody>
          <a:bodyPr/>
          <a:lstStyle>
            <a:lvl1pPr>
              <a:defRPr/>
            </a:lvl1pPr>
          </a:lstStyle>
          <a:p>
            <a:r>
              <a:rPr lang="en-US"/>
              <a:t> Cummins Confidential</a:t>
            </a:r>
          </a:p>
        </p:txBody>
      </p:sp>
      <p:sp>
        <p:nvSpPr>
          <p:cNvPr id="6" name="Slide Number Placeholder 5"/>
          <p:cNvSpPr>
            <a:spLocks noGrp="1"/>
          </p:cNvSpPr>
          <p:nvPr>
            <p:ph type="sldNum" sz="quarter" idx="12"/>
          </p:nvPr>
        </p:nvSpPr>
        <p:spPr/>
        <p:txBody>
          <a:bodyPr/>
          <a:lstStyle>
            <a:lvl1pPr>
              <a:defRPr/>
            </a:lvl1pPr>
          </a:lstStyle>
          <a:p>
            <a:fld id="{4410BB06-8A6B-4A1D-9C0D-D00041A8513A}" type="slidenum">
              <a:rPr lang="en-US"/>
              <a:pPr/>
              <a:t>‹#›</a:t>
            </a:fld>
            <a:endParaRPr lang="en-US"/>
          </a:p>
        </p:txBody>
      </p:sp>
    </p:spTree>
    <p:extLst>
      <p:ext uri="{BB962C8B-B14F-4D97-AF65-F5344CB8AC3E}">
        <p14:creationId xmlns:p14="http://schemas.microsoft.com/office/powerpoint/2010/main" val="2260474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fld id="{96E806E8-61BA-4C61-99E8-C56B54523B96}" type="datetime1">
              <a:rPr lang="en-US"/>
              <a:pPr/>
              <a:t>10/27/2021</a:t>
            </a:fld>
            <a:endParaRPr lang="en-US"/>
          </a:p>
        </p:txBody>
      </p:sp>
      <p:sp>
        <p:nvSpPr>
          <p:cNvPr id="5" name="Footer Placeholder 4"/>
          <p:cNvSpPr>
            <a:spLocks noGrp="1"/>
          </p:cNvSpPr>
          <p:nvPr>
            <p:ph type="ftr" sz="quarter" idx="11"/>
          </p:nvPr>
        </p:nvSpPr>
        <p:spPr/>
        <p:txBody>
          <a:bodyPr/>
          <a:lstStyle>
            <a:lvl1pPr>
              <a:defRPr/>
            </a:lvl1pPr>
          </a:lstStyle>
          <a:p>
            <a:r>
              <a:rPr lang="en-US"/>
              <a:t> Cummins Confidential</a:t>
            </a:r>
          </a:p>
        </p:txBody>
      </p:sp>
      <p:sp>
        <p:nvSpPr>
          <p:cNvPr id="6" name="Slide Number Placeholder 5"/>
          <p:cNvSpPr>
            <a:spLocks noGrp="1"/>
          </p:cNvSpPr>
          <p:nvPr>
            <p:ph type="sldNum" sz="quarter" idx="12"/>
          </p:nvPr>
        </p:nvSpPr>
        <p:spPr/>
        <p:txBody>
          <a:bodyPr/>
          <a:lstStyle>
            <a:lvl1pPr>
              <a:defRPr/>
            </a:lvl1pPr>
          </a:lstStyle>
          <a:p>
            <a:fld id="{23305A6B-AE27-4E88-BBED-AD9BEECE5F3E}" type="slidenum">
              <a:rPr lang="en-US"/>
              <a:pPr/>
              <a:t>‹#›</a:t>
            </a:fld>
            <a:endParaRPr lang="en-US"/>
          </a:p>
        </p:txBody>
      </p:sp>
    </p:spTree>
    <p:extLst>
      <p:ext uri="{BB962C8B-B14F-4D97-AF65-F5344CB8AC3E}">
        <p14:creationId xmlns:p14="http://schemas.microsoft.com/office/powerpoint/2010/main" val="34283463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20750" y="1430338"/>
            <a:ext cx="3956050" cy="44005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29200" y="1430338"/>
            <a:ext cx="3956050" cy="44005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lstStyle>
          <a:p>
            <a:fld id="{F2A5D6E4-ACBE-4B0A-89F4-8854236B9FEF}" type="datetime1">
              <a:rPr lang="en-US"/>
              <a:pPr/>
              <a:t>10/27/2021</a:t>
            </a:fld>
            <a:endParaRPr lang="en-US"/>
          </a:p>
        </p:txBody>
      </p:sp>
      <p:sp>
        <p:nvSpPr>
          <p:cNvPr id="6" name="Footer Placeholder 5"/>
          <p:cNvSpPr>
            <a:spLocks noGrp="1"/>
          </p:cNvSpPr>
          <p:nvPr>
            <p:ph type="ftr" sz="quarter" idx="11"/>
          </p:nvPr>
        </p:nvSpPr>
        <p:spPr/>
        <p:txBody>
          <a:bodyPr/>
          <a:lstStyle>
            <a:lvl1pPr>
              <a:defRPr/>
            </a:lvl1pPr>
          </a:lstStyle>
          <a:p>
            <a:r>
              <a:rPr lang="en-US"/>
              <a:t> Cummins Confidential</a:t>
            </a:r>
          </a:p>
        </p:txBody>
      </p:sp>
      <p:sp>
        <p:nvSpPr>
          <p:cNvPr id="7" name="Slide Number Placeholder 6"/>
          <p:cNvSpPr>
            <a:spLocks noGrp="1"/>
          </p:cNvSpPr>
          <p:nvPr>
            <p:ph type="sldNum" sz="quarter" idx="12"/>
          </p:nvPr>
        </p:nvSpPr>
        <p:spPr/>
        <p:txBody>
          <a:bodyPr/>
          <a:lstStyle>
            <a:lvl1pPr>
              <a:defRPr/>
            </a:lvl1pPr>
          </a:lstStyle>
          <a:p>
            <a:fld id="{470380C5-B04C-4F3F-93BC-08D2EF76FBE5}" type="slidenum">
              <a:rPr lang="en-US"/>
              <a:pPr/>
              <a:t>‹#›</a:t>
            </a:fld>
            <a:endParaRPr lang="en-US"/>
          </a:p>
        </p:txBody>
      </p:sp>
    </p:spTree>
    <p:extLst>
      <p:ext uri="{BB962C8B-B14F-4D97-AF65-F5344CB8AC3E}">
        <p14:creationId xmlns:p14="http://schemas.microsoft.com/office/powerpoint/2010/main" val="40326778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lstStyle>
          <a:p>
            <a:fld id="{D745DB6A-9F9E-4A5B-9C14-C7D3227EE835}" type="datetime1">
              <a:rPr lang="en-US"/>
              <a:pPr/>
              <a:t>10/27/2021</a:t>
            </a:fld>
            <a:endParaRPr lang="en-US"/>
          </a:p>
        </p:txBody>
      </p:sp>
      <p:sp>
        <p:nvSpPr>
          <p:cNvPr id="8" name="Footer Placeholder 7"/>
          <p:cNvSpPr>
            <a:spLocks noGrp="1"/>
          </p:cNvSpPr>
          <p:nvPr>
            <p:ph type="ftr" sz="quarter" idx="11"/>
          </p:nvPr>
        </p:nvSpPr>
        <p:spPr/>
        <p:txBody>
          <a:bodyPr/>
          <a:lstStyle>
            <a:lvl1pPr>
              <a:defRPr/>
            </a:lvl1pPr>
          </a:lstStyle>
          <a:p>
            <a:r>
              <a:rPr lang="en-US"/>
              <a:t> Cummins Confidential</a:t>
            </a:r>
          </a:p>
        </p:txBody>
      </p:sp>
      <p:sp>
        <p:nvSpPr>
          <p:cNvPr id="9" name="Slide Number Placeholder 8"/>
          <p:cNvSpPr>
            <a:spLocks noGrp="1"/>
          </p:cNvSpPr>
          <p:nvPr>
            <p:ph type="sldNum" sz="quarter" idx="12"/>
          </p:nvPr>
        </p:nvSpPr>
        <p:spPr/>
        <p:txBody>
          <a:bodyPr/>
          <a:lstStyle>
            <a:lvl1pPr>
              <a:defRPr/>
            </a:lvl1pPr>
          </a:lstStyle>
          <a:p>
            <a:fld id="{C33E7D9D-358B-45F9-884C-F84CDD6DC6C4}" type="slidenum">
              <a:rPr lang="en-US"/>
              <a:pPr/>
              <a:t>‹#›</a:t>
            </a:fld>
            <a:endParaRPr lang="en-US"/>
          </a:p>
        </p:txBody>
      </p:sp>
    </p:spTree>
    <p:extLst>
      <p:ext uri="{BB962C8B-B14F-4D97-AF65-F5344CB8AC3E}">
        <p14:creationId xmlns:p14="http://schemas.microsoft.com/office/powerpoint/2010/main" val="38136182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a:lvl1pPr>
          </a:lstStyle>
          <a:p>
            <a:fld id="{58ED28DD-8334-4520-95FA-2592A15B9205}" type="datetime1">
              <a:rPr lang="en-US"/>
              <a:pPr/>
              <a:t>10/27/2021</a:t>
            </a:fld>
            <a:endParaRPr lang="en-US"/>
          </a:p>
        </p:txBody>
      </p:sp>
      <p:sp>
        <p:nvSpPr>
          <p:cNvPr id="4" name="Footer Placeholder 3"/>
          <p:cNvSpPr>
            <a:spLocks noGrp="1"/>
          </p:cNvSpPr>
          <p:nvPr>
            <p:ph type="ftr" sz="quarter" idx="11"/>
          </p:nvPr>
        </p:nvSpPr>
        <p:spPr/>
        <p:txBody>
          <a:bodyPr/>
          <a:lstStyle>
            <a:lvl1pPr>
              <a:defRPr/>
            </a:lvl1pPr>
          </a:lstStyle>
          <a:p>
            <a:r>
              <a:rPr lang="en-US"/>
              <a:t> Cummins Confidential</a:t>
            </a:r>
          </a:p>
        </p:txBody>
      </p:sp>
      <p:sp>
        <p:nvSpPr>
          <p:cNvPr id="5" name="Slide Number Placeholder 4"/>
          <p:cNvSpPr>
            <a:spLocks noGrp="1"/>
          </p:cNvSpPr>
          <p:nvPr>
            <p:ph type="sldNum" sz="quarter" idx="12"/>
          </p:nvPr>
        </p:nvSpPr>
        <p:spPr/>
        <p:txBody>
          <a:bodyPr/>
          <a:lstStyle>
            <a:lvl1pPr>
              <a:defRPr/>
            </a:lvl1pPr>
          </a:lstStyle>
          <a:p>
            <a:fld id="{9E2CC439-2805-4C24-ACAE-307DC814510D}" type="slidenum">
              <a:rPr lang="en-US"/>
              <a:pPr/>
              <a:t>‹#›</a:t>
            </a:fld>
            <a:endParaRPr lang="en-US"/>
          </a:p>
        </p:txBody>
      </p:sp>
    </p:spTree>
    <p:extLst>
      <p:ext uri="{BB962C8B-B14F-4D97-AF65-F5344CB8AC3E}">
        <p14:creationId xmlns:p14="http://schemas.microsoft.com/office/powerpoint/2010/main" val="36901204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F4A9031D-F9BC-4C3F-9025-32977B39BC2E}" type="datetime1">
              <a:rPr lang="en-US"/>
              <a:pPr/>
              <a:t>10/27/2021</a:t>
            </a:fld>
            <a:endParaRPr lang="en-US"/>
          </a:p>
        </p:txBody>
      </p:sp>
      <p:sp>
        <p:nvSpPr>
          <p:cNvPr id="3" name="Footer Placeholder 2"/>
          <p:cNvSpPr>
            <a:spLocks noGrp="1"/>
          </p:cNvSpPr>
          <p:nvPr>
            <p:ph type="ftr" sz="quarter" idx="11"/>
          </p:nvPr>
        </p:nvSpPr>
        <p:spPr/>
        <p:txBody>
          <a:bodyPr/>
          <a:lstStyle>
            <a:lvl1pPr>
              <a:defRPr/>
            </a:lvl1pPr>
          </a:lstStyle>
          <a:p>
            <a:r>
              <a:rPr lang="en-US"/>
              <a:t> Cummins Confidential</a:t>
            </a:r>
          </a:p>
        </p:txBody>
      </p:sp>
      <p:sp>
        <p:nvSpPr>
          <p:cNvPr id="4" name="Slide Number Placeholder 3"/>
          <p:cNvSpPr>
            <a:spLocks noGrp="1"/>
          </p:cNvSpPr>
          <p:nvPr>
            <p:ph type="sldNum" sz="quarter" idx="12"/>
          </p:nvPr>
        </p:nvSpPr>
        <p:spPr/>
        <p:txBody>
          <a:bodyPr/>
          <a:lstStyle>
            <a:lvl1pPr>
              <a:defRPr/>
            </a:lvl1pPr>
          </a:lstStyle>
          <a:p>
            <a:fld id="{ED54643B-0549-44B0-AFBC-350897F64975}" type="slidenum">
              <a:rPr lang="en-US"/>
              <a:pPr/>
              <a:t>‹#›</a:t>
            </a:fld>
            <a:endParaRPr lang="en-US"/>
          </a:p>
        </p:txBody>
      </p:sp>
    </p:spTree>
    <p:extLst>
      <p:ext uri="{BB962C8B-B14F-4D97-AF65-F5344CB8AC3E}">
        <p14:creationId xmlns:p14="http://schemas.microsoft.com/office/powerpoint/2010/main" val="19527106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FE2CD6C9-2D2F-4381-9760-3BEA21DFD931}" type="datetime1">
              <a:rPr lang="en-US"/>
              <a:pPr/>
              <a:t>10/27/2021</a:t>
            </a:fld>
            <a:endParaRPr lang="en-US"/>
          </a:p>
        </p:txBody>
      </p:sp>
      <p:sp>
        <p:nvSpPr>
          <p:cNvPr id="6" name="Footer Placeholder 5"/>
          <p:cNvSpPr>
            <a:spLocks noGrp="1"/>
          </p:cNvSpPr>
          <p:nvPr>
            <p:ph type="ftr" sz="quarter" idx="11"/>
          </p:nvPr>
        </p:nvSpPr>
        <p:spPr/>
        <p:txBody>
          <a:bodyPr/>
          <a:lstStyle>
            <a:lvl1pPr>
              <a:defRPr/>
            </a:lvl1pPr>
          </a:lstStyle>
          <a:p>
            <a:r>
              <a:rPr lang="en-US"/>
              <a:t> Cummins Confidential</a:t>
            </a:r>
          </a:p>
        </p:txBody>
      </p:sp>
      <p:sp>
        <p:nvSpPr>
          <p:cNvPr id="7" name="Slide Number Placeholder 6"/>
          <p:cNvSpPr>
            <a:spLocks noGrp="1"/>
          </p:cNvSpPr>
          <p:nvPr>
            <p:ph type="sldNum" sz="quarter" idx="12"/>
          </p:nvPr>
        </p:nvSpPr>
        <p:spPr/>
        <p:txBody>
          <a:bodyPr/>
          <a:lstStyle>
            <a:lvl1pPr>
              <a:defRPr/>
            </a:lvl1pPr>
          </a:lstStyle>
          <a:p>
            <a:fld id="{80C1CA85-0914-452B-899D-82A2774A7067}" type="slidenum">
              <a:rPr lang="en-US"/>
              <a:pPr/>
              <a:t>‹#›</a:t>
            </a:fld>
            <a:endParaRPr lang="en-US"/>
          </a:p>
        </p:txBody>
      </p:sp>
    </p:spTree>
    <p:extLst>
      <p:ext uri="{BB962C8B-B14F-4D97-AF65-F5344CB8AC3E}">
        <p14:creationId xmlns:p14="http://schemas.microsoft.com/office/powerpoint/2010/main" val="10297567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9DFD9CA4-971B-4C24-A09A-0416BD7D6BD8}" type="datetime1">
              <a:rPr lang="en-US"/>
              <a:pPr/>
              <a:t>10/27/2021</a:t>
            </a:fld>
            <a:endParaRPr lang="en-US"/>
          </a:p>
        </p:txBody>
      </p:sp>
      <p:sp>
        <p:nvSpPr>
          <p:cNvPr id="6" name="Footer Placeholder 5"/>
          <p:cNvSpPr>
            <a:spLocks noGrp="1"/>
          </p:cNvSpPr>
          <p:nvPr>
            <p:ph type="ftr" sz="quarter" idx="11"/>
          </p:nvPr>
        </p:nvSpPr>
        <p:spPr/>
        <p:txBody>
          <a:bodyPr/>
          <a:lstStyle>
            <a:lvl1pPr>
              <a:defRPr/>
            </a:lvl1pPr>
          </a:lstStyle>
          <a:p>
            <a:r>
              <a:rPr lang="en-US"/>
              <a:t> Cummins Confidential</a:t>
            </a:r>
          </a:p>
        </p:txBody>
      </p:sp>
      <p:sp>
        <p:nvSpPr>
          <p:cNvPr id="7" name="Slide Number Placeholder 6"/>
          <p:cNvSpPr>
            <a:spLocks noGrp="1"/>
          </p:cNvSpPr>
          <p:nvPr>
            <p:ph type="sldNum" sz="quarter" idx="12"/>
          </p:nvPr>
        </p:nvSpPr>
        <p:spPr/>
        <p:txBody>
          <a:bodyPr/>
          <a:lstStyle>
            <a:lvl1pPr>
              <a:defRPr/>
            </a:lvl1pPr>
          </a:lstStyle>
          <a:p>
            <a:fld id="{16B1B98D-BF0A-436D-976C-569EBEFCDFDB}" type="slidenum">
              <a:rPr lang="en-US"/>
              <a:pPr/>
              <a:t>‹#›</a:t>
            </a:fld>
            <a:endParaRPr lang="en-US"/>
          </a:p>
        </p:txBody>
      </p:sp>
    </p:spTree>
    <p:extLst>
      <p:ext uri="{BB962C8B-B14F-4D97-AF65-F5344CB8AC3E}">
        <p14:creationId xmlns:p14="http://schemas.microsoft.com/office/powerpoint/2010/main" val="5636931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7332D0FA-ED96-4AB5-9121-6C054373462F}" type="datetime1">
              <a:rPr lang="en-US"/>
              <a:pPr/>
              <a:t>10/27/2021</a:t>
            </a:fld>
            <a:endParaRPr lang="en-US"/>
          </a:p>
        </p:txBody>
      </p:sp>
      <p:sp>
        <p:nvSpPr>
          <p:cNvPr id="5" name="Footer Placeholder 4"/>
          <p:cNvSpPr>
            <a:spLocks noGrp="1"/>
          </p:cNvSpPr>
          <p:nvPr>
            <p:ph type="ftr" sz="quarter" idx="11"/>
          </p:nvPr>
        </p:nvSpPr>
        <p:spPr/>
        <p:txBody>
          <a:bodyPr/>
          <a:lstStyle>
            <a:lvl1pPr>
              <a:defRPr/>
            </a:lvl1pPr>
          </a:lstStyle>
          <a:p>
            <a:r>
              <a:rPr lang="en-US"/>
              <a:t> Cummins Confidential</a:t>
            </a:r>
          </a:p>
        </p:txBody>
      </p:sp>
      <p:sp>
        <p:nvSpPr>
          <p:cNvPr id="6" name="Slide Number Placeholder 5"/>
          <p:cNvSpPr>
            <a:spLocks noGrp="1"/>
          </p:cNvSpPr>
          <p:nvPr>
            <p:ph type="sldNum" sz="quarter" idx="12"/>
          </p:nvPr>
        </p:nvSpPr>
        <p:spPr/>
        <p:txBody>
          <a:bodyPr/>
          <a:lstStyle>
            <a:lvl1pPr>
              <a:defRPr/>
            </a:lvl1pPr>
          </a:lstStyle>
          <a:p>
            <a:fld id="{6711951E-F979-4EF5-93AE-69E4BE05BDA5}" type="slidenum">
              <a:rPr lang="en-US"/>
              <a:pPr/>
              <a:t>‹#›</a:t>
            </a:fld>
            <a:endParaRPr lang="en-US"/>
          </a:p>
        </p:txBody>
      </p:sp>
    </p:spTree>
    <p:extLst>
      <p:ext uri="{BB962C8B-B14F-4D97-AF65-F5344CB8AC3E}">
        <p14:creationId xmlns:p14="http://schemas.microsoft.com/office/powerpoint/2010/main" val="25170716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67538" y="296863"/>
            <a:ext cx="2017712" cy="55340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11225" y="296863"/>
            <a:ext cx="5903913" cy="55340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05784982-803C-4E79-A838-9F7B88E8DAE5}" type="datetime1">
              <a:rPr lang="en-US"/>
              <a:pPr/>
              <a:t>10/27/2021</a:t>
            </a:fld>
            <a:endParaRPr lang="en-US"/>
          </a:p>
        </p:txBody>
      </p:sp>
      <p:sp>
        <p:nvSpPr>
          <p:cNvPr id="5" name="Footer Placeholder 4"/>
          <p:cNvSpPr>
            <a:spLocks noGrp="1"/>
          </p:cNvSpPr>
          <p:nvPr>
            <p:ph type="ftr" sz="quarter" idx="11"/>
          </p:nvPr>
        </p:nvSpPr>
        <p:spPr/>
        <p:txBody>
          <a:bodyPr/>
          <a:lstStyle>
            <a:lvl1pPr>
              <a:defRPr/>
            </a:lvl1pPr>
          </a:lstStyle>
          <a:p>
            <a:r>
              <a:rPr lang="en-US"/>
              <a:t> Cummins Confidential</a:t>
            </a:r>
          </a:p>
        </p:txBody>
      </p:sp>
      <p:sp>
        <p:nvSpPr>
          <p:cNvPr id="6" name="Slide Number Placeholder 5"/>
          <p:cNvSpPr>
            <a:spLocks noGrp="1"/>
          </p:cNvSpPr>
          <p:nvPr>
            <p:ph type="sldNum" sz="quarter" idx="12"/>
          </p:nvPr>
        </p:nvSpPr>
        <p:spPr/>
        <p:txBody>
          <a:bodyPr/>
          <a:lstStyle>
            <a:lvl1pPr>
              <a:defRPr/>
            </a:lvl1pPr>
          </a:lstStyle>
          <a:p>
            <a:fld id="{A993D58C-D41A-4411-AD2B-5F96D0A9AF5D}" type="slidenum">
              <a:rPr lang="en-US"/>
              <a:pPr/>
              <a:t>‹#›</a:t>
            </a:fld>
            <a:endParaRPr lang="en-US"/>
          </a:p>
        </p:txBody>
      </p:sp>
    </p:spTree>
    <p:extLst>
      <p:ext uri="{BB962C8B-B14F-4D97-AF65-F5344CB8AC3E}">
        <p14:creationId xmlns:p14="http://schemas.microsoft.com/office/powerpoint/2010/main" val="14309483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3 point text slide">
    <p:spTree>
      <p:nvGrpSpPr>
        <p:cNvPr id="1" name=""/>
        <p:cNvGrpSpPr/>
        <p:nvPr/>
      </p:nvGrpSpPr>
      <p:grpSpPr>
        <a:xfrm>
          <a:off x="0" y="0"/>
          <a:ext cx="0" cy="0"/>
          <a:chOff x="0" y="0"/>
          <a:chExt cx="0" cy="0"/>
        </a:xfrm>
      </p:grpSpPr>
      <p:sp>
        <p:nvSpPr>
          <p:cNvPr id="18" name="Title 1"/>
          <p:cNvSpPr>
            <a:spLocks noGrp="1"/>
          </p:cNvSpPr>
          <p:nvPr>
            <p:ph type="title" hasCustomPrompt="1"/>
          </p:nvPr>
        </p:nvSpPr>
        <p:spPr>
          <a:xfrm>
            <a:off x="457200" y="167642"/>
            <a:ext cx="7247467" cy="882473"/>
          </a:xfrm>
          <a:ln>
            <a:noFill/>
          </a:ln>
        </p:spPr>
        <p:txBody>
          <a:bodyPr lIns="0"/>
          <a:lstStyle>
            <a:lvl1pPr>
              <a:defRPr sz="3600" baseline="0">
                <a:ln>
                  <a:noFill/>
                </a:ln>
                <a:solidFill>
                  <a:schemeClr val="bg1"/>
                </a:solidFill>
              </a:defRPr>
            </a:lvl1pPr>
          </a:lstStyle>
          <a:p>
            <a:r>
              <a:rPr lang="en-GB" dirty="0"/>
              <a:t>Enter heading here</a:t>
            </a:r>
            <a:endParaRPr lang="en-US" dirty="0"/>
          </a:p>
        </p:txBody>
      </p:sp>
      <p:sp>
        <p:nvSpPr>
          <p:cNvPr id="10" name="Content Placeholder 2"/>
          <p:cNvSpPr>
            <a:spLocks noGrp="1"/>
          </p:cNvSpPr>
          <p:nvPr>
            <p:ph idx="13"/>
          </p:nvPr>
        </p:nvSpPr>
        <p:spPr>
          <a:xfrm>
            <a:off x="457199" y="2604151"/>
            <a:ext cx="2517113" cy="3472202"/>
          </a:xfrm>
        </p:spPr>
        <p:txBody>
          <a:bodyPr anchor="t" anchorCtr="0">
            <a:normAutofit/>
          </a:bodyPr>
          <a:lstStyle>
            <a:lvl1pPr marL="0" indent="0">
              <a:buClr>
                <a:schemeClr val="accent1"/>
              </a:buClr>
              <a:buFontTx/>
              <a:buNone/>
              <a:defRPr sz="1700" spc="-80">
                <a:solidFill>
                  <a:schemeClr val="accent3"/>
                </a:solidFill>
              </a:defRPr>
            </a:lvl1pPr>
            <a:lvl2pPr marL="669600" indent="-285750">
              <a:buClr>
                <a:schemeClr val="accent2"/>
              </a:buClr>
              <a:buSzPct val="85000"/>
              <a:buFont typeface="Lucida Grande"/>
              <a:buChar char="»"/>
              <a:defRPr sz="1800">
                <a:solidFill>
                  <a:schemeClr val="accent3"/>
                </a:solidFill>
              </a:defRPr>
            </a:lvl2pPr>
            <a:lvl3pPr marL="928800" indent="-228600">
              <a:buClr>
                <a:schemeClr val="accent2"/>
              </a:buClr>
              <a:buSzPct val="85000"/>
              <a:buFont typeface="Lucida Grande"/>
              <a:buChar char="»"/>
              <a:defRPr sz="1800">
                <a:solidFill>
                  <a:schemeClr val="accent3"/>
                </a:solidFill>
              </a:defRPr>
            </a:lvl3pPr>
            <a:lvl4pPr marL="1170000" indent="-228600">
              <a:buClr>
                <a:schemeClr val="accent2"/>
              </a:buClr>
              <a:buSzPct val="85000"/>
              <a:buFont typeface="Lucida Grande"/>
              <a:buChar char="»"/>
              <a:defRPr sz="1800">
                <a:solidFill>
                  <a:schemeClr val="accent3"/>
                </a:solidFill>
              </a:defRPr>
            </a:lvl4pPr>
            <a:lvl5pPr marL="1382400" indent="-228600">
              <a:buClr>
                <a:schemeClr val="accent2"/>
              </a:buClr>
              <a:buSzPct val="85000"/>
              <a:buFont typeface="Arial"/>
              <a:buChar char="»"/>
              <a:defRPr sz="1800">
                <a:solidFill>
                  <a:schemeClr val="accent3"/>
                </a:solidFill>
              </a:defRPr>
            </a:lvl5pPr>
          </a:lstStyle>
          <a:p>
            <a:pPr lvl="0"/>
            <a:r>
              <a:rPr lang="en-GB"/>
              <a:t>Click to edit Master text styles</a:t>
            </a:r>
          </a:p>
        </p:txBody>
      </p:sp>
      <p:sp>
        <p:nvSpPr>
          <p:cNvPr id="13" name="Date Placeholder 6"/>
          <p:cNvSpPr>
            <a:spLocks noGrp="1"/>
          </p:cNvSpPr>
          <p:nvPr>
            <p:ph type="dt" sz="half" idx="15"/>
          </p:nvPr>
        </p:nvSpPr>
        <p:spPr>
          <a:xfrm>
            <a:off x="6637338" y="6356350"/>
            <a:ext cx="2133600" cy="365125"/>
          </a:xfrm>
          <a:prstGeom prst="rect">
            <a:avLst/>
          </a:prstGeom>
        </p:spPr>
        <p:txBody>
          <a:bodyPr/>
          <a:lstStyle>
            <a:lvl1pPr>
              <a:defRPr/>
            </a:lvl1pPr>
          </a:lstStyle>
          <a:p>
            <a:pPr>
              <a:defRPr/>
            </a:pPr>
            <a:endParaRPr lang="en-US">
              <a:solidFill>
                <a:srgbClr val="156570"/>
              </a:solidFill>
            </a:endParaRPr>
          </a:p>
        </p:txBody>
      </p:sp>
      <p:sp>
        <p:nvSpPr>
          <p:cNvPr id="14" name="Footer Placeholder 7"/>
          <p:cNvSpPr>
            <a:spLocks noGrp="1"/>
          </p:cNvSpPr>
          <p:nvPr>
            <p:ph type="ftr" sz="quarter" idx="16"/>
          </p:nvPr>
        </p:nvSpPr>
        <p:spPr/>
        <p:txBody>
          <a:bodyPr/>
          <a:lstStyle>
            <a:lvl1pPr>
              <a:defRPr/>
            </a:lvl1pPr>
          </a:lstStyle>
          <a:p>
            <a:pPr>
              <a:defRPr/>
            </a:pPr>
            <a:r>
              <a:rPr lang="en-US">
                <a:solidFill>
                  <a:srgbClr val="818A8F"/>
                </a:solidFill>
              </a:rPr>
              <a:t>ILM Example presentation</a:t>
            </a:r>
          </a:p>
        </p:txBody>
      </p:sp>
      <p:sp>
        <p:nvSpPr>
          <p:cNvPr id="15" name="Slide Number Placeholder 8"/>
          <p:cNvSpPr>
            <a:spLocks noGrp="1"/>
          </p:cNvSpPr>
          <p:nvPr>
            <p:ph type="sldNum" sz="quarter" idx="17"/>
          </p:nvPr>
        </p:nvSpPr>
        <p:spPr>
          <a:xfrm>
            <a:off x="6553200" y="6356350"/>
            <a:ext cx="2133600" cy="365125"/>
          </a:xfrm>
          <a:prstGeom prst="rect">
            <a:avLst/>
          </a:prstGeom>
        </p:spPr>
        <p:txBody>
          <a:bodyPr/>
          <a:lstStyle>
            <a:lvl1pPr fontAlgn="auto">
              <a:spcBef>
                <a:spcPts val="0"/>
              </a:spcBef>
              <a:spcAft>
                <a:spcPts val="0"/>
              </a:spcAft>
              <a:defRPr>
                <a:latin typeface="+mn-lt"/>
                <a:ea typeface="+mn-ea"/>
                <a:cs typeface="+mn-cs"/>
              </a:defRPr>
            </a:lvl1pPr>
          </a:lstStyle>
          <a:p>
            <a:pPr>
              <a:defRPr/>
            </a:pPr>
            <a:fld id="{9A57E303-57FD-FB44-A898-3135EF2D32DF}" type="slidenum">
              <a:rPr lang="en-US"/>
              <a:pPr>
                <a:defRPr/>
              </a:pPr>
              <a:t>‹#›</a:t>
            </a:fld>
            <a:endParaRPr lang="en-US"/>
          </a:p>
        </p:txBody>
      </p:sp>
      <p:sp>
        <p:nvSpPr>
          <p:cNvPr id="22" name="Content Placeholder 2"/>
          <p:cNvSpPr>
            <a:spLocks noGrp="1"/>
          </p:cNvSpPr>
          <p:nvPr>
            <p:ph idx="19"/>
          </p:nvPr>
        </p:nvSpPr>
        <p:spPr>
          <a:xfrm>
            <a:off x="3300817" y="2604151"/>
            <a:ext cx="2517113" cy="3472202"/>
          </a:xfrm>
        </p:spPr>
        <p:txBody>
          <a:bodyPr anchor="t" anchorCtr="0">
            <a:normAutofit/>
          </a:bodyPr>
          <a:lstStyle>
            <a:lvl1pPr marL="0" indent="0">
              <a:buClr>
                <a:schemeClr val="accent1"/>
              </a:buClr>
              <a:buFontTx/>
              <a:buNone/>
              <a:defRPr sz="1700" spc="-80">
                <a:solidFill>
                  <a:schemeClr val="accent3"/>
                </a:solidFill>
              </a:defRPr>
            </a:lvl1pPr>
            <a:lvl2pPr marL="383850" indent="0">
              <a:buClr>
                <a:schemeClr val="accent2"/>
              </a:buClr>
              <a:buSzPct val="85000"/>
              <a:buFont typeface="Lucida Grande"/>
              <a:buNone/>
              <a:defRPr sz="1800">
                <a:solidFill>
                  <a:schemeClr val="accent3"/>
                </a:solidFill>
              </a:defRPr>
            </a:lvl2pPr>
            <a:lvl3pPr marL="928800" indent="-228600">
              <a:buClr>
                <a:schemeClr val="accent2"/>
              </a:buClr>
              <a:buSzPct val="85000"/>
              <a:buFont typeface="Lucida Grande"/>
              <a:buChar char="»"/>
              <a:defRPr sz="1800">
                <a:solidFill>
                  <a:schemeClr val="accent3"/>
                </a:solidFill>
              </a:defRPr>
            </a:lvl3pPr>
            <a:lvl4pPr marL="1170000" indent="-228600">
              <a:buClr>
                <a:schemeClr val="accent2"/>
              </a:buClr>
              <a:buSzPct val="85000"/>
              <a:buFont typeface="Lucida Grande"/>
              <a:buChar char="»"/>
              <a:defRPr sz="1800">
                <a:solidFill>
                  <a:schemeClr val="accent3"/>
                </a:solidFill>
              </a:defRPr>
            </a:lvl4pPr>
            <a:lvl5pPr marL="1382400" indent="-228600">
              <a:buClr>
                <a:schemeClr val="accent2"/>
              </a:buClr>
              <a:buSzPct val="85000"/>
              <a:buFont typeface="Arial"/>
              <a:buChar char="»"/>
              <a:defRPr sz="1800">
                <a:solidFill>
                  <a:schemeClr val="accent3"/>
                </a:solidFill>
              </a:defRPr>
            </a:lvl5pPr>
          </a:lstStyle>
          <a:p>
            <a:pPr lvl="0"/>
            <a:r>
              <a:rPr lang="en-GB"/>
              <a:t>Click to edit Master text styles</a:t>
            </a:r>
          </a:p>
        </p:txBody>
      </p:sp>
      <p:sp>
        <p:nvSpPr>
          <p:cNvPr id="25" name="Content Placeholder 2"/>
          <p:cNvSpPr>
            <a:spLocks noGrp="1"/>
          </p:cNvSpPr>
          <p:nvPr>
            <p:ph idx="21"/>
          </p:nvPr>
        </p:nvSpPr>
        <p:spPr>
          <a:xfrm>
            <a:off x="6157363" y="2604151"/>
            <a:ext cx="2517113" cy="3472202"/>
          </a:xfrm>
        </p:spPr>
        <p:txBody>
          <a:bodyPr anchor="t" anchorCtr="0">
            <a:normAutofit/>
          </a:bodyPr>
          <a:lstStyle>
            <a:lvl1pPr marL="0" indent="0">
              <a:buClr>
                <a:schemeClr val="accent1"/>
              </a:buClr>
              <a:buFontTx/>
              <a:buNone/>
              <a:defRPr sz="1700" spc="-80">
                <a:solidFill>
                  <a:schemeClr val="accent3"/>
                </a:solidFill>
              </a:defRPr>
            </a:lvl1pPr>
            <a:lvl2pPr marL="669600" indent="-285750">
              <a:buClr>
                <a:schemeClr val="accent2"/>
              </a:buClr>
              <a:buSzPct val="85000"/>
              <a:buFont typeface="Lucida Grande"/>
              <a:buChar char="»"/>
              <a:defRPr sz="1800">
                <a:solidFill>
                  <a:schemeClr val="accent3"/>
                </a:solidFill>
              </a:defRPr>
            </a:lvl2pPr>
            <a:lvl3pPr marL="928800" indent="-228600">
              <a:buClr>
                <a:schemeClr val="accent2"/>
              </a:buClr>
              <a:buSzPct val="85000"/>
              <a:buFont typeface="Lucida Grande"/>
              <a:buChar char="»"/>
              <a:defRPr sz="1800">
                <a:solidFill>
                  <a:schemeClr val="accent3"/>
                </a:solidFill>
              </a:defRPr>
            </a:lvl3pPr>
            <a:lvl4pPr marL="1170000" indent="-228600">
              <a:buClr>
                <a:schemeClr val="accent2"/>
              </a:buClr>
              <a:buSzPct val="85000"/>
              <a:buFont typeface="Lucida Grande"/>
              <a:buChar char="»"/>
              <a:defRPr sz="1800">
                <a:solidFill>
                  <a:schemeClr val="accent3"/>
                </a:solidFill>
              </a:defRPr>
            </a:lvl4pPr>
            <a:lvl5pPr marL="1382400" indent="-228600">
              <a:buClr>
                <a:schemeClr val="accent2"/>
              </a:buClr>
              <a:buSzPct val="85000"/>
              <a:buFont typeface="Arial"/>
              <a:buChar char="»"/>
              <a:defRPr sz="1800">
                <a:solidFill>
                  <a:schemeClr val="accent3"/>
                </a:solidFill>
              </a:defRPr>
            </a:lvl5pPr>
          </a:lstStyle>
          <a:p>
            <a:pPr lvl="0"/>
            <a:r>
              <a:rPr lang="en-GB"/>
              <a:t>Click to edit Master text styles</a:t>
            </a:r>
          </a:p>
        </p:txBody>
      </p:sp>
    </p:spTree>
    <p:extLst>
      <p:ext uri="{BB962C8B-B14F-4D97-AF65-F5344CB8AC3E}">
        <p14:creationId xmlns:p14="http://schemas.microsoft.com/office/powerpoint/2010/main" val="32267460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gray">
      <p:bgPr>
        <a:solidFill>
          <a:schemeClr val="bg1"/>
        </a:solidFill>
        <a:effectLst/>
      </p:bgPr>
    </p:bg>
    <p:spTree>
      <p:nvGrpSpPr>
        <p:cNvPr id="1" name=""/>
        <p:cNvGrpSpPr/>
        <p:nvPr/>
      </p:nvGrpSpPr>
      <p:grpSpPr>
        <a:xfrm>
          <a:off x="0" y="0"/>
          <a:ext cx="0" cy="0"/>
          <a:chOff x="0" y="0"/>
          <a:chExt cx="0" cy="0"/>
        </a:xfrm>
      </p:grpSpPr>
      <p:sp>
        <p:nvSpPr>
          <p:cNvPr id="4" name="Rectangle 7"/>
          <p:cNvSpPr>
            <a:spLocks noChangeArrowheads="1"/>
          </p:cNvSpPr>
          <p:nvPr/>
        </p:nvSpPr>
        <p:spPr bwMode="ltGray">
          <a:xfrm>
            <a:off x="0" y="0"/>
            <a:ext cx="914400" cy="6858000"/>
          </a:xfrm>
          <a:prstGeom prst="rect">
            <a:avLst/>
          </a:prstGeom>
          <a:solidFill>
            <a:srgbClr val="EE2C23"/>
          </a:solidFill>
          <a:ln w="9525">
            <a:noFill/>
            <a:miter lim="800000"/>
            <a:headEnd/>
            <a:tailEnd/>
          </a:ln>
          <a:effectLst/>
        </p:spPr>
        <p:txBody>
          <a:bodyPr wrap="none" anchor="ctr"/>
          <a:lstStyle/>
          <a:p>
            <a:pPr algn="r" fontAlgn="base">
              <a:spcBef>
                <a:spcPct val="35000"/>
              </a:spcBef>
              <a:spcAft>
                <a:spcPct val="0"/>
              </a:spcAft>
              <a:buClr>
                <a:srgbClr val="FF140A"/>
              </a:buClr>
              <a:buFont typeface="Wingdings" pitchFamily="2" charset="2"/>
              <a:buNone/>
            </a:pPr>
            <a:endParaRPr lang="en-US">
              <a:solidFill>
                <a:srgbClr val="000000"/>
              </a:solidFill>
            </a:endParaRPr>
          </a:p>
        </p:txBody>
      </p:sp>
      <p:pic>
        <p:nvPicPr>
          <p:cNvPr id="5" name="Picture 93" descr="PPT Lockups_DEU"/>
          <p:cNvPicPr>
            <a:picLocks noChangeAspect="1" noChangeArrowheads="1"/>
          </p:cNvPicPr>
          <p:nvPr/>
        </p:nvPicPr>
        <p:blipFill>
          <a:blip r:embed="rId2"/>
          <a:srcRect/>
          <a:stretch>
            <a:fillRect/>
          </a:stretch>
        </p:blipFill>
        <p:spPr bwMode="auto">
          <a:xfrm>
            <a:off x="5543550" y="296863"/>
            <a:ext cx="3352800" cy="884237"/>
          </a:xfrm>
          <a:prstGeom prst="rect">
            <a:avLst/>
          </a:prstGeom>
          <a:noFill/>
          <a:ln w="9525">
            <a:noFill/>
            <a:miter lim="800000"/>
            <a:headEnd/>
            <a:tailEnd/>
          </a:ln>
        </p:spPr>
      </p:pic>
      <p:pic>
        <p:nvPicPr>
          <p:cNvPr id="6" name="Picture 35" descr="Dist_Generic_Directional2x3PPT"/>
          <p:cNvPicPr>
            <a:picLocks noChangeAspect="1" noChangeArrowheads="1"/>
          </p:cNvPicPr>
          <p:nvPr userDrawn="1"/>
        </p:nvPicPr>
        <p:blipFill>
          <a:blip r:embed="rId3"/>
          <a:srcRect/>
          <a:stretch>
            <a:fillRect/>
          </a:stretch>
        </p:blipFill>
        <p:spPr bwMode="ltGray">
          <a:xfrm>
            <a:off x="7107238" y="4017963"/>
            <a:ext cx="1873250" cy="2701925"/>
          </a:xfrm>
          <a:prstGeom prst="rect">
            <a:avLst/>
          </a:prstGeom>
          <a:noFill/>
          <a:ln w="9525">
            <a:noFill/>
            <a:miter lim="800000"/>
            <a:headEnd/>
            <a:tailEnd/>
          </a:ln>
        </p:spPr>
      </p:pic>
      <p:pic>
        <p:nvPicPr>
          <p:cNvPr id="8" name="Picture 43" descr="DSC_0130"/>
          <p:cNvPicPr preferRelativeResize="0">
            <a:picLocks noChangeArrowheads="1"/>
          </p:cNvPicPr>
          <p:nvPr userDrawn="1"/>
        </p:nvPicPr>
        <p:blipFill>
          <a:blip r:embed="rId4">
            <a:lum bright="6000"/>
          </a:blip>
          <a:srcRect/>
          <a:stretch>
            <a:fillRect/>
          </a:stretch>
        </p:blipFill>
        <p:spPr bwMode="auto">
          <a:xfrm>
            <a:off x="3067050" y="4019550"/>
            <a:ext cx="1871663" cy="2698750"/>
          </a:xfrm>
          <a:prstGeom prst="rect">
            <a:avLst/>
          </a:prstGeom>
          <a:noFill/>
          <a:ln w="9525">
            <a:noFill/>
            <a:miter lim="800000"/>
            <a:headEnd/>
            <a:tailEnd/>
          </a:ln>
        </p:spPr>
      </p:pic>
      <p:sp>
        <p:nvSpPr>
          <p:cNvPr id="7170" name="Rectangle 2"/>
          <p:cNvSpPr>
            <a:spLocks noGrp="1" noChangeArrowheads="1"/>
          </p:cNvSpPr>
          <p:nvPr>
            <p:ph type="ctrTitle"/>
          </p:nvPr>
        </p:nvSpPr>
        <p:spPr>
          <a:xfrm>
            <a:off x="1266825" y="1700213"/>
            <a:ext cx="7718425" cy="788987"/>
          </a:xfrm>
        </p:spPr>
        <p:txBody>
          <a:bodyPr anchor="t"/>
          <a:lstStyle>
            <a:lvl1pPr>
              <a:defRPr sz="3600"/>
            </a:lvl1pPr>
          </a:lstStyle>
          <a:p>
            <a:r>
              <a:rPr lang="en-US"/>
              <a:t>Click to edit Master title style</a:t>
            </a:r>
          </a:p>
        </p:txBody>
      </p:sp>
      <p:sp>
        <p:nvSpPr>
          <p:cNvPr id="7171" name="Rectangle 3"/>
          <p:cNvSpPr>
            <a:spLocks noGrp="1" noChangeArrowheads="1"/>
          </p:cNvSpPr>
          <p:nvPr>
            <p:ph type="subTitle" idx="1"/>
          </p:nvPr>
        </p:nvSpPr>
        <p:spPr>
          <a:xfrm>
            <a:off x="1304925" y="2559050"/>
            <a:ext cx="7680325" cy="903288"/>
          </a:xfrm>
        </p:spPr>
        <p:txBody>
          <a:bodyPr/>
          <a:lstStyle>
            <a:lvl1pPr marL="0" indent="0">
              <a:buFont typeface="Wingdings" pitchFamily="2" charset="2"/>
              <a:buNone/>
              <a:defRPr sz="2000"/>
            </a:lvl1pPr>
          </a:lstStyle>
          <a:p>
            <a:r>
              <a:rPr lang="en-US"/>
              <a:t>Click to edit Master subtitle style</a:t>
            </a:r>
          </a:p>
        </p:txBody>
      </p:sp>
      <p:pic>
        <p:nvPicPr>
          <p:cNvPr id="11" name="Picture 42" descr="New Tech image"/>
          <p:cNvPicPr>
            <a:picLocks noChangeAspect="1" noChangeArrowheads="1"/>
          </p:cNvPicPr>
          <p:nvPr userDrawn="1"/>
        </p:nvPicPr>
        <p:blipFill>
          <a:blip r:embed="rId5" cstate="print"/>
          <a:srcRect/>
          <a:stretch>
            <a:fillRect/>
          </a:stretch>
        </p:blipFill>
        <p:spPr bwMode="auto">
          <a:xfrm>
            <a:off x="5094288" y="4017963"/>
            <a:ext cx="1871662" cy="2700337"/>
          </a:xfrm>
          <a:prstGeom prst="rect">
            <a:avLst/>
          </a:prstGeom>
          <a:noFill/>
        </p:spPr>
      </p:pic>
      <p:pic>
        <p:nvPicPr>
          <p:cNvPr id="10" name="Picture 8" descr="QSB6_7_Tier4_Turbo-3Qtr-High_crop307a"/>
          <p:cNvPicPr>
            <a:picLocks noChangeAspect="1" noChangeArrowheads="1"/>
          </p:cNvPicPr>
          <p:nvPr userDrawn="1"/>
        </p:nvPicPr>
        <p:blipFill>
          <a:blip r:embed="rId6" cstate="print"/>
          <a:srcRect/>
          <a:stretch>
            <a:fillRect/>
          </a:stretch>
        </p:blipFill>
        <p:spPr bwMode="ltGray">
          <a:xfrm>
            <a:off x="1057275" y="4019550"/>
            <a:ext cx="1871663" cy="2700338"/>
          </a:xfrm>
          <a:prstGeom prst="rect">
            <a:avLst/>
          </a:prstGeom>
          <a:noFill/>
          <a:ln w="9525">
            <a:noFill/>
            <a:miter lim="800000"/>
            <a:headEnd/>
            <a:tailEnd/>
          </a:ln>
        </p:spPr>
      </p:pic>
    </p:spTree>
    <p:extLst>
      <p:ext uri="{BB962C8B-B14F-4D97-AF65-F5344CB8AC3E}">
        <p14:creationId xmlns:p14="http://schemas.microsoft.com/office/powerpoint/2010/main" val="20789025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9E52F785-62A9-4E8A-BE5F-319668DA9741}" type="datetime1">
              <a:rPr lang="en-US"/>
              <a:pPr/>
              <a:t>10/27/2021</a:t>
            </a:fld>
            <a:endParaRPr lang="en-US"/>
          </a:p>
        </p:txBody>
      </p:sp>
      <p:sp>
        <p:nvSpPr>
          <p:cNvPr id="5" name="Footer Placeholder 4"/>
          <p:cNvSpPr>
            <a:spLocks noGrp="1"/>
          </p:cNvSpPr>
          <p:nvPr>
            <p:ph type="ftr" sz="quarter" idx="11"/>
          </p:nvPr>
        </p:nvSpPr>
        <p:spPr/>
        <p:txBody>
          <a:bodyPr/>
          <a:lstStyle>
            <a:lvl1pPr>
              <a:defRPr/>
            </a:lvl1pPr>
          </a:lstStyle>
          <a:p>
            <a:r>
              <a:rPr lang="en-US"/>
              <a:t> Cummins Confidential</a:t>
            </a:r>
          </a:p>
        </p:txBody>
      </p:sp>
      <p:sp>
        <p:nvSpPr>
          <p:cNvPr id="6" name="Slide Number Placeholder 5"/>
          <p:cNvSpPr>
            <a:spLocks noGrp="1"/>
          </p:cNvSpPr>
          <p:nvPr>
            <p:ph type="sldNum" sz="quarter" idx="12"/>
          </p:nvPr>
        </p:nvSpPr>
        <p:spPr/>
        <p:txBody>
          <a:bodyPr/>
          <a:lstStyle>
            <a:lvl1pPr>
              <a:defRPr/>
            </a:lvl1pPr>
          </a:lstStyle>
          <a:p>
            <a:fld id="{4410BB06-8A6B-4A1D-9C0D-D00041A8513A}" type="slidenum">
              <a:rPr lang="en-US"/>
              <a:pPr/>
              <a:t>‹#›</a:t>
            </a:fld>
            <a:endParaRPr lang="en-US"/>
          </a:p>
        </p:txBody>
      </p:sp>
    </p:spTree>
    <p:extLst>
      <p:ext uri="{BB962C8B-B14F-4D97-AF65-F5344CB8AC3E}">
        <p14:creationId xmlns:p14="http://schemas.microsoft.com/office/powerpoint/2010/main" val="17250263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fld id="{96E806E8-61BA-4C61-99E8-C56B54523B96}" type="datetime1">
              <a:rPr lang="en-US"/>
              <a:pPr/>
              <a:t>10/27/2021</a:t>
            </a:fld>
            <a:endParaRPr lang="en-US"/>
          </a:p>
        </p:txBody>
      </p:sp>
      <p:sp>
        <p:nvSpPr>
          <p:cNvPr id="5" name="Footer Placeholder 4"/>
          <p:cNvSpPr>
            <a:spLocks noGrp="1"/>
          </p:cNvSpPr>
          <p:nvPr>
            <p:ph type="ftr" sz="quarter" idx="11"/>
          </p:nvPr>
        </p:nvSpPr>
        <p:spPr/>
        <p:txBody>
          <a:bodyPr/>
          <a:lstStyle>
            <a:lvl1pPr>
              <a:defRPr/>
            </a:lvl1pPr>
          </a:lstStyle>
          <a:p>
            <a:r>
              <a:rPr lang="en-US"/>
              <a:t> Cummins Confidential</a:t>
            </a:r>
          </a:p>
        </p:txBody>
      </p:sp>
      <p:sp>
        <p:nvSpPr>
          <p:cNvPr id="6" name="Slide Number Placeholder 5"/>
          <p:cNvSpPr>
            <a:spLocks noGrp="1"/>
          </p:cNvSpPr>
          <p:nvPr>
            <p:ph type="sldNum" sz="quarter" idx="12"/>
          </p:nvPr>
        </p:nvSpPr>
        <p:spPr/>
        <p:txBody>
          <a:bodyPr/>
          <a:lstStyle>
            <a:lvl1pPr>
              <a:defRPr/>
            </a:lvl1pPr>
          </a:lstStyle>
          <a:p>
            <a:fld id="{23305A6B-AE27-4E88-BBED-AD9BEECE5F3E}" type="slidenum">
              <a:rPr lang="en-US"/>
              <a:pPr/>
              <a:t>‹#›</a:t>
            </a:fld>
            <a:endParaRPr lang="en-US"/>
          </a:p>
        </p:txBody>
      </p:sp>
    </p:spTree>
    <p:extLst>
      <p:ext uri="{BB962C8B-B14F-4D97-AF65-F5344CB8AC3E}">
        <p14:creationId xmlns:p14="http://schemas.microsoft.com/office/powerpoint/2010/main" val="17040915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20750" y="1430338"/>
            <a:ext cx="3956050" cy="44005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29200" y="1430338"/>
            <a:ext cx="3956050" cy="44005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lstStyle>
          <a:p>
            <a:fld id="{F2A5D6E4-ACBE-4B0A-89F4-8854236B9FEF}" type="datetime1">
              <a:rPr lang="en-US"/>
              <a:pPr/>
              <a:t>10/27/2021</a:t>
            </a:fld>
            <a:endParaRPr lang="en-US"/>
          </a:p>
        </p:txBody>
      </p:sp>
      <p:sp>
        <p:nvSpPr>
          <p:cNvPr id="6" name="Footer Placeholder 5"/>
          <p:cNvSpPr>
            <a:spLocks noGrp="1"/>
          </p:cNvSpPr>
          <p:nvPr>
            <p:ph type="ftr" sz="quarter" idx="11"/>
          </p:nvPr>
        </p:nvSpPr>
        <p:spPr/>
        <p:txBody>
          <a:bodyPr/>
          <a:lstStyle>
            <a:lvl1pPr>
              <a:defRPr/>
            </a:lvl1pPr>
          </a:lstStyle>
          <a:p>
            <a:r>
              <a:rPr lang="en-US"/>
              <a:t> Cummins Confidential</a:t>
            </a:r>
          </a:p>
        </p:txBody>
      </p:sp>
      <p:sp>
        <p:nvSpPr>
          <p:cNvPr id="7" name="Slide Number Placeholder 6"/>
          <p:cNvSpPr>
            <a:spLocks noGrp="1"/>
          </p:cNvSpPr>
          <p:nvPr>
            <p:ph type="sldNum" sz="quarter" idx="12"/>
          </p:nvPr>
        </p:nvSpPr>
        <p:spPr/>
        <p:txBody>
          <a:bodyPr/>
          <a:lstStyle>
            <a:lvl1pPr>
              <a:defRPr/>
            </a:lvl1pPr>
          </a:lstStyle>
          <a:p>
            <a:fld id="{470380C5-B04C-4F3F-93BC-08D2EF76FBE5}" type="slidenum">
              <a:rPr lang="en-US"/>
              <a:pPr/>
              <a:t>‹#›</a:t>
            </a:fld>
            <a:endParaRPr lang="en-US"/>
          </a:p>
        </p:txBody>
      </p:sp>
    </p:spTree>
    <p:extLst>
      <p:ext uri="{BB962C8B-B14F-4D97-AF65-F5344CB8AC3E}">
        <p14:creationId xmlns:p14="http://schemas.microsoft.com/office/powerpoint/2010/main" val="1927637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lstStyle>
          <a:p>
            <a:fld id="{D745DB6A-9F9E-4A5B-9C14-C7D3227EE835}" type="datetime1">
              <a:rPr lang="en-US"/>
              <a:pPr/>
              <a:t>10/27/2021</a:t>
            </a:fld>
            <a:endParaRPr lang="en-US"/>
          </a:p>
        </p:txBody>
      </p:sp>
      <p:sp>
        <p:nvSpPr>
          <p:cNvPr id="8" name="Footer Placeholder 7"/>
          <p:cNvSpPr>
            <a:spLocks noGrp="1"/>
          </p:cNvSpPr>
          <p:nvPr>
            <p:ph type="ftr" sz="quarter" idx="11"/>
          </p:nvPr>
        </p:nvSpPr>
        <p:spPr/>
        <p:txBody>
          <a:bodyPr/>
          <a:lstStyle>
            <a:lvl1pPr>
              <a:defRPr/>
            </a:lvl1pPr>
          </a:lstStyle>
          <a:p>
            <a:r>
              <a:rPr lang="en-US"/>
              <a:t> Cummins Confidential</a:t>
            </a:r>
          </a:p>
        </p:txBody>
      </p:sp>
      <p:sp>
        <p:nvSpPr>
          <p:cNvPr id="9" name="Slide Number Placeholder 8"/>
          <p:cNvSpPr>
            <a:spLocks noGrp="1"/>
          </p:cNvSpPr>
          <p:nvPr>
            <p:ph type="sldNum" sz="quarter" idx="12"/>
          </p:nvPr>
        </p:nvSpPr>
        <p:spPr/>
        <p:txBody>
          <a:bodyPr/>
          <a:lstStyle>
            <a:lvl1pPr>
              <a:defRPr/>
            </a:lvl1pPr>
          </a:lstStyle>
          <a:p>
            <a:fld id="{C33E7D9D-358B-45F9-884C-F84CDD6DC6C4}" type="slidenum">
              <a:rPr lang="en-US"/>
              <a:pPr/>
              <a:t>‹#›</a:t>
            </a:fld>
            <a:endParaRPr lang="en-US"/>
          </a:p>
        </p:txBody>
      </p:sp>
    </p:spTree>
    <p:extLst>
      <p:ext uri="{BB962C8B-B14F-4D97-AF65-F5344CB8AC3E}">
        <p14:creationId xmlns:p14="http://schemas.microsoft.com/office/powerpoint/2010/main" val="409135401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a:lvl1pPr>
          </a:lstStyle>
          <a:p>
            <a:fld id="{58ED28DD-8334-4520-95FA-2592A15B9205}" type="datetime1">
              <a:rPr lang="en-US"/>
              <a:pPr/>
              <a:t>10/27/2021</a:t>
            </a:fld>
            <a:endParaRPr lang="en-US"/>
          </a:p>
        </p:txBody>
      </p:sp>
      <p:sp>
        <p:nvSpPr>
          <p:cNvPr id="4" name="Footer Placeholder 3"/>
          <p:cNvSpPr>
            <a:spLocks noGrp="1"/>
          </p:cNvSpPr>
          <p:nvPr>
            <p:ph type="ftr" sz="quarter" idx="11"/>
          </p:nvPr>
        </p:nvSpPr>
        <p:spPr/>
        <p:txBody>
          <a:bodyPr/>
          <a:lstStyle>
            <a:lvl1pPr>
              <a:defRPr/>
            </a:lvl1pPr>
          </a:lstStyle>
          <a:p>
            <a:r>
              <a:rPr lang="en-US"/>
              <a:t> Cummins Confidential</a:t>
            </a:r>
          </a:p>
        </p:txBody>
      </p:sp>
      <p:sp>
        <p:nvSpPr>
          <p:cNvPr id="5" name="Slide Number Placeholder 4"/>
          <p:cNvSpPr>
            <a:spLocks noGrp="1"/>
          </p:cNvSpPr>
          <p:nvPr>
            <p:ph type="sldNum" sz="quarter" idx="12"/>
          </p:nvPr>
        </p:nvSpPr>
        <p:spPr/>
        <p:txBody>
          <a:bodyPr/>
          <a:lstStyle>
            <a:lvl1pPr>
              <a:defRPr/>
            </a:lvl1pPr>
          </a:lstStyle>
          <a:p>
            <a:fld id="{9E2CC439-2805-4C24-ACAE-307DC814510D}" type="slidenum">
              <a:rPr lang="en-US"/>
              <a:pPr/>
              <a:t>‹#›</a:t>
            </a:fld>
            <a:endParaRPr lang="en-US"/>
          </a:p>
        </p:txBody>
      </p:sp>
    </p:spTree>
    <p:extLst>
      <p:ext uri="{BB962C8B-B14F-4D97-AF65-F5344CB8AC3E}">
        <p14:creationId xmlns:p14="http://schemas.microsoft.com/office/powerpoint/2010/main" val="33963239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F4A9031D-F9BC-4C3F-9025-32977B39BC2E}" type="datetime1">
              <a:rPr lang="en-US"/>
              <a:pPr/>
              <a:t>10/27/2021</a:t>
            </a:fld>
            <a:endParaRPr lang="en-US"/>
          </a:p>
        </p:txBody>
      </p:sp>
      <p:sp>
        <p:nvSpPr>
          <p:cNvPr id="3" name="Footer Placeholder 2"/>
          <p:cNvSpPr>
            <a:spLocks noGrp="1"/>
          </p:cNvSpPr>
          <p:nvPr>
            <p:ph type="ftr" sz="quarter" idx="11"/>
          </p:nvPr>
        </p:nvSpPr>
        <p:spPr/>
        <p:txBody>
          <a:bodyPr/>
          <a:lstStyle>
            <a:lvl1pPr>
              <a:defRPr/>
            </a:lvl1pPr>
          </a:lstStyle>
          <a:p>
            <a:r>
              <a:rPr lang="en-US"/>
              <a:t> Cummins Confidential</a:t>
            </a:r>
          </a:p>
        </p:txBody>
      </p:sp>
      <p:sp>
        <p:nvSpPr>
          <p:cNvPr id="4" name="Slide Number Placeholder 3"/>
          <p:cNvSpPr>
            <a:spLocks noGrp="1"/>
          </p:cNvSpPr>
          <p:nvPr>
            <p:ph type="sldNum" sz="quarter" idx="12"/>
          </p:nvPr>
        </p:nvSpPr>
        <p:spPr/>
        <p:txBody>
          <a:bodyPr/>
          <a:lstStyle>
            <a:lvl1pPr>
              <a:defRPr/>
            </a:lvl1pPr>
          </a:lstStyle>
          <a:p>
            <a:fld id="{ED54643B-0549-44B0-AFBC-350897F64975}" type="slidenum">
              <a:rPr lang="en-US"/>
              <a:pPr/>
              <a:t>‹#›</a:t>
            </a:fld>
            <a:endParaRPr lang="en-US"/>
          </a:p>
        </p:txBody>
      </p:sp>
    </p:spTree>
    <p:extLst>
      <p:ext uri="{BB962C8B-B14F-4D97-AF65-F5344CB8AC3E}">
        <p14:creationId xmlns:p14="http://schemas.microsoft.com/office/powerpoint/2010/main" val="26356600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FE2CD6C9-2D2F-4381-9760-3BEA21DFD931}" type="datetime1">
              <a:rPr lang="en-US"/>
              <a:pPr/>
              <a:t>10/27/2021</a:t>
            </a:fld>
            <a:endParaRPr lang="en-US"/>
          </a:p>
        </p:txBody>
      </p:sp>
      <p:sp>
        <p:nvSpPr>
          <p:cNvPr id="6" name="Footer Placeholder 5"/>
          <p:cNvSpPr>
            <a:spLocks noGrp="1"/>
          </p:cNvSpPr>
          <p:nvPr>
            <p:ph type="ftr" sz="quarter" idx="11"/>
          </p:nvPr>
        </p:nvSpPr>
        <p:spPr/>
        <p:txBody>
          <a:bodyPr/>
          <a:lstStyle>
            <a:lvl1pPr>
              <a:defRPr/>
            </a:lvl1pPr>
          </a:lstStyle>
          <a:p>
            <a:r>
              <a:rPr lang="en-US"/>
              <a:t> Cummins Confidential</a:t>
            </a:r>
          </a:p>
        </p:txBody>
      </p:sp>
      <p:sp>
        <p:nvSpPr>
          <p:cNvPr id="7" name="Slide Number Placeholder 6"/>
          <p:cNvSpPr>
            <a:spLocks noGrp="1"/>
          </p:cNvSpPr>
          <p:nvPr>
            <p:ph type="sldNum" sz="quarter" idx="12"/>
          </p:nvPr>
        </p:nvSpPr>
        <p:spPr/>
        <p:txBody>
          <a:bodyPr/>
          <a:lstStyle>
            <a:lvl1pPr>
              <a:defRPr/>
            </a:lvl1pPr>
          </a:lstStyle>
          <a:p>
            <a:fld id="{80C1CA85-0914-452B-899D-82A2774A7067}" type="slidenum">
              <a:rPr lang="en-US"/>
              <a:pPr/>
              <a:t>‹#›</a:t>
            </a:fld>
            <a:endParaRPr lang="en-US"/>
          </a:p>
        </p:txBody>
      </p:sp>
    </p:spTree>
    <p:extLst>
      <p:ext uri="{BB962C8B-B14F-4D97-AF65-F5344CB8AC3E}">
        <p14:creationId xmlns:p14="http://schemas.microsoft.com/office/powerpoint/2010/main" val="5058786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9DFD9CA4-971B-4C24-A09A-0416BD7D6BD8}" type="datetime1">
              <a:rPr lang="en-US"/>
              <a:pPr/>
              <a:t>10/27/2021</a:t>
            </a:fld>
            <a:endParaRPr lang="en-US"/>
          </a:p>
        </p:txBody>
      </p:sp>
      <p:sp>
        <p:nvSpPr>
          <p:cNvPr id="6" name="Footer Placeholder 5"/>
          <p:cNvSpPr>
            <a:spLocks noGrp="1"/>
          </p:cNvSpPr>
          <p:nvPr>
            <p:ph type="ftr" sz="quarter" idx="11"/>
          </p:nvPr>
        </p:nvSpPr>
        <p:spPr/>
        <p:txBody>
          <a:bodyPr/>
          <a:lstStyle>
            <a:lvl1pPr>
              <a:defRPr/>
            </a:lvl1pPr>
          </a:lstStyle>
          <a:p>
            <a:r>
              <a:rPr lang="en-US"/>
              <a:t> Cummins Confidential</a:t>
            </a:r>
          </a:p>
        </p:txBody>
      </p:sp>
      <p:sp>
        <p:nvSpPr>
          <p:cNvPr id="7" name="Slide Number Placeholder 6"/>
          <p:cNvSpPr>
            <a:spLocks noGrp="1"/>
          </p:cNvSpPr>
          <p:nvPr>
            <p:ph type="sldNum" sz="quarter" idx="12"/>
          </p:nvPr>
        </p:nvSpPr>
        <p:spPr/>
        <p:txBody>
          <a:bodyPr/>
          <a:lstStyle>
            <a:lvl1pPr>
              <a:defRPr/>
            </a:lvl1pPr>
          </a:lstStyle>
          <a:p>
            <a:fld id="{16B1B98D-BF0A-436D-976C-569EBEFCDFDB}" type="slidenum">
              <a:rPr lang="en-US"/>
              <a:pPr/>
              <a:t>‹#›</a:t>
            </a:fld>
            <a:endParaRPr lang="en-US"/>
          </a:p>
        </p:txBody>
      </p:sp>
    </p:spTree>
    <p:extLst>
      <p:ext uri="{BB962C8B-B14F-4D97-AF65-F5344CB8AC3E}">
        <p14:creationId xmlns:p14="http://schemas.microsoft.com/office/powerpoint/2010/main" val="348548141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7332D0FA-ED96-4AB5-9121-6C054373462F}" type="datetime1">
              <a:rPr lang="en-US"/>
              <a:pPr/>
              <a:t>10/27/2021</a:t>
            </a:fld>
            <a:endParaRPr lang="en-US"/>
          </a:p>
        </p:txBody>
      </p:sp>
      <p:sp>
        <p:nvSpPr>
          <p:cNvPr id="5" name="Footer Placeholder 4"/>
          <p:cNvSpPr>
            <a:spLocks noGrp="1"/>
          </p:cNvSpPr>
          <p:nvPr>
            <p:ph type="ftr" sz="quarter" idx="11"/>
          </p:nvPr>
        </p:nvSpPr>
        <p:spPr/>
        <p:txBody>
          <a:bodyPr/>
          <a:lstStyle>
            <a:lvl1pPr>
              <a:defRPr/>
            </a:lvl1pPr>
          </a:lstStyle>
          <a:p>
            <a:r>
              <a:rPr lang="en-US"/>
              <a:t> Cummins Confidential</a:t>
            </a:r>
          </a:p>
        </p:txBody>
      </p:sp>
      <p:sp>
        <p:nvSpPr>
          <p:cNvPr id="6" name="Slide Number Placeholder 5"/>
          <p:cNvSpPr>
            <a:spLocks noGrp="1"/>
          </p:cNvSpPr>
          <p:nvPr>
            <p:ph type="sldNum" sz="quarter" idx="12"/>
          </p:nvPr>
        </p:nvSpPr>
        <p:spPr/>
        <p:txBody>
          <a:bodyPr/>
          <a:lstStyle>
            <a:lvl1pPr>
              <a:defRPr/>
            </a:lvl1pPr>
          </a:lstStyle>
          <a:p>
            <a:fld id="{6711951E-F979-4EF5-93AE-69E4BE05BDA5}" type="slidenum">
              <a:rPr lang="en-US"/>
              <a:pPr/>
              <a:t>‹#›</a:t>
            </a:fld>
            <a:endParaRPr lang="en-US"/>
          </a:p>
        </p:txBody>
      </p:sp>
    </p:spTree>
    <p:extLst>
      <p:ext uri="{BB962C8B-B14F-4D97-AF65-F5344CB8AC3E}">
        <p14:creationId xmlns:p14="http://schemas.microsoft.com/office/powerpoint/2010/main" val="11930594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67538" y="296863"/>
            <a:ext cx="2017712" cy="55340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11225" y="296863"/>
            <a:ext cx="5903913" cy="55340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05784982-803C-4E79-A838-9F7B88E8DAE5}" type="datetime1">
              <a:rPr lang="en-US"/>
              <a:pPr/>
              <a:t>10/27/2021</a:t>
            </a:fld>
            <a:endParaRPr lang="en-US"/>
          </a:p>
        </p:txBody>
      </p:sp>
      <p:sp>
        <p:nvSpPr>
          <p:cNvPr id="5" name="Footer Placeholder 4"/>
          <p:cNvSpPr>
            <a:spLocks noGrp="1"/>
          </p:cNvSpPr>
          <p:nvPr>
            <p:ph type="ftr" sz="quarter" idx="11"/>
          </p:nvPr>
        </p:nvSpPr>
        <p:spPr/>
        <p:txBody>
          <a:bodyPr/>
          <a:lstStyle>
            <a:lvl1pPr>
              <a:defRPr/>
            </a:lvl1pPr>
          </a:lstStyle>
          <a:p>
            <a:r>
              <a:rPr lang="en-US"/>
              <a:t> Cummins Confidential</a:t>
            </a:r>
          </a:p>
        </p:txBody>
      </p:sp>
      <p:sp>
        <p:nvSpPr>
          <p:cNvPr id="6" name="Slide Number Placeholder 5"/>
          <p:cNvSpPr>
            <a:spLocks noGrp="1"/>
          </p:cNvSpPr>
          <p:nvPr>
            <p:ph type="sldNum" sz="quarter" idx="12"/>
          </p:nvPr>
        </p:nvSpPr>
        <p:spPr/>
        <p:txBody>
          <a:bodyPr/>
          <a:lstStyle>
            <a:lvl1pPr>
              <a:defRPr/>
            </a:lvl1pPr>
          </a:lstStyle>
          <a:p>
            <a:fld id="{A993D58C-D41A-4411-AD2B-5F96D0A9AF5D}" type="slidenum">
              <a:rPr lang="en-US"/>
              <a:pPr/>
              <a:t>‹#›</a:t>
            </a:fld>
            <a:endParaRPr lang="en-US"/>
          </a:p>
        </p:txBody>
      </p:sp>
    </p:spTree>
    <p:extLst>
      <p:ext uri="{BB962C8B-B14F-4D97-AF65-F5344CB8AC3E}">
        <p14:creationId xmlns:p14="http://schemas.microsoft.com/office/powerpoint/2010/main" val="345179808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3 point text slide">
    <p:spTree>
      <p:nvGrpSpPr>
        <p:cNvPr id="1" name=""/>
        <p:cNvGrpSpPr/>
        <p:nvPr/>
      </p:nvGrpSpPr>
      <p:grpSpPr>
        <a:xfrm>
          <a:off x="0" y="0"/>
          <a:ext cx="0" cy="0"/>
          <a:chOff x="0" y="0"/>
          <a:chExt cx="0" cy="0"/>
        </a:xfrm>
      </p:grpSpPr>
      <p:sp>
        <p:nvSpPr>
          <p:cNvPr id="18" name="Title 1"/>
          <p:cNvSpPr>
            <a:spLocks noGrp="1"/>
          </p:cNvSpPr>
          <p:nvPr>
            <p:ph type="title" hasCustomPrompt="1"/>
          </p:nvPr>
        </p:nvSpPr>
        <p:spPr>
          <a:xfrm>
            <a:off x="457200" y="167642"/>
            <a:ext cx="7247467" cy="882473"/>
          </a:xfrm>
          <a:ln>
            <a:noFill/>
          </a:ln>
        </p:spPr>
        <p:txBody>
          <a:bodyPr lIns="0"/>
          <a:lstStyle>
            <a:lvl1pPr>
              <a:defRPr sz="3600" baseline="0">
                <a:ln>
                  <a:noFill/>
                </a:ln>
                <a:solidFill>
                  <a:schemeClr val="bg1"/>
                </a:solidFill>
              </a:defRPr>
            </a:lvl1pPr>
          </a:lstStyle>
          <a:p>
            <a:r>
              <a:rPr lang="en-GB" dirty="0"/>
              <a:t>Enter heading here</a:t>
            </a:r>
            <a:endParaRPr lang="en-US" dirty="0"/>
          </a:p>
        </p:txBody>
      </p:sp>
      <p:sp>
        <p:nvSpPr>
          <p:cNvPr id="10" name="Content Placeholder 2"/>
          <p:cNvSpPr>
            <a:spLocks noGrp="1"/>
          </p:cNvSpPr>
          <p:nvPr>
            <p:ph idx="13"/>
          </p:nvPr>
        </p:nvSpPr>
        <p:spPr>
          <a:xfrm>
            <a:off x="457199" y="2604151"/>
            <a:ext cx="2517113" cy="3472202"/>
          </a:xfrm>
        </p:spPr>
        <p:txBody>
          <a:bodyPr anchor="t" anchorCtr="0">
            <a:normAutofit/>
          </a:bodyPr>
          <a:lstStyle>
            <a:lvl1pPr marL="0" indent="0">
              <a:buClr>
                <a:schemeClr val="accent1"/>
              </a:buClr>
              <a:buFontTx/>
              <a:buNone/>
              <a:defRPr sz="1700" spc="-80">
                <a:solidFill>
                  <a:schemeClr val="accent3"/>
                </a:solidFill>
              </a:defRPr>
            </a:lvl1pPr>
            <a:lvl2pPr marL="669600" indent="-285750">
              <a:buClr>
                <a:schemeClr val="accent2"/>
              </a:buClr>
              <a:buSzPct val="85000"/>
              <a:buFont typeface="Lucida Grande"/>
              <a:buChar char="»"/>
              <a:defRPr sz="1800">
                <a:solidFill>
                  <a:schemeClr val="accent3"/>
                </a:solidFill>
              </a:defRPr>
            </a:lvl2pPr>
            <a:lvl3pPr marL="928800" indent="-228600">
              <a:buClr>
                <a:schemeClr val="accent2"/>
              </a:buClr>
              <a:buSzPct val="85000"/>
              <a:buFont typeface="Lucida Grande"/>
              <a:buChar char="»"/>
              <a:defRPr sz="1800">
                <a:solidFill>
                  <a:schemeClr val="accent3"/>
                </a:solidFill>
              </a:defRPr>
            </a:lvl3pPr>
            <a:lvl4pPr marL="1170000" indent="-228600">
              <a:buClr>
                <a:schemeClr val="accent2"/>
              </a:buClr>
              <a:buSzPct val="85000"/>
              <a:buFont typeface="Lucida Grande"/>
              <a:buChar char="»"/>
              <a:defRPr sz="1800">
                <a:solidFill>
                  <a:schemeClr val="accent3"/>
                </a:solidFill>
              </a:defRPr>
            </a:lvl4pPr>
            <a:lvl5pPr marL="1382400" indent="-228600">
              <a:buClr>
                <a:schemeClr val="accent2"/>
              </a:buClr>
              <a:buSzPct val="85000"/>
              <a:buFont typeface="Arial"/>
              <a:buChar char="»"/>
              <a:defRPr sz="1800">
                <a:solidFill>
                  <a:schemeClr val="accent3"/>
                </a:solidFill>
              </a:defRPr>
            </a:lvl5pPr>
          </a:lstStyle>
          <a:p>
            <a:pPr lvl="0"/>
            <a:r>
              <a:rPr lang="en-GB"/>
              <a:t>Click to edit Master text styles</a:t>
            </a:r>
          </a:p>
        </p:txBody>
      </p:sp>
      <p:sp>
        <p:nvSpPr>
          <p:cNvPr id="13" name="Date Placeholder 6"/>
          <p:cNvSpPr>
            <a:spLocks noGrp="1"/>
          </p:cNvSpPr>
          <p:nvPr>
            <p:ph type="dt" sz="half" idx="15"/>
          </p:nvPr>
        </p:nvSpPr>
        <p:spPr>
          <a:xfrm>
            <a:off x="6637338" y="6356350"/>
            <a:ext cx="2133600" cy="365125"/>
          </a:xfrm>
          <a:prstGeom prst="rect">
            <a:avLst/>
          </a:prstGeom>
        </p:spPr>
        <p:txBody>
          <a:bodyPr/>
          <a:lstStyle>
            <a:lvl1pPr>
              <a:defRPr/>
            </a:lvl1pPr>
          </a:lstStyle>
          <a:p>
            <a:pPr>
              <a:defRPr/>
            </a:pPr>
            <a:endParaRPr lang="en-US">
              <a:solidFill>
                <a:srgbClr val="156570"/>
              </a:solidFill>
            </a:endParaRPr>
          </a:p>
        </p:txBody>
      </p:sp>
      <p:sp>
        <p:nvSpPr>
          <p:cNvPr id="14" name="Footer Placeholder 7"/>
          <p:cNvSpPr>
            <a:spLocks noGrp="1"/>
          </p:cNvSpPr>
          <p:nvPr>
            <p:ph type="ftr" sz="quarter" idx="16"/>
          </p:nvPr>
        </p:nvSpPr>
        <p:spPr/>
        <p:txBody>
          <a:bodyPr/>
          <a:lstStyle>
            <a:lvl1pPr>
              <a:defRPr/>
            </a:lvl1pPr>
          </a:lstStyle>
          <a:p>
            <a:pPr>
              <a:defRPr/>
            </a:pPr>
            <a:r>
              <a:rPr lang="en-US">
                <a:solidFill>
                  <a:srgbClr val="818A8F"/>
                </a:solidFill>
              </a:rPr>
              <a:t>ILM Example presentation</a:t>
            </a:r>
          </a:p>
        </p:txBody>
      </p:sp>
      <p:sp>
        <p:nvSpPr>
          <p:cNvPr id="15" name="Slide Number Placeholder 8"/>
          <p:cNvSpPr>
            <a:spLocks noGrp="1"/>
          </p:cNvSpPr>
          <p:nvPr>
            <p:ph type="sldNum" sz="quarter" idx="17"/>
          </p:nvPr>
        </p:nvSpPr>
        <p:spPr>
          <a:xfrm>
            <a:off x="6553200" y="6356350"/>
            <a:ext cx="2133600" cy="365125"/>
          </a:xfrm>
          <a:prstGeom prst="rect">
            <a:avLst/>
          </a:prstGeom>
        </p:spPr>
        <p:txBody>
          <a:bodyPr/>
          <a:lstStyle>
            <a:lvl1pPr fontAlgn="auto">
              <a:spcBef>
                <a:spcPts val="0"/>
              </a:spcBef>
              <a:spcAft>
                <a:spcPts val="0"/>
              </a:spcAft>
              <a:defRPr>
                <a:latin typeface="+mn-lt"/>
                <a:ea typeface="+mn-ea"/>
                <a:cs typeface="+mn-cs"/>
              </a:defRPr>
            </a:lvl1pPr>
          </a:lstStyle>
          <a:p>
            <a:pPr>
              <a:defRPr/>
            </a:pPr>
            <a:fld id="{9A57E303-57FD-FB44-A898-3135EF2D32DF}" type="slidenum">
              <a:rPr lang="en-US"/>
              <a:pPr>
                <a:defRPr/>
              </a:pPr>
              <a:t>‹#›</a:t>
            </a:fld>
            <a:endParaRPr lang="en-US"/>
          </a:p>
        </p:txBody>
      </p:sp>
      <p:sp>
        <p:nvSpPr>
          <p:cNvPr id="22" name="Content Placeholder 2"/>
          <p:cNvSpPr>
            <a:spLocks noGrp="1"/>
          </p:cNvSpPr>
          <p:nvPr>
            <p:ph idx="19"/>
          </p:nvPr>
        </p:nvSpPr>
        <p:spPr>
          <a:xfrm>
            <a:off x="3300817" y="2604151"/>
            <a:ext cx="2517113" cy="3472202"/>
          </a:xfrm>
        </p:spPr>
        <p:txBody>
          <a:bodyPr anchor="t" anchorCtr="0">
            <a:normAutofit/>
          </a:bodyPr>
          <a:lstStyle>
            <a:lvl1pPr marL="0" indent="0">
              <a:buClr>
                <a:schemeClr val="accent1"/>
              </a:buClr>
              <a:buFontTx/>
              <a:buNone/>
              <a:defRPr sz="1700" spc="-80">
                <a:solidFill>
                  <a:schemeClr val="accent3"/>
                </a:solidFill>
              </a:defRPr>
            </a:lvl1pPr>
            <a:lvl2pPr marL="383850" indent="0">
              <a:buClr>
                <a:schemeClr val="accent2"/>
              </a:buClr>
              <a:buSzPct val="85000"/>
              <a:buFont typeface="Lucida Grande"/>
              <a:buNone/>
              <a:defRPr sz="1800">
                <a:solidFill>
                  <a:schemeClr val="accent3"/>
                </a:solidFill>
              </a:defRPr>
            </a:lvl2pPr>
            <a:lvl3pPr marL="928800" indent="-228600">
              <a:buClr>
                <a:schemeClr val="accent2"/>
              </a:buClr>
              <a:buSzPct val="85000"/>
              <a:buFont typeface="Lucida Grande"/>
              <a:buChar char="»"/>
              <a:defRPr sz="1800">
                <a:solidFill>
                  <a:schemeClr val="accent3"/>
                </a:solidFill>
              </a:defRPr>
            </a:lvl3pPr>
            <a:lvl4pPr marL="1170000" indent="-228600">
              <a:buClr>
                <a:schemeClr val="accent2"/>
              </a:buClr>
              <a:buSzPct val="85000"/>
              <a:buFont typeface="Lucida Grande"/>
              <a:buChar char="»"/>
              <a:defRPr sz="1800">
                <a:solidFill>
                  <a:schemeClr val="accent3"/>
                </a:solidFill>
              </a:defRPr>
            </a:lvl4pPr>
            <a:lvl5pPr marL="1382400" indent="-228600">
              <a:buClr>
                <a:schemeClr val="accent2"/>
              </a:buClr>
              <a:buSzPct val="85000"/>
              <a:buFont typeface="Arial"/>
              <a:buChar char="»"/>
              <a:defRPr sz="1800">
                <a:solidFill>
                  <a:schemeClr val="accent3"/>
                </a:solidFill>
              </a:defRPr>
            </a:lvl5pPr>
          </a:lstStyle>
          <a:p>
            <a:pPr lvl="0"/>
            <a:r>
              <a:rPr lang="en-GB"/>
              <a:t>Click to edit Master text styles</a:t>
            </a:r>
          </a:p>
        </p:txBody>
      </p:sp>
      <p:sp>
        <p:nvSpPr>
          <p:cNvPr id="25" name="Content Placeholder 2"/>
          <p:cNvSpPr>
            <a:spLocks noGrp="1"/>
          </p:cNvSpPr>
          <p:nvPr>
            <p:ph idx="21"/>
          </p:nvPr>
        </p:nvSpPr>
        <p:spPr>
          <a:xfrm>
            <a:off x="6157363" y="2604151"/>
            <a:ext cx="2517113" cy="3472202"/>
          </a:xfrm>
        </p:spPr>
        <p:txBody>
          <a:bodyPr anchor="t" anchorCtr="0">
            <a:normAutofit/>
          </a:bodyPr>
          <a:lstStyle>
            <a:lvl1pPr marL="0" indent="0">
              <a:buClr>
                <a:schemeClr val="accent1"/>
              </a:buClr>
              <a:buFontTx/>
              <a:buNone/>
              <a:defRPr sz="1700" spc="-80">
                <a:solidFill>
                  <a:schemeClr val="accent3"/>
                </a:solidFill>
              </a:defRPr>
            </a:lvl1pPr>
            <a:lvl2pPr marL="669600" indent="-285750">
              <a:buClr>
                <a:schemeClr val="accent2"/>
              </a:buClr>
              <a:buSzPct val="85000"/>
              <a:buFont typeface="Lucida Grande"/>
              <a:buChar char="»"/>
              <a:defRPr sz="1800">
                <a:solidFill>
                  <a:schemeClr val="accent3"/>
                </a:solidFill>
              </a:defRPr>
            </a:lvl2pPr>
            <a:lvl3pPr marL="928800" indent="-228600">
              <a:buClr>
                <a:schemeClr val="accent2"/>
              </a:buClr>
              <a:buSzPct val="85000"/>
              <a:buFont typeface="Lucida Grande"/>
              <a:buChar char="»"/>
              <a:defRPr sz="1800">
                <a:solidFill>
                  <a:schemeClr val="accent3"/>
                </a:solidFill>
              </a:defRPr>
            </a:lvl3pPr>
            <a:lvl4pPr marL="1170000" indent="-228600">
              <a:buClr>
                <a:schemeClr val="accent2"/>
              </a:buClr>
              <a:buSzPct val="85000"/>
              <a:buFont typeface="Lucida Grande"/>
              <a:buChar char="»"/>
              <a:defRPr sz="1800">
                <a:solidFill>
                  <a:schemeClr val="accent3"/>
                </a:solidFill>
              </a:defRPr>
            </a:lvl4pPr>
            <a:lvl5pPr marL="1382400" indent="-228600">
              <a:buClr>
                <a:schemeClr val="accent2"/>
              </a:buClr>
              <a:buSzPct val="85000"/>
              <a:buFont typeface="Arial"/>
              <a:buChar char="»"/>
              <a:defRPr sz="1800">
                <a:solidFill>
                  <a:schemeClr val="accent3"/>
                </a:solidFill>
              </a:defRPr>
            </a:lvl5pPr>
          </a:lstStyle>
          <a:p>
            <a:pPr lvl="0"/>
            <a:r>
              <a:rPr lang="en-GB"/>
              <a:t>Click to edit Master text styles</a:t>
            </a:r>
          </a:p>
        </p:txBody>
      </p:sp>
    </p:spTree>
    <p:extLst>
      <p:ext uri="{BB962C8B-B14F-4D97-AF65-F5344CB8AC3E}">
        <p14:creationId xmlns:p14="http://schemas.microsoft.com/office/powerpoint/2010/main" val="298593754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9C64F3F4-CE19-49F8-9EF4-FF4EE52031C2}" type="datetimeFigureOut">
              <a:rPr lang="en-GB" smtClean="0">
                <a:solidFill>
                  <a:prstClr val="black">
                    <a:tint val="75000"/>
                  </a:prstClr>
                </a:solidFill>
              </a:rPr>
              <a:pPr/>
              <a:t>27/10/2021</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932797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27/10/2021</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8714090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27/10/2021</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3116800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27/10/2021</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4814274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27/10/2021</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971952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27/10/2021</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0661848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27/10/2021</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6538438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27/10/2021</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7072299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27/10/2021</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4827377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27/10/2021</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0674827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27/10/2021</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9903742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GB"/>
          </a:p>
        </p:txBody>
      </p:sp>
      <p:sp>
        <p:nvSpPr>
          <p:cNvPr id="6" name="Slide Number Placeholder 5"/>
          <p:cNvSpPr>
            <a:spLocks noGrp="1"/>
          </p:cNvSpPr>
          <p:nvPr>
            <p:ph type="sldNum" sz="quarter" idx="12"/>
          </p:nvPr>
        </p:nvSpPr>
        <p:spPr/>
        <p:txBody>
          <a:bodyPr/>
          <a:lstStyle/>
          <a:p>
            <a:fld id="{55F9FEF5-0917-4CB4-A720-4AA05A877D5D}" type="slidenum">
              <a:rPr lang="en-GB" altLang="en-US" smtClean="0"/>
              <a:pPr/>
              <a:t>‹#›</a:t>
            </a:fld>
            <a:endParaRPr lang="en-GB" altLang="en-US"/>
          </a:p>
        </p:txBody>
      </p:sp>
    </p:spTree>
    <p:extLst>
      <p:ext uri="{BB962C8B-B14F-4D97-AF65-F5344CB8AC3E}">
        <p14:creationId xmlns:p14="http://schemas.microsoft.com/office/powerpoint/2010/main" val="491873561"/>
      </p:ext>
    </p:extLst>
  </p:cSld>
  <p:clrMapOvr>
    <a:masterClrMapping/>
  </p:clrMapOvr>
  <p:transition spd="slow">
    <p:wipe/>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GB"/>
          </a:p>
        </p:txBody>
      </p:sp>
      <p:sp>
        <p:nvSpPr>
          <p:cNvPr id="6" name="Slide Number Placeholder 5"/>
          <p:cNvSpPr>
            <a:spLocks noGrp="1"/>
          </p:cNvSpPr>
          <p:nvPr>
            <p:ph type="sldNum" sz="quarter" idx="12"/>
          </p:nvPr>
        </p:nvSpPr>
        <p:spPr/>
        <p:txBody>
          <a:bodyPr/>
          <a:lstStyle/>
          <a:p>
            <a:fld id="{F9107607-E324-4BFB-90F7-04D3B077806B}" type="slidenum">
              <a:rPr lang="en-GB" altLang="en-US" smtClean="0"/>
              <a:pPr/>
              <a:t>‹#›</a:t>
            </a:fld>
            <a:endParaRPr lang="en-GB" altLang="en-US"/>
          </a:p>
        </p:txBody>
      </p:sp>
    </p:spTree>
    <p:extLst>
      <p:ext uri="{BB962C8B-B14F-4D97-AF65-F5344CB8AC3E}">
        <p14:creationId xmlns:p14="http://schemas.microsoft.com/office/powerpoint/2010/main" val="740737991"/>
      </p:ext>
    </p:extLst>
  </p:cSld>
  <p:clrMapOvr>
    <a:masterClrMapping/>
  </p:clrMapOvr>
  <p:transition spd="slow">
    <p:wipe/>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2A8FB2E8-82A0-4563-979A-71F8D2D2D32C}" type="slidenum">
              <a:rPr lang="en-GB" altLang="en-US" smtClean="0"/>
              <a:pPr/>
              <a:t>‹#›</a:t>
            </a:fld>
            <a:endParaRPr lang="en-GB" altLang="en-US"/>
          </a:p>
        </p:txBody>
      </p:sp>
    </p:spTree>
    <p:extLst>
      <p:ext uri="{BB962C8B-B14F-4D97-AF65-F5344CB8AC3E}">
        <p14:creationId xmlns:p14="http://schemas.microsoft.com/office/powerpoint/2010/main" val="84815490"/>
      </p:ext>
    </p:extLst>
  </p:cSld>
  <p:clrMapOvr>
    <a:masterClrMapping/>
  </p:clrMapOvr>
  <p:transition spd="slow">
    <p:wipe/>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CE25A2F1-1292-4497-89A9-C4ABAE7BB38E}" type="slidenum">
              <a:rPr lang="en-GB" altLang="en-US" smtClean="0"/>
              <a:pPr/>
              <a:t>‹#›</a:t>
            </a:fld>
            <a:endParaRPr lang="en-GB" altLang="en-US"/>
          </a:p>
        </p:txBody>
      </p:sp>
    </p:spTree>
    <p:extLst>
      <p:ext uri="{BB962C8B-B14F-4D97-AF65-F5344CB8AC3E}">
        <p14:creationId xmlns:p14="http://schemas.microsoft.com/office/powerpoint/2010/main" val="3045005256"/>
      </p:ext>
    </p:extLst>
  </p:cSld>
  <p:clrMapOvr>
    <a:masterClrMapping/>
  </p:clrMapOvr>
  <p:transition spd="slow">
    <p:wipe/>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59D408CB-E883-4026-8BA5-422B383BCA61}" type="slidenum">
              <a:rPr lang="en-GB" altLang="en-US" smtClean="0"/>
              <a:pPr/>
              <a:t>‹#›</a:t>
            </a:fld>
            <a:endParaRPr lang="en-GB" altLang="en-US"/>
          </a:p>
        </p:txBody>
      </p:sp>
    </p:spTree>
    <p:extLst>
      <p:ext uri="{BB962C8B-B14F-4D97-AF65-F5344CB8AC3E}">
        <p14:creationId xmlns:p14="http://schemas.microsoft.com/office/powerpoint/2010/main" val="2786839057"/>
      </p:ext>
    </p:extLst>
  </p:cSld>
  <p:clrMapOvr>
    <a:masterClrMapping/>
  </p:clrMapOvr>
  <p:transition spd="slow">
    <p:wipe/>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A241CBB8-3210-4BA4-8445-76E84C173690}" type="slidenum">
              <a:rPr lang="en-GB" altLang="en-US" smtClean="0"/>
              <a:pPr/>
              <a:t>‹#›</a:t>
            </a:fld>
            <a:endParaRPr lang="en-GB" altLang="en-US"/>
          </a:p>
        </p:txBody>
      </p:sp>
    </p:spTree>
    <p:extLst>
      <p:ext uri="{BB962C8B-B14F-4D97-AF65-F5344CB8AC3E}">
        <p14:creationId xmlns:p14="http://schemas.microsoft.com/office/powerpoint/2010/main" val="3854847135"/>
      </p:ext>
    </p:extLst>
  </p:cSld>
  <p:clrMapOvr>
    <a:masterClrMapping/>
  </p:clrMapOvr>
  <p:transition spd="slow">
    <p:wipe/>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5DBD6151-2CA3-4BCA-850E-01B5304259A1}" type="slidenum">
              <a:rPr lang="en-GB" altLang="en-US" smtClean="0"/>
              <a:pPr/>
              <a:t>‹#›</a:t>
            </a:fld>
            <a:endParaRPr lang="en-GB" altLang="en-US"/>
          </a:p>
        </p:txBody>
      </p:sp>
    </p:spTree>
    <p:extLst>
      <p:ext uri="{BB962C8B-B14F-4D97-AF65-F5344CB8AC3E}">
        <p14:creationId xmlns:p14="http://schemas.microsoft.com/office/powerpoint/2010/main" val="1090895016"/>
      </p:ext>
    </p:extLst>
  </p:cSld>
  <p:clrMapOvr>
    <a:masterClrMapping/>
  </p:clrMapOvr>
  <p:transition spd="slow">
    <p:wipe/>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F8D7A6CC-A8DF-44DF-A036-80E5055CB025}" type="slidenum">
              <a:rPr lang="en-GB" altLang="en-US" smtClean="0"/>
              <a:pPr/>
              <a:t>‹#›</a:t>
            </a:fld>
            <a:endParaRPr lang="en-GB" altLang="en-US"/>
          </a:p>
        </p:txBody>
      </p:sp>
    </p:spTree>
    <p:extLst>
      <p:ext uri="{BB962C8B-B14F-4D97-AF65-F5344CB8AC3E}">
        <p14:creationId xmlns:p14="http://schemas.microsoft.com/office/powerpoint/2010/main" val="1735248043"/>
      </p:ext>
    </p:extLst>
  </p:cSld>
  <p:clrMapOvr>
    <a:masterClrMapping/>
  </p:clrMapOvr>
  <p:transition spd="slow">
    <p:wipe/>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DFBE7056-EAA3-4F57-8BBE-F26589CBA51E}" type="slidenum">
              <a:rPr lang="en-GB" altLang="en-US" smtClean="0"/>
              <a:pPr/>
              <a:t>‹#›</a:t>
            </a:fld>
            <a:endParaRPr lang="en-GB" altLang="en-US"/>
          </a:p>
        </p:txBody>
      </p:sp>
    </p:spTree>
    <p:extLst>
      <p:ext uri="{BB962C8B-B14F-4D97-AF65-F5344CB8AC3E}">
        <p14:creationId xmlns:p14="http://schemas.microsoft.com/office/powerpoint/2010/main" val="2976749198"/>
      </p:ext>
    </p:extLst>
  </p:cSld>
  <p:clrMapOvr>
    <a:masterClrMapping/>
  </p:clrMapOvr>
  <p:transition spd="slow">
    <p:wipe/>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167ADE19-E33E-4602-9267-A0081E7257DC}" type="slidenum">
              <a:rPr lang="en-GB" altLang="en-US" smtClean="0"/>
              <a:pPr/>
              <a:t>‹#›</a:t>
            </a:fld>
            <a:endParaRPr lang="en-GB" altLang="en-US"/>
          </a:p>
        </p:txBody>
      </p:sp>
    </p:spTree>
    <p:extLst>
      <p:ext uri="{BB962C8B-B14F-4D97-AF65-F5344CB8AC3E}">
        <p14:creationId xmlns:p14="http://schemas.microsoft.com/office/powerpoint/2010/main" val="521998462"/>
      </p:ext>
    </p:extLst>
  </p:cSld>
  <p:clrMapOvr>
    <a:masterClrMapping/>
  </p:clrMapOvr>
  <p:transition spd="slow">
    <p:wipe/>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CBAF28F0-FBBC-4244-AA7C-56C5B80F6AA2}" type="slidenum">
              <a:rPr lang="en-GB" altLang="en-US" smtClean="0"/>
              <a:pPr/>
              <a:t>‹#›</a:t>
            </a:fld>
            <a:endParaRPr lang="en-GB" altLang="en-US"/>
          </a:p>
        </p:txBody>
      </p:sp>
    </p:spTree>
    <p:extLst>
      <p:ext uri="{BB962C8B-B14F-4D97-AF65-F5344CB8AC3E}">
        <p14:creationId xmlns:p14="http://schemas.microsoft.com/office/powerpoint/2010/main" val="2750959637"/>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image" Target="../media/image7.jpg"/><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image" Target="../media/image7.jpg"/><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4.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 Id="rId14" Type="http://schemas.openxmlformats.org/officeDocument/2006/relationships/image" Target="../media/image9.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auto">
      <p:bgPr>
        <a:solidFill>
          <a:schemeClr val="bg1"/>
        </a:solidFill>
        <a:effectLst/>
      </p:bgPr>
    </p:bg>
    <p:spTree>
      <p:nvGrpSpPr>
        <p:cNvPr id="1" name=""/>
        <p:cNvGrpSpPr/>
        <p:nvPr/>
      </p:nvGrpSpPr>
      <p:grpSpPr>
        <a:xfrm>
          <a:off x="0" y="0"/>
          <a:ext cx="0" cy="0"/>
          <a:chOff x="0" y="0"/>
          <a:chExt cx="0" cy="0"/>
        </a:xfrm>
      </p:grpSpPr>
      <p:sp>
        <p:nvSpPr>
          <p:cNvPr id="6151" name="Rectangle 7"/>
          <p:cNvSpPr>
            <a:spLocks noChangeArrowheads="1"/>
          </p:cNvSpPr>
          <p:nvPr/>
        </p:nvSpPr>
        <p:spPr bwMode="ltGray">
          <a:xfrm>
            <a:off x="0" y="0"/>
            <a:ext cx="660400" cy="6858000"/>
          </a:xfrm>
          <a:prstGeom prst="rect">
            <a:avLst/>
          </a:prstGeom>
          <a:solidFill>
            <a:srgbClr val="EE2E24"/>
          </a:solidFill>
          <a:ln w="9525">
            <a:noFill/>
            <a:miter lim="800000"/>
            <a:headEnd/>
            <a:tailEnd/>
          </a:ln>
          <a:effectLst/>
        </p:spPr>
        <p:txBody>
          <a:bodyPr wrap="none" anchor="ctr"/>
          <a:lstStyle/>
          <a:p>
            <a:pPr algn="r" fontAlgn="base">
              <a:spcBef>
                <a:spcPct val="35000"/>
              </a:spcBef>
              <a:spcAft>
                <a:spcPct val="0"/>
              </a:spcAft>
              <a:buClr>
                <a:srgbClr val="FF140A"/>
              </a:buClr>
              <a:buFont typeface="Wingdings" pitchFamily="2" charset="2"/>
              <a:buNone/>
            </a:pPr>
            <a:endParaRPr lang="en-US">
              <a:solidFill>
                <a:srgbClr val="000000"/>
              </a:solidFill>
            </a:endParaRPr>
          </a:p>
        </p:txBody>
      </p:sp>
      <p:sp>
        <p:nvSpPr>
          <p:cNvPr id="1027" name="Rectangle 2"/>
          <p:cNvSpPr>
            <a:spLocks noGrp="1" noChangeArrowheads="1"/>
          </p:cNvSpPr>
          <p:nvPr>
            <p:ph type="title"/>
          </p:nvPr>
        </p:nvSpPr>
        <p:spPr bwMode="auto">
          <a:xfrm>
            <a:off x="911225" y="296863"/>
            <a:ext cx="8074025" cy="890587"/>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p>
            <a:pPr lvl="0"/>
            <a:r>
              <a:rPr lang="en-US"/>
              <a:t>Click to edit Master title style</a:t>
            </a:r>
          </a:p>
        </p:txBody>
      </p:sp>
      <p:sp>
        <p:nvSpPr>
          <p:cNvPr id="1028" name="Rectangle 3"/>
          <p:cNvSpPr>
            <a:spLocks noGrp="1" noChangeArrowheads="1"/>
          </p:cNvSpPr>
          <p:nvPr>
            <p:ph type="body" idx="1"/>
          </p:nvPr>
        </p:nvSpPr>
        <p:spPr bwMode="auto">
          <a:xfrm>
            <a:off x="920750" y="1430338"/>
            <a:ext cx="8064500" cy="4400550"/>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148" name="Rectangle 4"/>
          <p:cNvSpPr>
            <a:spLocks noGrp="1" noChangeArrowheads="1"/>
          </p:cNvSpPr>
          <p:nvPr>
            <p:ph type="dt" sz="half" idx="2"/>
          </p:nvPr>
        </p:nvSpPr>
        <p:spPr bwMode="auto">
          <a:xfrm>
            <a:off x="1289050" y="6281738"/>
            <a:ext cx="1643063" cy="47625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lgn="l" eaLnBrk="0" hangingPunct="0">
              <a:spcBef>
                <a:spcPct val="0"/>
              </a:spcBef>
              <a:buClrTx/>
              <a:buFontTx/>
              <a:buNone/>
              <a:defRPr sz="1200">
                <a:solidFill>
                  <a:srgbClr val="969696"/>
                </a:solidFill>
              </a:defRPr>
            </a:lvl1pPr>
          </a:lstStyle>
          <a:p>
            <a:pPr fontAlgn="base">
              <a:spcAft>
                <a:spcPct val="0"/>
              </a:spcAft>
            </a:pPr>
            <a:fld id="{F4CCCB63-B5C7-4360-B81B-A4D1AADA2189}" type="datetime1">
              <a:rPr lang="en-US"/>
              <a:pPr fontAlgn="base">
                <a:spcAft>
                  <a:spcPct val="0"/>
                </a:spcAft>
              </a:pPr>
              <a:t>10/27/2021</a:t>
            </a:fld>
            <a:endParaRPr lang="en-US"/>
          </a:p>
        </p:txBody>
      </p:sp>
      <p:sp>
        <p:nvSpPr>
          <p:cNvPr id="6149" name="Rectangle 5"/>
          <p:cNvSpPr>
            <a:spLocks noGrp="1" noChangeArrowheads="1"/>
          </p:cNvSpPr>
          <p:nvPr>
            <p:ph type="ftr" sz="quarter" idx="3"/>
          </p:nvPr>
        </p:nvSpPr>
        <p:spPr bwMode="auto">
          <a:xfrm>
            <a:off x="3076575" y="6281738"/>
            <a:ext cx="3609975" cy="47625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lgn="l" eaLnBrk="0" hangingPunct="0">
              <a:spcBef>
                <a:spcPct val="0"/>
              </a:spcBef>
              <a:buClrTx/>
              <a:buFontTx/>
              <a:buNone/>
              <a:defRPr sz="1200">
                <a:solidFill>
                  <a:srgbClr val="969696"/>
                </a:solidFill>
              </a:defRPr>
            </a:lvl1pPr>
          </a:lstStyle>
          <a:p>
            <a:pPr fontAlgn="base">
              <a:spcAft>
                <a:spcPct val="0"/>
              </a:spcAft>
            </a:pPr>
            <a:r>
              <a:rPr lang="en-US"/>
              <a:t> Cummins Confidential</a:t>
            </a:r>
          </a:p>
        </p:txBody>
      </p:sp>
      <p:pic>
        <p:nvPicPr>
          <p:cNvPr id="1031" name="Picture 71" descr="PPT Lockups_DEU"/>
          <p:cNvPicPr>
            <a:picLocks noChangeAspect="1" noChangeArrowheads="1"/>
          </p:cNvPicPr>
          <p:nvPr/>
        </p:nvPicPr>
        <p:blipFill>
          <a:blip r:embed="rId14"/>
          <a:srcRect/>
          <a:stretch>
            <a:fillRect/>
          </a:stretch>
        </p:blipFill>
        <p:spPr bwMode="auto">
          <a:xfrm>
            <a:off x="6759575" y="6164263"/>
            <a:ext cx="2217738" cy="585787"/>
          </a:xfrm>
          <a:prstGeom prst="rect">
            <a:avLst/>
          </a:prstGeom>
          <a:noFill/>
          <a:ln w="9525">
            <a:noFill/>
            <a:miter lim="800000"/>
            <a:headEnd/>
            <a:tailEnd/>
          </a:ln>
        </p:spPr>
      </p:pic>
      <p:sp>
        <p:nvSpPr>
          <p:cNvPr id="6150" name="Rectangle 6"/>
          <p:cNvSpPr>
            <a:spLocks noGrp="1" noChangeArrowheads="1"/>
          </p:cNvSpPr>
          <p:nvPr>
            <p:ph type="sldNum" sz="quarter" idx="4"/>
          </p:nvPr>
        </p:nvSpPr>
        <p:spPr bwMode="auto">
          <a:xfrm>
            <a:off x="744538" y="6281738"/>
            <a:ext cx="449262" cy="47625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lgn="l" eaLnBrk="0" hangingPunct="0">
              <a:spcBef>
                <a:spcPct val="0"/>
              </a:spcBef>
              <a:buClrTx/>
              <a:buFontTx/>
              <a:buNone/>
              <a:defRPr sz="1200">
                <a:solidFill>
                  <a:srgbClr val="969696"/>
                </a:solidFill>
              </a:defRPr>
            </a:lvl1pPr>
          </a:lstStyle>
          <a:p>
            <a:pPr fontAlgn="base">
              <a:spcAft>
                <a:spcPct val="0"/>
              </a:spcAft>
            </a:pPr>
            <a:fld id="{6B1BD82B-E2BA-4BAC-AB21-3387D96223DA}" type="slidenum">
              <a:rPr lang="en-US"/>
              <a:pPr fontAlgn="base">
                <a:spcAft>
                  <a:spcPct val="0"/>
                </a:spcAft>
              </a:pPr>
              <a:t>‹#›</a:t>
            </a:fld>
            <a:endParaRPr lang="en-US"/>
          </a:p>
        </p:txBody>
      </p:sp>
    </p:spTree>
    <p:extLst>
      <p:ext uri="{BB962C8B-B14F-4D97-AF65-F5344CB8AC3E}">
        <p14:creationId xmlns:p14="http://schemas.microsoft.com/office/powerpoint/2010/main" val="23207629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hf hdr="0"/>
  <p:txStyles>
    <p:titleStyle>
      <a:lvl1pPr algn="l" rtl="0" eaLnBrk="1" fontAlgn="base" hangingPunct="1">
        <a:lnSpc>
          <a:spcPct val="95000"/>
        </a:lnSpc>
        <a:spcBef>
          <a:spcPct val="0"/>
        </a:spcBef>
        <a:spcAft>
          <a:spcPct val="0"/>
        </a:spcAft>
        <a:defRPr sz="3200">
          <a:solidFill>
            <a:schemeClr val="tx2"/>
          </a:solidFill>
          <a:latin typeface="+mj-lt"/>
          <a:ea typeface="+mj-ea"/>
          <a:cs typeface="+mj-cs"/>
        </a:defRPr>
      </a:lvl1pPr>
      <a:lvl2pPr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2pPr>
      <a:lvl3pPr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3pPr>
      <a:lvl4pPr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4pPr>
      <a:lvl5pPr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5pPr>
      <a:lvl6pPr marL="457200"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6pPr>
      <a:lvl7pPr marL="914400"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7pPr>
      <a:lvl8pPr marL="1371600"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8pPr>
      <a:lvl9pPr marL="1828800"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9pPr>
    </p:titleStyle>
    <p:bodyStyle>
      <a:lvl1pPr marL="231775" indent="-231775" algn="l" rtl="0" eaLnBrk="1" fontAlgn="base" hangingPunct="1">
        <a:spcBef>
          <a:spcPct val="35000"/>
        </a:spcBef>
        <a:spcAft>
          <a:spcPct val="0"/>
        </a:spcAft>
        <a:buClr>
          <a:srgbClr val="EE2E24"/>
        </a:buClr>
        <a:buFont typeface="Wingdings" pitchFamily="2" charset="2"/>
        <a:buChar char="§"/>
        <a:defRPr sz="2600">
          <a:solidFill>
            <a:schemeClr val="tx1"/>
          </a:solidFill>
          <a:latin typeface="+mn-lt"/>
          <a:ea typeface="+mn-ea"/>
          <a:cs typeface="+mn-cs"/>
        </a:defRPr>
      </a:lvl1pPr>
      <a:lvl2pPr marL="579438" indent="-233363" algn="l" rtl="0" eaLnBrk="1" fontAlgn="base" hangingPunct="1">
        <a:spcBef>
          <a:spcPct val="35000"/>
        </a:spcBef>
        <a:spcAft>
          <a:spcPct val="0"/>
        </a:spcAft>
        <a:buClr>
          <a:srgbClr val="EE2E24"/>
        </a:buClr>
        <a:buFont typeface="Arial" charset="0"/>
        <a:buChar char="–"/>
        <a:defRPr sz="2200">
          <a:solidFill>
            <a:schemeClr val="tx1"/>
          </a:solidFill>
          <a:latin typeface="+mn-lt"/>
          <a:ea typeface="+mn-ea"/>
          <a:cs typeface="+mn-cs"/>
        </a:defRPr>
      </a:lvl2pPr>
      <a:lvl3pPr marL="863600" indent="-169863" algn="l" rtl="0" eaLnBrk="1" fontAlgn="base" hangingPunct="1">
        <a:spcBef>
          <a:spcPct val="35000"/>
        </a:spcBef>
        <a:spcAft>
          <a:spcPct val="0"/>
        </a:spcAft>
        <a:buClr>
          <a:srgbClr val="EE2E24"/>
        </a:buClr>
        <a:buChar char="•"/>
        <a:defRPr sz="2000">
          <a:solidFill>
            <a:schemeClr val="tx1"/>
          </a:solidFill>
          <a:latin typeface="+mn-lt"/>
          <a:ea typeface="+mn-ea"/>
          <a:cs typeface="+mn-cs"/>
        </a:defRPr>
      </a:lvl3pPr>
      <a:lvl4pPr marL="1146175" indent="-168275" algn="l" rtl="0" eaLnBrk="1" fontAlgn="base" hangingPunct="1">
        <a:spcBef>
          <a:spcPct val="35000"/>
        </a:spcBef>
        <a:spcAft>
          <a:spcPct val="0"/>
        </a:spcAft>
        <a:buChar char="–"/>
        <a:defRPr>
          <a:solidFill>
            <a:schemeClr val="tx1"/>
          </a:solidFill>
          <a:latin typeface="+mn-lt"/>
          <a:ea typeface="+mn-ea"/>
          <a:cs typeface="+mn-cs"/>
        </a:defRPr>
      </a:lvl4pPr>
      <a:lvl5pPr marL="1441450" indent="-180975" algn="l" rtl="0" eaLnBrk="1" fontAlgn="base" hangingPunct="1">
        <a:spcBef>
          <a:spcPct val="35000"/>
        </a:spcBef>
        <a:spcAft>
          <a:spcPct val="0"/>
        </a:spcAft>
        <a:buChar char="»"/>
        <a:defRPr i="1">
          <a:solidFill>
            <a:schemeClr val="tx1"/>
          </a:solidFill>
          <a:latin typeface="+mn-lt"/>
          <a:ea typeface="+mn-ea"/>
          <a:cs typeface="+mn-cs"/>
        </a:defRPr>
      </a:lvl5pPr>
      <a:lvl6pPr marL="1898650" indent="-180975" algn="l" rtl="0" eaLnBrk="1" fontAlgn="base" hangingPunct="1">
        <a:spcBef>
          <a:spcPct val="35000"/>
        </a:spcBef>
        <a:spcAft>
          <a:spcPct val="0"/>
        </a:spcAft>
        <a:buChar char="»"/>
        <a:defRPr i="1">
          <a:solidFill>
            <a:schemeClr val="tx1"/>
          </a:solidFill>
          <a:latin typeface="+mn-lt"/>
          <a:ea typeface="+mn-ea"/>
          <a:cs typeface="+mn-cs"/>
        </a:defRPr>
      </a:lvl6pPr>
      <a:lvl7pPr marL="2355850" indent="-180975" algn="l" rtl="0" eaLnBrk="1" fontAlgn="base" hangingPunct="1">
        <a:spcBef>
          <a:spcPct val="35000"/>
        </a:spcBef>
        <a:spcAft>
          <a:spcPct val="0"/>
        </a:spcAft>
        <a:buChar char="»"/>
        <a:defRPr i="1">
          <a:solidFill>
            <a:schemeClr val="tx1"/>
          </a:solidFill>
          <a:latin typeface="+mn-lt"/>
          <a:ea typeface="+mn-ea"/>
          <a:cs typeface="+mn-cs"/>
        </a:defRPr>
      </a:lvl7pPr>
      <a:lvl8pPr marL="2813050" indent="-180975" algn="l" rtl="0" eaLnBrk="1" fontAlgn="base" hangingPunct="1">
        <a:spcBef>
          <a:spcPct val="35000"/>
        </a:spcBef>
        <a:spcAft>
          <a:spcPct val="0"/>
        </a:spcAft>
        <a:buChar char="»"/>
        <a:defRPr i="1">
          <a:solidFill>
            <a:schemeClr val="tx1"/>
          </a:solidFill>
          <a:latin typeface="+mn-lt"/>
          <a:ea typeface="+mn-ea"/>
          <a:cs typeface="+mn-cs"/>
        </a:defRPr>
      </a:lvl8pPr>
      <a:lvl9pPr marL="3270250" indent="-180975" algn="l" rtl="0" eaLnBrk="1" fontAlgn="base" hangingPunct="1">
        <a:spcBef>
          <a:spcPct val="35000"/>
        </a:spcBef>
        <a:spcAft>
          <a:spcPct val="0"/>
        </a:spcAft>
        <a:buChar char="»"/>
        <a:defRPr i="1">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bwMode="auto">
      <p:bgPr>
        <a:solidFill>
          <a:schemeClr val="bg1"/>
        </a:solidFill>
        <a:effectLst/>
      </p:bgPr>
    </p:bg>
    <p:spTree>
      <p:nvGrpSpPr>
        <p:cNvPr id="1" name=""/>
        <p:cNvGrpSpPr/>
        <p:nvPr/>
      </p:nvGrpSpPr>
      <p:grpSpPr>
        <a:xfrm>
          <a:off x="0" y="0"/>
          <a:ext cx="0" cy="0"/>
          <a:chOff x="0" y="0"/>
          <a:chExt cx="0" cy="0"/>
        </a:xfrm>
      </p:grpSpPr>
      <p:sp>
        <p:nvSpPr>
          <p:cNvPr id="6151" name="Rectangle 7"/>
          <p:cNvSpPr>
            <a:spLocks noChangeArrowheads="1"/>
          </p:cNvSpPr>
          <p:nvPr/>
        </p:nvSpPr>
        <p:spPr bwMode="ltGray">
          <a:xfrm>
            <a:off x="0" y="0"/>
            <a:ext cx="660400" cy="6858000"/>
          </a:xfrm>
          <a:prstGeom prst="rect">
            <a:avLst/>
          </a:prstGeom>
          <a:solidFill>
            <a:srgbClr val="EE2E24"/>
          </a:solidFill>
          <a:ln w="9525">
            <a:noFill/>
            <a:miter lim="800000"/>
            <a:headEnd/>
            <a:tailEnd/>
          </a:ln>
          <a:effectLst/>
        </p:spPr>
        <p:txBody>
          <a:bodyPr wrap="none" anchor="ctr"/>
          <a:lstStyle/>
          <a:p>
            <a:pPr algn="r" fontAlgn="base">
              <a:spcBef>
                <a:spcPct val="35000"/>
              </a:spcBef>
              <a:spcAft>
                <a:spcPct val="0"/>
              </a:spcAft>
              <a:buClr>
                <a:srgbClr val="FF140A"/>
              </a:buClr>
              <a:buFont typeface="Wingdings" pitchFamily="2" charset="2"/>
              <a:buNone/>
            </a:pPr>
            <a:endParaRPr lang="en-US">
              <a:solidFill>
                <a:srgbClr val="000000"/>
              </a:solidFill>
            </a:endParaRPr>
          </a:p>
        </p:txBody>
      </p:sp>
      <p:sp>
        <p:nvSpPr>
          <p:cNvPr id="1027" name="Rectangle 2"/>
          <p:cNvSpPr>
            <a:spLocks noGrp="1" noChangeArrowheads="1"/>
          </p:cNvSpPr>
          <p:nvPr>
            <p:ph type="title"/>
          </p:nvPr>
        </p:nvSpPr>
        <p:spPr bwMode="auto">
          <a:xfrm>
            <a:off x="911225" y="296863"/>
            <a:ext cx="8074025" cy="890587"/>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p>
            <a:pPr lvl="0"/>
            <a:r>
              <a:rPr lang="en-US"/>
              <a:t>Click to edit Master title style</a:t>
            </a:r>
          </a:p>
        </p:txBody>
      </p:sp>
      <p:sp>
        <p:nvSpPr>
          <p:cNvPr id="1028" name="Rectangle 3"/>
          <p:cNvSpPr>
            <a:spLocks noGrp="1" noChangeArrowheads="1"/>
          </p:cNvSpPr>
          <p:nvPr>
            <p:ph type="body" idx="1"/>
          </p:nvPr>
        </p:nvSpPr>
        <p:spPr bwMode="auto">
          <a:xfrm>
            <a:off x="920750" y="1430338"/>
            <a:ext cx="8064500" cy="4400550"/>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148" name="Rectangle 4"/>
          <p:cNvSpPr>
            <a:spLocks noGrp="1" noChangeArrowheads="1"/>
          </p:cNvSpPr>
          <p:nvPr>
            <p:ph type="dt" sz="half" idx="2"/>
          </p:nvPr>
        </p:nvSpPr>
        <p:spPr bwMode="auto">
          <a:xfrm>
            <a:off x="1289050" y="6281738"/>
            <a:ext cx="1643063" cy="47625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lgn="l" eaLnBrk="0" hangingPunct="0">
              <a:spcBef>
                <a:spcPct val="0"/>
              </a:spcBef>
              <a:buClrTx/>
              <a:buFontTx/>
              <a:buNone/>
              <a:defRPr sz="1200">
                <a:solidFill>
                  <a:srgbClr val="969696"/>
                </a:solidFill>
              </a:defRPr>
            </a:lvl1pPr>
          </a:lstStyle>
          <a:p>
            <a:pPr fontAlgn="base">
              <a:spcAft>
                <a:spcPct val="0"/>
              </a:spcAft>
            </a:pPr>
            <a:fld id="{F4CCCB63-B5C7-4360-B81B-A4D1AADA2189}" type="datetime1">
              <a:rPr lang="en-US"/>
              <a:pPr fontAlgn="base">
                <a:spcAft>
                  <a:spcPct val="0"/>
                </a:spcAft>
              </a:pPr>
              <a:t>10/27/2021</a:t>
            </a:fld>
            <a:endParaRPr lang="en-US"/>
          </a:p>
        </p:txBody>
      </p:sp>
      <p:sp>
        <p:nvSpPr>
          <p:cNvPr id="6149" name="Rectangle 5"/>
          <p:cNvSpPr>
            <a:spLocks noGrp="1" noChangeArrowheads="1"/>
          </p:cNvSpPr>
          <p:nvPr>
            <p:ph type="ftr" sz="quarter" idx="3"/>
          </p:nvPr>
        </p:nvSpPr>
        <p:spPr bwMode="auto">
          <a:xfrm>
            <a:off x="3076575" y="6281738"/>
            <a:ext cx="3609975" cy="47625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lgn="l" eaLnBrk="0" hangingPunct="0">
              <a:spcBef>
                <a:spcPct val="0"/>
              </a:spcBef>
              <a:buClrTx/>
              <a:buFontTx/>
              <a:buNone/>
              <a:defRPr sz="1200">
                <a:solidFill>
                  <a:srgbClr val="969696"/>
                </a:solidFill>
              </a:defRPr>
            </a:lvl1pPr>
          </a:lstStyle>
          <a:p>
            <a:pPr fontAlgn="base">
              <a:spcAft>
                <a:spcPct val="0"/>
              </a:spcAft>
            </a:pPr>
            <a:r>
              <a:rPr lang="en-US"/>
              <a:t> Cummins Confidential</a:t>
            </a:r>
          </a:p>
        </p:txBody>
      </p:sp>
      <p:pic>
        <p:nvPicPr>
          <p:cNvPr id="1031" name="Picture 71" descr="PPT Lockups_DEU"/>
          <p:cNvPicPr>
            <a:picLocks noChangeAspect="1" noChangeArrowheads="1"/>
          </p:cNvPicPr>
          <p:nvPr/>
        </p:nvPicPr>
        <p:blipFill>
          <a:blip r:embed="rId14"/>
          <a:srcRect/>
          <a:stretch>
            <a:fillRect/>
          </a:stretch>
        </p:blipFill>
        <p:spPr bwMode="auto">
          <a:xfrm>
            <a:off x="6759575" y="6164263"/>
            <a:ext cx="2217738" cy="585787"/>
          </a:xfrm>
          <a:prstGeom prst="rect">
            <a:avLst/>
          </a:prstGeom>
          <a:noFill/>
          <a:ln w="9525">
            <a:noFill/>
            <a:miter lim="800000"/>
            <a:headEnd/>
            <a:tailEnd/>
          </a:ln>
        </p:spPr>
      </p:pic>
      <p:sp>
        <p:nvSpPr>
          <p:cNvPr id="6150" name="Rectangle 6"/>
          <p:cNvSpPr>
            <a:spLocks noGrp="1" noChangeArrowheads="1"/>
          </p:cNvSpPr>
          <p:nvPr>
            <p:ph type="sldNum" sz="quarter" idx="4"/>
          </p:nvPr>
        </p:nvSpPr>
        <p:spPr bwMode="auto">
          <a:xfrm>
            <a:off x="744538" y="6281738"/>
            <a:ext cx="449262" cy="47625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lgn="l" eaLnBrk="0" hangingPunct="0">
              <a:spcBef>
                <a:spcPct val="0"/>
              </a:spcBef>
              <a:buClrTx/>
              <a:buFontTx/>
              <a:buNone/>
              <a:defRPr sz="1200">
                <a:solidFill>
                  <a:srgbClr val="969696"/>
                </a:solidFill>
              </a:defRPr>
            </a:lvl1pPr>
          </a:lstStyle>
          <a:p>
            <a:pPr fontAlgn="base">
              <a:spcAft>
                <a:spcPct val="0"/>
              </a:spcAft>
            </a:pPr>
            <a:fld id="{6B1BD82B-E2BA-4BAC-AB21-3387D96223DA}" type="slidenum">
              <a:rPr lang="en-US"/>
              <a:pPr fontAlgn="base">
                <a:spcAft>
                  <a:spcPct val="0"/>
                </a:spcAft>
              </a:pPr>
              <a:t>‹#›</a:t>
            </a:fld>
            <a:endParaRPr lang="en-US"/>
          </a:p>
        </p:txBody>
      </p:sp>
    </p:spTree>
    <p:extLst>
      <p:ext uri="{BB962C8B-B14F-4D97-AF65-F5344CB8AC3E}">
        <p14:creationId xmlns:p14="http://schemas.microsoft.com/office/powerpoint/2010/main" val="367787783"/>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Lst>
  <p:hf hdr="0"/>
  <p:txStyles>
    <p:titleStyle>
      <a:lvl1pPr algn="l" rtl="0" eaLnBrk="1" fontAlgn="base" hangingPunct="1">
        <a:lnSpc>
          <a:spcPct val="95000"/>
        </a:lnSpc>
        <a:spcBef>
          <a:spcPct val="0"/>
        </a:spcBef>
        <a:spcAft>
          <a:spcPct val="0"/>
        </a:spcAft>
        <a:defRPr sz="3200">
          <a:solidFill>
            <a:schemeClr val="tx2"/>
          </a:solidFill>
          <a:latin typeface="+mj-lt"/>
          <a:ea typeface="+mj-ea"/>
          <a:cs typeface="+mj-cs"/>
        </a:defRPr>
      </a:lvl1pPr>
      <a:lvl2pPr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2pPr>
      <a:lvl3pPr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3pPr>
      <a:lvl4pPr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4pPr>
      <a:lvl5pPr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5pPr>
      <a:lvl6pPr marL="457200"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6pPr>
      <a:lvl7pPr marL="914400"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7pPr>
      <a:lvl8pPr marL="1371600"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8pPr>
      <a:lvl9pPr marL="1828800"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9pPr>
    </p:titleStyle>
    <p:bodyStyle>
      <a:lvl1pPr marL="231775" indent="-231775" algn="l" rtl="0" eaLnBrk="1" fontAlgn="base" hangingPunct="1">
        <a:spcBef>
          <a:spcPct val="35000"/>
        </a:spcBef>
        <a:spcAft>
          <a:spcPct val="0"/>
        </a:spcAft>
        <a:buClr>
          <a:srgbClr val="EE2E24"/>
        </a:buClr>
        <a:buFont typeface="Wingdings" pitchFamily="2" charset="2"/>
        <a:buChar char="§"/>
        <a:defRPr sz="2600">
          <a:solidFill>
            <a:schemeClr val="tx1"/>
          </a:solidFill>
          <a:latin typeface="+mn-lt"/>
          <a:ea typeface="+mn-ea"/>
          <a:cs typeface="+mn-cs"/>
        </a:defRPr>
      </a:lvl1pPr>
      <a:lvl2pPr marL="579438" indent="-233363" algn="l" rtl="0" eaLnBrk="1" fontAlgn="base" hangingPunct="1">
        <a:spcBef>
          <a:spcPct val="35000"/>
        </a:spcBef>
        <a:spcAft>
          <a:spcPct val="0"/>
        </a:spcAft>
        <a:buClr>
          <a:srgbClr val="EE2E24"/>
        </a:buClr>
        <a:buFont typeface="Arial" charset="0"/>
        <a:buChar char="–"/>
        <a:defRPr sz="2200">
          <a:solidFill>
            <a:schemeClr val="tx1"/>
          </a:solidFill>
          <a:latin typeface="+mn-lt"/>
          <a:ea typeface="+mn-ea"/>
          <a:cs typeface="+mn-cs"/>
        </a:defRPr>
      </a:lvl2pPr>
      <a:lvl3pPr marL="863600" indent="-169863" algn="l" rtl="0" eaLnBrk="1" fontAlgn="base" hangingPunct="1">
        <a:spcBef>
          <a:spcPct val="35000"/>
        </a:spcBef>
        <a:spcAft>
          <a:spcPct val="0"/>
        </a:spcAft>
        <a:buClr>
          <a:srgbClr val="EE2E24"/>
        </a:buClr>
        <a:buChar char="•"/>
        <a:defRPr sz="2000">
          <a:solidFill>
            <a:schemeClr val="tx1"/>
          </a:solidFill>
          <a:latin typeface="+mn-lt"/>
          <a:ea typeface="+mn-ea"/>
          <a:cs typeface="+mn-cs"/>
        </a:defRPr>
      </a:lvl3pPr>
      <a:lvl4pPr marL="1146175" indent="-168275" algn="l" rtl="0" eaLnBrk="1" fontAlgn="base" hangingPunct="1">
        <a:spcBef>
          <a:spcPct val="35000"/>
        </a:spcBef>
        <a:spcAft>
          <a:spcPct val="0"/>
        </a:spcAft>
        <a:buChar char="–"/>
        <a:defRPr>
          <a:solidFill>
            <a:schemeClr val="tx1"/>
          </a:solidFill>
          <a:latin typeface="+mn-lt"/>
          <a:ea typeface="+mn-ea"/>
          <a:cs typeface="+mn-cs"/>
        </a:defRPr>
      </a:lvl4pPr>
      <a:lvl5pPr marL="1441450" indent="-180975" algn="l" rtl="0" eaLnBrk="1" fontAlgn="base" hangingPunct="1">
        <a:spcBef>
          <a:spcPct val="35000"/>
        </a:spcBef>
        <a:spcAft>
          <a:spcPct val="0"/>
        </a:spcAft>
        <a:buChar char="»"/>
        <a:defRPr i="1">
          <a:solidFill>
            <a:schemeClr val="tx1"/>
          </a:solidFill>
          <a:latin typeface="+mn-lt"/>
          <a:ea typeface="+mn-ea"/>
          <a:cs typeface="+mn-cs"/>
        </a:defRPr>
      </a:lvl5pPr>
      <a:lvl6pPr marL="1898650" indent="-180975" algn="l" rtl="0" eaLnBrk="1" fontAlgn="base" hangingPunct="1">
        <a:spcBef>
          <a:spcPct val="35000"/>
        </a:spcBef>
        <a:spcAft>
          <a:spcPct val="0"/>
        </a:spcAft>
        <a:buChar char="»"/>
        <a:defRPr i="1">
          <a:solidFill>
            <a:schemeClr val="tx1"/>
          </a:solidFill>
          <a:latin typeface="+mn-lt"/>
          <a:ea typeface="+mn-ea"/>
          <a:cs typeface="+mn-cs"/>
        </a:defRPr>
      </a:lvl6pPr>
      <a:lvl7pPr marL="2355850" indent="-180975" algn="l" rtl="0" eaLnBrk="1" fontAlgn="base" hangingPunct="1">
        <a:spcBef>
          <a:spcPct val="35000"/>
        </a:spcBef>
        <a:spcAft>
          <a:spcPct val="0"/>
        </a:spcAft>
        <a:buChar char="»"/>
        <a:defRPr i="1">
          <a:solidFill>
            <a:schemeClr val="tx1"/>
          </a:solidFill>
          <a:latin typeface="+mn-lt"/>
          <a:ea typeface="+mn-ea"/>
          <a:cs typeface="+mn-cs"/>
        </a:defRPr>
      </a:lvl7pPr>
      <a:lvl8pPr marL="2813050" indent="-180975" algn="l" rtl="0" eaLnBrk="1" fontAlgn="base" hangingPunct="1">
        <a:spcBef>
          <a:spcPct val="35000"/>
        </a:spcBef>
        <a:spcAft>
          <a:spcPct val="0"/>
        </a:spcAft>
        <a:buChar char="»"/>
        <a:defRPr i="1">
          <a:solidFill>
            <a:schemeClr val="tx1"/>
          </a:solidFill>
          <a:latin typeface="+mn-lt"/>
          <a:ea typeface="+mn-ea"/>
          <a:cs typeface="+mn-cs"/>
        </a:defRPr>
      </a:lvl8pPr>
      <a:lvl9pPr marL="3270250" indent="-180975" algn="l" rtl="0" eaLnBrk="1" fontAlgn="base" hangingPunct="1">
        <a:spcBef>
          <a:spcPct val="35000"/>
        </a:spcBef>
        <a:spcAft>
          <a:spcPct val="0"/>
        </a:spcAft>
        <a:buChar char="»"/>
        <a:defRPr i="1">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27/10/2021</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146655339"/>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BB007E46-2E02-4A8C-9BCB-BB53637D0884}" type="slidenum">
              <a:rPr lang="en-GB" altLang="en-US" smtClean="0"/>
              <a:pPr/>
              <a:t>‹#›</a:t>
            </a:fld>
            <a:endParaRPr lang="en-GB" altLang="en-US"/>
          </a:p>
        </p:txBody>
      </p:sp>
      <p:pic>
        <p:nvPicPr>
          <p:cNvPr id="7" name="Picture 6"/>
          <p:cNvPicPr>
            <a:picLocks noChangeAspect="1"/>
          </p:cNvPicPr>
          <p:nvPr userDrawn="1"/>
        </p:nvPicPr>
        <p:blipFill>
          <a:blip r:embed="rId14"/>
          <a:stretch>
            <a:fillRect/>
          </a:stretch>
        </p:blipFill>
        <p:spPr>
          <a:xfrm>
            <a:off x="6516216" y="188640"/>
            <a:ext cx="2413000" cy="965200"/>
          </a:xfrm>
          <a:prstGeom prst="rect">
            <a:avLst/>
          </a:prstGeom>
        </p:spPr>
      </p:pic>
    </p:spTree>
    <p:extLst>
      <p:ext uri="{BB962C8B-B14F-4D97-AF65-F5344CB8AC3E}">
        <p14:creationId xmlns:p14="http://schemas.microsoft.com/office/powerpoint/2010/main" val="3115555302"/>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transition spd="slow">
    <p:wip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6.xml"/></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7.xml"/></Relationships>
</file>

<file path=ppt/slides/_rels/slide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hyperlink" Target="http://www.uwtsd.ac.uk/" TargetMode="External"/><Relationship Id="rId1" Type="http://schemas.openxmlformats.org/officeDocument/2006/relationships/slideLayout" Target="../slideLayouts/slideLayout26.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7.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4.png"/><Relationship Id="rId1" Type="http://schemas.openxmlformats.org/officeDocument/2006/relationships/slideLayout" Target="../slideLayouts/slideLayout27.xml"/></Relationships>
</file>

<file path=ppt/slides/_rels/slide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5.png"/><Relationship Id="rId1" Type="http://schemas.openxmlformats.org/officeDocument/2006/relationships/slideLayout" Target="../slideLayouts/slideLayout27.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uwtsd.ac.uk/library/student-essentials/" TargetMode="External"/><Relationship Id="rId1" Type="http://schemas.openxmlformats.org/officeDocument/2006/relationships/slideLayout" Target="../slideLayouts/slideLayout27.xml"/><Relationship Id="rId4" Type="http://schemas.microsoft.com/office/2007/relationships/hdphoto" Target="../media/hdphoto3.wdp"/></Relationships>
</file>

<file path=ppt/slides/_rels/slide11.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7.png"/><Relationship Id="rId1" Type="http://schemas.openxmlformats.org/officeDocument/2006/relationships/slideLayout" Target="../slideLayouts/slideLayout26.xml"/></Relationships>
</file>

<file path=ppt/slides/_rels/slide1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6.xml"/></Relationships>
</file>

<file path=ppt/slides/_rels/slide1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7.xml"/></Relationships>
</file>

<file path=ppt/slides/_rels/slide1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7.xml"/></Relationships>
</file>

<file path=ppt/slides/_rels/slide1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6.xml"/></Relationships>
</file>

<file path=ppt/slides/_rels/slide1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6.xml"/></Relationships>
</file>

<file path=ppt/slides/_rels/slide1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6.xml"/></Relationships>
</file>

<file path=ppt/slides/_rels/slide2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26.xml"/><Relationship Id="rId1" Type="http://schemas.openxmlformats.org/officeDocument/2006/relationships/video" Target="https://www.youtube.com/embed/RWZCXPoBo-k?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650" name="Title 1"/>
          <p:cNvSpPr>
            <a:spLocks noGrp="1"/>
          </p:cNvSpPr>
          <p:nvPr>
            <p:ph type="ctrTitle"/>
          </p:nvPr>
        </p:nvSpPr>
        <p:spPr>
          <a:xfrm>
            <a:off x="395536" y="2636912"/>
            <a:ext cx="8568952" cy="2952328"/>
          </a:xfrm>
        </p:spPr>
        <p:txBody>
          <a:bodyPr>
            <a:normAutofit fontScale="90000"/>
          </a:bodyPr>
          <a:lstStyle/>
          <a:p>
            <a:r>
              <a:rPr lang="en-US" dirty="0">
                <a:effectLst>
                  <a:outerShdw blurRad="38100" dist="38100" dir="2700000" algn="tl">
                    <a:srgbClr val="000000">
                      <a:alpha val="43137"/>
                    </a:srgbClr>
                  </a:outerShdw>
                </a:effectLst>
                <a:latin typeface="Arial Rounded MT Bold" panose="020F0704030504030204" pitchFamily="34" charset="0"/>
                <a:cs typeface="+mj-ea"/>
              </a:rPr>
              <a:t>Skills for the Workplace Programme</a:t>
            </a:r>
            <a:br>
              <a:rPr lang="en-US" dirty="0">
                <a:effectLst>
                  <a:outerShdw blurRad="38100" dist="38100" dir="2700000" algn="tl">
                    <a:srgbClr val="000000">
                      <a:alpha val="43137"/>
                    </a:srgbClr>
                  </a:outerShdw>
                </a:effectLst>
                <a:latin typeface="Arial Rounded MT Bold" panose="020F0704030504030204" pitchFamily="34" charset="0"/>
                <a:cs typeface="+mj-ea"/>
              </a:rPr>
            </a:br>
            <a:br>
              <a:rPr lang="en-US" dirty="0">
                <a:effectLst>
                  <a:outerShdw blurRad="38100" dist="38100" dir="2700000" algn="tl">
                    <a:srgbClr val="000000">
                      <a:alpha val="43137"/>
                    </a:srgbClr>
                  </a:outerShdw>
                </a:effectLst>
                <a:latin typeface="Arial Rounded MT Bold" panose="020F0704030504030204" pitchFamily="34" charset="0"/>
                <a:cs typeface="+mj-ea"/>
              </a:rPr>
            </a:br>
            <a:br>
              <a:rPr lang="en-GB" altLang="en-US" dirty="0"/>
            </a:br>
            <a:r>
              <a:rPr lang="en-GB" altLang="en-US" dirty="0"/>
              <a:t> </a:t>
            </a:r>
            <a:r>
              <a:rPr lang="en-GB" altLang="en-US" dirty="0">
                <a:latin typeface="Arial Rounded MT Bold" charset="0"/>
                <a:ea typeface="Arial Rounded MT Bold" charset="0"/>
                <a:cs typeface="Arial Rounded MT Bold" charset="0"/>
              </a:rPr>
              <a:t> </a:t>
            </a:r>
            <a:r>
              <a:rPr lang="en-GB" altLang="en-US" sz="6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APA v7</a:t>
            </a:r>
            <a:br>
              <a:rPr lang="en-GB" altLang="en-US" sz="6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br>
            <a:br>
              <a:rPr lang="en-GB" altLang="en-US" dirty="0"/>
            </a:br>
            <a:br>
              <a:rPr lang="en-GB" altLang="en-US" dirty="0"/>
            </a:br>
            <a:endParaRPr lang="en-GB" altLang="en-US" dirty="0"/>
          </a:p>
        </p:txBody>
      </p:sp>
      <p:sp>
        <p:nvSpPr>
          <p:cNvPr id="3" name="Slide Number Placeholder 2"/>
          <p:cNvSpPr>
            <a:spLocks noGrp="1"/>
          </p:cNvSpPr>
          <p:nvPr>
            <p:ph type="sldNum" sz="quarter" idx="12"/>
          </p:nvPr>
        </p:nvSpPr>
        <p:spPr/>
        <p:txBody>
          <a:bodyPr/>
          <a:lstStyle>
            <a:lvl1pPr eaLnBrk="0" hangingPunct="0">
              <a:defRPr>
                <a:solidFill>
                  <a:schemeClr val="tx1"/>
                </a:solidFill>
                <a:latin typeface="Trebuchet MS" panose="020B0603020202020204" pitchFamily="34" charset="0"/>
                <a:cs typeface="Arial" panose="020B0604020202020204" pitchFamily="34" charset="0"/>
              </a:defRPr>
            </a:lvl1pPr>
            <a:lvl2pPr marL="742950" indent="-285750" eaLnBrk="0" hangingPunct="0">
              <a:defRPr>
                <a:solidFill>
                  <a:schemeClr val="tx1"/>
                </a:solidFill>
                <a:latin typeface="Trebuchet MS" panose="020B0603020202020204" pitchFamily="34" charset="0"/>
                <a:cs typeface="Arial" panose="020B0604020202020204" pitchFamily="34" charset="0"/>
              </a:defRPr>
            </a:lvl2pPr>
            <a:lvl3pPr marL="1143000" indent="-228600" eaLnBrk="0" hangingPunct="0">
              <a:defRPr>
                <a:solidFill>
                  <a:schemeClr val="tx1"/>
                </a:solidFill>
                <a:latin typeface="Trebuchet MS" panose="020B0603020202020204" pitchFamily="34" charset="0"/>
                <a:cs typeface="Arial" panose="020B0604020202020204" pitchFamily="34" charset="0"/>
              </a:defRPr>
            </a:lvl3pPr>
            <a:lvl4pPr marL="1600200" indent="-228600" eaLnBrk="0" hangingPunct="0">
              <a:defRPr>
                <a:solidFill>
                  <a:schemeClr val="tx1"/>
                </a:solidFill>
                <a:latin typeface="Trebuchet MS" panose="020B0603020202020204" pitchFamily="34" charset="0"/>
                <a:cs typeface="Arial" panose="020B0604020202020204" pitchFamily="34" charset="0"/>
              </a:defRPr>
            </a:lvl4pPr>
            <a:lvl5pPr marL="2057400" indent="-228600" eaLnBrk="0" hangingPunct="0">
              <a:defRPr>
                <a:solidFill>
                  <a:schemeClr val="tx1"/>
                </a:solidFill>
                <a:latin typeface="Trebuchet MS" panose="020B0603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rebuchet MS" panose="020B0603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rebuchet MS" panose="020B0603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rebuchet MS" panose="020B0603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rebuchet MS" panose="020B0603020202020204" pitchFamily="34" charset="0"/>
                <a:cs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06E5A9F-E615-40BA-994E-0BF3FD40C183}" type="slidenum">
              <a:rPr kumimoji="0" lang="en-GB" altLang="en-US" sz="1200" b="0" i="0" u="none" strike="noStrike" kern="1200" cap="none" spc="0" normalizeH="0" baseline="0" noProof="0">
                <a:ln>
                  <a:noFill/>
                </a:ln>
                <a:solidFill>
                  <a:srgbClr val="000000"/>
                </a:solidFill>
                <a:effectLst/>
                <a:uLnTx/>
                <a:uFillTx/>
                <a:latin typeface="Candara" panose="020E0502030303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srgbClr val="000000"/>
              </a:solidFill>
              <a:effectLst/>
              <a:uLnTx/>
              <a:uFillTx/>
              <a:latin typeface="Candara" panose="020E0502030303020204" pitchFamily="34" charset="0"/>
              <a:ea typeface="+mn-ea"/>
              <a:cs typeface="Arial" panose="020B0604020202020204" pitchFamily="34" charset="0"/>
            </a:endParaRPr>
          </a:p>
        </p:txBody>
      </p:sp>
    </p:spTree>
    <p:extLst>
      <p:ext uri="{BB962C8B-B14F-4D97-AF65-F5344CB8AC3E}">
        <p14:creationId xmlns:p14="http://schemas.microsoft.com/office/powerpoint/2010/main" val="3044610295"/>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23528" y="188640"/>
            <a:ext cx="8229600" cy="1152128"/>
          </a:xfrm>
        </p:spPr>
        <p:txBody>
          <a:bodyPr>
            <a:normAutofit fontScale="90000"/>
          </a:bodyPr>
          <a:lstStyle/>
          <a:p>
            <a:br>
              <a:rPr lang="en-GB" dirty="0">
                <a:latin typeface="Arial Rounded MT Bold" panose="020F0704030504030204" pitchFamily="34" charset="0"/>
              </a:rPr>
            </a:br>
            <a:r>
              <a:rPr lang="en-GB" sz="5300" dirty="0">
                <a:effectLst>
                  <a:outerShdw blurRad="38100" dist="38100" dir="2700000" algn="tl">
                    <a:srgbClr val="000000">
                      <a:alpha val="43137"/>
                    </a:srgbClr>
                  </a:outerShdw>
                </a:effectLst>
                <a:latin typeface="Arial Rounded MT Bold" panose="020F0704030504030204" pitchFamily="34" charset="0"/>
              </a:rPr>
              <a:t>What is Referencing?</a:t>
            </a:r>
            <a:br>
              <a:rPr lang="en-GB" sz="5300" dirty="0">
                <a:effectLst>
                  <a:outerShdw blurRad="38100" dist="38100" dir="2700000" algn="tl">
                    <a:srgbClr val="000000">
                      <a:alpha val="43137"/>
                    </a:srgbClr>
                  </a:outerShdw>
                </a:effectLst>
                <a:latin typeface="Arial Rounded MT Bold" panose="020F0704030504030204" pitchFamily="34" charset="0"/>
              </a:rPr>
            </a:br>
            <a:endParaRPr lang="en-GB" sz="53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323528" y="1484784"/>
            <a:ext cx="8229600" cy="4032448"/>
          </a:xfrm>
        </p:spPr>
        <p:txBody>
          <a:bodyPr>
            <a:normAutofit fontScale="85000" lnSpcReduction="10000"/>
          </a:bodyPr>
          <a:lstStyle/>
          <a:p>
            <a:pPr>
              <a:lnSpc>
                <a:spcPct val="107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When you are asked to write an assignment for SfWP, you are expected to conduct </a:t>
            </a:r>
            <a:r>
              <a:rPr lang="en-GB" i="1" dirty="0">
                <a:latin typeface="Arial" panose="020B0604020202020204" pitchFamily="34" charset="0"/>
                <a:ea typeface="Calibri" panose="020F0502020204030204" pitchFamily="34" charset="0"/>
                <a:cs typeface="Arial" panose="020B0604020202020204" pitchFamily="34" charset="0"/>
              </a:rPr>
              <a:t>‘research’</a:t>
            </a:r>
            <a:r>
              <a:rPr lang="en-GB" dirty="0">
                <a:latin typeface="Arial" panose="020B0604020202020204" pitchFamily="34" charset="0"/>
                <a:ea typeface="Calibri" panose="020F0502020204030204" pitchFamily="34" charset="0"/>
                <a:cs typeface="Arial" panose="020B0604020202020204" pitchFamily="34" charset="0"/>
              </a:rPr>
              <a:t> on each module topic before you begin writing. </a:t>
            </a:r>
          </a:p>
          <a:p>
            <a:pPr>
              <a:lnSpc>
                <a:spcPct val="107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You will probably not know much - if anything - about these topics when you start and will not be carrying this information around ‘in your head’; so you will therefore begin your research by reading books, journal articles, articles on websites and so on to find the information you need.</a:t>
            </a:r>
          </a:p>
          <a:p>
            <a:endParaRPr lang="en-GB" dirty="0"/>
          </a:p>
        </p:txBody>
      </p:sp>
    </p:spTree>
    <p:extLst>
      <p:ext uri="{BB962C8B-B14F-4D97-AF65-F5344CB8AC3E}">
        <p14:creationId xmlns:p14="http://schemas.microsoft.com/office/powerpoint/2010/main" val="36387602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23528" y="178701"/>
            <a:ext cx="8229600" cy="1152128"/>
          </a:xfrm>
        </p:spPr>
        <p:txBody>
          <a:bodyPr>
            <a:normAutofit fontScale="90000"/>
          </a:bodyPr>
          <a:lstStyle/>
          <a:p>
            <a:br>
              <a:rPr lang="en-GB" dirty="0">
                <a:latin typeface="Arial Rounded MT Bold" panose="020F0704030504030204" pitchFamily="34" charset="0"/>
              </a:rPr>
            </a:br>
            <a:r>
              <a:rPr lang="en-GB" sz="5300" dirty="0">
                <a:effectLst>
                  <a:outerShdw blurRad="38100" dist="38100" dir="2700000" algn="tl">
                    <a:srgbClr val="000000">
                      <a:alpha val="43137"/>
                    </a:srgbClr>
                  </a:outerShdw>
                </a:effectLst>
                <a:latin typeface="Arial Rounded MT Bold" panose="020F0704030504030204" pitchFamily="34" charset="0"/>
              </a:rPr>
              <a:t>What is Referencing?</a:t>
            </a:r>
            <a:br>
              <a:rPr lang="en-GB" sz="5300" dirty="0">
                <a:effectLst>
                  <a:outerShdw blurRad="38100" dist="38100" dir="2700000" algn="tl">
                    <a:srgbClr val="000000">
                      <a:alpha val="43137"/>
                    </a:srgbClr>
                  </a:outerShdw>
                </a:effectLst>
                <a:latin typeface="Arial Rounded MT Bold" panose="020F0704030504030204" pitchFamily="34" charset="0"/>
              </a:rPr>
            </a:br>
            <a:endParaRPr lang="en-GB" sz="53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323528" y="1268760"/>
            <a:ext cx="8229600" cy="4320480"/>
          </a:xfrm>
        </p:spPr>
        <p:txBody>
          <a:bodyPr>
            <a:normAutofit fontScale="25000" lnSpcReduction="20000"/>
          </a:bodyPr>
          <a:lstStyle/>
          <a:p>
            <a:pPr>
              <a:lnSpc>
                <a:spcPct val="107000"/>
              </a:lnSpc>
              <a:spcAft>
                <a:spcPts val="800"/>
              </a:spcAft>
            </a:pPr>
            <a:r>
              <a:rPr lang="en-GB" sz="11200" dirty="0">
                <a:latin typeface="Arial" panose="020B0604020202020204" pitchFamily="34" charset="0"/>
                <a:ea typeface="Calibri" panose="020F0502020204030204" pitchFamily="34" charset="0"/>
                <a:cs typeface="Arial" panose="020B0604020202020204" pitchFamily="34" charset="0"/>
              </a:rPr>
              <a:t>Your assignment will contain </a:t>
            </a:r>
            <a:r>
              <a:rPr lang="en-GB" sz="11200" i="1" dirty="0">
                <a:latin typeface="Arial" panose="020B0604020202020204" pitchFamily="34" charset="0"/>
                <a:ea typeface="Calibri" panose="020F0502020204030204" pitchFamily="34" charset="0"/>
                <a:cs typeface="Arial" panose="020B0604020202020204" pitchFamily="34" charset="0"/>
              </a:rPr>
              <a:t>‘references’</a:t>
            </a:r>
            <a:r>
              <a:rPr lang="en-GB" sz="11200" dirty="0">
                <a:latin typeface="Arial" panose="020B0604020202020204" pitchFamily="34" charset="0"/>
                <a:ea typeface="Calibri" panose="020F0502020204030204" pitchFamily="34" charset="0"/>
                <a:cs typeface="Arial" panose="020B0604020202020204" pitchFamily="34" charset="0"/>
              </a:rPr>
              <a:t> to these </a:t>
            </a:r>
            <a:r>
              <a:rPr lang="en-GB" sz="11200" i="1" dirty="0">
                <a:latin typeface="Arial" panose="020B0604020202020204" pitchFamily="34" charset="0"/>
                <a:ea typeface="Calibri" panose="020F0502020204030204" pitchFamily="34" charset="0"/>
                <a:cs typeface="Arial" panose="020B0604020202020204" pitchFamily="34" charset="0"/>
              </a:rPr>
              <a:t>‘sources of information’</a:t>
            </a:r>
            <a:r>
              <a:rPr lang="en-GB" sz="11200" dirty="0">
                <a:latin typeface="Arial" panose="020B0604020202020204" pitchFamily="34" charset="0"/>
                <a:ea typeface="Calibri" panose="020F0502020204030204" pitchFamily="34" charset="0"/>
                <a:cs typeface="Arial" panose="020B0604020202020204" pitchFamily="34" charset="0"/>
              </a:rPr>
              <a:t> - which will show your tutors where you discovered this information and whether you have understood what you have been reading about. </a:t>
            </a:r>
          </a:p>
          <a:p>
            <a:pPr>
              <a:lnSpc>
                <a:spcPct val="107000"/>
              </a:lnSpc>
              <a:spcAft>
                <a:spcPts val="800"/>
              </a:spcAft>
            </a:pPr>
            <a:r>
              <a:rPr lang="en-GB" sz="11200" dirty="0">
                <a:latin typeface="Arial" panose="020B0604020202020204" pitchFamily="34" charset="0"/>
                <a:cs typeface="Arial" panose="020B0604020202020204" pitchFamily="34" charset="0"/>
              </a:rPr>
              <a:t>Never make statements of fact without supporting evidence – if you think something is true or false, you will probably have read about it somewhere or seen it on the tv or internet.  Go and find the source of what you are saying and tell us where you found the information.</a:t>
            </a:r>
          </a:p>
          <a:p>
            <a:pPr>
              <a:lnSpc>
                <a:spcPct val="107000"/>
              </a:lnSpc>
              <a:spcAft>
                <a:spcPts val="800"/>
              </a:spcAft>
            </a:pPr>
            <a:endParaRPr lang="en-GB" sz="8600" dirty="0">
              <a:latin typeface="Calibri" panose="020F0502020204030204" pitchFamily="34" charset="0"/>
              <a:cs typeface="Calibri" panose="020F0502020204030204" pitchFamily="34" charset="0"/>
            </a:endParaRP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451192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23528" y="94320"/>
            <a:ext cx="8229600" cy="1152128"/>
          </a:xfrm>
        </p:spPr>
        <p:txBody>
          <a:bodyPr>
            <a:normAutofit fontScale="90000"/>
          </a:bodyPr>
          <a:lstStyle/>
          <a:p>
            <a:br>
              <a:rPr lang="en-GB" dirty="0">
                <a:latin typeface="Arial Rounded MT Bold" panose="020F0704030504030204" pitchFamily="34" charset="0"/>
              </a:rPr>
            </a:br>
            <a:r>
              <a:rPr lang="en-GB" sz="5300" dirty="0">
                <a:effectLst>
                  <a:outerShdw blurRad="38100" dist="38100" dir="2700000" algn="tl">
                    <a:srgbClr val="000000">
                      <a:alpha val="43137"/>
                    </a:srgbClr>
                  </a:outerShdw>
                </a:effectLst>
                <a:latin typeface="Arial Rounded MT Bold" panose="020F0704030504030204" pitchFamily="34" charset="0"/>
              </a:rPr>
              <a:t>Why Reference?</a:t>
            </a:r>
            <a:br>
              <a:rPr lang="en-GB" sz="5300" dirty="0">
                <a:effectLst>
                  <a:outerShdw blurRad="38100" dist="38100" dir="2700000" algn="tl">
                    <a:srgbClr val="000000">
                      <a:alpha val="43137"/>
                    </a:srgbClr>
                  </a:outerShdw>
                </a:effectLst>
                <a:latin typeface="Arial Rounded MT Bold" panose="020F0704030504030204" pitchFamily="34" charset="0"/>
              </a:rPr>
            </a:br>
            <a:endParaRPr lang="en-GB" sz="53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343347" y="1246448"/>
            <a:ext cx="8229600" cy="4365104"/>
          </a:xfrm>
        </p:spPr>
        <p:txBody>
          <a:bodyPr>
            <a:normAutofit/>
          </a:bodyPr>
          <a:lstStyle/>
          <a:p>
            <a:pPr marL="0" indent="0">
              <a:lnSpc>
                <a:spcPct val="120000"/>
              </a:lnSpc>
              <a:buNone/>
            </a:pPr>
            <a:endParaRPr lang="en-GB" sz="2800" dirty="0">
              <a:latin typeface="Calibri" panose="020F0502020204030204" pitchFamily="34" charset="0"/>
              <a:cs typeface="Calibri" panose="020F0502020204030204" pitchFamily="34" charset="0"/>
            </a:endParaRPr>
          </a:p>
          <a:p>
            <a:endParaRPr lang="en-GB" dirty="0"/>
          </a:p>
        </p:txBody>
      </p:sp>
      <p:sp>
        <p:nvSpPr>
          <p:cNvPr id="4" name="Rectangle 3">
            <a:extLst>
              <a:ext uri="{FF2B5EF4-FFF2-40B4-BE49-F238E27FC236}">
                <a16:creationId xmlns:a16="http://schemas.microsoft.com/office/drawing/2014/main" id="{30EF1474-AD46-41D4-A215-86E1F8FABB80}"/>
              </a:ext>
            </a:extLst>
          </p:cNvPr>
          <p:cNvSpPr/>
          <p:nvPr/>
        </p:nvSpPr>
        <p:spPr>
          <a:xfrm>
            <a:off x="571053" y="1211762"/>
            <a:ext cx="8229599" cy="2434641"/>
          </a:xfrm>
          <a:prstGeom prst="rect">
            <a:avLst/>
          </a:prstGeom>
        </p:spPr>
        <p:txBody>
          <a:bodyPr wrap="square">
            <a:spAutoFit/>
          </a:bodyPr>
          <a:lstStyle/>
          <a:p>
            <a:pPr>
              <a:lnSpc>
                <a:spcPct val="107000"/>
              </a:lnSpc>
              <a:spcAft>
                <a:spcPts val="800"/>
              </a:spcAft>
            </a:pPr>
            <a:r>
              <a:rPr lang="en-GB" sz="2400" dirty="0">
                <a:latin typeface="Arial" panose="020B0604020202020204" pitchFamily="34" charset="0"/>
                <a:cs typeface="Arial" panose="020B0604020202020204" pitchFamily="34" charset="0"/>
              </a:rPr>
              <a:t>When you reference your assignment correctly you are demonstrating that you have read, widely, on a topic and can support the theme of your work with evidence and comments from experts - which in turn gives your work ‘credibility’ and will help you gain higher marks for your efforts.</a:t>
            </a:r>
          </a:p>
        </p:txBody>
      </p:sp>
      <p:pic>
        <p:nvPicPr>
          <p:cNvPr id="6" name="Picture 5" descr="A drawing of a face&#10;&#10;Description automatically generated">
            <a:extLst>
              <a:ext uri="{FF2B5EF4-FFF2-40B4-BE49-F238E27FC236}">
                <a16:creationId xmlns:a16="http://schemas.microsoft.com/office/drawing/2014/main" id="{95D4EAA1-E7B7-48D0-9F30-A8CAA14AEF4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03240" y="3207058"/>
            <a:ext cx="3870176" cy="2448531"/>
          </a:xfrm>
          <a:prstGeom prst="rect">
            <a:avLst/>
          </a:prstGeom>
        </p:spPr>
      </p:pic>
    </p:spTree>
    <p:extLst>
      <p:ext uri="{BB962C8B-B14F-4D97-AF65-F5344CB8AC3E}">
        <p14:creationId xmlns:p14="http://schemas.microsoft.com/office/powerpoint/2010/main" val="2949654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23B5F192-61E3-4EEE-A142-3B2DC42623A4}"/>
              </a:ext>
            </a:extLst>
          </p:cNvPr>
          <p:cNvSpPr txBox="1"/>
          <p:nvPr/>
        </p:nvSpPr>
        <p:spPr>
          <a:xfrm>
            <a:off x="1619672" y="404664"/>
            <a:ext cx="5544616" cy="830997"/>
          </a:xfrm>
          <a:prstGeom prst="rect">
            <a:avLst/>
          </a:prstGeom>
          <a:noFill/>
        </p:spPr>
        <p:txBody>
          <a:bodyPr wrap="square" rtlCol="0">
            <a:spAutoFit/>
          </a:bodyPr>
          <a:lstStyle/>
          <a:p>
            <a:r>
              <a:rPr lang="en-GB" sz="4800" dirty="0">
                <a:effectLst>
                  <a:outerShdw blurRad="38100" dist="38100" dir="2700000" algn="tl">
                    <a:srgbClr val="000000">
                      <a:alpha val="43137"/>
                    </a:srgbClr>
                  </a:outerShdw>
                </a:effectLst>
                <a:latin typeface="Arial Rounded MT Bold" panose="020F0704030504030204" pitchFamily="34" charset="0"/>
              </a:rPr>
              <a:t>How to Reference</a:t>
            </a:r>
          </a:p>
        </p:txBody>
      </p:sp>
      <p:pic>
        <p:nvPicPr>
          <p:cNvPr id="3" name="Picture 2" descr="A screenshot of a cell phone&#10;&#10;Description generated with high confidence">
            <a:extLst>
              <a:ext uri="{FF2B5EF4-FFF2-40B4-BE49-F238E27FC236}">
                <a16:creationId xmlns:a16="http://schemas.microsoft.com/office/drawing/2014/main" id="{B21F507A-46B3-4E9F-AC0D-D7C7CE69EB2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3647" y="1390129"/>
            <a:ext cx="6335573" cy="3978862"/>
          </a:xfrm>
          <a:prstGeom prst="rect">
            <a:avLst/>
          </a:pr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32354781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16621-A0E3-4182-8131-4480B8037BA6}"/>
              </a:ext>
            </a:extLst>
          </p:cNvPr>
          <p:cNvSpPr>
            <a:spLocks noGrp="1"/>
          </p:cNvSpPr>
          <p:nvPr>
            <p:ph type="title"/>
          </p:nvPr>
        </p:nvSpPr>
        <p:spPr>
          <a:xfrm>
            <a:off x="457199" y="332656"/>
            <a:ext cx="8229600" cy="648072"/>
          </a:xfrm>
        </p:spPr>
        <p:txBody>
          <a:bodyPr>
            <a:noAutofit/>
          </a:bodyPr>
          <a:lstStyle/>
          <a:p>
            <a:r>
              <a:rPr lang="en-GB" sz="4000" dirty="0">
                <a:effectLst>
                  <a:outerShdw blurRad="38100" dist="38100" dir="2700000" algn="tl">
                    <a:srgbClr val="000000">
                      <a:alpha val="43137"/>
                    </a:srgbClr>
                  </a:outerShdw>
                </a:effectLst>
              </a:rPr>
              <a:t>Use the Library to help you!</a:t>
            </a:r>
          </a:p>
        </p:txBody>
      </p:sp>
      <p:sp>
        <p:nvSpPr>
          <p:cNvPr id="3" name="Content Placeholder 2">
            <a:extLst>
              <a:ext uri="{FF2B5EF4-FFF2-40B4-BE49-F238E27FC236}">
                <a16:creationId xmlns:a16="http://schemas.microsoft.com/office/drawing/2014/main" id="{E320E1B9-9A8C-49D1-BDF6-449A04072BAD}"/>
              </a:ext>
            </a:extLst>
          </p:cNvPr>
          <p:cNvSpPr>
            <a:spLocks noGrp="1"/>
          </p:cNvSpPr>
          <p:nvPr>
            <p:ph idx="1"/>
          </p:nvPr>
        </p:nvSpPr>
        <p:spPr>
          <a:xfrm>
            <a:off x="457199" y="1196752"/>
            <a:ext cx="8229600" cy="3917032"/>
          </a:xfrm>
        </p:spPr>
        <p:txBody>
          <a:bodyPr/>
          <a:lstStyle/>
          <a:p>
            <a:r>
              <a:rPr lang="en-GB" sz="2800" dirty="0">
                <a:latin typeface="Arial" panose="020B0604020202020204" pitchFamily="34" charset="0"/>
                <a:cs typeface="Arial" panose="020B0604020202020204" pitchFamily="34" charset="0"/>
              </a:rPr>
              <a:t>Go to the UWTSD homepage </a:t>
            </a:r>
            <a:r>
              <a:rPr lang="en-GB" sz="2800" u="sng" dirty="0">
                <a:latin typeface="Arial" panose="020B0604020202020204" pitchFamily="34" charset="0"/>
                <a:cs typeface="Arial" panose="020B0604020202020204" pitchFamily="34" charset="0"/>
                <a:hlinkClick r:id="rId2"/>
              </a:rPr>
              <a:t>http://www.uwtsd.ac.uk/</a:t>
            </a:r>
            <a:r>
              <a:rPr lang="en-GB" sz="2800" dirty="0">
                <a:latin typeface="Arial" panose="020B0604020202020204" pitchFamily="34" charset="0"/>
                <a:cs typeface="Arial" panose="020B0604020202020204" pitchFamily="34" charset="0"/>
              </a:rPr>
              <a:t> and click on </a:t>
            </a:r>
            <a:r>
              <a:rPr lang="en-GB" sz="2800" b="1" dirty="0">
                <a:latin typeface="Arial" panose="020B0604020202020204" pitchFamily="34" charset="0"/>
                <a:cs typeface="Arial" panose="020B0604020202020204" pitchFamily="34" charset="0"/>
              </a:rPr>
              <a:t>QUICK LINKS</a:t>
            </a:r>
            <a:r>
              <a:rPr lang="en-GB" sz="2800" dirty="0">
                <a:latin typeface="Arial" panose="020B0604020202020204" pitchFamily="34" charset="0"/>
                <a:cs typeface="Arial" panose="020B0604020202020204" pitchFamily="34" charset="0"/>
              </a:rPr>
              <a:t> at the top of the page. </a:t>
            </a:r>
          </a:p>
          <a:p>
            <a:r>
              <a:rPr lang="en-GB" sz="2800" dirty="0">
                <a:latin typeface="Arial" panose="020B0604020202020204" pitchFamily="34" charset="0"/>
                <a:cs typeface="Arial" panose="020B0604020202020204" pitchFamily="34" charset="0"/>
              </a:rPr>
              <a:t>Then click on the Library and Learning Resources tile</a:t>
            </a:r>
          </a:p>
          <a:p>
            <a:endParaRPr lang="en-GB" sz="2800" dirty="0"/>
          </a:p>
          <a:p>
            <a:endParaRPr lang="en-GB" dirty="0"/>
          </a:p>
        </p:txBody>
      </p:sp>
      <p:pic>
        <p:nvPicPr>
          <p:cNvPr id="9" name="Picture 8" descr="A screenshot of a cell phone&#10;&#10;Description automatically generated">
            <a:extLst>
              <a:ext uri="{FF2B5EF4-FFF2-40B4-BE49-F238E27FC236}">
                <a16:creationId xmlns:a16="http://schemas.microsoft.com/office/drawing/2014/main" id="{6054AE62-06CB-4470-8BE1-9671A0A191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92174" y="3568553"/>
            <a:ext cx="3959649" cy="1728192"/>
          </a:xfrm>
          <a:prstGeom prst="rect">
            <a:avLst/>
          </a:prstGeom>
        </p:spPr>
      </p:pic>
    </p:spTree>
    <p:extLst>
      <p:ext uri="{BB962C8B-B14F-4D97-AF65-F5344CB8AC3E}">
        <p14:creationId xmlns:p14="http://schemas.microsoft.com/office/powerpoint/2010/main" val="34706628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ell phone&#10;&#10;Description automatically generated">
            <a:extLst>
              <a:ext uri="{FF2B5EF4-FFF2-40B4-BE49-F238E27FC236}">
                <a16:creationId xmlns:a16="http://schemas.microsoft.com/office/drawing/2014/main" id="{C1177EE6-0C91-4EDE-8D21-636FC63EBE08}"/>
              </a:ext>
            </a:extLst>
          </p:cNvPr>
          <p:cNvPicPr/>
          <p:nvPr/>
        </p:nvPicPr>
        <p:blipFill>
          <a:blip r:embed="rId2">
            <a:extLst>
              <a:ext uri="{28A0092B-C50C-407E-A947-70E740481C1C}">
                <a14:useLocalDpi xmlns:a14="http://schemas.microsoft.com/office/drawing/2010/main" val="0"/>
              </a:ext>
            </a:extLst>
          </a:blip>
          <a:stretch>
            <a:fillRect/>
          </a:stretch>
        </p:blipFill>
        <p:spPr>
          <a:xfrm>
            <a:off x="719572" y="476672"/>
            <a:ext cx="7416824" cy="446449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Rectangle: Rounded Corners 5">
            <a:extLst>
              <a:ext uri="{FF2B5EF4-FFF2-40B4-BE49-F238E27FC236}">
                <a16:creationId xmlns:a16="http://schemas.microsoft.com/office/drawing/2014/main" id="{9FA5874E-7292-4BBC-BB4F-A438F8B9128C}"/>
              </a:ext>
            </a:extLst>
          </p:cNvPr>
          <p:cNvSpPr/>
          <p:nvPr/>
        </p:nvSpPr>
        <p:spPr>
          <a:xfrm>
            <a:off x="4427984" y="2996952"/>
            <a:ext cx="1917948" cy="1944216"/>
          </a:xfrm>
          <a:prstGeom prst="roundRect">
            <a:avLst/>
          </a:prstGeom>
          <a:noFill/>
          <a:ln w="76200" cap="flat" cmpd="sng" algn="ctr">
            <a:solidFill>
              <a:srgbClr val="FF0000"/>
            </a:solidFill>
            <a:prstDash val="solid"/>
            <a:miter lim="800000"/>
          </a:ln>
          <a:effectLst>
            <a:outerShdw blurRad="50800" dist="38100" dir="2700000" algn="tl" rotWithShape="0">
              <a:prstClr val="black">
                <a:alpha val="40000"/>
              </a:prstClr>
            </a:outerShdw>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7" name="Right Arrow 9">
            <a:extLst>
              <a:ext uri="{FF2B5EF4-FFF2-40B4-BE49-F238E27FC236}">
                <a16:creationId xmlns:a16="http://schemas.microsoft.com/office/drawing/2014/main" id="{144B4766-F554-4D74-B427-2B9B8A6C2BEE}"/>
              </a:ext>
            </a:extLst>
          </p:cNvPr>
          <p:cNvSpPr/>
          <p:nvPr/>
        </p:nvSpPr>
        <p:spPr>
          <a:xfrm rot="13551209">
            <a:off x="5910569" y="4840300"/>
            <a:ext cx="889155" cy="394324"/>
          </a:xfrm>
          <a:prstGeom prst="rightArrow">
            <a:avLst/>
          </a:prstGeom>
          <a:solidFill>
            <a:sysClr val="windowText" lastClr="000000"/>
          </a:solidFill>
          <a:ln w="38100" cap="flat" cmpd="sng" algn="ctr">
            <a:solidFill>
              <a:srgbClr val="FF0000"/>
            </a:solidFill>
            <a:prstDash val="solid"/>
            <a:miter lim="800000"/>
          </a:ln>
          <a:effectLst>
            <a:outerShdw blurRad="50800" dist="38100" dir="5400000" algn="t" rotWithShape="0">
              <a:prstClr val="black">
                <a:alpha val="40000"/>
              </a:prstClr>
            </a:outerShdw>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30606200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text&#10;&#10;Description automatically generated">
            <a:extLst>
              <a:ext uri="{FF2B5EF4-FFF2-40B4-BE49-F238E27FC236}">
                <a16:creationId xmlns:a16="http://schemas.microsoft.com/office/drawing/2014/main" id="{71B1BA44-CC43-4E20-B09D-B33DD9A8079F}"/>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312867" y="476672"/>
            <a:ext cx="8518265" cy="482453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2464919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7CD972F-83A6-4870-9704-856850EB86A5}"/>
              </a:ext>
            </a:extLst>
          </p:cNvPr>
          <p:cNvSpPr txBox="1"/>
          <p:nvPr/>
        </p:nvSpPr>
        <p:spPr>
          <a:xfrm>
            <a:off x="503547" y="260648"/>
            <a:ext cx="8136904"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Scroll down the page to the information about Student Essentials, Help and Support and click on Student Essentials</a:t>
            </a:r>
          </a:p>
        </p:txBody>
      </p:sp>
      <p:pic>
        <p:nvPicPr>
          <p:cNvPr id="5" name="Picture 4" descr="A screenshot of a social media post&#10;&#10;Description automatically generated">
            <a:extLst>
              <a:ext uri="{FF2B5EF4-FFF2-40B4-BE49-F238E27FC236}">
                <a16:creationId xmlns:a16="http://schemas.microsoft.com/office/drawing/2014/main" id="{E8F4FDDD-7CC2-402F-97C3-23274EBF1764}"/>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tretch>
            <a:fillRect/>
          </a:stretch>
        </p:blipFill>
        <p:spPr>
          <a:xfrm>
            <a:off x="1918925" y="1052736"/>
            <a:ext cx="5306149" cy="453824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Rectangle: Rounded Corners 5">
            <a:extLst>
              <a:ext uri="{FF2B5EF4-FFF2-40B4-BE49-F238E27FC236}">
                <a16:creationId xmlns:a16="http://schemas.microsoft.com/office/drawing/2014/main" id="{84E9EA76-C438-4472-883D-AF7AF14FE7C1}"/>
              </a:ext>
            </a:extLst>
          </p:cNvPr>
          <p:cNvSpPr/>
          <p:nvPr/>
        </p:nvSpPr>
        <p:spPr>
          <a:xfrm>
            <a:off x="1835696" y="4941168"/>
            <a:ext cx="2088232" cy="646331"/>
          </a:xfrm>
          <a:prstGeom prst="roundRect">
            <a:avLst/>
          </a:prstGeom>
          <a:noFill/>
          <a:ln w="38100">
            <a:solidFill>
              <a:srgbClr val="FF0000"/>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ight Arrow 9">
            <a:extLst>
              <a:ext uri="{FF2B5EF4-FFF2-40B4-BE49-F238E27FC236}">
                <a16:creationId xmlns:a16="http://schemas.microsoft.com/office/drawing/2014/main" id="{5ACA0451-D1F0-4EFF-993C-7076973A17AF}"/>
              </a:ext>
            </a:extLst>
          </p:cNvPr>
          <p:cNvSpPr/>
          <p:nvPr/>
        </p:nvSpPr>
        <p:spPr>
          <a:xfrm rot="20901104">
            <a:off x="915889" y="5116196"/>
            <a:ext cx="889155" cy="394324"/>
          </a:xfrm>
          <a:prstGeom prst="rightArrow">
            <a:avLst/>
          </a:prstGeom>
          <a:solidFill>
            <a:sysClr val="windowText" lastClr="000000"/>
          </a:solidFill>
          <a:ln w="38100" cap="flat" cmpd="sng" algn="ctr">
            <a:solidFill>
              <a:srgbClr val="FF0000"/>
            </a:solidFill>
            <a:prstDash val="solid"/>
            <a:miter lim="800000"/>
          </a:ln>
          <a:effectLst>
            <a:outerShdw blurRad="50800" dist="38100" dir="5400000" algn="t" rotWithShape="0">
              <a:prstClr val="black">
                <a:alpha val="40000"/>
              </a:prstClr>
            </a:outerShdw>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401514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7CD972F-83A6-4870-9704-856850EB86A5}"/>
              </a:ext>
            </a:extLst>
          </p:cNvPr>
          <p:cNvSpPr txBox="1"/>
          <p:nvPr/>
        </p:nvSpPr>
        <p:spPr>
          <a:xfrm>
            <a:off x="503548" y="117422"/>
            <a:ext cx="8136904"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You will find much information here to help you, but for the moment click on Referencing Handbooks.</a:t>
            </a:r>
          </a:p>
        </p:txBody>
      </p:sp>
      <p:pic>
        <p:nvPicPr>
          <p:cNvPr id="8" name="Picture 7" descr="A screenshot of a cell phone&#10;&#10;Description automatically generated">
            <a:hlinkClick r:id="rId2"/>
            <a:extLst>
              <a:ext uri="{FF2B5EF4-FFF2-40B4-BE49-F238E27FC236}">
                <a16:creationId xmlns:a16="http://schemas.microsoft.com/office/drawing/2014/main" id="{BCDB0D37-F610-44F7-8005-6F18413C7E9F}"/>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val="0"/>
              </a:ext>
            </a:extLst>
          </a:blip>
          <a:stretch>
            <a:fillRect/>
          </a:stretch>
        </p:blipFill>
        <p:spPr>
          <a:xfrm>
            <a:off x="1187624" y="826563"/>
            <a:ext cx="6968832" cy="477282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Rectangle: Rounded Corners 5">
            <a:extLst>
              <a:ext uri="{FF2B5EF4-FFF2-40B4-BE49-F238E27FC236}">
                <a16:creationId xmlns:a16="http://schemas.microsoft.com/office/drawing/2014/main" id="{84E9EA76-C438-4472-883D-AF7AF14FE7C1}"/>
              </a:ext>
            </a:extLst>
          </p:cNvPr>
          <p:cNvSpPr/>
          <p:nvPr/>
        </p:nvSpPr>
        <p:spPr>
          <a:xfrm>
            <a:off x="2844659" y="1988840"/>
            <a:ext cx="1800200" cy="1872208"/>
          </a:xfrm>
          <a:prstGeom prst="roundRect">
            <a:avLst/>
          </a:prstGeom>
          <a:noFill/>
          <a:ln w="38100">
            <a:solidFill>
              <a:srgbClr val="FF0000"/>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ight Arrow 9">
            <a:extLst>
              <a:ext uri="{FF2B5EF4-FFF2-40B4-BE49-F238E27FC236}">
                <a16:creationId xmlns:a16="http://schemas.microsoft.com/office/drawing/2014/main" id="{5ACA0451-D1F0-4EFF-993C-7076973A17AF}"/>
              </a:ext>
            </a:extLst>
          </p:cNvPr>
          <p:cNvSpPr/>
          <p:nvPr/>
        </p:nvSpPr>
        <p:spPr>
          <a:xfrm rot="20901104">
            <a:off x="2082372" y="3502028"/>
            <a:ext cx="889155" cy="394324"/>
          </a:xfrm>
          <a:prstGeom prst="rightArrow">
            <a:avLst/>
          </a:prstGeom>
          <a:solidFill>
            <a:sysClr val="windowText" lastClr="000000"/>
          </a:solidFill>
          <a:ln w="38100" cap="flat" cmpd="sng" algn="ctr">
            <a:solidFill>
              <a:srgbClr val="FF0000"/>
            </a:solidFill>
            <a:prstDash val="solid"/>
            <a:miter lim="800000"/>
          </a:ln>
          <a:effectLst>
            <a:outerShdw blurRad="50800" dist="38100" dir="5400000" algn="t" rotWithShape="0">
              <a:prstClr val="black">
                <a:alpha val="40000"/>
              </a:prstClr>
            </a:outerShdw>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15405080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1CAEC-C024-4CAC-9F4A-0E6D24F0BE1C}"/>
              </a:ext>
            </a:extLst>
          </p:cNvPr>
          <p:cNvSpPr>
            <a:spLocks noGrp="1"/>
          </p:cNvSpPr>
          <p:nvPr>
            <p:ph type="title"/>
          </p:nvPr>
        </p:nvSpPr>
        <p:spPr>
          <a:xfrm>
            <a:off x="373318" y="25265"/>
            <a:ext cx="8229600" cy="811447"/>
          </a:xfrm>
        </p:spPr>
        <p:txBody>
          <a:bodyPr>
            <a:normAutofit/>
          </a:bodyPr>
          <a:lstStyle/>
          <a:p>
            <a:r>
              <a:rPr lang="en-GB" sz="3600" dirty="0">
                <a:effectLst>
                  <a:outerShdw blurRad="38100" dist="38100" dir="2700000" algn="tl">
                    <a:srgbClr val="000000">
                      <a:alpha val="43137"/>
                    </a:srgbClr>
                  </a:outerShdw>
                </a:effectLst>
                <a:latin typeface="Arial Rounded MT Bold" panose="020F0704030504030204" pitchFamily="34" charset="0"/>
              </a:rPr>
              <a:t>Referencing Handbooks</a:t>
            </a:r>
          </a:p>
        </p:txBody>
      </p:sp>
      <p:pic>
        <p:nvPicPr>
          <p:cNvPr id="5" name="Content Placeholder 4" descr="A screenshot of a newspaper&#10;&#10;Description automatically generated">
            <a:extLst>
              <a:ext uri="{FF2B5EF4-FFF2-40B4-BE49-F238E27FC236}">
                <a16:creationId xmlns:a16="http://schemas.microsoft.com/office/drawing/2014/main" id="{561178D9-E9AB-4E75-8191-6CDFCC548C9C}"/>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tretch>
            <a:fillRect/>
          </a:stretch>
        </p:blipFill>
        <p:spPr>
          <a:xfrm>
            <a:off x="1619672" y="836712"/>
            <a:ext cx="5532847" cy="482453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7380312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1CAEC-C024-4CAC-9F4A-0E6D24F0BE1C}"/>
              </a:ext>
            </a:extLst>
          </p:cNvPr>
          <p:cNvSpPr>
            <a:spLocks noGrp="1"/>
          </p:cNvSpPr>
          <p:nvPr>
            <p:ph type="title"/>
          </p:nvPr>
        </p:nvSpPr>
        <p:spPr>
          <a:xfrm>
            <a:off x="373318" y="25265"/>
            <a:ext cx="8229600" cy="811447"/>
          </a:xfrm>
        </p:spPr>
        <p:txBody>
          <a:bodyPr>
            <a:normAutofit/>
          </a:bodyPr>
          <a:lstStyle/>
          <a:p>
            <a:r>
              <a:rPr lang="en-GB" sz="3600" dirty="0">
                <a:effectLst>
                  <a:outerShdw blurRad="38100" dist="38100" dir="2700000" algn="tl">
                    <a:srgbClr val="000000">
                      <a:alpha val="43137"/>
                    </a:srgbClr>
                  </a:outerShdw>
                </a:effectLst>
                <a:latin typeface="Arial Rounded MT Bold" panose="020F0704030504030204" pitchFamily="34" charset="0"/>
              </a:rPr>
              <a:t>Referencing Handbooks</a:t>
            </a:r>
          </a:p>
        </p:txBody>
      </p:sp>
      <p:sp>
        <p:nvSpPr>
          <p:cNvPr id="8" name="TextBox 7">
            <a:extLst>
              <a:ext uri="{FF2B5EF4-FFF2-40B4-BE49-F238E27FC236}">
                <a16:creationId xmlns:a16="http://schemas.microsoft.com/office/drawing/2014/main" id="{FE6FE58F-305B-46F4-B5B3-36A7F23F204C}"/>
              </a:ext>
            </a:extLst>
          </p:cNvPr>
          <p:cNvSpPr txBox="1"/>
          <p:nvPr/>
        </p:nvSpPr>
        <p:spPr>
          <a:xfrm>
            <a:off x="755576" y="980728"/>
            <a:ext cx="7704856" cy="132343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Four Referencing Handbooks are used by the University. </a:t>
            </a:r>
          </a:p>
          <a:p>
            <a:r>
              <a:rPr lang="en-GB" sz="2000" dirty="0">
                <a:latin typeface="Arial" panose="020B0604020202020204" pitchFamily="34" charset="0"/>
                <a:cs typeface="Arial" panose="020B0604020202020204" pitchFamily="34" charset="0"/>
              </a:rPr>
              <a:t>This Programme uses the </a:t>
            </a:r>
            <a:r>
              <a:rPr lang="en-GB" sz="2000" b="1" dirty="0">
                <a:latin typeface="Arial" panose="020B0604020202020204" pitchFamily="34" charset="0"/>
                <a:cs typeface="Arial" panose="020B0604020202020204" pitchFamily="34" charset="0"/>
              </a:rPr>
              <a:t>APA</a:t>
            </a:r>
            <a:r>
              <a:rPr lang="en-GB" sz="2000" dirty="0">
                <a:latin typeface="Arial" panose="020B0604020202020204" pitchFamily="34" charset="0"/>
                <a:cs typeface="Arial" panose="020B0604020202020204" pitchFamily="34" charset="0"/>
              </a:rPr>
              <a:t> style of Referencing. </a:t>
            </a:r>
          </a:p>
          <a:p>
            <a:r>
              <a:rPr lang="en-GB" sz="2000" dirty="0">
                <a:latin typeface="Arial" panose="020B0604020202020204" pitchFamily="34" charset="0"/>
                <a:cs typeface="Arial" panose="020B0604020202020204" pitchFamily="34" charset="0"/>
              </a:rPr>
              <a:t>Click on </a:t>
            </a:r>
            <a:r>
              <a:rPr lang="en-GB" sz="2000" b="1" dirty="0">
                <a:latin typeface="Arial" panose="020B0604020202020204" pitchFamily="34" charset="0"/>
                <a:cs typeface="Arial" panose="020B0604020202020204" pitchFamily="34" charset="0"/>
              </a:rPr>
              <a:t>APA</a:t>
            </a:r>
            <a:r>
              <a:rPr lang="en-GB" sz="2000" dirty="0">
                <a:latin typeface="Arial" panose="020B0604020202020204" pitchFamily="34" charset="0"/>
                <a:cs typeface="Arial" panose="020B0604020202020204" pitchFamily="34" charset="0"/>
              </a:rPr>
              <a:t>(highlighted) to view and download this to your devices.</a:t>
            </a:r>
          </a:p>
        </p:txBody>
      </p:sp>
      <p:sp>
        <p:nvSpPr>
          <p:cNvPr id="10" name="Arrow: Right 9">
            <a:extLst>
              <a:ext uri="{FF2B5EF4-FFF2-40B4-BE49-F238E27FC236}">
                <a16:creationId xmlns:a16="http://schemas.microsoft.com/office/drawing/2014/main" id="{08CD38DD-947D-4F70-9AF1-6FD2C3383204}"/>
              </a:ext>
            </a:extLst>
          </p:cNvPr>
          <p:cNvSpPr/>
          <p:nvPr/>
        </p:nvSpPr>
        <p:spPr>
          <a:xfrm rot="16200000">
            <a:off x="827584" y="4713344"/>
            <a:ext cx="936104" cy="648072"/>
          </a:xfrm>
          <a:prstGeom prst="rightArrow">
            <a:avLst/>
          </a:prstGeom>
          <a:solidFill>
            <a:srgbClr val="FF0000"/>
          </a:solidFill>
          <a:ln>
            <a:solidFill>
              <a:srgbClr val="FF0000"/>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a:extLst>
              <a:ext uri="{FF2B5EF4-FFF2-40B4-BE49-F238E27FC236}">
                <a16:creationId xmlns:a16="http://schemas.microsoft.com/office/drawing/2014/main" id="{3A12B644-33E5-4577-828F-A054E93B70C0}"/>
              </a:ext>
            </a:extLst>
          </p:cNvPr>
          <p:cNvPicPr>
            <a:picLocks noChangeAspect="1"/>
          </p:cNvPicPr>
          <p:nvPr/>
        </p:nvPicPr>
        <p:blipFill>
          <a:blip r:embed="rId2"/>
          <a:stretch>
            <a:fillRect/>
          </a:stretch>
        </p:blipFill>
        <p:spPr>
          <a:xfrm>
            <a:off x="251520" y="2308370"/>
            <a:ext cx="8640960" cy="2241260"/>
          </a:xfrm>
          <a:prstGeom prst="rect">
            <a:avLst/>
          </a:prstGeom>
        </p:spPr>
      </p:pic>
    </p:spTree>
    <p:extLst>
      <p:ext uri="{BB962C8B-B14F-4D97-AF65-F5344CB8AC3E}">
        <p14:creationId xmlns:p14="http://schemas.microsoft.com/office/powerpoint/2010/main" val="2104448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F3ABFC-4B78-491E-93F3-8B81DA262C11}"/>
              </a:ext>
            </a:extLst>
          </p:cNvPr>
          <p:cNvSpPr txBox="1"/>
          <p:nvPr/>
        </p:nvSpPr>
        <p:spPr>
          <a:xfrm>
            <a:off x="395536" y="332656"/>
            <a:ext cx="8496944" cy="646331"/>
          </a:xfrm>
          <a:prstGeom prst="rect">
            <a:avLst/>
          </a:prstGeom>
          <a:noFill/>
        </p:spPr>
        <p:txBody>
          <a:bodyPr wrap="square" rtlCol="0">
            <a:spAutoFit/>
          </a:bodyPr>
          <a:lstStyle/>
          <a:p>
            <a:r>
              <a:rPr lang="en-GB" dirty="0"/>
              <a:t>The Handbook will appear on the page and you will have the option to download and save a copy.</a:t>
            </a:r>
          </a:p>
        </p:txBody>
      </p:sp>
      <p:pic>
        <p:nvPicPr>
          <p:cNvPr id="4" name="Picture 3">
            <a:extLst>
              <a:ext uri="{FF2B5EF4-FFF2-40B4-BE49-F238E27FC236}">
                <a16:creationId xmlns:a16="http://schemas.microsoft.com/office/drawing/2014/main" id="{74C4D736-5BF2-46F7-A03C-9A6AEC173BBD}"/>
              </a:ext>
            </a:extLst>
          </p:cNvPr>
          <p:cNvPicPr>
            <a:picLocks noChangeAspect="1"/>
          </p:cNvPicPr>
          <p:nvPr/>
        </p:nvPicPr>
        <p:blipFill>
          <a:blip r:embed="rId2"/>
          <a:stretch>
            <a:fillRect/>
          </a:stretch>
        </p:blipFill>
        <p:spPr>
          <a:xfrm>
            <a:off x="431540" y="1196752"/>
            <a:ext cx="8280920" cy="4121268"/>
          </a:xfrm>
          <a:prstGeom prst="rect">
            <a:avLst/>
          </a:prstGeom>
        </p:spPr>
      </p:pic>
      <p:sp>
        <p:nvSpPr>
          <p:cNvPr id="6" name="Rectangle: Rounded Corners 5">
            <a:extLst>
              <a:ext uri="{FF2B5EF4-FFF2-40B4-BE49-F238E27FC236}">
                <a16:creationId xmlns:a16="http://schemas.microsoft.com/office/drawing/2014/main" id="{291CF3AB-81BD-4C4E-BC5D-E1FD56B0A887}"/>
              </a:ext>
            </a:extLst>
          </p:cNvPr>
          <p:cNvSpPr/>
          <p:nvPr/>
        </p:nvSpPr>
        <p:spPr>
          <a:xfrm>
            <a:off x="431540" y="1158903"/>
            <a:ext cx="8280920" cy="381077"/>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872185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F3ABFC-4B78-491E-93F3-8B81DA262C11}"/>
              </a:ext>
            </a:extLst>
          </p:cNvPr>
          <p:cNvSpPr txBox="1"/>
          <p:nvPr/>
        </p:nvSpPr>
        <p:spPr>
          <a:xfrm>
            <a:off x="1151619" y="899690"/>
            <a:ext cx="6645297" cy="923330"/>
          </a:xfrm>
          <a:prstGeom prst="rect">
            <a:avLst/>
          </a:prstGeom>
          <a:noFill/>
        </p:spPr>
        <p:txBody>
          <a:bodyPr wrap="square" rtlCol="0">
            <a:spAutoFit/>
          </a:bodyPr>
          <a:lstStyle/>
          <a:p>
            <a:r>
              <a:rPr lang="en-GB" dirty="0"/>
              <a:t>Go to the top right of the page and click on the arrow to download. Hover your mouse over this part of the screen if the black bar doesn’t appear immediately or disappears from view.</a:t>
            </a:r>
          </a:p>
        </p:txBody>
      </p:sp>
      <p:pic>
        <p:nvPicPr>
          <p:cNvPr id="4" name="Picture 3" descr="A picture containing clock&#10;&#10;Description automatically generated">
            <a:extLst>
              <a:ext uri="{FF2B5EF4-FFF2-40B4-BE49-F238E27FC236}">
                <a16:creationId xmlns:a16="http://schemas.microsoft.com/office/drawing/2014/main" id="{CB2E50DE-E6D2-4525-8798-6D267D67D8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79712" y="2450979"/>
            <a:ext cx="4989113" cy="2110778"/>
          </a:xfrm>
          <a:prstGeom prst="rect">
            <a:avLst/>
          </a:prstGeom>
        </p:spPr>
      </p:pic>
      <p:sp>
        <p:nvSpPr>
          <p:cNvPr id="6" name="Rectangle: Rounded Corners 5">
            <a:extLst>
              <a:ext uri="{FF2B5EF4-FFF2-40B4-BE49-F238E27FC236}">
                <a16:creationId xmlns:a16="http://schemas.microsoft.com/office/drawing/2014/main" id="{CE6CE681-BFF2-4AB6-987F-153EA63D108C}"/>
              </a:ext>
            </a:extLst>
          </p:cNvPr>
          <p:cNvSpPr/>
          <p:nvPr/>
        </p:nvSpPr>
        <p:spPr>
          <a:xfrm>
            <a:off x="3762741" y="2338800"/>
            <a:ext cx="2808312" cy="1172933"/>
          </a:xfrm>
          <a:prstGeom prst="roundRect">
            <a:avLst/>
          </a:prstGeom>
          <a:noFill/>
          <a:ln w="57150">
            <a:solidFill>
              <a:srgbClr val="FF0000"/>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Right 6">
            <a:extLst>
              <a:ext uri="{FF2B5EF4-FFF2-40B4-BE49-F238E27FC236}">
                <a16:creationId xmlns:a16="http://schemas.microsoft.com/office/drawing/2014/main" id="{E22D6E34-768C-4938-AEC6-A23B8471CE79}"/>
              </a:ext>
            </a:extLst>
          </p:cNvPr>
          <p:cNvSpPr/>
          <p:nvPr/>
        </p:nvSpPr>
        <p:spPr>
          <a:xfrm rot="18753138">
            <a:off x="3716306" y="3161038"/>
            <a:ext cx="1080120" cy="692985"/>
          </a:xfrm>
          <a:prstGeom prst="rightArrow">
            <a:avLst/>
          </a:prstGeom>
          <a:solidFill>
            <a:srgbClr val="FF0000"/>
          </a:solidFill>
          <a:ln>
            <a:solidFill>
              <a:srgbClr val="FF0000"/>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896658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Website&#10;&#10;Description automatically generated with low confidence">
            <a:extLst>
              <a:ext uri="{FF2B5EF4-FFF2-40B4-BE49-F238E27FC236}">
                <a16:creationId xmlns:a16="http://schemas.microsoft.com/office/drawing/2014/main" id="{BCDDE580-00E0-44F4-8FAD-72D79479CCA6}"/>
              </a:ext>
            </a:extLst>
          </p:cNvPr>
          <p:cNvPicPr>
            <a:picLocks noChangeAspect="1"/>
          </p:cNvPicPr>
          <p:nvPr/>
        </p:nvPicPr>
        <p:blipFill>
          <a:blip r:embed="rId2"/>
          <a:stretch>
            <a:fillRect/>
          </a:stretch>
        </p:blipFill>
        <p:spPr>
          <a:xfrm>
            <a:off x="1959027" y="68263"/>
            <a:ext cx="5225946" cy="6721475"/>
          </a:xfrm>
          <a:prstGeom prst="rect">
            <a:avLst/>
          </a:prstGeom>
          <a:noFill/>
        </p:spPr>
      </p:pic>
    </p:spTree>
    <p:extLst>
      <p:ext uri="{BB962C8B-B14F-4D97-AF65-F5344CB8AC3E}">
        <p14:creationId xmlns:p14="http://schemas.microsoft.com/office/powerpoint/2010/main" val="30125010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23B5F192-61E3-4EEE-A142-3B2DC42623A4}"/>
              </a:ext>
            </a:extLst>
          </p:cNvPr>
          <p:cNvSpPr txBox="1"/>
          <p:nvPr/>
        </p:nvSpPr>
        <p:spPr>
          <a:xfrm>
            <a:off x="1575073" y="116632"/>
            <a:ext cx="5544616" cy="830997"/>
          </a:xfrm>
          <a:prstGeom prst="rect">
            <a:avLst/>
          </a:prstGeom>
          <a:noFill/>
        </p:spPr>
        <p:txBody>
          <a:bodyPr wrap="square" rtlCol="0">
            <a:spAutoFit/>
          </a:bodyPr>
          <a:lstStyle/>
          <a:p>
            <a:r>
              <a:rPr lang="en-GB" sz="4800" dirty="0">
                <a:effectLst>
                  <a:outerShdw blurRad="38100" dist="38100" dir="2700000" algn="tl">
                    <a:srgbClr val="000000">
                      <a:alpha val="43137"/>
                    </a:srgbClr>
                  </a:outerShdw>
                </a:effectLst>
                <a:latin typeface="Arial Rounded MT Bold" panose="020F0704030504030204" pitchFamily="34" charset="0"/>
              </a:rPr>
              <a:t>How to Reference</a:t>
            </a:r>
          </a:p>
        </p:txBody>
      </p:sp>
      <p:pic>
        <p:nvPicPr>
          <p:cNvPr id="3" name="Picture 2">
            <a:extLst>
              <a:ext uri="{FF2B5EF4-FFF2-40B4-BE49-F238E27FC236}">
                <a16:creationId xmlns:a16="http://schemas.microsoft.com/office/drawing/2014/main" id="{2A4AB2DF-FA33-445E-B656-D2F1A7166D30}"/>
              </a:ext>
            </a:extLst>
          </p:cNvPr>
          <p:cNvPicPr>
            <a:picLocks noChangeAspect="1"/>
          </p:cNvPicPr>
          <p:nvPr/>
        </p:nvPicPr>
        <p:blipFill>
          <a:blip r:embed="rId2"/>
          <a:stretch>
            <a:fillRect/>
          </a:stretch>
        </p:blipFill>
        <p:spPr>
          <a:xfrm>
            <a:off x="1115617" y="928687"/>
            <a:ext cx="6051946" cy="4516537"/>
          </a:xfrm>
          <a:prstGeom prst="rect">
            <a:avLst/>
          </a:prstGeom>
        </p:spPr>
      </p:pic>
    </p:spTree>
    <p:extLst>
      <p:ext uri="{BB962C8B-B14F-4D97-AF65-F5344CB8AC3E}">
        <p14:creationId xmlns:p14="http://schemas.microsoft.com/office/powerpoint/2010/main" val="15973417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23528" y="188640"/>
            <a:ext cx="8229600" cy="1152128"/>
          </a:xfrm>
        </p:spPr>
        <p:txBody>
          <a:bodyPr>
            <a:normAutofit/>
          </a:bodyPr>
          <a:lstStyle/>
          <a:p>
            <a:r>
              <a:rPr lang="en-GB" sz="4800" dirty="0">
                <a:effectLst>
                  <a:outerShdw blurRad="38100" dist="38100" dir="2700000" algn="tl">
                    <a:srgbClr val="000000">
                      <a:alpha val="43137"/>
                    </a:srgbClr>
                  </a:outerShdw>
                </a:effectLst>
                <a:latin typeface="Arial Rounded MT Bold" panose="020F0704030504030204" pitchFamily="34" charset="0"/>
              </a:rPr>
              <a:t>In-text Citations</a:t>
            </a:r>
            <a:endParaRPr lang="en-GB" sz="48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539552" y="1628800"/>
            <a:ext cx="8229600" cy="3744416"/>
          </a:xfrm>
        </p:spPr>
        <p:txBody>
          <a:bodyPr>
            <a:normAutofit fontScale="92500" lnSpcReduction="20000"/>
          </a:bodyPr>
          <a:lstStyle/>
          <a:p>
            <a:pPr marL="0" indent="0">
              <a:buNone/>
            </a:pPr>
            <a:r>
              <a:rPr lang="en-GB" dirty="0">
                <a:latin typeface="Arial" panose="020B0604020202020204" pitchFamily="34" charset="0"/>
                <a:cs typeface="Arial" panose="020B0604020202020204" pitchFamily="34" charset="0"/>
              </a:rPr>
              <a:t>In the APA system there are two steps to referencing: </a:t>
            </a:r>
          </a:p>
          <a:p>
            <a:pPr marL="0" indent="0">
              <a:buNone/>
            </a:pPr>
            <a:r>
              <a:rPr lang="en-GB" dirty="0">
                <a:latin typeface="Arial" panose="020B0604020202020204" pitchFamily="34" charset="0"/>
                <a:cs typeface="Arial" panose="020B0604020202020204" pitchFamily="34" charset="0"/>
              </a:rPr>
              <a:t>1. Identify the author(s) and year of publication of the source you are using - for your </a:t>
            </a:r>
            <a:r>
              <a:rPr lang="en-GB" i="1" dirty="0">
                <a:latin typeface="Arial" panose="020B0604020202020204" pitchFamily="34" charset="0"/>
                <a:cs typeface="Arial" panose="020B0604020202020204" pitchFamily="34" charset="0"/>
              </a:rPr>
              <a:t>in-text citation</a:t>
            </a:r>
            <a:r>
              <a:rPr lang="en-GB" dirty="0">
                <a:latin typeface="Arial" panose="020B0604020202020204" pitchFamily="34" charset="0"/>
                <a:cs typeface="Arial" panose="020B0604020202020204" pitchFamily="34" charset="0"/>
              </a:rPr>
              <a:t>.</a:t>
            </a:r>
          </a:p>
          <a:p>
            <a:pPr marL="0" indent="0">
              <a:buNone/>
            </a:pPr>
            <a:r>
              <a:rPr lang="en-GB" dirty="0">
                <a:latin typeface="Arial" panose="020B0604020202020204" pitchFamily="34" charset="0"/>
                <a:cs typeface="Arial" panose="020B0604020202020204" pitchFamily="34" charset="0"/>
              </a:rPr>
              <a:t>2. Provide the full details of the reference in a list at the end of your piece of work. Arrange this list - by author(s) - in alphabetical order.</a:t>
            </a:r>
          </a:p>
          <a:p>
            <a:pPr marL="0" indent="0">
              <a:buNone/>
            </a:pPr>
            <a:r>
              <a:rPr lang="en-GB" dirty="0">
                <a:latin typeface="Calibri" panose="020F0502020204030204" pitchFamily="34" charset="0"/>
                <a:cs typeface="Calibri" panose="020F0502020204030204" pitchFamily="34" charset="0"/>
              </a:rPr>
              <a:t> </a:t>
            </a:r>
          </a:p>
          <a:p>
            <a:endParaRPr lang="en-GB" dirty="0"/>
          </a:p>
        </p:txBody>
      </p:sp>
    </p:spTree>
    <p:extLst>
      <p:ext uri="{BB962C8B-B14F-4D97-AF65-F5344CB8AC3E}">
        <p14:creationId xmlns:p14="http://schemas.microsoft.com/office/powerpoint/2010/main" val="32746300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3F9B1194-4B0C-4052-A4B4-BA7550310CCD}"/>
              </a:ext>
            </a:extLst>
          </p:cNvPr>
          <p:cNvPicPr>
            <a:picLocks noGrp="1" noChangeAspect="1"/>
          </p:cNvPicPr>
          <p:nvPr>
            <p:ph idx="1"/>
          </p:nvPr>
        </p:nvPicPr>
        <p:blipFill>
          <a:blip r:embed="rId2"/>
          <a:stretch>
            <a:fillRect/>
          </a:stretch>
        </p:blipFill>
        <p:spPr>
          <a:xfrm>
            <a:off x="755576" y="44624"/>
            <a:ext cx="7632848" cy="5592985"/>
          </a:xfrm>
          <a:noFill/>
        </p:spPr>
      </p:pic>
    </p:spTree>
    <p:extLst>
      <p:ext uri="{BB962C8B-B14F-4D97-AF65-F5344CB8AC3E}">
        <p14:creationId xmlns:p14="http://schemas.microsoft.com/office/powerpoint/2010/main" val="21996490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B8D0487-D70C-4361-9783-5293A6CF72EF}"/>
              </a:ext>
            </a:extLst>
          </p:cNvPr>
          <p:cNvPicPr>
            <a:picLocks noChangeAspect="1"/>
          </p:cNvPicPr>
          <p:nvPr/>
        </p:nvPicPr>
        <p:blipFill>
          <a:blip r:embed="rId2"/>
          <a:stretch>
            <a:fillRect/>
          </a:stretch>
        </p:blipFill>
        <p:spPr>
          <a:xfrm>
            <a:off x="179512" y="110997"/>
            <a:ext cx="8712968" cy="5404500"/>
          </a:xfrm>
          <a:prstGeom prst="rect">
            <a:avLst/>
          </a:prstGeom>
        </p:spPr>
      </p:pic>
    </p:spTree>
    <p:extLst>
      <p:ext uri="{BB962C8B-B14F-4D97-AF65-F5344CB8AC3E}">
        <p14:creationId xmlns:p14="http://schemas.microsoft.com/office/powerpoint/2010/main" val="11264499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FAE3CF2-24B3-42F7-A486-15B5034F688A}"/>
              </a:ext>
            </a:extLst>
          </p:cNvPr>
          <p:cNvPicPr>
            <a:picLocks noGrp="1" noChangeAspect="1"/>
          </p:cNvPicPr>
          <p:nvPr>
            <p:ph idx="1"/>
          </p:nvPr>
        </p:nvPicPr>
        <p:blipFill>
          <a:blip r:embed="rId2"/>
          <a:stretch>
            <a:fillRect/>
          </a:stretch>
        </p:blipFill>
        <p:spPr>
          <a:xfrm>
            <a:off x="323528" y="260648"/>
            <a:ext cx="8569036" cy="5392990"/>
          </a:xfrm>
        </p:spPr>
      </p:pic>
    </p:spTree>
    <p:extLst>
      <p:ext uri="{BB962C8B-B14F-4D97-AF65-F5344CB8AC3E}">
        <p14:creationId xmlns:p14="http://schemas.microsoft.com/office/powerpoint/2010/main" val="18507926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40296" y="188640"/>
            <a:ext cx="8229600" cy="1152128"/>
          </a:xfrm>
        </p:spPr>
        <p:txBody>
          <a:bodyPr>
            <a:normAutofit/>
          </a:bodyPr>
          <a:lstStyle/>
          <a:p>
            <a:r>
              <a:rPr lang="en-GB" sz="5400" dirty="0">
                <a:effectLst>
                  <a:outerShdw blurRad="38100" dist="38100" dir="2700000" algn="tl">
                    <a:srgbClr val="000000">
                      <a:alpha val="43137"/>
                    </a:srgbClr>
                  </a:outerShdw>
                </a:effectLst>
                <a:latin typeface="Arial Rounded MT Bold" panose="020F0704030504030204" pitchFamily="34" charset="0"/>
              </a:rPr>
              <a:t>Reference List</a:t>
            </a:r>
            <a:endParaRPr lang="en-GB" sz="54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457200" y="1808820"/>
            <a:ext cx="8229600" cy="3240360"/>
          </a:xfrm>
        </p:spPr>
        <p:txBody>
          <a:bodyPr>
            <a:normAutofit/>
          </a:bodyPr>
          <a:lstStyle/>
          <a:p>
            <a:r>
              <a:rPr lang="en-GB" sz="2400" dirty="0">
                <a:latin typeface="Arial" panose="020B0604020202020204" pitchFamily="34" charset="0"/>
                <a:cs typeface="Arial" panose="020B0604020202020204" pitchFamily="34" charset="0"/>
              </a:rPr>
              <a:t>A reference list is always required when you cite other people’s work within your assignment.</a:t>
            </a:r>
          </a:p>
          <a:p>
            <a:r>
              <a:rPr lang="en-GB" sz="2400" dirty="0">
                <a:latin typeface="Arial" panose="020B0604020202020204" pitchFamily="34" charset="0"/>
                <a:cs typeface="Arial" panose="020B0604020202020204" pitchFamily="34" charset="0"/>
              </a:rPr>
              <a:t>It should be in alphabetical order by author surname and be placed at the end of your written work before any appendices.</a:t>
            </a:r>
          </a:p>
          <a:p>
            <a:r>
              <a:rPr lang="en-GB" sz="2400" dirty="0">
                <a:latin typeface="Arial" panose="020B0604020202020204" pitchFamily="34" charset="0"/>
                <a:cs typeface="Arial" panose="020B0604020202020204" pitchFamily="34" charset="0"/>
              </a:rPr>
              <a:t>The reference list should include details for everything that you cite in your assignment.  </a:t>
            </a:r>
          </a:p>
          <a:p>
            <a:endParaRPr lang="en-GB" dirty="0"/>
          </a:p>
        </p:txBody>
      </p:sp>
    </p:spTree>
    <p:extLst>
      <p:ext uri="{BB962C8B-B14F-4D97-AF65-F5344CB8AC3E}">
        <p14:creationId xmlns:p14="http://schemas.microsoft.com/office/powerpoint/2010/main" val="7906754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40296" y="188640"/>
            <a:ext cx="8229600" cy="1152128"/>
          </a:xfrm>
        </p:spPr>
        <p:txBody>
          <a:bodyPr>
            <a:normAutofit/>
          </a:bodyPr>
          <a:lstStyle/>
          <a:p>
            <a:r>
              <a:rPr lang="en-GB" sz="5400" dirty="0">
                <a:effectLst>
                  <a:outerShdw blurRad="38100" dist="38100" dir="2700000" algn="tl">
                    <a:srgbClr val="000000">
                      <a:alpha val="43137"/>
                    </a:srgbClr>
                  </a:outerShdw>
                </a:effectLst>
                <a:latin typeface="Arial Rounded MT Bold" panose="020F0704030504030204" pitchFamily="34" charset="0"/>
              </a:rPr>
              <a:t>Bibliography</a:t>
            </a:r>
            <a:endParaRPr lang="en-GB" sz="54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457200" y="1808820"/>
            <a:ext cx="8229600" cy="3240360"/>
          </a:xfrm>
        </p:spPr>
        <p:txBody>
          <a:bodyPr>
            <a:normAutofit/>
          </a:bodyPr>
          <a:lstStyle/>
          <a:p>
            <a:r>
              <a:rPr lang="en-GB" sz="2400" dirty="0">
                <a:latin typeface="Arial" panose="020B0604020202020204" pitchFamily="34" charset="0"/>
                <a:cs typeface="Arial" panose="020B0604020202020204" pitchFamily="34" charset="0"/>
              </a:rPr>
              <a:t>A bibliography is a list of all the sources you have read for your assignment, </a:t>
            </a:r>
            <a:r>
              <a:rPr lang="en-GB" sz="2400" i="1" dirty="0">
                <a:latin typeface="Arial" panose="020B0604020202020204" pitchFamily="34" charset="0"/>
                <a:cs typeface="Arial" panose="020B0604020202020204" pitchFamily="34" charset="0"/>
              </a:rPr>
              <a:t>whether or not you have cited them in your text </a:t>
            </a:r>
            <a:r>
              <a:rPr lang="en-GB" sz="2400" dirty="0">
                <a:latin typeface="Arial" panose="020B0604020202020204" pitchFamily="34" charset="0"/>
                <a:cs typeface="Arial" panose="020B0604020202020204" pitchFamily="34" charset="0"/>
              </a:rPr>
              <a:t>and therefore is more exhaustive than a reference list.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It should also be in alphabetical order by author surname and be placed at the end of your written work before any appendices.</a:t>
            </a:r>
          </a:p>
          <a:p>
            <a:endParaRPr lang="en-GB" dirty="0"/>
          </a:p>
        </p:txBody>
      </p:sp>
    </p:spTree>
    <p:extLst>
      <p:ext uri="{BB962C8B-B14F-4D97-AF65-F5344CB8AC3E}">
        <p14:creationId xmlns:p14="http://schemas.microsoft.com/office/powerpoint/2010/main" val="8538414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4E7E9-897B-4B16-A259-0F75691711CE}"/>
              </a:ext>
            </a:extLst>
          </p:cNvPr>
          <p:cNvSpPr>
            <a:spLocks noGrp="1"/>
          </p:cNvSpPr>
          <p:nvPr>
            <p:ph type="title"/>
          </p:nvPr>
        </p:nvSpPr>
        <p:spPr/>
        <p:txBody>
          <a:bodyPr/>
          <a:lstStyle/>
          <a:p>
            <a:r>
              <a:rPr lang="en-GB" dirty="0">
                <a:effectLst>
                  <a:outerShdw blurRad="38100" dist="38100" dir="2700000" algn="tl">
                    <a:srgbClr val="000000">
                      <a:alpha val="43137"/>
                    </a:srgbClr>
                  </a:outerShdw>
                </a:effectLst>
                <a:latin typeface="Arial Rounded MT Bold" panose="020F0704030504030204" pitchFamily="34" charset="0"/>
              </a:rPr>
              <a:t>References</a:t>
            </a:r>
            <a:endParaRPr lang="en-GB" dirty="0"/>
          </a:p>
        </p:txBody>
      </p:sp>
      <p:sp>
        <p:nvSpPr>
          <p:cNvPr id="3" name="Content Placeholder 2">
            <a:extLst>
              <a:ext uri="{FF2B5EF4-FFF2-40B4-BE49-F238E27FC236}">
                <a16:creationId xmlns:a16="http://schemas.microsoft.com/office/drawing/2014/main" id="{A9C6F7D0-A9A5-4B72-BFDA-99C6AFA617AE}"/>
              </a:ext>
            </a:extLst>
          </p:cNvPr>
          <p:cNvSpPr>
            <a:spLocks noGrp="1"/>
          </p:cNvSpPr>
          <p:nvPr>
            <p:ph idx="1"/>
          </p:nvPr>
        </p:nvSpPr>
        <p:spPr/>
        <p:txBody>
          <a:bodyPr>
            <a:normAutofit fontScale="77500" lnSpcReduction="20000"/>
          </a:bodyPr>
          <a:lstStyle/>
          <a:p>
            <a:pPr marL="0" indent="0">
              <a:lnSpc>
                <a:spcPct val="120000"/>
              </a:lnSpc>
              <a:buNone/>
            </a:pPr>
            <a:r>
              <a:rPr lang="en-GB" dirty="0">
                <a:latin typeface="Calibri" panose="020F0502020204030204" pitchFamily="34" charset="0"/>
                <a:cs typeface="Calibri" panose="020F0502020204030204" pitchFamily="34" charset="0"/>
              </a:rPr>
              <a:t>Downes, E. and Evans, A. (2018) </a:t>
            </a:r>
            <a:r>
              <a:rPr lang="en-GB" i="1" dirty="0">
                <a:latin typeface="Calibri" panose="020F0502020204030204" pitchFamily="34" charset="0"/>
                <a:cs typeface="Calibri" panose="020F0502020204030204" pitchFamily="34" charset="0"/>
              </a:rPr>
              <a:t>REFERENCING HANDBOOK, APA, UWTSD Library and Learning Resources. </a:t>
            </a:r>
            <a:r>
              <a:rPr lang="en-GB" dirty="0">
                <a:latin typeface="Calibri" panose="020F0502020204030204" pitchFamily="34" charset="0"/>
                <a:cs typeface="Calibri" panose="020F0502020204030204" pitchFamily="34" charset="0"/>
              </a:rPr>
              <a:t>[online] Available at: https://www.uwtsd.ac.uk/media/uwtsd-website/content-assets/documents/library-and-learning-resources/infoskills/APA-eng.PDF (Accessed: 25.10.21).</a:t>
            </a:r>
          </a:p>
          <a:p>
            <a:pPr marL="0" indent="0">
              <a:lnSpc>
                <a:spcPct val="120000"/>
              </a:lnSpc>
              <a:buNone/>
            </a:pPr>
            <a:r>
              <a:rPr lang="en-GB" dirty="0">
                <a:latin typeface="Calibri" panose="020F0502020204030204" pitchFamily="34" charset="0"/>
                <a:cs typeface="Calibri" panose="020F0502020204030204" pitchFamily="34" charset="0"/>
              </a:rPr>
              <a:t>University of Wales Trinity Saint David (2021) </a:t>
            </a:r>
            <a:r>
              <a:rPr lang="en-GB" i="1" dirty="0">
                <a:latin typeface="Calibri" panose="020F0502020204030204" pitchFamily="34" charset="0"/>
                <a:cs typeface="Calibri" panose="020F0502020204030204" pitchFamily="34" charset="0"/>
              </a:rPr>
              <a:t>Academic Quality Handbook 2020-2021. </a:t>
            </a:r>
            <a:r>
              <a:rPr lang="en-GB" dirty="0">
                <a:latin typeface="Calibri" panose="020F0502020204030204" pitchFamily="34" charset="0"/>
                <a:cs typeface="Calibri" panose="020F0502020204030204" pitchFamily="34" charset="0"/>
              </a:rPr>
              <a:t>[online] Available at: https://www.uwtsd.ac.uk/academic-office/academic-quality-handbook/ (Accessed: 25.10.21).</a:t>
            </a:r>
            <a:endParaRPr lang="en-GB" i="1"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34148305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15F27-F466-4B04-9D10-A8936FFBA49D}"/>
              </a:ext>
            </a:extLst>
          </p:cNvPr>
          <p:cNvSpPr>
            <a:spLocks noGrp="1"/>
          </p:cNvSpPr>
          <p:nvPr>
            <p:ph type="title"/>
          </p:nvPr>
        </p:nvSpPr>
        <p:spPr/>
        <p:txBody>
          <a:bodyPr/>
          <a:lstStyle/>
          <a:p>
            <a:r>
              <a:rPr lang="en-GB" dirty="0"/>
              <a:t>A video, if you prefer</a:t>
            </a:r>
          </a:p>
        </p:txBody>
      </p:sp>
      <p:pic>
        <p:nvPicPr>
          <p:cNvPr id="4" name="Online Media 3" title="In-text citations made easy: APA 7th edition format">
            <a:hlinkClick r:id="" action="ppaction://media"/>
            <a:extLst>
              <a:ext uri="{FF2B5EF4-FFF2-40B4-BE49-F238E27FC236}">
                <a16:creationId xmlns:a16="http://schemas.microsoft.com/office/drawing/2014/main" id="{97392589-800B-427D-AF65-5FCE2ED3D6D0}"/>
              </a:ext>
            </a:extLst>
          </p:cNvPr>
          <p:cNvPicPr>
            <a:picLocks noGrp="1" noRot="1" noChangeAspect="1"/>
          </p:cNvPicPr>
          <p:nvPr>
            <p:ph idx="1"/>
            <a:videoFile r:link="rId1"/>
          </p:nvPr>
        </p:nvPicPr>
        <p:blipFill>
          <a:blip r:embed="rId3"/>
          <a:stretch>
            <a:fillRect/>
          </a:stretch>
        </p:blipFill>
        <p:spPr>
          <a:xfrm>
            <a:off x="457200" y="1196752"/>
            <a:ext cx="8229600" cy="4319811"/>
          </a:xfrm>
          <a:prstGeom prst="rect">
            <a:avLst/>
          </a:prstGeom>
        </p:spPr>
      </p:pic>
    </p:spTree>
    <p:extLst>
      <p:ext uri="{BB962C8B-B14F-4D97-AF65-F5344CB8AC3E}">
        <p14:creationId xmlns:p14="http://schemas.microsoft.com/office/powerpoint/2010/main" val="1362865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CumminsSTD_WHITE_DEU">
  <a:themeElements>
    <a:clrScheme name="CumminsSTD_WHITE_AFG 14">
      <a:dk1>
        <a:srgbClr val="000000"/>
      </a:dk1>
      <a:lt1>
        <a:srgbClr val="FFFFFF"/>
      </a:lt1>
      <a:dk2>
        <a:srgbClr val="000000"/>
      </a:dk2>
      <a:lt2>
        <a:srgbClr val="C0C0C0"/>
      </a:lt2>
      <a:accent1>
        <a:srgbClr val="EE2E24"/>
      </a:accent1>
      <a:accent2>
        <a:srgbClr val="5F5F5F"/>
      </a:accent2>
      <a:accent3>
        <a:srgbClr val="FFFFFF"/>
      </a:accent3>
      <a:accent4>
        <a:srgbClr val="000000"/>
      </a:accent4>
      <a:accent5>
        <a:srgbClr val="F5ADAC"/>
      </a:accent5>
      <a:accent6>
        <a:srgbClr val="555555"/>
      </a:accent6>
      <a:hlink>
        <a:srgbClr val="C0C0C0"/>
      </a:hlink>
      <a:folHlink>
        <a:srgbClr val="CC3300"/>
      </a:folHlink>
    </a:clrScheme>
    <a:fontScheme name="CumminsSTD_WHITE_AFG">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12700" cap="flat" cmpd="sng" algn="ctr">
          <a:solidFill>
            <a:srgbClr val="EE2E24"/>
          </a:solidFill>
          <a:prstDash val="solid"/>
          <a:round/>
          <a:headEnd type="none" w="med" len="med"/>
          <a:tailEnd type="none" w="med" len="med"/>
        </a:ln>
        <a:effectLst/>
      </a:spPr>
      <a:bodyPr vert="horz" wrap="none" lIns="91440" tIns="91440" rIns="91440" bIns="91440" numCol="1" anchor="ctr" anchorCtr="0" compatLnSpc="1">
        <a:prstTxWarp prst="textNoShape">
          <a:avLst/>
        </a:prstTxWarp>
      </a:bodyPr>
      <a:lstStyle>
        <a:defPPr marL="231775" marR="0" indent="-231775" algn="r" defTabSz="914400" rtl="0" eaLnBrk="1" fontAlgn="base" latinLnBrk="0" hangingPunct="1">
          <a:lnSpc>
            <a:spcPct val="100000"/>
          </a:lnSpc>
          <a:spcBef>
            <a:spcPct val="35000"/>
          </a:spcBef>
          <a:spcAft>
            <a:spcPct val="0"/>
          </a:spcAft>
          <a:buClr>
            <a:srgbClr val="FF140A"/>
          </a:buClr>
          <a:buSzTx/>
          <a:buFont typeface="Wingdings" pitchFamily="2" charset="2"/>
          <a:buNone/>
          <a:tabLst/>
          <a:defRPr kumimoji="0" lang="en-US" sz="1800" b="0" i="0" u="none" strike="noStrike" cap="none" normalizeH="0" baseline="0">
            <a:ln>
              <a:noFill/>
            </a:ln>
            <a:solidFill>
              <a:schemeClr val="tx1"/>
            </a:solidFill>
            <a:effectLst/>
            <a:latin typeface="Arial" charset="0"/>
            <a:ea typeface="Arial" charset="0"/>
            <a:cs typeface="Arial" charset="0"/>
          </a:defRPr>
        </a:defPPr>
      </a:lstStyle>
    </a:spDef>
    <a:lnDef>
      <a:spPr bwMode="auto">
        <a:xfrm>
          <a:off x="0" y="0"/>
          <a:ext cx="1" cy="1"/>
        </a:xfrm>
        <a:custGeom>
          <a:avLst/>
          <a:gdLst/>
          <a:ahLst/>
          <a:cxnLst/>
          <a:rect l="0" t="0" r="0" b="0"/>
          <a:pathLst/>
        </a:custGeom>
        <a:solidFill>
          <a:srgbClr val="C0C0C0"/>
        </a:solidFill>
        <a:ln w="12700" cap="flat" cmpd="sng" algn="ctr">
          <a:solidFill>
            <a:srgbClr val="EE2E24"/>
          </a:solidFill>
          <a:prstDash val="solid"/>
          <a:round/>
          <a:headEnd type="none" w="med" len="med"/>
          <a:tailEnd type="none" w="med" len="med"/>
        </a:ln>
        <a:effectLst/>
      </a:spPr>
      <a:bodyPr vert="horz" wrap="none" lIns="91440" tIns="91440" rIns="91440" bIns="91440" numCol="1" anchor="ctr" anchorCtr="0" compatLnSpc="1">
        <a:prstTxWarp prst="textNoShape">
          <a:avLst/>
        </a:prstTxWarp>
      </a:bodyPr>
      <a:lstStyle>
        <a:defPPr marL="231775" marR="0" indent="-231775" algn="r" defTabSz="914400" rtl="0" eaLnBrk="1" fontAlgn="base" latinLnBrk="0" hangingPunct="1">
          <a:lnSpc>
            <a:spcPct val="100000"/>
          </a:lnSpc>
          <a:spcBef>
            <a:spcPct val="35000"/>
          </a:spcBef>
          <a:spcAft>
            <a:spcPct val="0"/>
          </a:spcAft>
          <a:buClr>
            <a:srgbClr val="FF140A"/>
          </a:buClr>
          <a:buSzTx/>
          <a:buFont typeface="Wingdings" pitchFamily="2" charset="2"/>
          <a:buNone/>
          <a:tabLst/>
          <a:defRPr kumimoji="0" lang="en-US" sz="1800" b="0" i="0" u="none" strike="noStrike" cap="none" normalizeH="0" baseline="0">
            <a:ln>
              <a:noFill/>
            </a:ln>
            <a:solidFill>
              <a:schemeClr val="tx1"/>
            </a:solidFill>
            <a:effectLst/>
            <a:latin typeface="Arial" charset="0"/>
            <a:ea typeface="Arial" charset="0"/>
            <a:cs typeface="Arial" charset="0"/>
          </a:defRPr>
        </a:defPPr>
      </a:lstStyle>
    </a:lnDef>
  </a:objectDefaults>
  <a:extraClrSchemeLst>
    <a:extraClrScheme>
      <a:clrScheme name="CumminsSTD_WHITE_AFG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mminsSTD_WHITE_AFG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mminsSTD_WHITE_AFG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mminsSTD_WHITE_AFG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mminsSTD_WHITE_AFG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mminsSTD_WHITE_AFG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mminsSTD_WHITE_AFG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mminsSTD_WHITE_AFG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mminsSTD_WHITE_AFG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mminsSTD_WHITE_AFG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mminsSTD_WHITE_AFG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mminsSTD_WHITE_AFG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CumminsSTD_WHITE_AFG 13">
        <a:dk1>
          <a:srgbClr val="000000"/>
        </a:dk1>
        <a:lt1>
          <a:srgbClr val="FFFFFF"/>
        </a:lt1>
        <a:dk2>
          <a:srgbClr val="000000"/>
        </a:dk2>
        <a:lt2>
          <a:srgbClr val="C0C0C0"/>
        </a:lt2>
        <a:accent1>
          <a:srgbClr val="EE2E24"/>
        </a:accent1>
        <a:accent2>
          <a:srgbClr val="0066CC"/>
        </a:accent2>
        <a:accent3>
          <a:srgbClr val="FFFFFF"/>
        </a:accent3>
        <a:accent4>
          <a:srgbClr val="000000"/>
        </a:accent4>
        <a:accent5>
          <a:srgbClr val="F5ADAC"/>
        </a:accent5>
        <a:accent6>
          <a:srgbClr val="005CB9"/>
        </a:accent6>
        <a:hlink>
          <a:srgbClr val="FA9900"/>
        </a:hlink>
        <a:folHlink>
          <a:srgbClr val="33CC33"/>
        </a:folHlink>
      </a:clrScheme>
      <a:clrMap bg1="lt1" tx1="dk1" bg2="lt2" tx2="dk2" accent1="accent1" accent2="accent2" accent3="accent3" accent4="accent4" accent5="accent5" accent6="accent6" hlink="hlink" folHlink="folHlink"/>
    </a:extraClrScheme>
    <a:extraClrScheme>
      <a:clrScheme name="CumminsSTD_WHITE_AFG 14">
        <a:dk1>
          <a:srgbClr val="000000"/>
        </a:dk1>
        <a:lt1>
          <a:srgbClr val="FFFFFF"/>
        </a:lt1>
        <a:dk2>
          <a:srgbClr val="000000"/>
        </a:dk2>
        <a:lt2>
          <a:srgbClr val="C0C0C0"/>
        </a:lt2>
        <a:accent1>
          <a:srgbClr val="EE2E24"/>
        </a:accent1>
        <a:accent2>
          <a:srgbClr val="5F5F5F"/>
        </a:accent2>
        <a:accent3>
          <a:srgbClr val="FFFFFF"/>
        </a:accent3>
        <a:accent4>
          <a:srgbClr val="000000"/>
        </a:accent4>
        <a:accent5>
          <a:srgbClr val="F5ADAC"/>
        </a:accent5>
        <a:accent6>
          <a:srgbClr val="555555"/>
        </a:accent6>
        <a:hlink>
          <a:srgbClr val="C0C0C0"/>
        </a:hlink>
        <a:folHlink>
          <a:srgbClr val="CC33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CumminsSTD_WHITE_DEU">
  <a:themeElements>
    <a:clrScheme name="CumminsSTD_WHITE_AFG 14">
      <a:dk1>
        <a:srgbClr val="000000"/>
      </a:dk1>
      <a:lt1>
        <a:srgbClr val="FFFFFF"/>
      </a:lt1>
      <a:dk2>
        <a:srgbClr val="000000"/>
      </a:dk2>
      <a:lt2>
        <a:srgbClr val="C0C0C0"/>
      </a:lt2>
      <a:accent1>
        <a:srgbClr val="EE2E24"/>
      </a:accent1>
      <a:accent2>
        <a:srgbClr val="5F5F5F"/>
      </a:accent2>
      <a:accent3>
        <a:srgbClr val="FFFFFF"/>
      </a:accent3>
      <a:accent4>
        <a:srgbClr val="000000"/>
      </a:accent4>
      <a:accent5>
        <a:srgbClr val="F5ADAC"/>
      </a:accent5>
      <a:accent6>
        <a:srgbClr val="555555"/>
      </a:accent6>
      <a:hlink>
        <a:srgbClr val="C0C0C0"/>
      </a:hlink>
      <a:folHlink>
        <a:srgbClr val="CC3300"/>
      </a:folHlink>
    </a:clrScheme>
    <a:fontScheme name="CumminsSTD_WHITE_AFG">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12700" cap="flat" cmpd="sng" algn="ctr">
          <a:solidFill>
            <a:srgbClr val="EE2E24"/>
          </a:solidFill>
          <a:prstDash val="solid"/>
          <a:round/>
          <a:headEnd type="none" w="med" len="med"/>
          <a:tailEnd type="none" w="med" len="med"/>
        </a:ln>
        <a:effectLst/>
      </a:spPr>
      <a:bodyPr vert="horz" wrap="none" lIns="91440" tIns="91440" rIns="91440" bIns="91440" numCol="1" anchor="ctr" anchorCtr="0" compatLnSpc="1">
        <a:prstTxWarp prst="textNoShape">
          <a:avLst/>
        </a:prstTxWarp>
      </a:bodyPr>
      <a:lstStyle>
        <a:defPPr marL="231775" marR="0" indent="-231775" algn="r" defTabSz="914400" rtl="0" eaLnBrk="1" fontAlgn="base" latinLnBrk="0" hangingPunct="1">
          <a:lnSpc>
            <a:spcPct val="100000"/>
          </a:lnSpc>
          <a:spcBef>
            <a:spcPct val="35000"/>
          </a:spcBef>
          <a:spcAft>
            <a:spcPct val="0"/>
          </a:spcAft>
          <a:buClr>
            <a:srgbClr val="FF140A"/>
          </a:buClr>
          <a:buSzTx/>
          <a:buFont typeface="Wingdings" pitchFamily="2" charset="2"/>
          <a:buNone/>
          <a:tabLst/>
          <a:defRPr kumimoji="0" lang="en-US" sz="1800" b="0" i="0" u="none" strike="noStrike" cap="none" normalizeH="0" baseline="0">
            <a:ln>
              <a:noFill/>
            </a:ln>
            <a:solidFill>
              <a:schemeClr val="tx1"/>
            </a:solidFill>
            <a:effectLst/>
            <a:latin typeface="Arial" charset="0"/>
            <a:ea typeface="Arial" charset="0"/>
            <a:cs typeface="Arial" charset="0"/>
          </a:defRPr>
        </a:defPPr>
      </a:lstStyle>
    </a:spDef>
    <a:lnDef>
      <a:spPr bwMode="auto">
        <a:xfrm>
          <a:off x="0" y="0"/>
          <a:ext cx="1" cy="1"/>
        </a:xfrm>
        <a:custGeom>
          <a:avLst/>
          <a:gdLst/>
          <a:ahLst/>
          <a:cxnLst/>
          <a:rect l="0" t="0" r="0" b="0"/>
          <a:pathLst/>
        </a:custGeom>
        <a:solidFill>
          <a:srgbClr val="C0C0C0"/>
        </a:solidFill>
        <a:ln w="12700" cap="flat" cmpd="sng" algn="ctr">
          <a:solidFill>
            <a:srgbClr val="EE2E24"/>
          </a:solidFill>
          <a:prstDash val="solid"/>
          <a:round/>
          <a:headEnd type="none" w="med" len="med"/>
          <a:tailEnd type="none" w="med" len="med"/>
        </a:ln>
        <a:effectLst/>
      </a:spPr>
      <a:bodyPr vert="horz" wrap="none" lIns="91440" tIns="91440" rIns="91440" bIns="91440" numCol="1" anchor="ctr" anchorCtr="0" compatLnSpc="1">
        <a:prstTxWarp prst="textNoShape">
          <a:avLst/>
        </a:prstTxWarp>
      </a:bodyPr>
      <a:lstStyle>
        <a:defPPr marL="231775" marR="0" indent="-231775" algn="r" defTabSz="914400" rtl="0" eaLnBrk="1" fontAlgn="base" latinLnBrk="0" hangingPunct="1">
          <a:lnSpc>
            <a:spcPct val="100000"/>
          </a:lnSpc>
          <a:spcBef>
            <a:spcPct val="35000"/>
          </a:spcBef>
          <a:spcAft>
            <a:spcPct val="0"/>
          </a:spcAft>
          <a:buClr>
            <a:srgbClr val="FF140A"/>
          </a:buClr>
          <a:buSzTx/>
          <a:buFont typeface="Wingdings" pitchFamily="2" charset="2"/>
          <a:buNone/>
          <a:tabLst/>
          <a:defRPr kumimoji="0" lang="en-US" sz="1800" b="0" i="0" u="none" strike="noStrike" cap="none" normalizeH="0" baseline="0">
            <a:ln>
              <a:noFill/>
            </a:ln>
            <a:solidFill>
              <a:schemeClr val="tx1"/>
            </a:solidFill>
            <a:effectLst/>
            <a:latin typeface="Arial" charset="0"/>
            <a:ea typeface="Arial" charset="0"/>
            <a:cs typeface="Arial" charset="0"/>
          </a:defRPr>
        </a:defPPr>
      </a:lstStyle>
    </a:lnDef>
  </a:objectDefaults>
  <a:extraClrSchemeLst>
    <a:extraClrScheme>
      <a:clrScheme name="CumminsSTD_WHITE_AFG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mminsSTD_WHITE_AFG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mminsSTD_WHITE_AFG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mminsSTD_WHITE_AFG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mminsSTD_WHITE_AFG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mminsSTD_WHITE_AFG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mminsSTD_WHITE_AFG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mminsSTD_WHITE_AFG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mminsSTD_WHITE_AFG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mminsSTD_WHITE_AFG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mminsSTD_WHITE_AFG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mminsSTD_WHITE_AFG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CumminsSTD_WHITE_AFG 13">
        <a:dk1>
          <a:srgbClr val="000000"/>
        </a:dk1>
        <a:lt1>
          <a:srgbClr val="FFFFFF"/>
        </a:lt1>
        <a:dk2>
          <a:srgbClr val="000000"/>
        </a:dk2>
        <a:lt2>
          <a:srgbClr val="C0C0C0"/>
        </a:lt2>
        <a:accent1>
          <a:srgbClr val="EE2E24"/>
        </a:accent1>
        <a:accent2>
          <a:srgbClr val="0066CC"/>
        </a:accent2>
        <a:accent3>
          <a:srgbClr val="FFFFFF"/>
        </a:accent3>
        <a:accent4>
          <a:srgbClr val="000000"/>
        </a:accent4>
        <a:accent5>
          <a:srgbClr val="F5ADAC"/>
        </a:accent5>
        <a:accent6>
          <a:srgbClr val="005CB9"/>
        </a:accent6>
        <a:hlink>
          <a:srgbClr val="FA9900"/>
        </a:hlink>
        <a:folHlink>
          <a:srgbClr val="33CC33"/>
        </a:folHlink>
      </a:clrScheme>
      <a:clrMap bg1="lt1" tx1="dk1" bg2="lt2" tx2="dk2" accent1="accent1" accent2="accent2" accent3="accent3" accent4="accent4" accent5="accent5" accent6="accent6" hlink="hlink" folHlink="folHlink"/>
    </a:extraClrScheme>
    <a:extraClrScheme>
      <a:clrScheme name="CumminsSTD_WHITE_AFG 14">
        <a:dk1>
          <a:srgbClr val="000000"/>
        </a:dk1>
        <a:lt1>
          <a:srgbClr val="FFFFFF"/>
        </a:lt1>
        <a:dk2>
          <a:srgbClr val="000000"/>
        </a:dk2>
        <a:lt2>
          <a:srgbClr val="C0C0C0"/>
        </a:lt2>
        <a:accent1>
          <a:srgbClr val="EE2E24"/>
        </a:accent1>
        <a:accent2>
          <a:srgbClr val="5F5F5F"/>
        </a:accent2>
        <a:accent3>
          <a:srgbClr val="FFFFFF"/>
        </a:accent3>
        <a:accent4>
          <a:srgbClr val="000000"/>
        </a:accent4>
        <a:accent5>
          <a:srgbClr val="F5ADAC"/>
        </a:accent5>
        <a:accent6>
          <a:srgbClr val="555555"/>
        </a:accent6>
        <a:hlink>
          <a:srgbClr val="C0C0C0"/>
        </a:hlink>
        <a:folHlink>
          <a:srgbClr val="CC330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Default">
      <a:majorFont>
        <a:latin typeface="Arial Rounded MT Bold"/>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45E48A0-A558-4300-AB34-B927BCD8E53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EA02C7E-B257-4E49-A825-33430E451BD2}">
  <ds:schemaRefs>
    <ds:schemaRef ds:uri="http://schemas.microsoft.com/office/2006/metadata/properties"/>
    <ds:schemaRef ds:uri="http://schemas.microsoft.com/office/2006/documentManagement/types"/>
    <ds:schemaRef ds:uri="http://purl.org/dc/elements/1.1/"/>
    <ds:schemaRef ds:uri="f66716c4-314f-46c1-b01e-5a44c61897d8"/>
    <ds:schemaRef ds:uri="http://www.w3.org/XML/1998/namespace"/>
    <ds:schemaRef ds:uri="http://schemas.openxmlformats.org/package/2006/metadata/core-properties"/>
    <ds:schemaRef ds:uri="http://schemas.microsoft.com/office/infopath/2007/PartnerControls"/>
    <ds:schemaRef ds:uri="a908d394-d138-480e-87a3-ff44c37f991a"/>
    <ds:schemaRef ds:uri="http://purl.org/dc/dcmitype/"/>
    <ds:schemaRef ds:uri="http://purl.org/dc/terms/"/>
  </ds:schemaRefs>
</ds:datastoreItem>
</file>

<file path=customXml/itemProps3.xml><?xml version="1.0" encoding="utf-8"?>
<ds:datastoreItem xmlns:ds="http://schemas.openxmlformats.org/officeDocument/2006/customXml" ds:itemID="{59D0FD6D-A06E-485A-A440-1E0A7A1BBA1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2382</TotalTime>
  <Words>742</Words>
  <Application>Microsoft Office PowerPoint</Application>
  <PresentationFormat>On-screen Show (4:3)</PresentationFormat>
  <Paragraphs>46</Paragraphs>
  <Slides>24</Slides>
  <Notes>1</Notes>
  <HiddenSlides>0</HiddenSlides>
  <MMClips>1</MMClips>
  <ScaleCrop>false</ScaleCrop>
  <HeadingPairs>
    <vt:vector size="6" baseType="variant">
      <vt:variant>
        <vt:lpstr>Fonts Used</vt:lpstr>
      </vt:variant>
      <vt:variant>
        <vt:i4>7</vt:i4>
      </vt:variant>
      <vt:variant>
        <vt:lpstr>Theme</vt:lpstr>
      </vt:variant>
      <vt:variant>
        <vt:i4>4</vt:i4>
      </vt:variant>
      <vt:variant>
        <vt:lpstr>Slide Titles</vt:lpstr>
      </vt:variant>
      <vt:variant>
        <vt:i4>24</vt:i4>
      </vt:variant>
    </vt:vector>
  </HeadingPairs>
  <TitlesOfParts>
    <vt:vector size="35" baseType="lpstr">
      <vt:lpstr>Lucida Grande</vt:lpstr>
      <vt:lpstr>Myriad Pro</vt:lpstr>
      <vt:lpstr>Arial</vt:lpstr>
      <vt:lpstr>Arial Rounded MT Bold</vt:lpstr>
      <vt:lpstr>Calibri</vt:lpstr>
      <vt:lpstr>Candara</vt:lpstr>
      <vt:lpstr>Wingdings</vt:lpstr>
      <vt:lpstr>CumminsSTD_WHITE_DEU</vt:lpstr>
      <vt:lpstr>1_CumminsSTD_WHITE_DEU</vt:lpstr>
      <vt:lpstr>SftWP July 15</vt:lpstr>
      <vt:lpstr>1_20140311PresentationUWTSDTemplate</vt:lpstr>
      <vt:lpstr>Skills for the Workplace Programme     APA v7   </vt:lpstr>
      <vt:lpstr> What is Referencing? </vt:lpstr>
      <vt:lpstr> What is Referencing? </vt:lpstr>
      <vt:lpstr> Why Reference? </vt:lpstr>
      <vt:lpstr>PowerPoint Presentation</vt:lpstr>
      <vt:lpstr>Use the Library to help you!</vt:lpstr>
      <vt:lpstr>PowerPoint Presentation</vt:lpstr>
      <vt:lpstr>PowerPoint Presentation</vt:lpstr>
      <vt:lpstr>PowerPoint Presentation</vt:lpstr>
      <vt:lpstr>PowerPoint Presentation</vt:lpstr>
      <vt:lpstr>Referencing Handbooks</vt:lpstr>
      <vt:lpstr>Referencing Handbooks</vt:lpstr>
      <vt:lpstr>PowerPoint Presentation</vt:lpstr>
      <vt:lpstr>PowerPoint Presentation</vt:lpstr>
      <vt:lpstr>PowerPoint Presentation</vt:lpstr>
      <vt:lpstr>PowerPoint Presentation</vt:lpstr>
      <vt:lpstr>In-text Citations</vt:lpstr>
      <vt:lpstr>PowerPoint Presentation</vt:lpstr>
      <vt:lpstr>PowerPoint Presentation</vt:lpstr>
      <vt:lpstr>PowerPoint Presentation</vt:lpstr>
      <vt:lpstr>Reference List</vt:lpstr>
      <vt:lpstr>Bibliography</vt:lpstr>
      <vt:lpstr>References</vt:lpstr>
      <vt:lpstr>A video, if you prefer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Harvard Referencing </dc:title>
  <dc:creator>Julia Ault</dc:creator>
  <cp:lastModifiedBy>Michaela Schriek</cp:lastModifiedBy>
  <cp:revision>53</cp:revision>
  <dcterms:created xsi:type="dcterms:W3CDTF">2015-08-19T15:34:00Z</dcterms:created>
  <dcterms:modified xsi:type="dcterms:W3CDTF">2021-10-27T14:05:56Z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