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0" d="100"/>
          <a:sy n="110" d="100"/>
        </p:scale>
        <p:origin x="-55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10387963" y="5038579"/>
            <a:ext cx="1892949" cy="1725637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720726" y="776289"/>
            <a:ext cx="10750549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720726" y="2250280"/>
            <a:ext cx="10750549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828800" y="6012657"/>
            <a:ext cx="77216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A0C0817-A112-4847-8014-A94B7D2A4EA3}" type="datetime1">
              <a:rPr lang="en-US" smtClean="0"/>
              <a:t>10/3/2019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828800" y="5650705"/>
            <a:ext cx="77216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189663" y="5752308"/>
            <a:ext cx="67056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82808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88608" y="6480048"/>
            <a:ext cx="2844800" cy="301752"/>
          </a:xfrm>
        </p:spPr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480970"/>
            <a:ext cx="5680075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9379" y="7035"/>
            <a:ext cx="12173243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10387963" y="93786"/>
            <a:ext cx="1892949" cy="1725637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4176" y="6477000"/>
            <a:ext cx="2844800" cy="304800"/>
          </a:xfrm>
        </p:spPr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92501" y="6480970"/>
            <a:ext cx="5680075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68075" y="809625"/>
            <a:ext cx="670560" cy="300831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8625059" y="9381"/>
            <a:ext cx="3563815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5"/>
            <a:ext cx="12182621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71465"/>
            <a:ext cx="9652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633536"/>
            <a:ext cx="51816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22438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22438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88608" y="6480969"/>
            <a:ext cx="2844800" cy="301752"/>
          </a:xfrm>
        </p:spPr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9600" y="6480969"/>
            <a:ext cx="5680075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119360" y="6480969"/>
            <a:ext cx="670560" cy="301752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931" y="290732"/>
            <a:ext cx="14224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0008" y="290732"/>
            <a:ext cx="774699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820008" y="3427124"/>
            <a:ext cx="774699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696307" y="290732"/>
            <a:ext cx="9144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96307" y="3427124"/>
            <a:ext cx="9144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388608" y="6480969"/>
            <a:ext cx="2840736" cy="301752"/>
          </a:xfrm>
        </p:spPr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9600" y="6480969"/>
            <a:ext cx="5681472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119360" y="6483096"/>
            <a:ext cx="670560" cy="301752"/>
          </a:xfrm>
        </p:spPr>
        <p:txBody>
          <a:bodyPr/>
          <a:lstStyle>
            <a:lvl1pPr algn="ctr">
              <a:defRPr/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388608" y="6480969"/>
            <a:ext cx="2844800" cy="301752"/>
          </a:xfrm>
        </p:spPr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600" y="6481891"/>
            <a:ext cx="5680075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119360" y="6480969"/>
            <a:ext cx="670560" cy="301752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8" y="367664"/>
            <a:ext cx="12192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514475" y="367664"/>
            <a:ext cx="32512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68333" y="320040"/>
            <a:ext cx="7034784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71968" y="6556248"/>
            <a:ext cx="2844800" cy="301752"/>
          </a:xfrm>
        </p:spPr>
        <p:txBody>
          <a:bodyPr/>
          <a:lstStyle>
            <a:lvl1pPr>
              <a:defRPr sz="900"/>
            </a:lvl1pPr>
          </a:lstStyle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14475" y="6556248"/>
            <a:ext cx="6857493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214101" y="6556248"/>
            <a:ext cx="670560" cy="301752"/>
          </a:xfrm>
        </p:spPr>
        <p:txBody>
          <a:bodyPr/>
          <a:lstStyle>
            <a:lvl1pPr>
              <a:defRPr sz="900"/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08" y="150896"/>
            <a:ext cx="12192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17649" y="373966"/>
            <a:ext cx="9777984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0" y="5867400"/>
            <a:ext cx="9777984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144256" y="6556248"/>
            <a:ext cx="2804160" cy="301752"/>
          </a:xfrm>
        </p:spPr>
        <p:txBody>
          <a:bodyPr/>
          <a:lstStyle>
            <a:lvl1pPr>
              <a:defRPr sz="900"/>
            </a:lvl1pPr>
          </a:lstStyle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60576" y="6557169"/>
            <a:ext cx="6597429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56256" y="6556248"/>
            <a:ext cx="487680" cy="301752"/>
          </a:xfrm>
        </p:spPr>
        <p:txBody>
          <a:bodyPr/>
          <a:lstStyle>
            <a:lvl1pPr algn="ctr">
              <a:defRPr sz="900"/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381000"/>
            <a:ext cx="2540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3312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9379" y="14069"/>
            <a:ext cx="12173243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5"/>
            <a:ext cx="12182621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8625059" y="4948410"/>
            <a:ext cx="3563815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67494"/>
            <a:ext cx="109728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882808"/>
            <a:ext cx="109728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388608" y="6480969"/>
            <a:ext cx="28448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481891"/>
            <a:ext cx="5680075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119360" y="6480969"/>
            <a:ext cx="67056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sldNum="0" hdr="0" ftr="0" dt="0"/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5204EBEB-4E79-443B-AB82-8EFD884E32C5}"/>
              </a:ext>
            </a:extLst>
          </p:cNvPr>
          <p:cNvSpPr/>
          <p:nvPr/>
        </p:nvSpPr>
        <p:spPr>
          <a:xfrm>
            <a:off x="4125194" y="2501660"/>
            <a:ext cx="5159484" cy="1706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29" y="137564"/>
            <a:ext cx="3784690" cy="657882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C771D86-6842-4144-B7C4-4336EFD70876}"/>
              </a:ext>
            </a:extLst>
          </p:cNvPr>
          <p:cNvSpPr txBox="1"/>
          <p:nvPr/>
        </p:nvSpPr>
        <p:spPr>
          <a:xfrm>
            <a:off x="140329" y="138646"/>
            <a:ext cx="378469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 smtClean="0"/>
              <a:t>Amdana</a:t>
            </a:r>
            <a:r>
              <a:rPr lang="en-GB" sz="1400" b="1" u="sng" dirty="0" smtClean="0"/>
              <a:t> </a:t>
            </a:r>
            <a:r>
              <a:rPr lang="en-GB" sz="1400" b="1" u="sng" dirty="0" smtClean="0"/>
              <a:t>i</a:t>
            </a:r>
          </a:p>
          <a:p>
            <a:pPr algn="just"/>
            <a:r>
              <a:rPr lang="en-GB" sz="1200" dirty="0" smtClean="0"/>
              <a:t>Fy </a:t>
            </a:r>
            <a:r>
              <a:rPr lang="en-GB" sz="1200" dirty="0" err="1" smtClean="0"/>
              <a:t>enw</a:t>
            </a:r>
            <a:r>
              <a:rPr lang="en-GB" sz="1200" dirty="0" smtClean="0"/>
              <a:t> i yw Dion Lewis ac rwy’n 21 </a:t>
            </a:r>
            <a:r>
              <a:rPr lang="en-GB" sz="1200" dirty="0" err="1" smtClean="0"/>
              <a:t>oed</a:t>
            </a:r>
            <a:r>
              <a:rPr lang="en-GB" sz="1200" dirty="0" smtClean="0"/>
              <a:t>. Rwy’n dod o’r </a:t>
            </a:r>
            <a:r>
              <a:rPr lang="en-GB" sz="1200" dirty="0" err="1" smtClean="0"/>
              <a:t>Tymbl</a:t>
            </a:r>
            <a:r>
              <a:rPr lang="en-GB" sz="1200" dirty="0" smtClean="0"/>
              <a:t> yn Cwm </a:t>
            </a:r>
            <a:r>
              <a:rPr lang="en-GB" sz="1200" dirty="0" err="1" smtClean="0"/>
              <a:t>Gwendraeth</a:t>
            </a:r>
            <a:r>
              <a:rPr lang="en-GB" sz="1200" dirty="0" smtClean="0"/>
              <a:t> ac rwy’n </a:t>
            </a:r>
            <a:r>
              <a:rPr lang="en-GB" sz="1200" dirty="0" err="1" smtClean="0"/>
              <a:t>astudio’r</a:t>
            </a:r>
            <a:r>
              <a:rPr lang="en-GB" sz="1200" dirty="0" smtClean="0"/>
              <a:t> </a:t>
            </a:r>
            <a:r>
              <a:rPr lang="en-GB" sz="1200" dirty="0" err="1" smtClean="0"/>
              <a:t>cwrs</a:t>
            </a:r>
            <a:r>
              <a:rPr lang="en-GB" sz="1200" dirty="0" smtClean="0"/>
              <a:t> TAR </a:t>
            </a:r>
            <a:r>
              <a:rPr lang="en-GB" sz="1200" dirty="0" err="1" smtClean="0"/>
              <a:t>uwchradd</a:t>
            </a:r>
            <a:r>
              <a:rPr lang="en-GB" sz="1200" dirty="0" smtClean="0"/>
              <a:t> </a:t>
            </a:r>
            <a:r>
              <a:rPr lang="en-GB" sz="1200" dirty="0" err="1" smtClean="0"/>
              <a:t>Daearyddiaeth</a:t>
            </a:r>
            <a:r>
              <a:rPr lang="en-GB" sz="1200" dirty="0" smtClean="0"/>
              <a:t>. Newydd </a:t>
            </a:r>
            <a:r>
              <a:rPr lang="en-GB" sz="1200" dirty="0" err="1" smtClean="0"/>
              <a:t>graddio</a:t>
            </a:r>
            <a:r>
              <a:rPr lang="en-GB" sz="1200" dirty="0" smtClean="0"/>
              <a:t> gyda </a:t>
            </a:r>
            <a:r>
              <a:rPr lang="en-GB" sz="1200" dirty="0" err="1" smtClean="0"/>
              <a:t>gradd</a:t>
            </a:r>
            <a:r>
              <a:rPr lang="en-GB" sz="1200" dirty="0" smtClean="0"/>
              <a:t> mewn </a:t>
            </a:r>
            <a:r>
              <a:rPr lang="en-GB" sz="1200" dirty="0" err="1" smtClean="0"/>
              <a:t>Daearyddiaeth</a:t>
            </a:r>
            <a:r>
              <a:rPr lang="en-GB" sz="1200" dirty="0" smtClean="0"/>
              <a:t> </a:t>
            </a:r>
            <a:r>
              <a:rPr lang="en-GB" sz="1200" dirty="0" err="1" smtClean="0"/>
              <a:t>ffisegol</a:t>
            </a:r>
            <a:r>
              <a:rPr lang="en-GB" sz="1200" dirty="0" smtClean="0"/>
              <a:t> o </a:t>
            </a:r>
            <a:r>
              <a:rPr lang="en-GB" sz="1200" dirty="0" err="1" smtClean="0"/>
              <a:t>brifysgol</a:t>
            </a:r>
            <a:r>
              <a:rPr lang="en-GB" sz="1200" dirty="0" smtClean="0"/>
              <a:t> </a:t>
            </a:r>
            <a:r>
              <a:rPr lang="en-GB" sz="1200" dirty="0" err="1" smtClean="0"/>
              <a:t>Abertawe</a:t>
            </a:r>
            <a:r>
              <a:rPr lang="en-GB" sz="1200" dirty="0" smtClean="0"/>
              <a:t> </a:t>
            </a:r>
            <a:r>
              <a:rPr lang="en-GB" sz="1200" dirty="0" err="1" smtClean="0"/>
              <a:t>ydw</a:t>
            </a:r>
            <a:r>
              <a:rPr lang="en-GB" sz="1200" dirty="0" smtClean="0"/>
              <a:t>. </a:t>
            </a:r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pPr algn="just"/>
            <a:endParaRPr lang="en-GB" sz="1200" dirty="0"/>
          </a:p>
          <a:p>
            <a:pPr algn="just"/>
            <a:endParaRPr lang="en-GB" sz="1100" dirty="0" smtClean="0"/>
          </a:p>
          <a:p>
            <a:pPr algn="just"/>
            <a:r>
              <a:rPr lang="en-GB" sz="1200" dirty="0" smtClean="0"/>
              <a:t>Mae </a:t>
            </a:r>
            <a:r>
              <a:rPr lang="en-GB" sz="1200" dirty="0" err="1" smtClean="0"/>
              <a:t>gennef</a:t>
            </a:r>
            <a:r>
              <a:rPr lang="en-GB" sz="1200" dirty="0" smtClean="0"/>
              <a:t> </a:t>
            </a:r>
            <a:r>
              <a:rPr lang="en-GB" sz="1200" dirty="0" err="1" smtClean="0"/>
              <a:t>diddordeb</a:t>
            </a:r>
            <a:r>
              <a:rPr lang="en-GB" sz="1200" dirty="0" smtClean="0"/>
              <a:t> </a:t>
            </a:r>
            <a:r>
              <a:rPr lang="en-GB" sz="1200" dirty="0" err="1" smtClean="0"/>
              <a:t>mawr</a:t>
            </a:r>
            <a:r>
              <a:rPr lang="en-GB" sz="1200" dirty="0" smtClean="0"/>
              <a:t> mewn gwyddoniaeth, </a:t>
            </a:r>
            <a:r>
              <a:rPr lang="en-GB" sz="1200" dirty="0" err="1" smtClean="0"/>
              <a:t>hanes</a:t>
            </a:r>
            <a:r>
              <a:rPr lang="en-GB" sz="1200" dirty="0" smtClean="0"/>
              <a:t> ac </a:t>
            </a:r>
            <a:r>
              <a:rPr lang="en-GB" sz="1200" dirty="0" err="1" smtClean="0"/>
              <a:t>prosesau</a:t>
            </a:r>
            <a:r>
              <a:rPr lang="en-GB" sz="1200" dirty="0" smtClean="0"/>
              <a:t> </a:t>
            </a:r>
            <a:r>
              <a:rPr lang="en-GB" sz="1200" dirty="0" err="1" smtClean="0"/>
              <a:t>naturiol</a:t>
            </a:r>
            <a:r>
              <a:rPr lang="en-GB" sz="1200" dirty="0" smtClean="0"/>
              <a:t> y </a:t>
            </a:r>
            <a:r>
              <a:rPr lang="en-GB" sz="1200" dirty="0" err="1" smtClean="0"/>
              <a:t>byd</a:t>
            </a:r>
            <a:r>
              <a:rPr lang="en-GB" sz="1200" dirty="0" smtClean="0"/>
              <a:t> sydd wedi </a:t>
            </a:r>
            <a:r>
              <a:rPr lang="en-GB" sz="1200" dirty="0" err="1" smtClean="0"/>
              <a:t>corffori</a:t>
            </a:r>
            <a:r>
              <a:rPr lang="en-GB" sz="1200" dirty="0" smtClean="0"/>
              <a:t> yn fy </a:t>
            </a:r>
            <a:r>
              <a:rPr lang="en-GB" sz="1200" dirty="0" err="1" smtClean="0"/>
              <a:t>gradd</a:t>
            </a:r>
            <a:r>
              <a:rPr lang="en-GB" sz="1200" dirty="0" smtClean="0"/>
              <a:t>. Rwy’n hefyd yn </a:t>
            </a:r>
            <a:r>
              <a:rPr lang="en-GB" sz="1200" dirty="0" err="1" smtClean="0"/>
              <a:t>ffanatig</a:t>
            </a:r>
            <a:r>
              <a:rPr lang="en-GB" sz="1200" dirty="0" smtClean="0"/>
              <a:t> </a:t>
            </a:r>
            <a:r>
              <a:rPr lang="en-GB" sz="1200" dirty="0" err="1" smtClean="0"/>
              <a:t>chwaraeon</a:t>
            </a:r>
            <a:r>
              <a:rPr lang="en-GB" sz="1200" dirty="0"/>
              <a:t> </a:t>
            </a:r>
            <a:r>
              <a:rPr lang="en-GB" sz="1200" dirty="0" smtClean="0"/>
              <a:t>a </a:t>
            </a:r>
            <a:r>
              <a:rPr lang="en-GB" sz="1200" dirty="0" err="1" smtClean="0"/>
              <a:t>athletaidd</a:t>
            </a:r>
            <a:r>
              <a:rPr lang="en-GB" sz="1200" dirty="0" smtClean="0"/>
              <a:t> sydd wedi </a:t>
            </a:r>
            <a:r>
              <a:rPr lang="en-GB" sz="1200" dirty="0" err="1" smtClean="0"/>
              <a:t>dechrau</a:t>
            </a:r>
            <a:r>
              <a:rPr lang="en-GB" sz="1200" dirty="0" smtClean="0"/>
              <a:t> o </a:t>
            </a:r>
            <a:r>
              <a:rPr lang="en-GB" sz="1200" dirty="0" err="1" smtClean="0"/>
              <a:t>chwarae</a:t>
            </a:r>
            <a:r>
              <a:rPr lang="en-GB" sz="1200" dirty="0" smtClean="0"/>
              <a:t> </a:t>
            </a:r>
            <a:r>
              <a:rPr lang="en-GB" sz="1200" dirty="0" err="1" smtClean="0"/>
              <a:t>rygbi</a:t>
            </a:r>
            <a:r>
              <a:rPr lang="en-GB" sz="1200" dirty="0" smtClean="0"/>
              <a:t> i nifer o </a:t>
            </a:r>
            <a:r>
              <a:rPr lang="en-GB" sz="1200" dirty="0" err="1" smtClean="0"/>
              <a:t>timoedd</a:t>
            </a:r>
            <a:r>
              <a:rPr lang="en-GB" sz="1200" dirty="0" smtClean="0"/>
              <a:t> hyd at </a:t>
            </a:r>
            <a:r>
              <a:rPr lang="en-GB" sz="1200" dirty="0" err="1" smtClean="0"/>
              <a:t>lefel</a:t>
            </a:r>
            <a:r>
              <a:rPr lang="en-GB" sz="1200" dirty="0" smtClean="0"/>
              <a:t> </a:t>
            </a:r>
            <a:r>
              <a:rPr lang="en-GB" sz="1200" dirty="0" err="1" smtClean="0"/>
              <a:t>rhanbarthol</a:t>
            </a:r>
            <a:r>
              <a:rPr lang="en-GB" sz="1200" dirty="0" smtClean="0"/>
              <a:t> </a:t>
            </a:r>
            <a:r>
              <a:rPr lang="en-GB" sz="1200" dirty="0" err="1" smtClean="0"/>
              <a:t>dan</a:t>
            </a:r>
            <a:r>
              <a:rPr lang="en-GB" sz="1200" dirty="0" smtClean="0"/>
              <a:t> 16 </a:t>
            </a:r>
            <a:r>
              <a:rPr lang="en-GB" sz="1200" dirty="0" err="1" smtClean="0"/>
              <a:t>oed</a:t>
            </a:r>
            <a:r>
              <a:rPr lang="en-GB" sz="1200" dirty="0" smtClean="0"/>
              <a:t> y Scarlets yn ogystal a </a:t>
            </a:r>
            <a:r>
              <a:rPr lang="en-GB" sz="1200" dirty="0" err="1" smtClean="0"/>
              <a:t>cystadlu</a:t>
            </a:r>
            <a:r>
              <a:rPr lang="en-GB" sz="1200" dirty="0" smtClean="0"/>
              <a:t> mewn </a:t>
            </a:r>
            <a:r>
              <a:rPr lang="en-GB" sz="1200" dirty="0" err="1" smtClean="0"/>
              <a:t>rasiau</a:t>
            </a:r>
            <a:r>
              <a:rPr lang="en-GB" sz="1200" dirty="0" smtClean="0"/>
              <a:t> </a:t>
            </a:r>
            <a:r>
              <a:rPr lang="en-GB" sz="1200" dirty="0" err="1" smtClean="0"/>
              <a:t>traws</a:t>
            </a:r>
            <a:r>
              <a:rPr lang="en-GB" sz="1200" dirty="0" smtClean="0"/>
              <a:t> </a:t>
            </a:r>
            <a:r>
              <a:rPr lang="en-GB" sz="1200" dirty="0" err="1" smtClean="0"/>
              <a:t>gwlad</a:t>
            </a:r>
            <a:r>
              <a:rPr lang="en-GB" sz="1200" dirty="0" smtClean="0"/>
              <a:t>. Dylanwad mwyaf </a:t>
            </a:r>
            <a:r>
              <a:rPr lang="en-GB" sz="1200" dirty="0" err="1" smtClean="0"/>
              <a:t>arnaf</a:t>
            </a:r>
            <a:r>
              <a:rPr lang="en-GB" sz="1200" dirty="0" smtClean="0"/>
              <a:t> i yw fy </a:t>
            </a:r>
            <a:r>
              <a:rPr lang="en-GB" sz="1200" dirty="0" err="1" smtClean="0"/>
              <a:t>nhad</a:t>
            </a:r>
            <a:r>
              <a:rPr lang="en-GB" sz="1200" dirty="0" smtClean="0"/>
              <a:t> sydd yn </a:t>
            </a:r>
            <a:r>
              <a:rPr lang="en-GB" sz="1200" dirty="0" err="1" smtClean="0"/>
              <a:t>ymladdwr</a:t>
            </a:r>
            <a:r>
              <a:rPr lang="en-GB" sz="1200" dirty="0" smtClean="0"/>
              <a:t> tan </a:t>
            </a:r>
            <a:r>
              <a:rPr lang="en-GB" sz="1200" dirty="0" err="1" smtClean="0"/>
              <a:t>llawn</a:t>
            </a:r>
            <a:r>
              <a:rPr lang="en-GB" sz="1200" dirty="0" smtClean="0"/>
              <a:t> </a:t>
            </a:r>
            <a:r>
              <a:rPr lang="en-GB" sz="1200" dirty="0" err="1" smtClean="0"/>
              <a:t>amser</a:t>
            </a:r>
            <a:r>
              <a:rPr lang="en-GB" sz="1200" dirty="0" smtClean="0"/>
              <a:t> yn Llanelli ac </a:t>
            </a:r>
            <a:r>
              <a:rPr lang="en-GB" sz="1200" dirty="0" err="1" smtClean="0"/>
              <a:t>gobeithio</a:t>
            </a:r>
            <a:r>
              <a:rPr lang="en-GB" sz="1200" dirty="0" smtClean="0"/>
              <a:t> un </a:t>
            </a:r>
            <a:r>
              <a:rPr lang="en-GB" sz="1200" dirty="0" err="1" smtClean="0"/>
              <a:t>dydd</a:t>
            </a:r>
            <a:r>
              <a:rPr lang="en-GB" sz="1200" dirty="0" smtClean="0"/>
              <a:t> </a:t>
            </a:r>
            <a:r>
              <a:rPr lang="en-GB" sz="1200" dirty="0" err="1" smtClean="0"/>
              <a:t>gallwn</a:t>
            </a:r>
            <a:r>
              <a:rPr lang="en-GB" sz="1200" dirty="0" smtClean="0"/>
              <a:t> i hefyd </a:t>
            </a:r>
            <a:r>
              <a:rPr lang="en-GB" sz="1200" dirty="0" err="1" smtClean="0"/>
              <a:t>ymgeisio</a:t>
            </a:r>
            <a:r>
              <a:rPr lang="en-GB" sz="1200" dirty="0" smtClean="0"/>
              <a:t> </a:t>
            </a:r>
            <a:r>
              <a:rPr lang="en-GB" sz="1200" dirty="0" err="1" smtClean="0"/>
              <a:t>helpu</a:t>
            </a:r>
            <a:r>
              <a:rPr lang="en-GB" sz="1200" dirty="0" smtClean="0"/>
              <a:t> eraill yn y </a:t>
            </a:r>
            <a:r>
              <a:rPr lang="en-GB" sz="1200" dirty="0" err="1" smtClean="0"/>
              <a:t>proffesiwn</a:t>
            </a:r>
            <a:r>
              <a:rPr lang="en-GB" sz="1200" dirty="0" smtClean="0"/>
              <a:t> </a:t>
            </a:r>
            <a:r>
              <a:rPr lang="en-GB" sz="1200" dirty="0" err="1" smtClean="0"/>
              <a:t>hynny</a:t>
            </a:r>
            <a:r>
              <a:rPr lang="en-GB" sz="1200" dirty="0" smtClean="0"/>
              <a:t> mewn </a:t>
            </a:r>
            <a:r>
              <a:rPr lang="en-GB" sz="1200" dirty="0" err="1" smtClean="0"/>
              <a:t>rôl</a:t>
            </a:r>
            <a:r>
              <a:rPr lang="en-GB" sz="1200" dirty="0" smtClean="0"/>
              <a:t> rhan </a:t>
            </a:r>
            <a:r>
              <a:rPr lang="en-GB" sz="1200" dirty="0" err="1" smtClean="0"/>
              <a:t>amser</a:t>
            </a:r>
            <a:r>
              <a:rPr lang="en-GB" sz="1200" dirty="0" smtClean="0"/>
              <a:t>.</a:t>
            </a:r>
            <a:endParaRPr lang="en-GB" sz="1600" b="1" u="sng" dirty="0" smtClean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DC883CD3-C83C-4023-86A9-8EB1A4090D56}"/>
              </a:ext>
            </a:extLst>
          </p:cNvPr>
          <p:cNvSpPr txBox="1"/>
          <p:nvPr/>
        </p:nvSpPr>
        <p:spPr>
          <a:xfrm>
            <a:off x="4125200" y="2471375"/>
            <a:ext cx="515948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 smtClean="0">
                <a:solidFill>
                  <a:schemeClr val="bg1"/>
                </a:solidFill>
              </a:rPr>
              <a:t>Profiad</a:t>
            </a:r>
            <a:r>
              <a:rPr lang="en-GB" sz="1400" b="1" u="sng" dirty="0" smtClean="0">
                <a:solidFill>
                  <a:schemeClr val="bg1"/>
                </a:solidFill>
              </a:rPr>
              <a:t> </a:t>
            </a:r>
            <a:r>
              <a:rPr lang="en-GB" sz="1400" b="1" u="sng" dirty="0" err="1" smtClean="0">
                <a:solidFill>
                  <a:schemeClr val="bg1"/>
                </a:solidFill>
              </a:rPr>
              <a:t>addysgu</a:t>
            </a:r>
            <a:r>
              <a:rPr lang="en-GB" sz="1400" b="1" u="sng" dirty="0" smtClean="0">
                <a:solidFill>
                  <a:schemeClr val="bg1"/>
                </a:solidFill>
              </a:rPr>
              <a:t> </a:t>
            </a:r>
            <a:r>
              <a:rPr lang="en-GB" sz="1400" b="1" u="sng" dirty="0" err="1" smtClean="0">
                <a:solidFill>
                  <a:schemeClr val="bg1"/>
                </a:solidFill>
              </a:rPr>
              <a:t>blaenorol</a:t>
            </a:r>
            <a:endParaRPr lang="en-GB" sz="1400" b="1" u="sng" dirty="0" smtClean="0">
              <a:solidFill>
                <a:schemeClr val="bg1"/>
              </a:solidFill>
            </a:endParaRPr>
          </a:p>
          <a:p>
            <a:pPr algn="just"/>
            <a:r>
              <a:rPr lang="en-GB" sz="1200" dirty="0" err="1" smtClean="0">
                <a:solidFill>
                  <a:schemeClr val="bg1"/>
                </a:solidFill>
              </a:rPr>
              <a:t>Rwyf</a:t>
            </a:r>
            <a:r>
              <a:rPr lang="en-GB" sz="1200" dirty="0" smtClean="0">
                <a:solidFill>
                  <a:schemeClr val="bg1"/>
                </a:solidFill>
              </a:rPr>
              <a:t> wedi </a:t>
            </a:r>
            <a:r>
              <a:rPr lang="en-GB" sz="1200" dirty="0" err="1" smtClean="0">
                <a:solidFill>
                  <a:schemeClr val="bg1"/>
                </a:solidFill>
              </a:rPr>
              <a:t>mynychu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proffiad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gwaith</a:t>
            </a:r>
            <a:r>
              <a:rPr lang="en-GB" sz="1200" dirty="0" smtClean="0">
                <a:solidFill>
                  <a:schemeClr val="bg1"/>
                </a:solidFill>
              </a:rPr>
              <a:t> yn </a:t>
            </a:r>
            <a:r>
              <a:rPr lang="en-GB" sz="1200" dirty="0" err="1" smtClean="0">
                <a:solidFill>
                  <a:schemeClr val="bg1"/>
                </a:solidFill>
              </a:rPr>
              <a:t>blaenorol</a:t>
            </a:r>
            <a:r>
              <a:rPr lang="en-GB" sz="1200" dirty="0" smtClean="0">
                <a:solidFill>
                  <a:schemeClr val="bg1"/>
                </a:solidFill>
              </a:rPr>
              <a:t> yn </a:t>
            </a:r>
            <a:r>
              <a:rPr lang="en-GB" sz="1200" dirty="0" err="1" smtClean="0">
                <a:solidFill>
                  <a:schemeClr val="bg1"/>
                </a:solidFill>
              </a:rPr>
              <a:t>ysgolion</a:t>
            </a:r>
            <a:r>
              <a:rPr lang="en-GB" sz="1200" dirty="0" smtClean="0">
                <a:solidFill>
                  <a:schemeClr val="bg1"/>
                </a:solidFill>
              </a:rPr>
              <a:t>, un mewn </a:t>
            </a:r>
            <a:r>
              <a:rPr lang="en-GB" sz="1200" dirty="0" err="1" smtClean="0">
                <a:solidFill>
                  <a:schemeClr val="bg1"/>
                </a:solidFill>
              </a:rPr>
              <a:t>ysgol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cynradd</a:t>
            </a:r>
            <a:r>
              <a:rPr lang="en-GB" sz="1200" dirty="0" smtClean="0">
                <a:solidFill>
                  <a:schemeClr val="bg1"/>
                </a:solidFill>
              </a:rPr>
              <a:t> ac un yn </a:t>
            </a:r>
            <a:r>
              <a:rPr lang="en-GB" sz="1200" dirty="0" err="1" smtClean="0">
                <a:solidFill>
                  <a:schemeClr val="bg1"/>
                </a:solidFill>
              </a:rPr>
              <a:t>ysgol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uwchradd</a:t>
            </a:r>
            <a:r>
              <a:rPr lang="en-GB" sz="1200" dirty="0" smtClean="0">
                <a:solidFill>
                  <a:schemeClr val="bg1"/>
                </a:solidFill>
              </a:rPr>
              <a:t>. </a:t>
            </a:r>
            <a:r>
              <a:rPr lang="en-GB" sz="1200" dirty="0" err="1" smtClean="0">
                <a:solidFill>
                  <a:schemeClr val="bg1"/>
                </a:solidFill>
              </a:rPr>
              <a:t>Roeddwn</a:t>
            </a:r>
            <a:r>
              <a:rPr lang="en-GB" sz="1200" dirty="0" smtClean="0">
                <a:solidFill>
                  <a:schemeClr val="bg1"/>
                </a:solidFill>
              </a:rPr>
              <a:t> i wedi </a:t>
            </a:r>
            <a:r>
              <a:rPr lang="en-GB" sz="1200" dirty="0" err="1" smtClean="0">
                <a:solidFill>
                  <a:schemeClr val="bg1"/>
                </a:solidFill>
              </a:rPr>
              <a:t>gwario</a:t>
            </a:r>
            <a:r>
              <a:rPr lang="en-GB" sz="1200" dirty="0" smtClean="0">
                <a:solidFill>
                  <a:schemeClr val="bg1"/>
                </a:solidFill>
              </a:rPr>
              <a:t> mis yn y </a:t>
            </a:r>
            <a:r>
              <a:rPr lang="en-GB" sz="1200" dirty="0" err="1" smtClean="0">
                <a:solidFill>
                  <a:schemeClr val="bg1"/>
                </a:solidFill>
              </a:rPr>
              <a:t>ddwy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lleoliad</a:t>
            </a:r>
            <a:r>
              <a:rPr lang="en-GB" sz="1200" dirty="0" smtClean="0">
                <a:solidFill>
                  <a:schemeClr val="bg1"/>
                </a:solidFill>
              </a:rPr>
              <a:t> ac </a:t>
            </a:r>
            <a:r>
              <a:rPr lang="en-GB" sz="1200" dirty="0" err="1" smtClean="0">
                <a:solidFill>
                  <a:schemeClr val="bg1"/>
                </a:solidFill>
              </a:rPr>
              <a:t>penderfynnais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dysgu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disgyblion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uwchradd</a:t>
            </a:r>
            <a:r>
              <a:rPr lang="en-GB" sz="1200" dirty="0" smtClean="0">
                <a:solidFill>
                  <a:schemeClr val="bg1"/>
                </a:solidFill>
              </a:rPr>
              <a:t> oherwydd </a:t>
            </a:r>
            <a:r>
              <a:rPr lang="en-GB" sz="1200" dirty="0" err="1" smtClean="0">
                <a:solidFill>
                  <a:schemeClr val="bg1"/>
                </a:solidFill>
              </a:rPr>
              <a:t>roedd</a:t>
            </a:r>
            <a:r>
              <a:rPr lang="en-GB" sz="1200" dirty="0" smtClean="0">
                <a:solidFill>
                  <a:schemeClr val="bg1"/>
                </a:solidFill>
              </a:rPr>
              <a:t> </a:t>
            </a:r>
            <a:r>
              <a:rPr lang="en-GB" sz="1200" dirty="0" err="1" smtClean="0">
                <a:solidFill>
                  <a:schemeClr val="bg1"/>
                </a:solidFill>
              </a:rPr>
              <a:t>yna</a:t>
            </a:r>
            <a:r>
              <a:rPr lang="en-GB" sz="1200" dirty="0" smtClean="0">
                <a:solidFill>
                  <a:schemeClr val="bg1"/>
                </a:solidFill>
              </a:rPr>
              <a:t> mwy o </a:t>
            </a:r>
            <a:r>
              <a:rPr lang="en-GB" sz="1200" dirty="0" err="1" smtClean="0">
                <a:solidFill>
                  <a:schemeClr val="bg1"/>
                </a:solidFill>
              </a:rPr>
              <a:t>cyfle</a:t>
            </a:r>
            <a:r>
              <a:rPr lang="en-GB" sz="1200" dirty="0" smtClean="0">
                <a:solidFill>
                  <a:schemeClr val="bg1"/>
                </a:solidFill>
              </a:rPr>
              <a:t> i </a:t>
            </a:r>
            <a:r>
              <a:rPr lang="en-GB" sz="1200" dirty="0" err="1" smtClean="0">
                <a:solidFill>
                  <a:schemeClr val="bg1"/>
                </a:solidFill>
              </a:rPr>
              <a:t>ddysgu</a:t>
            </a:r>
            <a:r>
              <a:rPr lang="en-GB" sz="1200" dirty="0" smtClean="0">
                <a:solidFill>
                  <a:schemeClr val="bg1"/>
                </a:solidFill>
              </a:rPr>
              <a:t> fy </a:t>
            </a:r>
            <a:r>
              <a:rPr lang="en-GB" sz="1200" dirty="0" err="1" smtClean="0">
                <a:solidFill>
                  <a:schemeClr val="bg1"/>
                </a:solidFill>
              </a:rPr>
              <a:t>diddordeb</a:t>
            </a:r>
            <a:r>
              <a:rPr lang="en-GB" sz="1200" dirty="0" smtClean="0">
                <a:solidFill>
                  <a:schemeClr val="bg1"/>
                </a:solidFill>
              </a:rPr>
              <a:t> sef pwnc </a:t>
            </a:r>
            <a:r>
              <a:rPr lang="en-GB" sz="1200" dirty="0" err="1" smtClean="0">
                <a:solidFill>
                  <a:schemeClr val="bg1"/>
                </a:solidFill>
              </a:rPr>
              <a:t>Daearyddiaeth</a:t>
            </a:r>
            <a:r>
              <a:rPr lang="en-GB" sz="1200" dirty="0" smtClean="0">
                <a:solidFill>
                  <a:schemeClr val="bg1"/>
                </a:solidFill>
              </a:rPr>
              <a:t>.</a:t>
            </a:r>
            <a:endParaRPr lang="en-GB" sz="1000" dirty="0">
              <a:solidFill>
                <a:schemeClr val="bg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197" y="4396801"/>
            <a:ext cx="5159484" cy="2319587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790B48A9-DCB0-4E73-BD5B-5F3E3E50BE70}"/>
              </a:ext>
            </a:extLst>
          </p:cNvPr>
          <p:cNvSpPr txBox="1"/>
          <p:nvPr/>
        </p:nvSpPr>
        <p:spPr>
          <a:xfrm>
            <a:off x="4125197" y="4396801"/>
            <a:ext cx="5159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 smtClean="0"/>
              <a:t>Rhesymau</a:t>
            </a:r>
            <a:r>
              <a:rPr lang="en-GB" sz="1400" b="1" u="sng" dirty="0" smtClean="0"/>
              <a:t> dros </a:t>
            </a:r>
            <a:r>
              <a:rPr lang="en-GB" sz="1400" b="1" u="sng" dirty="0" err="1" smtClean="0"/>
              <a:t>ddewis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addysgu</a:t>
            </a:r>
            <a:r>
              <a:rPr lang="en-GB" sz="1400" b="1" u="sng" dirty="0" smtClean="0"/>
              <a:t> fel </a:t>
            </a:r>
            <a:r>
              <a:rPr lang="en-GB" sz="1400" b="1" u="sng" dirty="0" err="1" smtClean="0"/>
              <a:t>proffesiwn</a:t>
            </a:r>
            <a:endParaRPr lang="en-GB" sz="1400" b="1" u="sng" dirty="0" smtClean="0"/>
          </a:p>
          <a:p>
            <a:pPr algn="just"/>
            <a:r>
              <a:rPr lang="en-GB" sz="1200" dirty="0" smtClean="0"/>
              <a:t>Y </a:t>
            </a:r>
            <a:r>
              <a:rPr lang="en-GB" sz="1200" dirty="0" err="1" smtClean="0"/>
              <a:t>rheswm</a:t>
            </a:r>
            <a:r>
              <a:rPr lang="en-GB" sz="1200" dirty="0" smtClean="0"/>
              <a:t> mwyaf am dewis </a:t>
            </a:r>
            <a:r>
              <a:rPr lang="en-GB" sz="1200" dirty="0" err="1" smtClean="0"/>
              <a:t>addysgu</a:t>
            </a:r>
            <a:r>
              <a:rPr lang="en-GB" sz="1200" dirty="0" smtClean="0"/>
              <a:t> yw </a:t>
            </a:r>
            <a:r>
              <a:rPr lang="en-GB" sz="1200" dirty="0" err="1" smtClean="0"/>
              <a:t>profiadau</a:t>
            </a:r>
            <a:r>
              <a:rPr lang="en-GB" sz="1200" dirty="0" smtClean="0"/>
              <a:t> </a:t>
            </a:r>
            <a:r>
              <a:rPr lang="en-GB" sz="1200" dirty="0" err="1" smtClean="0"/>
              <a:t>blaenorol</a:t>
            </a:r>
            <a:r>
              <a:rPr lang="en-GB" sz="1200" dirty="0" smtClean="0"/>
              <a:t> fy </a:t>
            </a:r>
            <a:r>
              <a:rPr lang="en-GB" sz="1200" dirty="0" err="1" smtClean="0"/>
              <a:t>hun</a:t>
            </a:r>
            <a:r>
              <a:rPr lang="en-GB" sz="1200" dirty="0" smtClean="0"/>
              <a:t> mewn yr </a:t>
            </a:r>
            <a:r>
              <a:rPr lang="en-GB" sz="1200" dirty="0" err="1" smtClean="0"/>
              <a:t>ysgol</a:t>
            </a:r>
            <a:r>
              <a:rPr lang="en-GB" sz="1200" dirty="0" smtClean="0"/>
              <a:t> </a:t>
            </a:r>
            <a:r>
              <a:rPr lang="en-GB" sz="1200" dirty="0" err="1" smtClean="0"/>
              <a:t>uwchradd</a:t>
            </a:r>
            <a:r>
              <a:rPr lang="en-GB" sz="1200" dirty="0" smtClean="0"/>
              <a:t>. </a:t>
            </a:r>
            <a:r>
              <a:rPr lang="en-GB" sz="1200" dirty="0" err="1" smtClean="0"/>
              <a:t>Roedd</a:t>
            </a:r>
            <a:r>
              <a:rPr lang="en-GB" sz="1200" dirty="0" smtClean="0"/>
              <a:t> </a:t>
            </a:r>
            <a:r>
              <a:rPr lang="en-GB" sz="1200" dirty="0" err="1" smtClean="0"/>
              <a:t>yna</a:t>
            </a:r>
            <a:r>
              <a:rPr lang="en-GB" sz="1200" dirty="0" smtClean="0"/>
              <a:t> un </a:t>
            </a:r>
            <a:r>
              <a:rPr lang="en-GB" sz="1200" dirty="0" err="1" smtClean="0"/>
              <a:t>athro</a:t>
            </a:r>
            <a:r>
              <a:rPr lang="en-GB" sz="1200" dirty="0" smtClean="0"/>
              <a:t> </a:t>
            </a:r>
            <a:r>
              <a:rPr lang="en-GB" sz="1200" dirty="0" err="1" smtClean="0"/>
              <a:t>ffiseg</a:t>
            </a:r>
            <a:r>
              <a:rPr lang="en-GB" sz="1200" dirty="0" smtClean="0"/>
              <a:t> a </a:t>
            </a:r>
            <a:r>
              <a:rPr lang="en-GB" sz="1200" dirty="0" err="1" smtClean="0"/>
              <a:t>wnaeth</a:t>
            </a:r>
            <a:r>
              <a:rPr lang="en-GB" sz="1200" dirty="0" smtClean="0"/>
              <a:t> </a:t>
            </a:r>
            <a:r>
              <a:rPr lang="en-GB" sz="1200" dirty="0" err="1" smtClean="0"/>
              <a:t>ysbrydoli</a:t>
            </a:r>
            <a:r>
              <a:rPr lang="en-GB" sz="1200" dirty="0" smtClean="0"/>
              <a:t> fi i </a:t>
            </a:r>
            <a:r>
              <a:rPr lang="en-GB" sz="1200" dirty="0" err="1" smtClean="0"/>
              <a:t>hoffi</a:t>
            </a:r>
            <a:r>
              <a:rPr lang="en-GB" sz="1200" dirty="0" smtClean="0"/>
              <a:t> </a:t>
            </a:r>
            <a:r>
              <a:rPr lang="en-GB" sz="1200" dirty="0" err="1" smtClean="0"/>
              <a:t>ffiseg</a:t>
            </a:r>
            <a:r>
              <a:rPr lang="en-GB" sz="1200" dirty="0" smtClean="0"/>
              <a:t> hyd yn </a:t>
            </a:r>
            <a:r>
              <a:rPr lang="en-GB" sz="1200" dirty="0" err="1" smtClean="0"/>
              <a:t>oed</a:t>
            </a:r>
            <a:r>
              <a:rPr lang="en-GB" sz="1200" dirty="0" smtClean="0"/>
              <a:t> </a:t>
            </a:r>
            <a:r>
              <a:rPr lang="en-GB" sz="1200" dirty="0" err="1" smtClean="0"/>
              <a:t>pryd</a:t>
            </a:r>
            <a:r>
              <a:rPr lang="en-GB" sz="1200" dirty="0" smtClean="0"/>
              <a:t> </a:t>
            </a:r>
            <a:r>
              <a:rPr lang="en-GB" sz="1200" dirty="0" err="1" smtClean="0"/>
              <a:t>roeddwn</a:t>
            </a:r>
            <a:r>
              <a:rPr lang="en-GB" sz="1200" dirty="0" smtClean="0"/>
              <a:t> i yn </a:t>
            </a:r>
            <a:r>
              <a:rPr lang="en-GB" sz="1200" dirty="0" err="1" smtClean="0"/>
              <a:t>gweld</a:t>
            </a:r>
            <a:r>
              <a:rPr lang="en-GB" sz="1200" dirty="0" smtClean="0"/>
              <a:t> yn </a:t>
            </a:r>
            <a:r>
              <a:rPr lang="en-GB" sz="1200" dirty="0" err="1" smtClean="0"/>
              <a:t>galed</a:t>
            </a:r>
            <a:r>
              <a:rPr lang="en-GB" sz="1200" dirty="0" smtClean="0"/>
              <a:t>. </a:t>
            </a:r>
            <a:r>
              <a:rPr lang="en-GB" sz="1200" dirty="0" err="1" smtClean="0"/>
              <a:t>Roedd</a:t>
            </a:r>
            <a:r>
              <a:rPr lang="en-GB" sz="1200" dirty="0" smtClean="0"/>
              <a:t> yr </a:t>
            </a:r>
            <a:r>
              <a:rPr lang="en-GB" sz="1200" dirty="0" err="1" smtClean="0"/>
              <a:t>athro</a:t>
            </a:r>
            <a:r>
              <a:rPr lang="en-GB" sz="1200" dirty="0" smtClean="0"/>
              <a:t> hyn yn defnyddio technegau a oedd yn </a:t>
            </a:r>
            <a:r>
              <a:rPr lang="en-GB" sz="1200" dirty="0" err="1" smtClean="0"/>
              <a:t>helpu</a:t>
            </a:r>
            <a:r>
              <a:rPr lang="en-GB" sz="1200" dirty="0" smtClean="0"/>
              <a:t> </a:t>
            </a:r>
            <a:r>
              <a:rPr lang="en-GB" sz="1200" dirty="0" err="1" smtClean="0"/>
              <a:t>ni</a:t>
            </a:r>
            <a:r>
              <a:rPr lang="en-GB" sz="1200" dirty="0" smtClean="0"/>
              <a:t> i </a:t>
            </a:r>
            <a:r>
              <a:rPr lang="en-GB" sz="1200" dirty="0" err="1" smtClean="0"/>
              <a:t>ddysgu</a:t>
            </a:r>
            <a:r>
              <a:rPr lang="en-GB" sz="1200" dirty="0" smtClean="0"/>
              <a:t> fel </a:t>
            </a:r>
            <a:r>
              <a:rPr lang="en-GB" sz="1200" dirty="0" err="1" smtClean="0"/>
              <a:t>asesu</a:t>
            </a:r>
            <a:r>
              <a:rPr lang="en-GB" sz="1200" dirty="0" smtClean="0"/>
              <a:t> </a:t>
            </a:r>
            <a:r>
              <a:rPr lang="en-GB" sz="1200" dirty="0" err="1" smtClean="0"/>
              <a:t>ein</a:t>
            </a:r>
            <a:r>
              <a:rPr lang="en-GB" sz="1200" dirty="0" smtClean="0"/>
              <a:t> </a:t>
            </a:r>
            <a:r>
              <a:rPr lang="en-GB" sz="1200" dirty="0" err="1" smtClean="0"/>
              <a:t>dealldwriaeth</a:t>
            </a:r>
            <a:r>
              <a:rPr lang="en-GB" sz="1200" dirty="0" smtClean="0"/>
              <a:t> gyda </a:t>
            </a:r>
            <a:r>
              <a:rPr lang="en-GB" sz="1200" dirty="0" err="1" smtClean="0"/>
              <a:t>byrddiau</a:t>
            </a:r>
            <a:r>
              <a:rPr lang="en-GB" sz="1200" dirty="0" smtClean="0"/>
              <a:t> </a:t>
            </a:r>
            <a:r>
              <a:rPr lang="en-GB" sz="1200" dirty="0" err="1" smtClean="0"/>
              <a:t>gwyn</a:t>
            </a:r>
            <a:r>
              <a:rPr lang="en-GB" sz="1200" dirty="0" smtClean="0"/>
              <a:t> </a:t>
            </a:r>
            <a:r>
              <a:rPr lang="en-GB" sz="1200" dirty="0" err="1" smtClean="0"/>
              <a:t>bach</a:t>
            </a:r>
            <a:r>
              <a:rPr lang="en-GB" sz="1200" dirty="0" smtClean="0"/>
              <a:t> a </a:t>
            </a:r>
            <a:r>
              <a:rPr lang="en-GB" sz="1200" dirty="0" err="1" smtClean="0"/>
              <a:t>roeddwn</a:t>
            </a:r>
            <a:r>
              <a:rPr lang="en-GB" sz="1200" dirty="0" smtClean="0"/>
              <a:t> i yn </a:t>
            </a:r>
            <a:r>
              <a:rPr lang="en-GB" sz="1200" dirty="0" err="1" smtClean="0"/>
              <a:t>hoff</a:t>
            </a:r>
            <a:r>
              <a:rPr lang="en-GB" sz="1200" dirty="0" smtClean="0"/>
              <a:t> iawn </a:t>
            </a:r>
            <a:r>
              <a:rPr lang="en-GB" sz="1200" dirty="0" err="1" smtClean="0"/>
              <a:t>ohono</a:t>
            </a:r>
            <a:r>
              <a:rPr lang="en-GB" sz="1200" dirty="0" smtClean="0"/>
              <a:t>. Hefyd rydw i wedi dewis mynd i mewn i </a:t>
            </a:r>
            <a:r>
              <a:rPr lang="en-GB" sz="1200" dirty="0" err="1" smtClean="0"/>
              <a:t>ddysgu</a:t>
            </a:r>
            <a:r>
              <a:rPr lang="en-GB" sz="1200" dirty="0" smtClean="0"/>
              <a:t> oherwydd rwy’n </a:t>
            </a:r>
            <a:r>
              <a:rPr lang="en-GB" sz="1200" dirty="0" err="1" smtClean="0"/>
              <a:t>angerddol</a:t>
            </a:r>
            <a:r>
              <a:rPr lang="en-GB" sz="1200" dirty="0" smtClean="0"/>
              <a:t> am fy pwnc ac angen </a:t>
            </a:r>
            <a:r>
              <a:rPr lang="en-GB" sz="1200" dirty="0" err="1" smtClean="0"/>
              <a:t>ysbrydoli</a:t>
            </a:r>
            <a:r>
              <a:rPr lang="en-GB" sz="1200" dirty="0" smtClean="0"/>
              <a:t> </a:t>
            </a:r>
            <a:r>
              <a:rPr lang="en-GB" sz="1200" dirty="0" err="1" smtClean="0"/>
              <a:t>disgyblion</a:t>
            </a:r>
            <a:r>
              <a:rPr lang="en-GB" sz="1200" dirty="0" smtClean="0"/>
              <a:t> ac </a:t>
            </a:r>
            <a:r>
              <a:rPr lang="en-GB" sz="1200" dirty="0" err="1" smtClean="0"/>
              <a:t>pwyslesio’r</a:t>
            </a:r>
            <a:r>
              <a:rPr lang="en-GB" sz="1200" dirty="0" smtClean="0"/>
              <a:t> </a:t>
            </a:r>
            <a:r>
              <a:rPr lang="en-GB" sz="1200" dirty="0" err="1" smtClean="0"/>
              <a:t>pwysigrwydd</a:t>
            </a:r>
            <a:r>
              <a:rPr lang="en-GB" sz="1200" dirty="0" smtClean="0"/>
              <a:t> o cynhesu </a:t>
            </a:r>
            <a:r>
              <a:rPr lang="en-GB" sz="1200" dirty="0" err="1" smtClean="0"/>
              <a:t>byd</a:t>
            </a:r>
            <a:r>
              <a:rPr lang="en-GB" sz="1200" dirty="0" smtClean="0"/>
              <a:t> </a:t>
            </a:r>
            <a:r>
              <a:rPr lang="en-GB" sz="1200" dirty="0" err="1" smtClean="0"/>
              <a:t>eang</a:t>
            </a:r>
            <a:r>
              <a:rPr lang="en-GB" sz="1200" dirty="0" smtClean="0"/>
              <a:t> a newid hinsawdd i’r </a:t>
            </a:r>
            <a:r>
              <a:rPr lang="en-GB" sz="1200" dirty="0" err="1" smtClean="0"/>
              <a:t>cenhedlaeth</a:t>
            </a:r>
            <a:r>
              <a:rPr lang="en-GB" sz="1200" dirty="0" smtClean="0"/>
              <a:t> </a:t>
            </a:r>
            <a:r>
              <a:rPr lang="en-GB" sz="1200" dirty="0" err="1" smtClean="0"/>
              <a:t>nesaf</a:t>
            </a:r>
            <a:r>
              <a:rPr lang="en-GB" sz="1200" dirty="0" smtClean="0"/>
              <a:t>. </a:t>
            </a:r>
            <a:endParaRPr lang="en-GB" sz="1200" dirty="0" smtClean="0"/>
          </a:p>
          <a:p>
            <a:endParaRPr lang="en-GB" sz="1100" dirty="0"/>
          </a:p>
          <a:p>
            <a:pPr marL="228600" indent="-228600">
              <a:buAutoNum type="arabicParenR"/>
            </a:pPr>
            <a:endParaRPr lang="en-GB" sz="11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7683" y="137563"/>
            <a:ext cx="2553988" cy="3393349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9B5B33C0-C8D5-40A4-8E7B-A15741A16A2F}"/>
              </a:ext>
            </a:extLst>
          </p:cNvPr>
          <p:cNvSpPr txBox="1"/>
          <p:nvPr/>
        </p:nvSpPr>
        <p:spPr>
          <a:xfrm>
            <a:off x="9497683" y="216742"/>
            <a:ext cx="255398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/>
              <a:t>Y math o </a:t>
            </a:r>
            <a:r>
              <a:rPr lang="en-GB" sz="1400" b="1" u="sng" dirty="0" err="1" smtClean="0"/>
              <a:t>athro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hoffaf</a:t>
            </a:r>
            <a:r>
              <a:rPr lang="en-GB" sz="1400" b="1" u="sng" dirty="0" smtClean="0"/>
              <a:t> bod</a:t>
            </a:r>
          </a:p>
          <a:p>
            <a:pPr algn="just"/>
            <a:r>
              <a:rPr lang="en-GB" sz="1200" dirty="0" smtClean="0"/>
              <a:t>Rwy’n </a:t>
            </a:r>
            <a:r>
              <a:rPr lang="en-GB" sz="1200" dirty="0" err="1" smtClean="0"/>
              <a:t>gobeithio</a:t>
            </a:r>
            <a:r>
              <a:rPr lang="en-GB" sz="1200" dirty="0" smtClean="0"/>
              <a:t> fy </a:t>
            </a:r>
            <a:r>
              <a:rPr lang="en-GB" sz="1200" dirty="0" err="1" smtClean="0"/>
              <a:t>mhod</a:t>
            </a:r>
            <a:r>
              <a:rPr lang="en-GB" sz="1200" dirty="0" smtClean="0"/>
              <a:t> </a:t>
            </a:r>
            <a:r>
              <a:rPr lang="en-GB" sz="1200" dirty="0" err="1" smtClean="0"/>
              <a:t>i’n</a:t>
            </a:r>
            <a:r>
              <a:rPr lang="en-GB" sz="1200" dirty="0" smtClean="0"/>
              <a:t> gallu fod yn </a:t>
            </a:r>
            <a:r>
              <a:rPr lang="en-GB" sz="1200" dirty="0" err="1" smtClean="0"/>
              <a:t>athro</a:t>
            </a:r>
            <a:r>
              <a:rPr lang="en-GB" sz="1200" dirty="0" smtClean="0"/>
              <a:t> sydd yn </a:t>
            </a:r>
            <a:r>
              <a:rPr lang="en-GB" sz="1200" dirty="0" err="1" smtClean="0"/>
              <a:t>hybu</a:t>
            </a:r>
            <a:r>
              <a:rPr lang="en-GB" sz="1200" dirty="0" smtClean="0"/>
              <a:t> </a:t>
            </a:r>
            <a:r>
              <a:rPr lang="en-GB" sz="1200" dirty="0" err="1" smtClean="0"/>
              <a:t>creadigrwydd</a:t>
            </a:r>
            <a:r>
              <a:rPr lang="en-GB" sz="1200" dirty="0" smtClean="0"/>
              <a:t> a </a:t>
            </a:r>
            <a:r>
              <a:rPr lang="en-GB" sz="1200" dirty="0" err="1" smtClean="0"/>
              <a:t>ymwybodaeth</a:t>
            </a:r>
            <a:r>
              <a:rPr lang="en-GB" sz="1200" dirty="0" smtClean="0"/>
              <a:t> o </a:t>
            </a:r>
            <a:r>
              <a:rPr lang="en-GB" sz="1200" dirty="0" err="1" smtClean="0"/>
              <a:t>fewn</a:t>
            </a:r>
            <a:r>
              <a:rPr lang="en-GB" sz="1200" dirty="0" smtClean="0"/>
              <a:t> fy </a:t>
            </a:r>
            <a:r>
              <a:rPr lang="en-GB" sz="1200" dirty="0" err="1" smtClean="0"/>
              <a:t>mhwnc</a:t>
            </a:r>
            <a:r>
              <a:rPr lang="en-GB" sz="1200" dirty="0" smtClean="0"/>
              <a:t> ac i </a:t>
            </a:r>
            <a:r>
              <a:rPr lang="en-GB" sz="1200" dirty="0" err="1" smtClean="0"/>
              <a:t>ddisgyblion</a:t>
            </a:r>
            <a:r>
              <a:rPr lang="en-GB" sz="1200" dirty="0" smtClean="0"/>
              <a:t> </a:t>
            </a:r>
            <a:r>
              <a:rPr lang="en-GB" sz="1200" dirty="0" err="1" smtClean="0"/>
              <a:t>deall</a:t>
            </a:r>
            <a:r>
              <a:rPr lang="en-GB" sz="1200" dirty="0" smtClean="0"/>
              <a:t> yr </a:t>
            </a:r>
            <a:r>
              <a:rPr lang="en-GB" sz="1200" dirty="0" err="1" smtClean="0"/>
              <a:t>pwysigrwydd</a:t>
            </a:r>
            <a:r>
              <a:rPr lang="en-GB" sz="1200" dirty="0" smtClean="0"/>
              <a:t> o’r </a:t>
            </a:r>
            <a:r>
              <a:rPr lang="en-GB" sz="1200" dirty="0" err="1" smtClean="0"/>
              <a:t>prosesau</a:t>
            </a:r>
            <a:r>
              <a:rPr lang="en-GB" sz="1200" dirty="0" smtClean="0"/>
              <a:t> a fydd yn  </a:t>
            </a:r>
            <a:r>
              <a:rPr lang="en-GB" sz="1200" dirty="0" err="1" smtClean="0"/>
              <a:t>digrwydd</a:t>
            </a:r>
            <a:r>
              <a:rPr lang="en-GB" sz="1200" dirty="0" smtClean="0"/>
              <a:t> yn </a:t>
            </a:r>
            <a:r>
              <a:rPr lang="en-GB" sz="1200" dirty="0" err="1" smtClean="0"/>
              <a:t>ein</a:t>
            </a:r>
            <a:r>
              <a:rPr lang="en-GB" sz="1200" dirty="0" smtClean="0"/>
              <a:t> dyfodol. Rwy’n </a:t>
            </a:r>
            <a:r>
              <a:rPr lang="en-GB" sz="1200" dirty="0" err="1" smtClean="0"/>
              <a:t>gobeithio</a:t>
            </a:r>
            <a:r>
              <a:rPr lang="en-GB" sz="1200" dirty="0" smtClean="0"/>
              <a:t> gwneud hyn drwy defnyddio technegau a fydd yn gwneud fy </a:t>
            </a:r>
            <a:r>
              <a:rPr lang="en-GB" sz="1200" dirty="0" err="1" smtClean="0"/>
              <a:t>gwersi’n</a:t>
            </a:r>
            <a:r>
              <a:rPr lang="en-GB" sz="1200" dirty="0" smtClean="0"/>
              <a:t> </a:t>
            </a:r>
            <a:r>
              <a:rPr lang="en-GB" sz="1200" dirty="0" err="1" smtClean="0"/>
              <a:t>rhai</a:t>
            </a:r>
            <a:r>
              <a:rPr lang="en-GB" sz="1200" dirty="0" smtClean="0"/>
              <a:t> sy’n </a:t>
            </a:r>
            <a:r>
              <a:rPr lang="en-GB" sz="1200" dirty="0" err="1" smtClean="0"/>
              <a:t>ysbrydoli</a:t>
            </a:r>
            <a:r>
              <a:rPr lang="en-GB" sz="1200" dirty="0" smtClean="0"/>
              <a:t> a </a:t>
            </a:r>
            <a:r>
              <a:rPr lang="en-GB" sz="1200" dirty="0" err="1" smtClean="0"/>
              <a:t>creu</a:t>
            </a:r>
            <a:r>
              <a:rPr lang="en-GB" sz="1200" dirty="0" smtClean="0"/>
              <a:t> </a:t>
            </a:r>
            <a:r>
              <a:rPr lang="en-GB" sz="1200" dirty="0" err="1" smtClean="0"/>
              <a:t>awyrgylch</a:t>
            </a:r>
            <a:r>
              <a:rPr lang="en-GB" sz="1200" dirty="0" smtClean="0"/>
              <a:t> </a:t>
            </a:r>
            <a:r>
              <a:rPr lang="en-GB" sz="1200" dirty="0" err="1" smtClean="0"/>
              <a:t>dysgu</a:t>
            </a:r>
            <a:r>
              <a:rPr lang="en-GB" sz="1200" dirty="0" smtClean="0"/>
              <a:t> da. Yn </a:t>
            </a:r>
            <a:r>
              <a:rPr lang="en-GB" sz="1200" dirty="0" err="1" smtClean="0"/>
              <a:t>bennaf</a:t>
            </a:r>
            <a:r>
              <a:rPr lang="en-GB" sz="1200" dirty="0" smtClean="0"/>
              <a:t> y </a:t>
            </a:r>
            <a:r>
              <a:rPr lang="en-GB" sz="1200" dirty="0" err="1" smtClean="0"/>
              <a:t>nôd</a:t>
            </a:r>
            <a:r>
              <a:rPr lang="en-GB" sz="1200" dirty="0" smtClean="0"/>
              <a:t> </a:t>
            </a:r>
            <a:r>
              <a:rPr lang="en-GB" sz="1200" dirty="0" err="1" smtClean="0"/>
              <a:t>i’w</a:t>
            </a:r>
            <a:r>
              <a:rPr lang="en-GB" sz="1200" dirty="0" smtClean="0"/>
              <a:t> </a:t>
            </a:r>
            <a:r>
              <a:rPr lang="en-GB" sz="1200" dirty="0" err="1" smtClean="0"/>
              <a:t>dysgu</a:t>
            </a:r>
            <a:r>
              <a:rPr lang="en-GB" sz="1200" dirty="0" smtClean="0"/>
              <a:t> </a:t>
            </a:r>
            <a:r>
              <a:rPr lang="en-GB" sz="1200" dirty="0" err="1" smtClean="0"/>
              <a:t>sgiliau</a:t>
            </a:r>
            <a:r>
              <a:rPr lang="en-GB" sz="1200" dirty="0" smtClean="0"/>
              <a:t> </a:t>
            </a:r>
            <a:r>
              <a:rPr lang="en-GB" sz="1200" dirty="0" err="1" smtClean="0"/>
              <a:t>bywyd</a:t>
            </a:r>
            <a:r>
              <a:rPr lang="en-GB" sz="1200" dirty="0" smtClean="0"/>
              <a:t> a </a:t>
            </a:r>
            <a:r>
              <a:rPr lang="en-GB" sz="1200" dirty="0" err="1" smtClean="0"/>
              <a:t>fyddwn</a:t>
            </a:r>
            <a:r>
              <a:rPr lang="en-GB" sz="1200" dirty="0" smtClean="0"/>
              <a:t> yn defnyddio ar ôl </a:t>
            </a:r>
            <a:r>
              <a:rPr lang="en-GB" sz="1200" dirty="0" err="1" smtClean="0"/>
              <a:t>gadael</a:t>
            </a:r>
            <a:r>
              <a:rPr lang="en-GB" sz="1200" dirty="0" smtClean="0"/>
              <a:t> yr </a:t>
            </a:r>
            <a:r>
              <a:rPr lang="en-GB" sz="1200" dirty="0" err="1" smtClean="0"/>
              <a:t>ysgol</a:t>
            </a:r>
            <a:r>
              <a:rPr lang="en-GB" sz="1200" dirty="0" smtClean="0"/>
              <a:t>.</a:t>
            </a:r>
            <a:endParaRPr lang="en-GB" sz="1200" dirty="0"/>
          </a:p>
          <a:p>
            <a:pPr marL="228600" indent="-228600">
              <a:buAutoNum type="arabicParenR"/>
            </a:pPr>
            <a:endParaRPr lang="en-GB" sz="1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7683" y="3680747"/>
            <a:ext cx="2553988" cy="303564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4B893A5-04B7-4831-9F75-23466AF3DA69}"/>
              </a:ext>
            </a:extLst>
          </p:cNvPr>
          <p:cNvSpPr txBox="1"/>
          <p:nvPr/>
        </p:nvSpPr>
        <p:spPr>
          <a:xfrm>
            <a:off x="9497683" y="3702481"/>
            <a:ext cx="222920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 smtClean="0"/>
              <a:t>Meysydd</a:t>
            </a:r>
            <a:r>
              <a:rPr lang="en-GB" sz="1400" b="1" u="sng" dirty="0" smtClean="0"/>
              <a:t> / </a:t>
            </a:r>
            <a:r>
              <a:rPr lang="en-GB" sz="1400" b="1" u="sng" dirty="0" err="1" smtClean="0"/>
              <a:t>pynciau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medraf</a:t>
            </a:r>
            <a:r>
              <a:rPr lang="en-GB" sz="1400" b="1" u="sng" dirty="0" smtClean="0"/>
              <a:t> eu </a:t>
            </a:r>
            <a:r>
              <a:rPr lang="en-GB" sz="1400" b="1" u="sng" dirty="0" err="1" smtClean="0"/>
              <a:t>haddysgu</a:t>
            </a:r>
            <a:endParaRPr lang="en-GB" sz="1400" b="1" u="sng" dirty="0" smtClean="0"/>
          </a:p>
          <a:p>
            <a:pPr algn="just"/>
            <a:r>
              <a:rPr lang="en-GB" sz="1200" dirty="0"/>
              <a:t>Rwy’n </a:t>
            </a:r>
            <a:r>
              <a:rPr lang="en-GB" sz="1200" dirty="0" err="1"/>
              <a:t>astudio</a:t>
            </a:r>
            <a:r>
              <a:rPr lang="en-GB" sz="1200" dirty="0"/>
              <a:t> i fod yn </a:t>
            </a:r>
            <a:r>
              <a:rPr lang="en-GB" sz="1200" dirty="0" err="1"/>
              <a:t>athro</a:t>
            </a:r>
            <a:r>
              <a:rPr lang="en-GB" sz="1200" dirty="0"/>
              <a:t> </a:t>
            </a:r>
            <a:r>
              <a:rPr lang="en-GB" sz="1200" dirty="0" err="1"/>
              <a:t>Daearyddiaeth</a:t>
            </a:r>
            <a:r>
              <a:rPr lang="en-GB" sz="1200" dirty="0"/>
              <a:t> ar hyn o </a:t>
            </a:r>
            <a:r>
              <a:rPr lang="en-GB" sz="1200" dirty="0" err="1"/>
              <a:t>bryd</a:t>
            </a:r>
            <a:r>
              <a:rPr lang="en-GB" sz="1200" dirty="0"/>
              <a:t> ac yn gallu </a:t>
            </a:r>
            <a:r>
              <a:rPr lang="en-GB" sz="1200" dirty="0" err="1"/>
              <a:t>gweld</a:t>
            </a:r>
            <a:r>
              <a:rPr lang="en-GB" sz="1200" dirty="0"/>
              <a:t> y </a:t>
            </a:r>
            <a:r>
              <a:rPr lang="en-GB" sz="1200" dirty="0" err="1"/>
              <a:t>pwysigrwydd</a:t>
            </a:r>
            <a:r>
              <a:rPr lang="en-GB" sz="1200" dirty="0"/>
              <a:t> </a:t>
            </a:r>
            <a:r>
              <a:rPr lang="en-GB" sz="1200" dirty="0" err="1"/>
              <a:t>arolwg</a:t>
            </a:r>
            <a:r>
              <a:rPr lang="en-GB" sz="1200" dirty="0"/>
              <a:t> Donaldson ac </a:t>
            </a:r>
            <a:r>
              <a:rPr lang="en-GB" sz="1200" dirty="0" err="1"/>
              <a:t>cyfrifoldeb</a:t>
            </a:r>
            <a:r>
              <a:rPr lang="en-GB" sz="1200" dirty="0"/>
              <a:t> pob </a:t>
            </a:r>
            <a:r>
              <a:rPr lang="en-GB" sz="1200" dirty="0" err="1"/>
              <a:t>athro</a:t>
            </a:r>
            <a:r>
              <a:rPr lang="en-GB" sz="1200" dirty="0"/>
              <a:t> i </a:t>
            </a:r>
            <a:r>
              <a:rPr lang="en-GB" sz="1200" dirty="0" err="1"/>
              <a:t>ddysgu</a:t>
            </a:r>
            <a:r>
              <a:rPr lang="en-GB" sz="1200" dirty="0"/>
              <a:t> </a:t>
            </a:r>
            <a:r>
              <a:rPr lang="en-GB" sz="1200" dirty="0" err="1"/>
              <a:t>punciau</a:t>
            </a:r>
            <a:r>
              <a:rPr lang="en-GB" sz="1200" dirty="0"/>
              <a:t> eraill. Wrth dweud hyn rwy’n </a:t>
            </a:r>
            <a:r>
              <a:rPr lang="en-GB" sz="1200" dirty="0" err="1"/>
              <a:t>awyddus</a:t>
            </a:r>
            <a:r>
              <a:rPr lang="en-GB" sz="1200" dirty="0"/>
              <a:t> i </a:t>
            </a:r>
            <a:r>
              <a:rPr lang="en-GB" sz="1200" dirty="0" err="1"/>
              <a:t>medri</a:t>
            </a:r>
            <a:r>
              <a:rPr lang="en-GB" sz="1200" dirty="0"/>
              <a:t> </a:t>
            </a:r>
            <a:r>
              <a:rPr lang="en-GB" sz="1200" dirty="0" err="1"/>
              <a:t>dysgu</a:t>
            </a:r>
            <a:r>
              <a:rPr lang="en-GB" sz="1200" dirty="0"/>
              <a:t> </a:t>
            </a:r>
            <a:r>
              <a:rPr lang="en-GB" sz="1200" dirty="0" err="1"/>
              <a:t>cemeg</a:t>
            </a:r>
            <a:r>
              <a:rPr lang="en-GB" sz="1200" dirty="0"/>
              <a:t> ac os bydd angen.</a:t>
            </a:r>
          </a:p>
          <a:p>
            <a:endParaRPr lang="en-GB" sz="1200" dirty="0" smtClean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197" y="150767"/>
            <a:ext cx="5159483" cy="202308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DC883CD3-C83C-4023-86A9-8EB1A4090D56}"/>
              </a:ext>
            </a:extLst>
          </p:cNvPr>
          <p:cNvSpPr txBox="1"/>
          <p:nvPr/>
        </p:nvSpPr>
        <p:spPr>
          <a:xfrm>
            <a:off x="4125197" y="141796"/>
            <a:ext cx="508781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 smtClean="0"/>
              <a:t>Cefndir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academaidd</a:t>
            </a:r>
            <a:endParaRPr lang="en-GB" sz="1400" b="1" u="sng" dirty="0" smtClean="0"/>
          </a:p>
          <a:p>
            <a:pPr algn="just"/>
            <a:r>
              <a:rPr lang="en-GB" sz="1200" dirty="0" smtClean="0"/>
              <a:t>Fy </a:t>
            </a:r>
            <a:r>
              <a:rPr lang="en-GB" sz="1200" dirty="0" err="1" smtClean="0"/>
              <a:t>ysgol</a:t>
            </a:r>
            <a:r>
              <a:rPr lang="en-GB" sz="1200" dirty="0" smtClean="0"/>
              <a:t> </a:t>
            </a:r>
            <a:r>
              <a:rPr lang="en-GB" sz="1200" dirty="0" err="1" smtClean="0"/>
              <a:t>cynradd</a:t>
            </a:r>
            <a:r>
              <a:rPr lang="en-GB" sz="1200" dirty="0" smtClean="0"/>
              <a:t> i oedd </a:t>
            </a:r>
            <a:r>
              <a:rPr lang="en-GB" sz="1200" dirty="0" err="1" smtClean="0"/>
              <a:t>ysgol</a:t>
            </a:r>
            <a:r>
              <a:rPr lang="en-GB" sz="1200" dirty="0" smtClean="0"/>
              <a:t> </a:t>
            </a:r>
            <a:r>
              <a:rPr lang="en-GB" sz="1200" dirty="0" err="1" smtClean="0"/>
              <a:t>gynradd</a:t>
            </a:r>
            <a:r>
              <a:rPr lang="en-GB" sz="1200" dirty="0" smtClean="0"/>
              <a:t> </a:t>
            </a:r>
            <a:r>
              <a:rPr lang="en-GB" sz="1200" dirty="0" err="1" smtClean="0"/>
              <a:t>Llechyfedach</a:t>
            </a:r>
            <a:r>
              <a:rPr lang="en-GB" sz="1200" dirty="0" smtClean="0"/>
              <a:t> yn </a:t>
            </a:r>
            <a:r>
              <a:rPr lang="en-GB" sz="1200" dirty="0" err="1" smtClean="0"/>
              <a:t>Tymbl</a:t>
            </a:r>
            <a:r>
              <a:rPr lang="en-GB" sz="1200" dirty="0" smtClean="0"/>
              <a:t> </a:t>
            </a:r>
            <a:r>
              <a:rPr lang="en-GB" sz="1200" dirty="0" err="1" smtClean="0"/>
              <a:t>uchaf</a:t>
            </a:r>
            <a:r>
              <a:rPr lang="en-GB" sz="1200" dirty="0" smtClean="0"/>
              <a:t> </a:t>
            </a:r>
            <a:r>
              <a:rPr lang="en-GB" sz="1200" dirty="0" err="1" smtClean="0"/>
              <a:t>cyn</a:t>
            </a:r>
            <a:r>
              <a:rPr lang="en-GB" sz="1200" dirty="0" smtClean="0"/>
              <a:t> </a:t>
            </a:r>
            <a:r>
              <a:rPr lang="en-GB" sz="1200" dirty="0" err="1" smtClean="0"/>
              <a:t>symud</a:t>
            </a:r>
            <a:r>
              <a:rPr lang="en-GB" sz="1200" dirty="0" smtClean="0"/>
              <a:t> at </a:t>
            </a:r>
            <a:r>
              <a:rPr lang="en-GB" sz="1200" dirty="0" err="1" smtClean="0"/>
              <a:t>ysgol</a:t>
            </a:r>
            <a:r>
              <a:rPr lang="en-GB" sz="1200" dirty="0" smtClean="0"/>
              <a:t> </a:t>
            </a:r>
            <a:r>
              <a:rPr lang="en-GB" sz="1200" dirty="0" err="1" smtClean="0"/>
              <a:t>uwchradd</a:t>
            </a:r>
            <a:r>
              <a:rPr lang="en-GB" sz="1200" dirty="0" smtClean="0"/>
              <a:t> </a:t>
            </a:r>
            <a:r>
              <a:rPr lang="en-GB" sz="1200" dirty="0" err="1" smtClean="0"/>
              <a:t>Maes</a:t>
            </a:r>
            <a:r>
              <a:rPr lang="en-GB" sz="1200" dirty="0" smtClean="0"/>
              <a:t> yr </a:t>
            </a:r>
            <a:r>
              <a:rPr lang="en-GB" sz="1200" dirty="0" err="1" smtClean="0"/>
              <a:t>Yrfa</a:t>
            </a:r>
            <a:r>
              <a:rPr lang="en-GB" sz="1200" dirty="0" smtClean="0"/>
              <a:t> am </a:t>
            </a:r>
            <a:r>
              <a:rPr lang="en-GB" sz="1200" dirty="0" err="1" smtClean="0"/>
              <a:t>addysg</a:t>
            </a:r>
            <a:r>
              <a:rPr lang="en-GB" sz="1200" dirty="0" smtClean="0"/>
              <a:t> </a:t>
            </a:r>
            <a:r>
              <a:rPr lang="en-GB" sz="1200" dirty="0" err="1" smtClean="0"/>
              <a:t>uwchradd</a:t>
            </a:r>
            <a:r>
              <a:rPr lang="en-GB" sz="1200" dirty="0" smtClean="0"/>
              <a:t>. </a:t>
            </a:r>
            <a:r>
              <a:rPr lang="en-GB" sz="1200" dirty="0" err="1" smtClean="0"/>
              <a:t>Yma</a:t>
            </a:r>
            <a:r>
              <a:rPr lang="en-GB" sz="1200" dirty="0" smtClean="0"/>
              <a:t> </a:t>
            </a:r>
            <a:r>
              <a:rPr lang="en-GB" sz="1200" dirty="0" err="1" smtClean="0"/>
              <a:t>roeddwn</a:t>
            </a:r>
            <a:r>
              <a:rPr lang="en-GB" sz="1200" dirty="0" smtClean="0"/>
              <a:t> i wedi </a:t>
            </a:r>
            <a:r>
              <a:rPr lang="en-GB" sz="1200" dirty="0" err="1" smtClean="0"/>
              <a:t>astudio</a:t>
            </a:r>
            <a:r>
              <a:rPr lang="en-GB" sz="1200" dirty="0" smtClean="0"/>
              <a:t> </a:t>
            </a:r>
            <a:r>
              <a:rPr lang="en-GB" sz="1200" dirty="0" err="1" smtClean="0"/>
              <a:t>lefelau</a:t>
            </a:r>
            <a:r>
              <a:rPr lang="en-GB" sz="1200" dirty="0" smtClean="0"/>
              <a:t> A yn </a:t>
            </a:r>
            <a:r>
              <a:rPr lang="en-GB" sz="1200" dirty="0" err="1" smtClean="0"/>
              <a:t>Cemeg</a:t>
            </a:r>
            <a:r>
              <a:rPr lang="en-GB" sz="1200" dirty="0" smtClean="0"/>
              <a:t>, </a:t>
            </a:r>
            <a:r>
              <a:rPr lang="en-GB" sz="1200" dirty="0" err="1" smtClean="0"/>
              <a:t>Daearyddiaeth</a:t>
            </a:r>
            <a:r>
              <a:rPr lang="en-GB" sz="1200" dirty="0" smtClean="0"/>
              <a:t>, </a:t>
            </a:r>
            <a:r>
              <a:rPr lang="en-GB" sz="1200" dirty="0" err="1" smtClean="0"/>
              <a:t>Ffiseg</a:t>
            </a:r>
            <a:r>
              <a:rPr lang="en-GB" sz="1200" dirty="0" smtClean="0"/>
              <a:t> a’r </a:t>
            </a:r>
            <a:r>
              <a:rPr lang="en-GB" sz="1200" dirty="0" err="1" smtClean="0"/>
              <a:t>Bagoloriaeth</a:t>
            </a:r>
            <a:r>
              <a:rPr lang="en-GB" sz="1200" dirty="0" smtClean="0"/>
              <a:t> </a:t>
            </a:r>
            <a:r>
              <a:rPr lang="en-GB" sz="1200" dirty="0" err="1" smtClean="0"/>
              <a:t>Cymraeg</a:t>
            </a:r>
            <a:r>
              <a:rPr lang="en-GB" sz="1200" dirty="0" smtClean="0"/>
              <a:t> yn ogystal a </a:t>
            </a:r>
            <a:r>
              <a:rPr lang="en-GB" sz="1200" dirty="0" err="1" smtClean="0"/>
              <a:t>chwarae</a:t>
            </a:r>
            <a:r>
              <a:rPr lang="en-GB" sz="1200" dirty="0" smtClean="0"/>
              <a:t> i </a:t>
            </a:r>
            <a:r>
              <a:rPr lang="en-GB" sz="1200" dirty="0" err="1" smtClean="0"/>
              <a:t>tim</a:t>
            </a:r>
            <a:r>
              <a:rPr lang="en-GB" sz="1200" dirty="0" smtClean="0"/>
              <a:t> cyntaf </a:t>
            </a:r>
            <a:r>
              <a:rPr lang="en-GB" sz="1200" dirty="0" err="1" smtClean="0"/>
              <a:t>rygbi</a:t>
            </a:r>
            <a:r>
              <a:rPr lang="en-GB" sz="1200" dirty="0" smtClean="0"/>
              <a:t> a </a:t>
            </a:r>
            <a:r>
              <a:rPr lang="en-GB" sz="1200" dirty="0" err="1" smtClean="0"/>
              <a:t>pel-droed</a:t>
            </a:r>
            <a:r>
              <a:rPr lang="en-GB" sz="1200" dirty="0"/>
              <a:t> </a:t>
            </a:r>
            <a:r>
              <a:rPr lang="en-GB" sz="1200" dirty="0" smtClean="0"/>
              <a:t>yr </a:t>
            </a:r>
            <a:r>
              <a:rPr lang="en-GB" sz="1200" dirty="0" err="1" smtClean="0"/>
              <a:t>ysgol</a:t>
            </a:r>
            <a:r>
              <a:rPr lang="en-GB" sz="1200" dirty="0" smtClean="0"/>
              <a:t>. </a:t>
            </a:r>
            <a:r>
              <a:rPr lang="en-GB" sz="1200" dirty="0" err="1" smtClean="0"/>
              <a:t>Yna</a:t>
            </a:r>
            <a:r>
              <a:rPr lang="en-GB" sz="1200" dirty="0" smtClean="0"/>
              <a:t> </a:t>
            </a:r>
            <a:r>
              <a:rPr lang="en-GB" sz="1200" dirty="0" err="1" smtClean="0"/>
              <a:t>gwnes</a:t>
            </a:r>
            <a:r>
              <a:rPr lang="en-GB" sz="1200" dirty="0" smtClean="0"/>
              <a:t> i </a:t>
            </a:r>
            <a:r>
              <a:rPr lang="en-GB" sz="1200" dirty="0" err="1" smtClean="0"/>
              <a:t>symud</a:t>
            </a:r>
            <a:r>
              <a:rPr lang="en-GB" sz="1200" dirty="0" smtClean="0"/>
              <a:t> at </a:t>
            </a:r>
            <a:r>
              <a:rPr lang="en-GB" sz="1200" dirty="0" err="1" smtClean="0"/>
              <a:t>astudio</a:t>
            </a:r>
            <a:r>
              <a:rPr lang="en-GB" sz="1200" dirty="0" smtClean="0"/>
              <a:t> </a:t>
            </a:r>
            <a:r>
              <a:rPr lang="en-GB" sz="1200" dirty="0" err="1" smtClean="0"/>
              <a:t>gradd</a:t>
            </a:r>
            <a:r>
              <a:rPr lang="en-GB" sz="1200" dirty="0" smtClean="0"/>
              <a:t> mewn </a:t>
            </a:r>
            <a:r>
              <a:rPr lang="en-GB" sz="1200" dirty="0" err="1" smtClean="0"/>
              <a:t>Daearyddiaeth</a:t>
            </a:r>
            <a:r>
              <a:rPr lang="en-GB" sz="1200" dirty="0" smtClean="0"/>
              <a:t> </a:t>
            </a:r>
            <a:r>
              <a:rPr lang="en-GB" sz="1200" dirty="0" err="1" smtClean="0"/>
              <a:t>ffisegol</a:t>
            </a:r>
            <a:r>
              <a:rPr lang="en-GB" sz="1200" dirty="0" smtClean="0"/>
              <a:t> ym </a:t>
            </a:r>
            <a:r>
              <a:rPr lang="en-GB" sz="1200" dirty="0" err="1" smtClean="0"/>
              <a:t>mhrifysgol</a:t>
            </a:r>
            <a:r>
              <a:rPr lang="en-GB" sz="1200" dirty="0" smtClean="0"/>
              <a:t> </a:t>
            </a:r>
            <a:r>
              <a:rPr lang="en-GB" sz="1200" dirty="0" err="1" smtClean="0"/>
              <a:t>Abertawe</a:t>
            </a:r>
            <a:r>
              <a:rPr lang="en-GB" sz="1200" dirty="0" smtClean="0"/>
              <a:t> </a:t>
            </a:r>
            <a:r>
              <a:rPr lang="en-GB" sz="1200" dirty="0" err="1" smtClean="0"/>
              <a:t>ble</a:t>
            </a:r>
            <a:r>
              <a:rPr lang="en-GB" sz="1200" dirty="0" smtClean="0"/>
              <a:t> </a:t>
            </a:r>
            <a:r>
              <a:rPr lang="en-GB" sz="1200" dirty="0" err="1" smtClean="0"/>
              <a:t>graddiais</a:t>
            </a:r>
            <a:r>
              <a:rPr lang="en-GB" sz="1200" dirty="0" smtClean="0"/>
              <a:t> gyda 2.1 </a:t>
            </a:r>
            <a:r>
              <a:rPr lang="en-GB" sz="1200" dirty="0" err="1" smtClean="0"/>
              <a:t>cyn</a:t>
            </a:r>
            <a:r>
              <a:rPr lang="en-GB" sz="1200" dirty="0" smtClean="0"/>
              <a:t> </a:t>
            </a:r>
            <a:r>
              <a:rPr lang="en-GB" sz="1200" dirty="0" err="1" smtClean="0"/>
              <a:t>dechrau</a:t>
            </a:r>
            <a:r>
              <a:rPr lang="en-GB" sz="1200" dirty="0" smtClean="0"/>
              <a:t> </a:t>
            </a:r>
            <a:r>
              <a:rPr lang="en-GB" sz="1200" dirty="0" err="1" smtClean="0"/>
              <a:t>astudio’r</a:t>
            </a:r>
            <a:r>
              <a:rPr lang="en-GB" sz="1200" dirty="0" smtClean="0"/>
              <a:t> </a:t>
            </a:r>
            <a:r>
              <a:rPr lang="en-GB" sz="1200" dirty="0" err="1" smtClean="0"/>
              <a:t>cwrs</a:t>
            </a:r>
            <a:r>
              <a:rPr lang="en-GB" sz="1200" dirty="0" smtClean="0"/>
              <a:t> TAR </a:t>
            </a:r>
            <a:r>
              <a:rPr lang="en-GB" sz="1200" dirty="0" err="1" smtClean="0"/>
              <a:t>uwchradd</a:t>
            </a:r>
            <a:r>
              <a:rPr lang="en-GB" sz="1200" dirty="0" smtClean="0"/>
              <a:t> </a:t>
            </a:r>
            <a:r>
              <a:rPr lang="en-GB" sz="1200" dirty="0" err="1" smtClean="0"/>
              <a:t>Daearyddiaeth</a:t>
            </a:r>
            <a:r>
              <a:rPr lang="en-GB" sz="1200" dirty="0" smtClean="0"/>
              <a:t> yn </a:t>
            </a:r>
            <a:r>
              <a:rPr lang="en-GB" sz="1200" dirty="0" err="1" smtClean="0"/>
              <a:t>prifysgol</a:t>
            </a:r>
            <a:r>
              <a:rPr lang="en-GB" sz="1200" dirty="0" smtClean="0"/>
              <a:t> y </a:t>
            </a:r>
            <a:r>
              <a:rPr lang="en-GB" sz="1200" dirty="0" err="1" smtClean="0"/>
              <a:t>Drindod</a:t>
            </a:r>
            <a:r>
              <a:rPr lang="en-GB" sz="1200" dirty="0" smtClean="0"/>
              <a:t> </a:t>
            </a:r>
            <a:r>
              <a:rPr lang="en-GB" sz="1200" dirty="0" err="1" smtClean="0"/>
              <a:t>Dewi</a:t>
            </a:r>
            <a:r>
              <a:rPr lang="en-GB" sz="1200" dirty="0" smtClean="0"/>
              <a:t> </a:t>
            </a:r>
            <a:r>
              <a:rPr lang="en-GB" sz="1200" dirty="0" err="1" smtClean="0"/>
              <a:t>Sant</a:t>
            </a:r>
            <a:r>
              <a:rPr lang="en-GB" sz="1200" dirty="0" smtClean="0"/>
              <a:t>.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59" y="1600408"/>
            <a:ext cx="2831630" cy="27598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201</TotalTime>
  <Words>503</Words>
  <Application>Microsoft Office PowerPoint</Application>
  <PresentationFormat>Custom</PresentationFormat>
  <Paragraphs>29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Verve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dion lewis</cp:lastModifiedBy>
  <cp:revision>15</cp:revision>
  <dcterms:created xsi:type="dcterms:W3CDTF">2019-09-05T20:58:34Z</dcterms:created>
  <dcterms:modified xsi:type="dcterms:W3CDTF">2019-10-03T17:33:34Z</dcterms:modified>
</cp:coreProperties>
</file>