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changesInfos/changesInfo1.xml" ContentType="application/vnd.ms-powerpoint.changes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autoCompressPictures="0">
  <p:sldMasterIdLst>
    <p:sldMasterId id="2147483648" r:id="rId1"/>
  </p:sldMasterIdLst>
  <p:sldIdLst>
    <p:sldId id="256" r:id="rId2"/>
    <p:sldId id="265" r:id="rId3"/>
    <p:sldId id="273" r:id="rId4"/>
    <p:sldId id="257" r:id="rId5"/>
    <p:sldId id="271" r:id="rId6"/>
    <p:sldId id="260" r:id="rId7"/>
    <p:sldId id="262" r:id="rId8"/>
    <p:sldId id="263" r:id="rId9"/>
    <p:sldId id="267" r:id="rId10"/>
    <p:sldId id="270" r:id="rId11"/>
    <p:sldId id="274" r:id="rId12"/>
    <p:sldId id="264" r:id="rId13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23015" autoAdjust="0"/>
    <p:restoredTop sz="94660"/>
  </p:normalViewPr>
  <p:slideViewPr>
    <p:cSldViewPr snapToGrid="0">
      <p:cViewPr varScale="1">
        <p:scale>
          <a:sx n="72" d="100"/>
          <a:sy n="72" d="100"/>
        </p:scale>
        <p:origin x="330" y="66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microsoft.com/office/2016/11/relationships/changesInfo" Target="changesInfos/changesInfo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viewProps" Target="view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presProps" Target="presProps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Coral Hooper" userId="8d38c4ae3cc84831" providerId="LiveId" clId="{77105B4F-1EA4-4481-871F-F55E1016D92C}"/>
    <pc:docChg chg="custSel addSld delSld modSld">
      <pc:chgData name="Coral Hooper" userId="8d38c4ae3cc84831" providerId="LiveId" clId="{77105B4F-1EA4-4481-871F-F55E1016D92C}" dt="2018-02-16T09:27:50.968" v="273" actId="20577"/>
      <pc:docMkLst>
        <pc:docMk/>
      </pc:docMkLst>
      <pc:sldChg chg="del">
        <pc:chgData name="Coral Hooper" userId="8d38c4ae3cc84831" providerId="LiveId" clId="{77105B4F-1EA4-4481-871F-F55E1016D92C}" dt="2018-02-15T17:17:09.139" v="19" actId="2696"/>
        <pc:sldMkLst>
          <pc:docMk/>
          <pc:sldMk cId="1851717835" sldId="259"/>
        </pc:sldMkLst>
      </pc:sldChg>
      <pc:sldChg chg="delSp modSp del">
        <pc:chgData name="Coral Hooper" userId="8d38c4ae3cc84831" providerId="LiveId" clId="{77105B4F-1EA4-4481-871F-F55E1016D92C}" dt="2018-02-15T17:17:12.188" v="20" actId="2696"/>
        <pc:sldMkLst>
          <pc:docMk/>
          <pc:sldMk cId="900660668" sldId="261"/>
        </pc:sldMkLst>
        <pc:spChg chg="del mod">
          <ac:chgData name="Coral Hooper" userId="8d38c4ae3cc84831" providerId="LiveId" clId="{77105B4F-1EA4-4481-871F-F55E1016D92C}" dt="2018-02-15T17:16:40.732" v="18" actId="2696"/>
          <ac:spMkLst>
            <pc:docMk/>
            <pc:sldMk cId="900660668" sldId="261"/>
            <ac:spMk id="3" creationId="{BF6958CD-FD62-42EA-AC93-AF7E1F31AC03}"/>
          </ac:spMkLst>
        </pc:spChg>
        <pc:picChg chg="del">
          <ac:chgData name="Coral Hooper" userId="8d38c4ae3cc84831" providerId="LiveId" clId="{77105B4F-1EA4-4481-871F-F55E1016D92C}" dt="2018-02-15T17:16:31.562" v="14" actId="478"/>
          <ac:picMkLst>
            <pc:docMk/>
            <pc:sldMk cId="900660668" sldId="261"/>
            <ac:picMk id="2" creationId="{8A30C3A1-FAA4-492F-9391-4585D91D7D56}"/>
          </ac:picMkLst>
        </pc:picChg>
      </pc:sldChg>
      <pc:sldChg chg="addSp delSp modSp">
        <pc:chgData name="Coral Hooper" userId="8d38c4ae3cc84831" providerId="LiveId" clId="{77105B4F-1EA4-4481-871F-F55E1016D92C}" dt="2018-02-15T23:17:19.636" v="238" actId="1076"/>
        <pc:sldMkLst>
          <pc:docMk/>
          <pc:sldMk cId="3032783083" sldId="262"/>
        </pc:sldMkLst>
        <pc:spChg chg="mod">
          <ac:chgData name="Coral Hooper" userId="8d38c4ae3cc84831" providerId="LiveId" clId="{77105B4F-1EA4-4481-871F-F55E1016D92C}" dt="2018-02-15T22:01:37.474" v="213" actId="1076"/>
          <ac:spMkLst>
            <pc:docMk/>
            <pc:sldMk cId="3032783083" sldId="262"/>
            <ac:spMk id="2" creationId="{2987DC87-2BF6-437B-B1B1-0C0A19CEB862}"/>
          </ac:spMkLst>
        </pc:spChg>
        <pc:spChg chg="add del">
          <ac:chgData name="Coral Hooper" userId="8d38c4ae3cc84831" providerId="LiveId" clId="{77105B4F-1EA4-4481-871F-F55E1016D92C}" dt="2018-02-15T23:17:03.358" v="236" actId="478"/>
          <ac:spMkLst>
            <pc:docMk/>
            <pc:sldMk cId="3032783083" sldId="262"/>
            <ac:spMk id="3" creationId="{39197ABA-6AAD-4BF6-9B02-1AB1E669DC65}"/>
          </ac:spMkLst>
        </pc:spChg>
        <pc:picChg chg="add mod">
          <ac:chgData name="Coral Hooper" userId="8d38c4ae3cc84831" providerId="LiveId" clId="{77105B4F-1EA4-4481-871F-F55E1016D92C}" dt="2018-02-15T22:01:32.336" v="212" actId="1076"/>
          <ac:picMkLst>
            <pc:docMk/>
            <pc:sldMk cId="3032783083" sldId="262"/>
            <ac:picMk id="4" creationId="{DAE2DA7B-AC43-49D4-9049-038962CD9EA5}"/>
          </ac:picMkLst>
        </pc:picChg>
        <pc:picChg chg="add mod">
          <ac:chgData name="Coral Hooper" userId="8d38c4ae3cc84831" providerId="LiveId" clId="{77105B4F-1EA4-4481-871F-F55E1016D92C}" dt="2018-02-15T23:17:19.636" v="238" actId="1076"/>
          <ac:picMkLst>
            <pc:docMk/>
            <pc:sldMk cId="3032783083" sldId="262"/>
            <ac:picMk id="5" creationId="{F31837A5-FCAF-47D7-AE16-FC7F6DDFBF94}"/>
          </ac:picMkLst>
        </pc:picChg>
        <pc:picChg chg="add del mod">
          <ac:chgData name="Coral Hooper" userId="8d38c4ae3cc84831" providerId="LiveId" clId="{77105B4F-1EA4-4481-871F-F55E1016D92C}" dt="2018-02-15T23:14:51.870" v="234" actId="478"/>
          <ac:picMkLst>
            <pc:docMk/>
            <pc:sldMk cId="3032783083" sldId="262"/>
            <ac:picMk id="6" creationId="{C527ED61-F98D-45CA-8324-ADEA4F71138F}"/>
          </ac:picMkLst>
        </pc:picChg>
      </pc:sldChg>
      <pc:sldChg chg="addSp modSp">
        <pc:chgData name="Coral Hooper" userId="8d38c4ae3cc84831" providerId="LiveId" clId="{77105B4F-1EA4-4481-871F-F55E1016D92C}" dt="2018-02-16T09:27:50.968" v="273" actId="20577"/>
        <pc:sldMkLst>
          <pc:docMk/>
          <pc:sldMk cId="218863476" sldId="263"/>
        </pc:sldMkLst>
        <pc:spChg chg="add mod">
          <ac:chgData name="Coral Hooper" userId="8d38c4ae3cc84831" providerId="LiveId" clId="{77105B4F-1EA4-4481-871F-F55E1016D92C}" dt="2018-02-16T09:27:50.968" v="273" actId="20577"/>
          <ac:spMkLst>
            <pc:docMk/>
            <pc:sldMk cId="218863476" sldId="263"/>
            <ac:spMk id="2" creationId="{985C6A3F-6086-4668-B7EC-B52D509D53A8}"/>
          </ac:spMkLst>
        </pc:spChg>
      </pc:sldChg>
      <pc:sldChg chg="modSp">
        <pc:chgData name="Coral Hooper" userId="8d38c4ae3cc84831" providerId="LiveId" clId="{77105B4F-1EA4-4481-871F-F55E1016D92C}" dt="2018-02-15T17:38:44.104" v="135" actId="27636"/>
        <pc:sldMkLst>
          <pc:docMk/>
          <pc:sldMk cId="1231633201" sldId="264"/>
        </pc:sldMkLst>
        <pc:spChg chg="mod">
          <ac:chgData name="Coral Hooper" userId="8d38c4ae3cc84831" providerId="LiveId" clId="{77105B4F-1EA4-4481-871F-F55E1016D92C}" dt="2018-02-15T17:38:44.104" v="135" actId="27636"/>
          <ac:spMkLst>
            <pc:docMk/>
            <pc:sldMk cId="1231633201" sldId="264"/>
            <ac:spMk id="3" creationId="{AE83FA69-AD09-4366-BE97-7C2A6C66DB33}"/>
          </ac:spMkLst>
        </pc:spChg>
      </pc:sldChg>
      <pc:sldChg chg="addSp delSp modSp">
        <pc:chgData name="Coral Hooper" userId="8d38c4ae3cc84831" providerId="LiveId" clId="{77105B4F-1EA4-4481-871F-F55E1016D92C}" dt="2018-02-15T17:47:51.235" v="199" actId="1076"/>
        <pc:sldMkLst>
          <pc:docMk/>
          <pc:sldMk cId="2714660391" sldId="265"/>
        </pc:sldMkLst>
        <pc:spChg chg="mod">
          <ac:chgData name="Coral Hooper" userId="8d38c4ae3cc84831" providerId="LiveId" clId="{77105B4F-1EA4-4481-871F-F55E1016D92C}" dt="2018-02-15T17:47:47.807" v="198" actId="1076"/>
          <ac:spMkLst>
            <pc:docMk/>
            <pc:sldMk cId="2714660391" sldId="265"/>
            <ac:spMk id="2" creationId="{DD1953D7-D73D-4199-99A8-8458E222A3ED}"/>
          </ac:spMkLst>
        </pc:spChg>
        <pc:spChg chg="add del">
          <ac:chgData name="Coral Hooper" userId="8d38c4ae3cc84831" providerId="LiveId" clId="{77105B4F-1EA4-4481-871F-F55E1016D92C}" dt="2018-02-15T17:47:06.703" v="189" actId="1076"/>
          <ac:spMkLst>
            <pc:docMk/>
            <pc:sldMk cId="2714660391" sldId="265"/>
            <ac:spMk id="3" creationId="{30F7BA9F-EE83-4B0D-B048-CBCE2628753B}"/>
          </ac:spMkLst>
        </pc:spChg>
        <pc:spChg chg="add del mod">
          <ac:chgData name="Coral Hooper" userId="8d38c4ae3cc84831" providerId="LiveId" clId="{77105B4F-1EA4-4481-871F-F55E1016D92C}" dt="2018-02-15T17:47:12.311" v="192" actId="478"/>
          <ac:spMkLst>
            <pc:docMk/>
            <pc:sldMk cId="2714660391" sldId="265"/>
            <ac:spMk id="4" creationId="{A1E26D0E-998E-4BD6-9C7B-83813B72143A}"/>
          </ac:spMkLst>
        </pc:spChg>
        <pc:picChg chg="add mod">
          <ac:chgData name="Coral Hooper" userId="8d38c4ae3cc84831" providerId="LiveId" clId="{77105B4F-1EA4-4481-871F-F55E1016D92C}" dt="2018-02-15T17:47:51.235" v="199" actId="1076"/>
          <ac:picMkLst>
            <pc:docMk/>
            <pc:sldMk cId="2714660391" sldId="265"/>
            <ac:picMk id="6" creationId="{20F4A79A-7C64-495B-AF36-E58052EDD2F8}"/>
          </ac:picMkLst>
        </pc:picChg>
      </pc:sldChg>
      <pc:sldChg chg="modSp">
        <pc:chgData name="Coral Hooper" userId="8d38c4ae3cc84831" providerId="LiveId" clId="{77105B4F-1EA4-4481-871F-F55E1016D92C}" dt="2018-02-15T23:17:35.292" v="239" actId="20577"/>
        <pc:sldMkLst>
          <pc:docMk/>
          <pc:sldMk cId="3483950057" sldId="267"/>
        </pc:sldMkLst>
        <pc:spChg chg="mod">
          <ac:chgData name="Coral Hooper" userId="8d38c4ae3cc84831" providerId="LiveId" clId="{77105B4F-1EA4-4481-871F-F55E1016D92C}" dt="2018-02-15T23:17:35.292" v="239" actId="20577"/>
          <ac:spMkLst>
            <pc:docMk/>
            <pc:sldMk cId="3483950057" sldId="267"/>
            <ac:spMk id="2" creationId="{96E998E1-4E3C-4E12-97AB-7222EBF88DFD}"/>
          </ac:spMkLst>
        </pc:spChg>
      </pc:sldChg>
      <pc:sldChg chg="del">
        <pc:chgData name="Coral Hooper" userId="8d38c4ae3cc84831" providerId="LiveId" clId="{77105B4F-1EA4-4481-871F-F55E1016D92C}" dt="2018-02-15T22:09:30.896" v="233" actId="2696"/>
        <pc:sldMkLst>
          <pc:docMk/>
          <pc:sldMk cId="1711608720" sldId="268"/>
        </pc:sldMkLst>
      </pc:sldChg>
      <pc:sldChg chg="delSp modSp del">
        <pc:chgData name="Coral Hooper" userId="8d38c4ae3cc84831" providerId="LiveId" clId="{77105B4F-1EA4-4481-871F-F55E1016D92C}" dt="2018-02-15T17:58:18.664" v="208" actId="2696"/>
        <pc:sldMkLst>
          <pc:docMk/>
          <pc:sldMk cId="3828654882" sldId="269"/>
        </pc:sldMkLst>
        <pc:picChg chg="del mod">
          <ac:chgData name="Coral Hooper" userId="8d38c4ae3cc84831" providerId="LiveId" clId="{77105B4F-1EA4-4481-871F-F55E1016D92C}" dt="2018-02-15T17:17:27.856" v="22" actId="478"/>
          <ac:picMkLst>
            <pc:docMk/>
            <pc:sldMk cId="3828654882" sldId="269"/>
            <ac:picMk id="3" creationId="{BCE5FDBD-E077-48E9-8398-9395737B9CC2}"/>
          </ac:picMkLst>
        </pc:picChg>
      </pc:sldChg>
      <pc:sldChg chg="addSp delSp modSp add">
        <pc:chgData name="Coral Hooper" userId="8d38c4ae3cc84831" providerId="LiveId" clId="{77105B4F-1EA4-4481-871F-F55E1016D92C}" dt="2018-02-15T22:06:29.695" v="228" actId="478"/>
        <pc:sldMkLst>
          <pc:docMk/>
          <pc:sldMk cId="1641597758" sldId="270"/>
        </pc:sldMkLst>
        <pc:spChg chg="del mod">
          <ac:chgData name="Coral Hooper" userId="8d38c4ae3cc84831" providerId="LiveId" clId="{77105B4F-1EA4-4481-871F-F55E1016D92C}" dt="2018-02-15T22:06:27.626" v="227" actId="478"/>
          <ac:spMkLst>
            <pc:docMk/>
            <pc:sldMk cId="1641597758" sldId="270"/>
            <ac:spMk id="2" creationId="{5255E9A4-3C2B-40A6-A9C6-A963BB705E54}"/>
          </ac:spMkLst>
        </pc:spChg>
        <pc:spChg chg="add del mod">
          <ac:chgData name="Coral Hooper" userId="8d38c4ae3cc84831" providerId="LiveId" clId="{77105B4F-1EA4-4481-871F-F55E1016D92C}" dt="2018-02-15T16:11:53.245" v="11" actId="478"/>
          <ac:spMkLst>
            <pc:docMk/>
            <pc:sldMk cId="1641597758" sldId="270"/>
            <ac:spMk id="3" creationId="{32A7D1DC-F760-4634-BE8D-DE45AD861AC1}"/>
          </ac:spMkLst>
        </pc:spChg>
        <pc:spChg chg="add del mod">
          <ac:chgData name="Coral Hooper" userId="8d38c4ae3cc84831" providerId="LiveId" clId="{77105B4F-1EA4-4481-871F-F55E1016D92C}" dt="2018-02-15T22:06:29.695" v="228" actId="478"/>
          <ac:spMkLst>
            <pc:docMk/>
            <pc:sldMk cId="1641597758" sldId="270"/>
            <ac:spMk id="5" creationId="{40B82F8B-9993-4B72-A260-7BA18DC0B215}"/>
          </ac:spMkLst>
        </pc:spChg>
        <pc:picChg chg="add mod">
          <ac:chgData name="Coral Hooper" userId="8d38c4ae3cc84831" providerId="LiveId" clId="{77105B4F-1EA4-4481-871F-F55E1016D92C}" dt="2018-02-15T16:12:41.955" v="13" actId="14100"/>
          <ac:picMkLst>
            <pc:docMk/>
            <pc:sldMk cId="1641597758" sldId="270"/>
            <ac:picMk id="4" creationId="{F721AC47-9DBC-4E18-AF43-CC931502A96C}"/>
          </ac:picMkLst>
        </pc:picChg>
      </pc:sldChg>
      <pc:sldChg chg="addSp delSp modSp add">
        <pc:chgData name="Coral Hooper" userId="8d38c4ae3cc84831" providerId="LiveId" clId="{77105B4F-1EA4-4481-871F-F55E1016D92C}" dt="2018-02-15T17:24:29.105" v="40" actId="1076"/>
        <pc:sldMkLst>
          <pc:docMk/>
          <pc:sldMk cId="392685906" sldId="271"/>
        </pc:sldMkLst>
        <pc:spChg chg="del">
          <ac:chgData name="Coral Hooper" userId="8d38c4ae3cc84831" providerId="LiveId" clId="{77105B4F-1EA4-4481-871F-F55E1016D92C}" dt="2018-02-15T17:19:51.860" v="26" actId="478"/>
          <ac:spMkLst>
            <pc:docMk/>
            <pc:sldMk cId="392685906" sldId="271"/>
            <ac:spMk id="2" creationId="{084D2EA0-D194-4A0A-87E4-3D60554159D1}"/>
          </ac:spMkLst>
        </pc:spChg>
        <pc:spChg chg="del">
          <ac:chgData name="Coral Hooper" userId="8d38c4ae3cc84831" providerId="LiveId" clId="{77105B4F-1EA4-4481-871F-F55E1016D92C}" dt="2018-02-15T17:19:45.130" v="24" actId="478"/>
          <ac:spMkLst>
            <pc:docMk/>
            <pc:sldMk cId="392685906" sldId="271"/>
            <ac:spMk id="3" creationId="{9AEA97DA-B952-4BB8-AD02-41A9EDE13938}"/>
          </ac:spMkLst>
        </pc:spChg>
        <pc:spChg chg="del">
          <ac:chgData name="Coral Hooper" userId="8d38c4ae3cc84831" providerId="LiveId" clId="{77105B4F-1EA4-4481-871F-F55E1016D92C}" dt="2018-02-15T17:19:49.664" v="25" actId="478"/>
          <ac:spMkLst>
            <pc:docMk/>
            <pc:sldMk cId="392685906" sldId="271"/>
            <ac:spMk id="4" creationId="{F2C2503C-C1BA-4A38-A944-6F22E39195FC}"/>
          </ac:spMkLst>
        </pc:spChg>
        <pc:picChg chg="add del">
          <ac:chgData name="Coral Hooper" userId="8d38c4ae3cc84831" providerId="LiveId" clId="{77105B4F-1EA4-4481-871F-F55E1016D92C}" dt="2018-02-15T17:20:03.785" v="28" actId="478"/>
          <ac:picMkLst>
            <pc:docMk/>
            <pc:sldMk cId="392685906" sldId="271"/>
            <ac:picMk id="5" creationId="{EF5F5F16-1A0A-44B9-9C09-071F565987F3}"/>
          </ac:picMkLst>
        </pc:picChg>
        <pc:picChg chg="add mod">
          <ac:chgData name="Coral Hooper" userId="8d38c4ae3cc84831" providerId="LiveId" clId="{77105B4F-1EA4-4481-871F-F55E1016D92C}" dt="2018-02-15T17:20:14.599" v="31" actId="1076"/>
          <ac:picMkLst>
            <pc:docMk/>
            <pc:sldMk cId="392685906" sldId="271"/>
            <ac:picMk id="7" creationId="{80664D72-3F88-4B88-A4E1-31A88F17B109}"/>
          </ac:picMkLst>
        </pc:picChg>
        <pc:picChg chg="add mod">
          <ac:chgData name="Coral Hooper" userId="8d38c4ae3cc84831" providerId="LiveId" clId="{77105B4F-1EA4-4481-871F-F55E1016D92C}" dt="2018-02-15T17:22:24.549" v="34" actId="14100"/>
          <ac:picMkLst>
            <pc:docMk/>
            <pc:sldMk cId="392685906" sldId="271"/>
            <ac:picMk id="9" creationId="{560A400B-DB7E-4A5F-9E1A-A9DFDBC407CA}"/>
          </ac:picMkLst>
        </pc:picChg>
        <pc:picChg chg="add mod">
          <ac:chgData name="Coral Hooper" userId="8d38c4ae3cc84831" providerId="LiveId" clId="{77105B4F-1EA4-4481-871F-F55E1016D92C}" dt="2018-02-15T17:23:22.645" v="37" actId="1076"/>
          <ac:picMkLst>
            <pc:docMk/>
            <pc:sldMk cId="392685906" sldId="271"/>
            <ac:picMk id="11" creationId="{7F0FBE8D-C73C-4006-9ACC-3FF86A450DFB}"/>
          </ac:picMkLst>
        </pc:picChg>
        <pc:picChg chg="add mod">
          <ac:chgData name="Coral Hooper" userId="8d38c4ae3cc84831" providerId="LiveId" clId="{77105B4F-1EA4-4481-871F-F55E1016D92C}" dt="2018-02-15T17:24:29.105" v="40" actId="1076"/>
          <ac:picMkLst>
            <pc:docMk/>
            <pc:sldMk cId="392685906" sldId="271"/>
            <ac:picMk id="13" creationId="{B77A575E-835C-4915-8877-3230487AB6F1}"/>
          </ac:picMkLst>
        </pc:picChg>
      </pc:sldChg>
      <pc:sldChg chg="modSp add del">
        <pc:chgData name="Coral Hooper" userId="8d38c4ae3cc84831" providerId="LiveId" clId="{77105B4F-1EA4-4481-871F-F55E1016D92C}" dt="2018-02-15T17:40:26.915" v="136" actId="2696"/>
        <pc:sldMkLst>
          <pc:docMk/>
          <pc:sldMk cId="1903695843" sldId="272"/>
        </pc:sldMkLst>
        <pc:spChg chg="mod">
          <ac:chgData name="Coral Hooper" userId="8d38c4ae3cc84831" providerId="LiveId" clId="{77105B4F-1EA4-4481-871F-F55E1016D92C}" dt="2018-02-15T17:24:54.963" v="76" actId="20577"/>
          <ac:spMkLst>
            <pc:docMk/>
            <pc:sldMk cId="1903695843" sldId="272"/>
            <ac:spMk id="2" creationId="{09C1A3F5-0C08-4DF4-AD85-F4964B8DB704}"/>
          </ac:spMkLst>
        </pc:spChg>
      </pc:sldChg>
      <pc:sldChg chg="addSp modSp add">
        <pc:chgData name="Coral Hooper" userId="8d38c4ae3cc84831" providerId="LiveId" clId="{77105B4F-1EA4-4481-871F-F55E1016D92C}" dt="2018-02-15T17:56:10.962" v="207" actId="20577"/>
        <pc:sldMkLst>
          <pc:docMk/>
          <pc:sldMk cId="3194451962" sldId="273"/>
        </pc:sldMkLst>
        <pc:spChg chg="mod">
          <ac:chgData name="Coral Hooper" userId="8d38c4ae3cc84831" providerId="LiveId" clId="{77105B4F-1EA4-4481-871F-F55E1016D92C}" dt="2018-02-15T17:43:50.929" v="185" actId="115"/>
          <ac:spMkLst>
            <pc:docMk/>
            <pc:sldMk cId="3194451962" sldId="273"/>
            <ac:spMk id="2" creationId="{2A2FA3F3-E849-4065-9383-C3CA7622F4E8}"/>
          </ac:spMkLst>
        </pc:spChg>
        <pc:spChg chg="add mod">
          <ac:chgData name="Coral Hooper" userId="8d38c4ae3cc84831" providerId="LiveId" clId="{77105B4F-1EA4-4481-871F-F55E1016D92C}" dt="2018-02-15T17:37:22.116" v="131" actId="1076"/>
          <ac:spMkLst>
            <pc:docMk/>
            <pc:sldMk cId="3194451962" sldId="273"/>
            <ac:spMk id="3" creationId="{46F91E43-65C6-4FFE-808E-E6A483799F40}"/>
          </ac:spMkLst>
        </pc:spChg>
        <pc:spChg chg="add mod">
          <ac:chgData name="Coral Hooper" userId="8d38c4ae3cc84831" providerId="LiveId" clId="{77105B4F-1EA4-4481-871F-F55E1016D92C}" dt="2018-02-15T17:56:10.962" v="207" actId="20577"/>
          <ac:spMkLst>
            <pc:docMk/>
            <pc:sldMk cId="3194451962" sldId="273"/>
            <ac:spMk id="4" creationId="{B33324DA-C202-4C7E-AF5C-EBB5BA505539}"/>
          </ac:spMkLst>
        </pc:spChg>
      </pc:sldChg>
      <pc:sldChg chg="addSp delSp modSp add">
        <pc:chgData name="Coral Hooper" userId="8d38c4ae3cc84831" providerId="LiveId" clId="{77105B4F-1EA4-4481-871F-F55E1016D92C}" dt="2018-02-15T23:21:45.509" v="250" actId="14100"/>
        <pc:sldMkLst>
          <pc:docMk/>
          <pc:sldMk cId="3063546548" sldId="274"/>
        </pc:sldMkLst>
        <pc:spChg chg="del mod">
          <ac:chgData name="Coral Hooper" userId="8d38c4ae3cc84831" providerId="LiveId" clId="{77105B4F-1EA4-4481-871F-F55E1016D92C}" dt="2018-02-15T23:21:29.254" v="246" actId="478"/>
          <ac:spMkLst>
            <pc:docMk/>
            <pc:sldMk cId="3063546548" sldId="274"/>
            <ac:spMk id="2" creationId="{9FDDB9B0-203B-4D10-84D5-D7E1A31724B9}"/>
          </ac:spMkLst>
        </pc:spChg>
        <pc:spChg chg="del">
          <ac:chgData name="Coral Hooper" userId="8d38c4ae3cc84831" providerId="LiveId" clId="{77105B4F-1EA4-4481-871F-F55E1016D92C}" dt="2018-02-15T22:04:23.692" v="225" actId="478"/>
          <ac:spMkLst>
            <pc:docMk/>
            <pc:sldMk cId="3063546548" sldId="274"/>
            <ac:spMk id="3" creationId="{26D15B11-17D0-4288-8CBE-656F7E1744B9}"/>
          </ac:spMkLst>
        </pc:spChg>
        <pc:spChg chg="add del mod">
          <ac:chgData name="Coral Hooper" userId="8d38c4ae3cc84831" providerId="LiveId" clId="{77105B4F-1EA4-4481-871F-F55E1016D92C}" dt="2018-02-15T23:21:31.446" v="247" actId="478"/>
          <ac:spMkLst>
            <pc:docMk/>
            <pc:sldMk cId="3063546548" sldId="274"/>
            <ac:spMk id="5" creationId="{30D33825-42D3-4732-9ECC-2F5DEF280419}"/>
          </ac:spMkLst>
        </pc:spChg>
        <pc:picChg chg="add del mod">
          <ac:chgData name="Coral Hooper" userId="8d38c4ae3cc84831" providerId="LiveId" clId="{77105B4F-1EA4-4481-871F-F55E1016D92C}" dt="2018-02-15T23:21:23.721" v="245" actId="478"/>
          <ac:picMkLst>
            <pc:docMk/>
            <pc:sldMk cId="3063546548" sldId="274"/>
            <ac:picMk id="3" creationId="{20E051B8-42D5-4116-B505-EEF512BC5DB2}"/>
          </ac:picMkLst>
        </pc:picChg>
        <pc:picChg chg="add mod">
          <ac:chgData name="Coral Hooper" userId="8d38c4ae3cc84831" providerId="LiveId" clId="{77105B4F-1EA4-4481-871F-F55E1016D92C}" dt="2018-02-15T23:21:45.509" v="250" actId="14100"/>
          <ac:picMkLst>
            <pc:docMk/>
            <pc:sldMk cId="3063546548" sldId="274"/>
            <ac:picMk id="7" creationId="{AC38037E-5E03-43AB-8954-1E1A866F4DBE}"/>
          </ac:picMkLst>
        </pc:picChg>
      </pc:sldChg>
    </pc:docChg>
  </pc:docChgLst>
</pc:chgInfo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C3-HD-BTM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4375150"/>
            <a:ext cx="12192000" cy="248285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371600" y="1803405"/>
            <a:ext cx="9448800" cy="1825096"/>
          </a:xfrm>
        </p:spPr>
        <p:txBody>
          <a:bodyPr anchor="b">
            <a:normAutofit/>
          </a:bodyPr>
          <a:lstStyle>
            <a:lvl1pPr algn="l">
              <a:defRPr sz="6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632201"/>
            <a:ext cx="9448800" cy="685800"/>
          </a:xfrm>
        </p:spPr>
        <p:txBody>
          <a:bodyPr>
            <a:normAutofit/>
          </a:bodyPr>
          <a:lstStyle>
            <a:lvl1pPr marL="0" indent="0" algn="l">
              <a:buNone/>
              <a:defRPr sz="20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7909561" y="4314328"/>
            <a:ext cx="2910840" cy="374642"/>
          </a:xfrm>
        </p:spPr>
        <p:txBody>
          <a:bodyPr/>
          <a:lstStyle/>
          <a:p>
            <a:fld id="{48A87A34-81AB-432B-8DAE-1953F412C126}" type="datetimeFigureOut">
              <a:rPr lang="en-US" dirty="0"/>
              <a:t>2/16/2018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1371600" y="4323845"/>
            <a:ext cx="6400800" cy="365125"/>
          </a:xfrm>
        </p:spPr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8077200" y="1430866"/>
            <a:ext cx="2743200" cy="365125"/>
          </a:xfrm>
        </p:spPr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2/16/2018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C3-HD-BTM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4375150"/>
            <a:ext cx="12192000" cy="248285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0" y="753533"/>
            <a:ext cx="10820399" cy="2801935"/>
          </a:xfrm>
        </p:spPr>
        <p:txBody>
          <a:bodyPr anchor="b">
            <a:normAutofit/>
          </a:bodyPr>
          <a:lstStyle>
            <a:lvl1pPr algn="r">
              <a:defRPr sz="4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24467" y="3641725"/>
            <a:ext cx="10490200" cy="955675"/>
          </a:xfrm>
        </p:spPr>
        <p:txBody>
          <a:bodyPr>
            <a:normAutofit/>
          </a:bodyPr>
          <a:lstStyle>
            <a:lvl1pPr marL="0" indent="0" algn="r">
              <a:buNone/>
              <a:defRPr sz="22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7814452" y="381000"/>
            <a:ext cx="2910840" cy="365125"/>
          </a:xfrm>
        </p:spPr>
        <p:txBody>
          <a:bodyPr/>
          <a:lstStyle>
            <a:lvl1pPr algn="r">
              <a:defRPr/>
            </a:lvl1pPr>
          </a:lstStyle>
          <a:p>
            <a:fld id="{48A87A34-81AB-432B-8DAE-1953F412C126}" type="datetimeFigureOut">
              <a:rPr lang="en-US" dirty="0"/>
              <a:pPr/>
              <a:t>2/16/2018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685800" y="381001"/>
            <a:ext cx="6991492" cy="364065"/>
          </a:xfrm>
        </p:spPr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10862452" y="381000"/>
            <a:ext cx="643748" cy="365125"/>
          </a:xfrm>
        </p:spPr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85800" y="2194559"/>
            <a:ext cx="5334000" cy="4024125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2194559"/>
            <a:ext cx="5334000" cy="4024125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2/16/2018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895600" y="762000"/>
            <a:ext cx="8610600" cy="1295400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914409" y="2183802"/>
            <a:ext cx="5079991" cy="823912"/>
          </a:xfrm>
        </p:spPr>
        <p:txBody>
          <a:bodyPr anchor="b">
            <a:normAutofit/>
          </a:bodyPr>
          <a:lstStyle>
            <a:lvl1pPr marL="0" indent="0">
              <a:buNone/>
              <a:defRPr sz="28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85800" y="3132666"/>
            <a:ext cx="5311775" cy="3086019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400800" y="2183802"/>
            <a:ext cx="5105400" cy="823912"/>
          </a:xfrm>
        </p:spPr>
        <p:txBody>
          <a:bodyPr anchor="b">
            <a:normAutofit/>
          </a:bodyPr>
          <a:lstStyle>
            <a:lvl1pPr marL="0" indent="0">
              <a:buNone/>
              <a:defRPr sz="28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3132666"/>
            <a:ext cx="5334000" cy="3086019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2/16/2018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2/16/2018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2/16/2018</a:t>
            </a:fld>
            <a:endParaRPr lang="en-US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0" y="1524000"/>
            <a:ext cx="4114800" cy="1600200"/>
          </a:xfrm>
        </p:spPr>
        <p:txBody>
          <a:bodyPr anchor="b"/>
          <a:lstStyle>
            <a:lvl1pPr algn="l"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995582" y="746759"/>
            <a:ext cx="6510618" cy="5471925"/>
          </a:xfrm>
        </p:spPr>
        <p:txBody>
          <a:bodyPr anchor="ctr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85800" y="3124199"/>
            <a:ext cx="4114800" cy="3094485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2/16/2018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0" y="1524000"/>
            <a:ext cx="6873240" cy="1600200"/>
          </a:xfrm>
        </p:spPr>
        <p:txBody>
          <a:bodyPr anchor="b"/>
          <a:lstStyle>
            <a:lvl1pPr algn="l"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7861238" y="751241"/>
            <a:ext cx="3644962" cy="5467443"/>
          </a:xfrm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85800" y="3124199"/>
            <a:ext cx="6873240" cy="3094485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2/16/2018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anoramic 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777" y="4697360"/>
            <a:ext cx="10822034" cy="819355"/>
          </a:xfrm>
        </p:spPr>
        <p:txBody>
          <a:bodyPr anchor="b"/>
          <a:lstStyle>
            <a:lvl1pPr algn="l"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681727" y="941439"/>
            <a:ext cx="10821840" cy="3478161"/>
          </a:xfrm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85800" y="5516715"/>
            <a:ext cx="10820400" cy="701969"/>
          </a:xfrm>
        </p:spPr>
        <p:txBody>
          <a:bodyPr/>
          <a:lstStyle>
            <a:lvl1pPr marL="0" indent="0" algn="l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2/16/2018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Picture 8" descr="C3-HD-BTM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4375150"/>
            <a:ext cx="12192000" cy="248285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0" y="753532"/>
            <a:ext cx="10820400" cy="2802467"/>
          </a:xfrm>
        </p:spPr>
        <p:txBody>
          <a:bodyPr anchor="ctr"/>
          <a:lstStyle>
            <a:lvl1pPr algn="l"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24467" y="3649133"/>
            <a:ext cx="10130516" cy="999067"/>
          </a:xfrm>
        </p:spPr>
        <p:txBody>
          <a:bodyPr anchor="ctr"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7814452" y="381000"/>
            <a:ext cx="2910840" cy="365125"/>
          </a:xfrm>
        </p:spPr>
        <p:txBody>
          <a:bodyPr/>
          <a:lstStyle>
            <a:lvl1pPr algn="r">
              <a:defRPr/>
            </a:lvl1pPr>
          </a:lstStyle>
          <a:p>
            <a:fld id="{48A87A34-81AB-432B-8DAE-1953F412C126}" type="datetimeFigureOut">
              <a:rPr lang="en-US" dirty="0"/>
              <a:pPr/>
              <a:t>2/16/2018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685800" y="379941"/>
            <a:ext cx="6991492" cy="365125"/>
          </a:xfrm>
        </p:spPr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10862452" y="381000"/>
            <a:ext cx="643748" cy="365125"/>
          </a:xfrm>
        </p:spPr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1" name="Picture 10" descr="C3-HD-BTM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4375150"/>
            <a:ext cx="12192000" cy="248285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24467" y="753533"/>
            <a:ext cx="10151533" cy="2604495"/>
          </a:xfrm>
        </p:spPr>
        <p:txBody>
          <a:bodyPr anchor="ctr"/>
          <a:lstStyle>
            <a:lvl1pPr algn="l"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2" name="Text Placeholder 3"/>
          <p:cNvSpPr>
            <a:spLocks noGrp="1"/>
          </p:cNvSpPr>
          <p:nvPr>
            <p:ph type="body" sz="half" idx="13"/>
          </p:nvPr>
        </p:nvSpPr>
        <p:spPr>
          <a:xfrm>
            <a:off x="1303865" y="3365556"/>
            <a:ext cx="9592736" cy="444443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24467" y="3959862"/>
            <a:ext cx="10151533" cy="679871"/>
          </a:xfrm>
        </p:spPr>
        <p:txBody>
          <a:bodyPr anchor="ctr">
            <a:normAutofit/>
          </a:bodyPr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7814452" y="381000"/>
            <a:ext cx="2910840" cy="365125"/>
          </a:xfrm>
        </p:spPr>
        <p:txBody>
          <a:bodyPr/>
          <a:lstStyle>
            <a:lvl1pPr algn="r">
              <a:defRPr/>
            </a:lvl1pPr>
          </a:lstStyle>
          <a:p>
            <a:fld id="{48A87A34-81AB-432B-8DAE-1953F412C126}" type="datetimeFigureOut">
              <a:rPr lang="en-US" dirty="0"/>
              <a:pPr/>
              <a:t>2/16/2018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685800" y="379941"/>
            <a:ext cx="6991492" cy="365125"/>
          </a:xfrm>
        </p:spPr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10862452" y="381000"/>
            <a:ext cx="643748" cy="365125"/>
          </a:xfrm>
        </p:spPr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  <p:sp>
        <p:nvSpPr>
          <p:cNvPr id="9" name="TextBox 8"/>
          <p:cNvSpPr txBox="1"/>
          <p:nvPr/>
        </p:nvSpPr>
        <p:spPr>
          <a:xfrm>
            <a:off x="476250" y="933450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/>
            <a:r>
              <a:rPr lang="en-US" sz="8000" dirty="0">
                <a:solidFill>
                  <a:schemeClr val="tx1"/>
                </a:solidFill>
                <a:effectLst/>
              </a:rPr>
              <a:t>“</a:t>
            </a:r>
          </a:p>
        </p:txBody>
      </p:sp>
      <p:sp>
        <p:nvSpPr>
          <p:cNvPr id="10" name="TextBox 9"/>
          <p:cNvSpPr txBox="1"/>
          <p:nvPr/>
        </p:nvSpPr>
        <p:spPr>
          <a:xfrm>
            <a:off x="10984230" y="2701290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 algn="r"/>
            <a:r>
              <a:rPr lang="en-US" sz="8000" dirty="0">
                <a:solidFill>
                  <a:schemeClr val="tx1"/>
                </a:solidFill>
                <a:effectLst/>
              </a:rPr>
              <a:t>”</a:t>
            </a:r>
          </a:p>
        </p:txBody>
      </p:sp>
    </p:spTree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C3-HD-BTM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4375150"/>
            <a:ext cx="12192000" cy="248285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24495" y="1124701"/>
            <a:ext cx="10146186" cy="2511835"/>
          </a:xfrm>
        </p:spPr>
        <p:txBody>
          <a:bodyPr anchor="b"/>
          <a:lstStyle>
            <a:lvl1pPr algn="l"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24467" y="3648315"/>
            <a:ext cx="10144654" cy="999885"/>
          </a:xfrm>
        </p:spPr>
        <p:txBody>
          <a:bodyPr anchor="t"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7814452" y="378883"/>
            <a:ext cx="2910840" cy="365125"/>
          </a:xfrm>
        </p:spPr>
        <p:txBody>
          <a:bodyPr/>
          <a:lstStyle>
            <a:lvl1pPr algn="r">
              <a:defRPr/>
            </a:lvl1pPr>
          </a:lstStyle>
          <a:p>
            <a:fld id="{48A87A34-81AB-432B-8DAE-1953F412C126}" type="datetimeFigureOut">
              <a:rPr lang="en-US" dirty="0"/>
              <a:pPr/>
              <a:t>2/16/2018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685800" y="378883"/>
            <a:ext cx="6991492" cy="365125"/>
          </a:xfrm>
        </p:spPr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10862452" y="381000"/>
            <a:ext cx="643748" cy="365125"/>
          </a:xfrm>
        </p:spPr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Title 1"/>
          <p:cNvSpPr>
            <a:spLocks noGrp="1"/>
          </p:cNvSpPr>
          <p:nvPr>
            <p:ph type="title"/>
          </p:nvPr>
        </p:nvSpPr>
        <p:spPr>
          <a:xfrm>
            <a:off x="2895600" y="761999"/>
            <a:ext cx="8610599" cy="1303867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7" name="Text Placeholder 2"/>
          <p:cNvSpPr>
            <a:spLocks noGrp="1"/>
          </p:cNvSpPr>
          <p:nvPr>
            <p:ph type="body" idx="1"/>
          </p:nvPr>
        </p:nvSpPr>
        <p:spPr>
          <a:xfrm>
            <a:off x="685800" y="2202080"/>
            <a:ext cx="3456432" cy="617320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8" name="Text Placeholder 3"/>
          <p:cNvSpPr>
            <a:spLocks noGrp="1"/>
          </p:cNvSpPr>
          <p:nvPr>
            <p:ph type="body" sz="half" idx="15"/>
          </p:nvPr>
        </p:nvSpPr>
        <p:spPr>
          <a:xfrm>
            <a:off x="685799" y="2904565"/>
            <a:ext cx="3456432" cy="3314132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9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368800" y="2201333"/>
            <a:ext cx="3456432" cy="626534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10" name="Text Placeholder 3"/>
          <p:cNvSpPr>
            <a:spLocks noGrp="1"/>
          </p:cNvSpPr>
          <p:nvPr>
            <p:ph type="body" sz="half" idx="16"/>
          </p:nvPr>
        </p:nvSpPr>
        <p:spPr>
          <a:xfrm>
            <a:off x="4366858" y="2904067"/>
            <a:ext cx="3456432" cy="3314618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11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8051800" y="2192866"/>
            <a:ext cx="3456432" cy="626534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12" name="Text Placeholder 3"/>
          <p:cNvSpPr>
            <a:spLocks noGrp="1"/>
          </p:cNvSpPr>
          <p:nvPr>
            <p:ph type="body" sz="half" idx="17"/>
          </p:nvPr>
        </p:nvSpPr>
        <p:spPr>
          <a:xfrm>
            <a:off x="8051801" y="2904565"/>
            <a:ext cx="3456432" cy="3314132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2/16/2018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Picture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" name="Title 1"/>
          <p:cNvSpPr>
            <a:spLocks noGrp="1"/>
          </p:cNvSpPr>
          <p:nvPr>
            <p:ph type="title"/>
          </p:nvPr>
        </p:nvSpPr>
        <p:spPr>
          <a:xfrm>
            <a:off x="2895600" y="762000"/>
            <a:ext cx="8610599" cy="1295400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9" name="Text Placeholder 2"/>
          <p:cNvSpPr>
            <a:spLocks noGrp="1"/>
          </p:cNvSpPr>
          <p:nvPr>
            <p:ph type="body" idx="1"/>
          </p:nvPr>
        </p:nvSpPr>
        <p:spPr>
          <a:xfrm>
            <a:off x="688618" y="4191000"/>
            <a:ext cx="3451582" cy="682765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20" name="Picture Placeholder 2"/>
          <p:cNvSpPr>
            <a:spLocks noGrp="1" noChangeAspect="1"/>
          </p:cNvSpPr>
          <p:nvPr>
            <p:ph type="pic" idx="15"/>
          </p:nvPr>
        </p:nvSpPr>
        <p:spPr>
          <a:xfrm>
            <a:off x="688618" y="2362200"/>
            <a:ext cx="3451582" cy="1524000"/>
          </a:xfrm>
          <a:prstGeom prst="roundRect">
            <a:avLst>
              <a:gd name="adj" fmla="val 0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1" name="Text Placeholder 3"/>
          <p:cNvSpPr>
            <a:spLocks noGrp="1"/>
          </p:cNvSpPr>
          <p:nvPr>
            <p:ph type="body" sz="half" idx="18"/>
          </p:nvPr>
        </p:nvSpPr>
        <p:spPr>
          <a:xfrm>
            <a:off x="688618" y="4873764"/>
            <a:ext cx="3451582" cy="1344921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22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374263" y="4191000"/>
            <a:ext cx="3448935" cy="682765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23" name="Picture Placeholder 2"/>
          <p:cNvSpPr>
            <a:spLocks noGrp="1" noChangeAspect="1"/>
          </p:cNvSpPr>
          <p:nvPr>
            <p:ph type="pic" idx="21"/>
          </p:nvPr>
        </p:nvSpPr>
        <p:spPr>
          <a:xfrm>
            <a:off x="4374263" y="2362200"/>
            <a:ext cx="3448936" cy="1524000"/>
          </a:xfrm>
          <a:prstGeom prst="roundRect">
            <a:avLst>
              <a:gd name="adj" fmla="val 0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4" name="Text Placeholder 3"/>
          <p:cNvSpPr>
            <a:spLocks noGrp="1"/>
          </p:cNvSpPr>
          <p:nvPr>
            <p:ph type="body" sz="half" idx="19"/>
          </p:nvPr>
        </p:nvSpPr>
        <p:spPr>
          <a:xfrm>
            <a:off x="4374264" y="4873763"/>
            <a:ext cx="3448935" cy="1344921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25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8049731" y="4191000"/>
            <a:ext cx="3456469" cy="682765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26" name="Picture Placeholder 2"/>
          <p:cNvSpPr>
            <a:spLocks noGrp="1" noChangeAspect="1"/>
          </p:cNvSpPr>
          <p:nvPr>
            <p:ph type="pic" idx="22"/>
          </p:nvPr>
        </p:nvSpPr>
        <p:spPr>
          <a:xfrm>
            <a:off x="8049855" y="2362200"/>
            <a:ext cx="3447878" cy="1524000"/>
          </a:xfrm>
          <a:prstGeom prst="roundRect">
            <a:avLst>
              <a:gd name="adj" fmla="val 0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7" name="Text Placeholder 3"/>
          <p:cNvSpPr>
            <a:spLocks noGrp="1"/>
          </p:cNvSpPr>
          <p:nvPr>
            <p:ph type="body" sz="half" idx="20"/>
          </p:nvPr>
        </p:nvSpPr>
        <p:spPr>
          <a:xfrm>
            <a:off x="8049731" y="4873761"/>
            <a:ext cx="3452445" cy="1344921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2/16/2018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85800" y="2194559"/>
            <a:ext cx="10820400" cy="4024125"/>
          </a:xfrm>
        </p:spPr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2/16/2018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Picture 8" descr="C3-HD-BTM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4375150"/>
            <a:ext cx="12192000" cy="2482850"/>
          </a:xfrm>
          <a:prstGeom prst="rect">
            <a:avLst/>
          </a:prstGeom>
        </p:spPr>
      </p:pic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9448800" y="745066"/>
            <a:ext cx="2057400" cy="3903133"/>
          </a:xfrm>
        </p:spPr>
        <p:txBody>
          <a:bodyPr vert="eaVert"/>
          <a:lstStyle>
            <a:lvl1pPr algn="l"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024466" y="745067"/>
            <a:ext cx="8204201" cy="3903133"/>
          </a:xfrm>
        </p:spPr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7814452" y="379941"/>
            <a:ext cx="2910840" cy="365125"/>
          </a:xfrm>
        </p:spPr>
        <p:txBody>
          <a:bodyPr/>
          <a:lstStyle>
            <a:lvl1pPr algn="r">
              <a:defRPr/>
            </a:lvl1pPr>
          </a:lstStyle>
          <a:p>
            <a:fld id="{48A87A34-81AB-432B-8DAE-1953F412C126}" type="datetimeFigureOut">
              <a:rPr lang="en-US" dirty="0"/>
              <a:pPr/>
              <a:t>2/16/2018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685800" y="381000"/>
            <a:ext cx="6991492" cy="365125"/>
          </a:xfrm>
        </p:spPr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10862452" y="381000"/>
            <a:ext cx="643748" cy="365125"/>
          </a:xfrm>
        </p:spPr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19" Type="http://schemas.openxmlformats.org/officeDocument/2006/relationships/image" Target="../media/image1.png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C3-HD-TOP.png"/>
          <p:cNvPicPr>
            <a:picLocks noChangeAspect="1"/>
          </p:cNvPicPr>
          <p:nvPr/>
        </p:nvPicPr>
        <p:blipFill>
          <a:blip r:embed="rId1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1441450"/>
          </a:xfrm>
          <a:prstGeom prst="rect">
            <a:avLst/>
          </a:prstGeom>
        </p:spPr>
      </p:pic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2895600" y="764373"/>
            <a:ext cx="8610600" cy="1293028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5800" y="2194560"/>
            <a:ext cx="10820400" cy="4024125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595360" y="6356350"/>
            <a:ext cx="291084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5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8A87A34-81AB-432B-8DAE-1953F412C126}" type="datetimeFigureOut">
              <a:rPr lang="en-US" dirty="0"/>
              <a:pPr/>
              <a:t>2/16/2018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685800" y="6355845"/>
            <a:ext cx="77724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5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763000" y="38100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5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D22F896-40B5-4ADD-8801-0D06FADFA09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60" r:id="rId10"/>
    <p:sldLayoutId id="2147483661" r:id="rId11"/>
    <p:sldLayoutId id="2147483666" r:id="rId12"/>
    <p:sldLayoutId id="2147483663" r:id="rId13"/>
    <p:sldLayoutId id="2147483667" r:id="rId14"/>
    <p:sldLayoutId id="2147483668" r:id="rId15"/>
    <p:sldLayoutId id="2147483658" r:id="rId16"/>
    <p:sldLayoutId id="2147483659" r:id="rId17"/>
  </p:sldLayoutIdLst>
  <p:txStyles>
    <p:titleStyle>
      <a:lvl1pPr algn="r" defTabSz="914400" rtl="0" eaLnBrk="1" latinLnBrk="0" hangingPunct="1">
        <a:lnSpc>
          <a:spcPct val="90000"/>
        </a:lnSpc>
        <a:spcBef>
          <a:spcPct val="0"/>
        </a:spcBef>
        <a:buNone/>
        <a:defRPr sz="4000" kern="1200" cap="all" baseline="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2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g"/><Relationship Id="rId1" Type="http://schemas.openxmlformats.org/officeDocument/2006/relationships/slideLayout" Target="../slideLayouts/slideLayout6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goodreads.com/work/quotes/16958767" TargetMode="External"/><Relationship Id="rId2" Type="http://schemas.openxmlformats.org/officeDocument/2006/relationships/hyperlink" Target="https://www.goodreads.com/author/show/40761.Dylan_Wiliam" TargetMode="External"/><Relationship Id="rId1" Type="http://schemas.openxmlformats.org/officeDocument/2006/relationships/slideLayout" Target="../slideLayouts/slideLayout6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g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4.xml"/><Relationship Id="rId5" Type="http://schemas.openxmlformats.org/officeDocument/2006/relationships/image" Target="../media/image7.png"/><Relationship Id="rId4" Type="http://schemas.openxmlformats.org/officeDocument/2006/relationships/image" Target="../media/image6.png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png"/><Relationship Id="rId2" Type="http://schemas.openxmlformats.org/officeDocument/2006/relationships/image" Target="../media/image9.jpg"/><Relationship Id="rId1" Type="http://schemas.openxmlformats.org/officeDocument/2006/relationships/slideLayout" Target="../slideLayouts/slideLayout3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jpeg"/><Relationship Id="rId1" Type="http://schemas.openxmlformats.org/officeDocument/2006/relationships/slideLayout" Target="../slideLayouts/slideLayout6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png"/><Relationship Id="rId1" Type="http://schemas.openxmlformats.org/officeDocument/2006/relationships/slideLayout" Target="../slideLayouts/slideLayout6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jpg"/><Relationship Id="rId1" Type="http://schemas.openxmlformats.org/officeDocument/2006/relationships/slideLayout" Target="../slideLayouts/slideLayout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875309A-7D3D-4EA7-86B7-3A5B3C2B8AA9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808922" y="2267232"/>
            <a:ext cx="9448800" cy="1825096"/>
          </a:xfrm>
        </p:spPr>
        <p:txBody>
          <a:bodyPr>
            <a:normAutofit fontScale="90000"/>
          </a:bodyPr>
          <a:lstStyle/>
          <a:p>
            <a:r>
              <a:rPr lang="en-GB" dirty="0"/>
              <a:t>Assessment for learning within primary education</a:t>
            </a:r>
          </a:p>
        </p:txBody>
      </p:sp>
    </p:spTree>
    <p:extLst>
      <p:ext uri="{BB962C8B-B14F-4D97-AF65-F5344CB8AC3E}">
        <p14:creationId xmlns:p14="http://schemas.microsoft.com/office/powerpoint/2010/main" val="3209807419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D1953D7-D73D-4199-99A8-8458E222A3E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46150" y="1094572"/>
            <a:ext cx="10299700" cy="2245528"/>
          </a:xfrm>
        </p:spPr>
        <p:txBody>
          <a:bodyPr/>
          <a:lstStyle/>
          <a:p>
            <a:r>
              <a:rPr lang="en-GB" dirty="0"/>
              <a:t>What is assessment for learning?</a:t>
            </a:r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20F4A79A-7C64-495B-AF36-E58052EDD2F8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267946" y="2844800"/>
            <a:ext cx="3656107" cy="365929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714660391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A2FA3F3-E849-4065-9383-C3CA7622F4E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90500" y="4929973"/>
            <a:ext cx="8610600" cy="1293028"/>
          </a:xfrm>
        </p:spPr>
        <p:txBody>
          <a:bodyPr/>
          <a:lstStyle/>
          <a:p>
            <a:r>
              <a:rPr lang="en-GB" i="1" dirty="0"/>
              <a:t>Why do </a:t>
            </a:r>
            <a:r>
              <a:rPr lang="en-GB" i="1" u="sng" dirty="0"/>
              <a:t>we</a:t>
            </a:r>
            <a:r>
              <a:rPr lang="en-GB" i="1" dirty="0"/>
              <a:t> need to improve?</a:t>
            </a:r>
          </a:p>
        </p:txBody>
      </p:sp>
      <p:sp>
        <p:nvSpPr>
          <p:cNvPr id="3" name="Rectangle 2">
            <a:extLst>
              <a:ext uri="{FF2B5EF4-FFF2-40B4-BE49-F238E27FC236}">
                <a16:creationId xmlns:a16="http://schemas.microsoft.com/office/drawing/2014/main" id="{46F91E43-65C6-4FFE-808E-E6A483799F40}"/>
              </a:ext>
            </a:extLst>
          </p:cNvPr>
          <p:cNvSpPr/>
          <p:nvPr/>
        </p:nvSpPr>
        <p:spPr>
          <a:xfrm>
            <a:off x="685800" y="1547336"/>
            <a:ext cx="6096000" cy="2308324"/>
          </a:xfrm>
          <a:prstGeom prst="rect">
            <a:avLst/>
          </a:prstGeom>
        </p:spPr>
        <p:txBody>
          <a:bodyPr>
            <a:spAutoFit/>
          </a:bodyPr>
          <a:lstStyle/>
          <a:p>
            <a:r>
              <a:rPr lang="en-GB" dirty="0"/>
              <a:t>“The dialogue between pupils and a teacher should be thoughtful, reflective, focused to evoke and explore understanding, and conducted so that all pupils have an opportunity to think and to express their ideas”</a:t>
            </a:r>
          </a:p>
          <a:p>
            <a:pPr algn="r"/>
            <a:r>
              <a:rPr lang="en-GB" dirty="0"/>
              <a:t>Black and </a:t>
            </a:r>
            <a:r>
              <a:rPr lang="en-GB" dirty="0" err="1"/>
              <a:t>Wiliam</a:t>
            </a:r>
            <a:r>
              <a:rPr lang="en-GB" dirty="0"/>
              <a:t>, 2001</a:t>
            </a:r>
          </a:p>
          <a:p>
            <a:pPr algn="r"/>
            <a:endParaRPr lang="en-GB" dirty="0"/>
          </a:p>
          <a:p>
            <a:pPr algn="just"/>
            <a:endParaRPr lang="en-GB" dirty="0"/>
          </a:p>
        </p:txBody>
      </p:sp>
      <p:sp>
        <p:nvSpPr>
          <p:cNvPr id="4" name="Rectangle 3">
            <a:extLst>
              <a:ext uri="{FF2B5EF4-FFF2-40B4-BE49-F238E27FC236}">
                <a16:creationId xmlns:a16="http://schemas.microsoft.com/office/drawing/2014/main" id="{B33324DA-C202-4C7E-AF5C-EBB5BA505539}"/>
              </a:ext>
            </a:extLst>
          </p:cNvPr>
          <p:cNvSpPr/>
          <p:nvPr/>
        </p:nvSpPr>
        <p:spPr>
          <a:xfrm>
            <a:off x="5016500" y="3452645"/>
            <a:ext cx="6096000" cy="1754326"/>
          </a:xfrm>
          <a:prstGeom prst="rect">
            <a:avLst/>
          </a:prstGeom>
        </p:spPr>
        <p:txBody>
          <a:bodyPr>
            <a:spAutoFit/>
          </a:bodyPr>
          <a:lstStyle/>
          <a:p>
            <a:r>
              <a:rPr lang="en-GB" dirty="0"/>
              <a:t>“The greatest impact on learning is the daily lived experiences of students in classrooms, and that is determined much more by how teachers teach than by what they teach.” </a:t>
            </a:r>
            <a:br>
              <a:rPr lang="en-GB" dirty="0"/>
            </a:br>
            <a:r>
              <a:rPr lang="en-GB" dirty="0"/>
              <a:t>― </a:t>
            </a:r>
            <a:r>
              <a:rPr lang="en-GB" dirty="0">
                <a:hlinkClick r:id="rId2"/>
              </a:rPr>
              <a:t>Dylan </a:t>
            </a:r>
            <a:r>
              <a:rPr lang="en-GB" dirty="0" err="1">
                <a:hlinkClick r:id="rId2"/>
              </a:rPr>
              <a:t>Wiliam</a:t>
            </a:r>
            <a:r>
              <a:rPr lang="en-GB" dirty="0"/>
              <a:t>,(2011) </a:t>
            </a:r>
            <a:r>
              <a:rPr lang="en-GB" dirty="0">
                <a:hlinkClick r:id="rId3"/>
              </a:rPr>
              <a:t>Embedded Formative Assessment</a:t>
            </a:r>
            <a:r>
              <a:rPr lang="en-GB" dirty="0"/>
              <a:t> </a:t>
            </a:r>
          </a:p>
        </p:txBody>
      </p:sp>
    </p:spTree>
    <p:extLst>
      <p:ext uri="{BB962C8B-B14F-4D97-AF65-F5344CB8AC3E}">
        <p14:creationId xmlns:p14="http://schemas.microsoft.com/office/powerpoint/2010/main" val="3194451962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5A6BDB1-A581-4178-84BA-57D553A79BD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790700" y="2782486"/>
            <a:ext cx="8610600" cy="1293028"/>
          </a:xfrm>
        </p:spPr>
        <p:txBody>
          <a:bodyPr/>
          <a:lstStyle/>
          <a:p>
            <a:pPr algn="ctr"/>
            <a:r>
              <a:rPr lang="en-GB" dirty="0"/>
              <a:t>What is in place?</a:t>
            </a:r>
          </a:p>
        </p:txBody>
      </p:sp>
    </p:spTree>
    <p:extLst>
      <p:ext uri="{BB962C8B-B14F-4D97-AF65-F5344CB8AC3E}">
        <p14:creationId xmlns:p14="http://schemas.microsoft.com/office/powerpoint/2010/main" val="1945804297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>
            <a:extLst>
              <a:ext uri="{FF2B5EF4-FFF2-40B4-BE49-F238E27FC236}">
                <a16:creationId xmlns:a16="http://schemas.microsoft.com/office/drawing/2014/main" id="{80664D72-3F88-4B88-A4E1-31A88F17B109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196310" y="792051"/>
            <a:ext cx="7758227" cy="2636949"/>
          </a:xfrm>
          <a:prstGeom prst="rect">
            <a:avLst/>
          </a:prstGeom>
        </p:spPr>
      </p:pic>
      <p:pic>
        <p:nvPicPr>
          <p:cNvPr id="9" name="Picture 8">
            <a:extLst>
              <a:ext uri="{FF2B5EF4-FFF2-40B4-BE49-F238E27FC236}">
                <a16:creationId xmlns:a16="http://schemas.microsoft.com/office/drawing/2014/main" id="{560A400B-DB7E-4A5F-9E1A-A9DFDBC407CA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00075" y="1778000"/>
            <a:ext cx="3823479" cy="5403850"/>
          </a:xfrm>
          <a:prstGeom prst="rect">
            <a:avLst/>
          </a:prstGeom>
        </p:spPr>
      </p:pic>
      <p:pic>
        <p:nvPicPr>
          <p:cNvPr id="11" name="Picture 10">
            <a:extLst>
              <a:ext uri="{FF2B5EF4-FFF2-40B4-BE49-F238E27FC236}">
                <a16:creationId xmlns:a16="http://schemas.microsoft.com/office/drawing/2014/main" id="{7F0FBE8D-C73C-4006-9ACC-3FF86A450DFB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826500" y="4076299"/>
            <a:ext cx="2867425" cy="2867425"/>
          </a:xfrm>
          <a:prstGeom prst="rect">
            <a:avLst/>
          </a:prstGeom>
        </p:spPr>
      </p:pic>
      <p:pic>
        <p:nvPicPr>
          <p:cNvPr id="13" name="Picture 12">
            <a:extLst>
              <a:ext uri="{FF2B5EF4-FFF2-40B4-BE49-F238E27FC236}">
                <a16:creationId xmlns:a16="http://schemas.microsoft.com/office/drawing/2014/main" id="{B77A575E-835C-4915-8877-3230487AB6F1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5443927" y="4076299"/>
            <a:ext cx="1905000" cy="24003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92685906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>
            <a:extLst>
              <a:ext uri="{FF2B5EF4-FFF2-40B4-BE49-F238E27FC236}">
                <a16:creationId xmlns:a16="http://schemas.microsoft.com/office/drawing/2014/main" id="{B2BDED32-25FC-43C5-98A2-C3B49A3288B8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88009" y="1448972"/>
            <a:ext cx="11120371" cy="3854548"/>
          </a:xfrm>
          <a:prstGeom prst="rect">
            <a:avLst/>
          </a:prstGeom>
        </p:spPr>
      </p:pic>
      <p:sp>
        <p:nvSpPr>
          <p:cNvPr id="3" name="TextBox 2">
            <a:extLst>
              <a:ext uri="{FF2B5EF4-FFF2-40B4-BE49-F238E27FC236}">
                <a16:creationId xmlns:a16="http://schemas.microsoft.com/office/drawing/2014/main" id="{52DA98CA-084E-4E2A-A544-20EABEE593D7}"/>
              </a:ext>
            </a:extLst>
          </p:cNvPr>
          <p:cNvSpPr txBox="1"/>
          <p:nvPr/>
        </p:nvSpPr>
        <p:spPr>
          <a:xfrm>
            <a:off x="6921500" y="5303520"/>
            <a:ext cx="488688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Learning Wales (2013)</a:t>
            </a:r>
          </a:p>
        </p:txBody>
      </p:sp>
    </p:spTree>
    <p:extLst>
      <p:ext uri="{BB962C8B-B14F-4D97-AF65-F5344CB8AC3E}">
        <p14:creationId xmlns:p14="http://schemas.microsoft.com/office/powerpoint/2010/main" val="2678007238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987DC87-2BF6-437B-B1B1-0C0A19CEB86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95351" y="2028032"/>
            <a:ext cx="10820399" cy="2801935"/>
          </a:xfrm>
        </p:spPr>
        <p:txBody>
          <a:bodyPr/>
          <a:lstStyle/>
          <a:p>
            <a:pPr algn="ctr"/>
            <a:br>
              <a:rPr lang="en-GB" dirty="0"/>
            </a:br>
            <a:br>
              <a:rPr lang="en-GB" dirty="0"/>
            </a:br>
            <a:r>
              <a:rPr lang="en-GB" sz="4800" dirty="0"/>
              <a:t>Foundation phase vs ks2 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DAE2DA7B-AC43-49D4-9049-038962CD9EA5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76250" y="395550"/>
            <a:ext cx="3492500" cy="3517900"/>
          </a:xfrm>
          <a:prstGeom prst="rect">
            <a:avLst/>
          </a:prstGeom>
        </p:spPr>
      </p:pic>
      <p:pic>
        <p:nvPicPr>
          <p:cNvPr id="5" name="Picture 4">
            <a:extLst>
              <a:ext uri="{FF2B5EF4-FFF2-40B4-BE49-F238E27FC236}">
                <a16:creationId xmlns:a16="http://schemas.microsoft.com/office/drawing/2014/main" id="{F31837A5-FCAF-47D7-AE16-FC7F6DDFBF94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790621" y="1061244"/>
            <a:ext cx="2362200" cy="193357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032783083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>
            <a:extLst>
              <a:ext uri="{FF2B5EF4-FFF2-40B4-BE49-F238E27FC236}">
                <a16:creationId xmlns:a16="http://schemas.microsoft.com/office/drawing/2014/main" id="{5465C381-EEEA-4618-90CD-2A436CA02D09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286125" y="1152939"/>
            <a:ext cx="7271256" cy="3709573"/>
          </a:xfrm>
          <a:prstGeom prst="rect">
            <a:avLst/>
          </a:prstGeom>
        </p:spPr>
      </p:pic>
      <p:sp>
        <p:nvSpPr>
          <p:cNvPr id="2" name="TextBox 1">
            <a:extLst>
              <a:ext uri="{FF2B5EF4-FFF2-40B4-BE49-F238E27FC236}">
                <a16:creationId xmlns:a16="http://schemas.microsoft.com/office/drawing/2014/main" id="{985C6A3F-6086-4668-B7EC-B52D509D53A8}"/>
              </a:ext>
            </a:extLst>
          </p:cNvPr>
          <p:cNvSpPr txBox="1"/>
          <p:nvPr/>
        </p:nvSpPr>
        <p:spPr>
          <a:xfrm>
            <a:off x="7580243" y="4956313"/>
            <a:ext cx="2809461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Learning Wales (2013)</a:t>
            </a:r>
          </a:p>
        </p:txBody>
      </p:sp>
    </p:spTree>
    <p:extLst>
      <p:ext uri="{BB962C8B-B14F-4D97-AF65-F5344CB8AC3E}">
        <p14:creationId xmlns:p14="http://schemas.microsoft.com/office/powerpoint/2010/main" val="218863476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6E998E1-4E3C-4E12-97AB-7222EBF88DF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DR EDWARD de bono (1985)</a:t>
            </a:r>
            <a:br>
              <a:rPr lang="en-GB" dirty="0"/>
            </a:br>
            <a:endParaRPr lang="en-GB" dirty="0"/>
          </a:p>
        </p:txBody>
      </p:sp>
      <p:pic>
        <p:nvPicPr>
          <p:cNvPr id="1026" name="Picture 2" descr="Image result for edward de bono">
            <a:extLst>
              <a:ext uri="{FF2B5EF4-FFF2-40B4-BE49-F238E27FC236}">
                <a16:creationId xmlns:a16="http://schemas.microsoft.com/office/drawing/2014/main" id="{233974C9-D8D0-460A-96DA-A453B404AC66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524000" y="2362200"/>
            <a:ext cx="4358640" cy="36322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483950057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>
            <a:extLst>
              <a:ext uri="{FF2B5EF4-FFF2-40B4-BE49-F238E27FC236}">
                <a16:creationId xmlns:a16="http://schemas.microsoft.com/office/drawing/2014/main" id="{F721AC47-9DBC-4E18-AF43-CC931502A96C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343275" y="1868558"/>
            <a:ext cx="7474902" cy="247008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41597758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>
            <a:extLst>
              <a:ext uri="{FF2B5EF4-FFF2-40B4-BE49-F238E27FC236}">
                <a16:creationId xmlns:a16="http://schemas.microsoft.com/office/drawing/2014/main" id="{AC38037E-5E03-43AB-8954-1E1A866F4DBE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795670" y="1401417"/>
            <a:ext cx="5493026" cy="366201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063546548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D433DFD-FE10-4C19-880E-877D47083F5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references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E83FA69-AD09-4366-BE97-7C2A6C66DB3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85800" y="1775792"/>
            <a:ext cx="10820400" cy="4442894"/>
          </a:xfrm>
        </p:spPr>
        <p:txBody>
          <a:bodyPr>
            <a:normAutofit fontScale="77500" lnSpcReduction="20000"/>
          </a:bodyPr>
          <a:lstStyle/>
          <a:p>
            <a:r>
              <a:rPr lang="en-GB" dirty="0"/>
              <a:t>DfES (2006b) A guide to the law for school governors 2006. London: DfES. </a:t>
            </a:r>
          </a:p>
          <a:p>
            <a:r>
              <a:rPr lang="en-GB" dirty="0"/>
              <a:t>DfES and Ofsted (2004) A new relationship with schools: improving performance through school self evaluation. London: DfES.</a:t>
            </a:r>
          </a:p>
          <a:p>
            <a:r>
              <a:rPr lang="en-GB" dirty="0"/>
              <a:t>Ofsted (2008) Sustaining improvement: the journey from special measures. London: Ofsted.</a:t>
            </a:r>
          </a:p>
          <a:p>
            <a:r>
              <a:rPr lang="en-GB" dirty="0"/>
              <a:t>Assessment Reform Group (1999) Assessment for Learning in Pollard A. (Ed) (2014) (2nd </a:t>
            </a:r>
            <a:r>
              <a:rPr lang="en-GB" dirty="0" err="1"/>
              <a:t>ed</a:t>
            </a:r>
            <a:r>
              <a:rPr lang="en-GB" dirty="0"/>
              <a:t>) Readings for Reflective Teaching. London: Bloomsbury. </a:t>
            </a:r>
          </a:p>
          <a:p>
            <a:r>
              <a:rPr lang="en-GB" dirty="0"/>
              <a:t> Donaldson G (2015) Successful Futures. Independent review of Curriculum and Assessment Arrangements in Wales. Cardiff: OGL </a:t>
            </a:r>
          </a:p>
          <a:p>
            <a:r>
              <a:rPr lang="en-GB" dirty="0"/>
              <a:t>Isaacs T, Zara C, Herbert G, Coombs J &amp; Smith C (2013) Key Concepts in Educational Assessment. London: Sage </a:t>
            </a:r>
          </a:p>
          <a:p>
            <a:r>
              <a:rPr lang="en-GB" dirty="0"/>
              <a:t>Black P &amp; </a:t>
            </a:r>
            <a:r>
              <a:rPr lang="en-GB" dirty="0" err="1"/>
              <a:t>Wiliam</a:t>
            </a:r>
            <a:r>
              <a:rPr lang="en-GB" dirty="0"/>
              <a:t> D (2001) Inside the Black Box. BERA </a:t>
            </a:r>
          </a:p>
          <a:p>
            <a:r>
              <a:rPr lang="en-GB" dirty="0"/>
              <a:t> Boyle B &amp; Charles M (2014) Formative Assessment for Teaching &amp; Learning. London: Sage Chapter 1 What is Formative Assessment? </a:t>
            </a:r>
          </a:p>
          <a:p>
            <a:r>
              <a:rPr lang="en-GB" dirty="0" err="1"/>
              <a:t>Wiliam</a:t>
            </a:r>
            <a:r>
              <a:rPr lang="en-GB" dirty="0"/>
              <a:t>, D &amp; Black, P. (1996). Meanings and Consequences : a basis for distinguishing formative and summative functions of assessment. British Educational Research Journal, 22 (5), pp. 537-548.</a:t>
            </a:r>
          </a:p>
        </p:txBody>
      </p:sp>
    </p:spTree>
    <p:extLst>
      <p:ext uri="{BB962C8B-B14F-4D97-AF65-F5344CB8AC3E}">
        <p14:creationId xmlns:p14="http://schemas.microsoft.com/office/powerpoint/2010/main" val="1231633201"/>
      </p:ext>
    </p:extLst>
  </p:cSld>
  <p:clrMapOvr>
    <a:masterClrMapping/>
  </p:clrMapOvr>
</p:sld>
</file>

<file path=ppt/theme/theme1.xml><?xml version="1.0" encoding="utf-8"?>
<a:theme xmlns:a="http://schemas.openxmlformats.org/drawingml/2006/main" name="Vapor Trail">
  <a:themeElements>
    <a:clrScheme name="Vapor Trail">
      <a:dk1>
        <a:sysClr val="windowText" lastClr="000000"/>
      </a:dk1>
      <a:lt1>
        <a:sysClr val="window" lastClr="FFFFFF"/>
      </a:lt1>
      <a:dk2>
        <a:srgbClr val="454545"/>
      </a:dk2>
      <a:lt2>
        <a:srgbClr val="DADADA"/>
      </a:lt2>
      <a:accent1>
        <a:srgbClr val="C4220D"/>
      </a:accent1>
      <a:accent2>
        <a:srgbClr val="EB7712"/>
      </a:accent2>
      <a:accent3>
        <a:srgbClr val="ECBD31"/>
      </a:accent3>
      <a:accent4>
        <a:srgbClr val="92CE4A"/>
      </a:accent4>
      <a:accent5>
        <a:srgbClr val="50CFB4"/>
      </a:accent5>
      <a:accent6>
        <a:srgbClr val="0D8EC5"/>
      </a:accent6>
      <a:hlink>
        <a:srgbClr val="EA5A0C"/>
      </a:hlink>
      <a:folHlink>
        <a:srgbClr val="F09D3A"/>
      </a:folHlink>
    </a:clrScheme>
    <a:fontScheme name="Vapor Trail">
      <a:majorFont>
        <a:latin typeface="Century Gothic" panose="020B050202020202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entury Gothic" panose="020B050202020202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Vapor Trail">
      <a:fillStyleLst>
        <a:solidFill>
          <a:schemeClr val="phClr"/>
        </a:solidFill>
        <a:gradFill rotWithShape="1">
          <a:gsLst>
            <a:gs pos="0">
              <a:schemeClr val="phClr">
                <a:tint val="69000"/>
                <a:alpha val="100000"/>
                <a:satMod val="109000"/>
                <a:lumMod val="110000"/>
              </a:schemeClr>
            </a:gs>
            <a:gs pos="52000">
              <a:schemeClr val="phClr">
                <a:tint val="74000"/>
                <a:satMod val="100000"/>
                <a:lumMod val="104000"/>
              </a:schemeClr>
            </a:gs>
            <a:gs pos="100000">
              <a:schemeClr val="phClr">
                <a:tint val="78000"/>
                <a:satMod val="100000"/>
                <a:lumMod val="10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6000"/>
                <a:satMod val="100000"/>
                <a:lumMod val="104000"/>
              </a:schemeClr>
            </a:gs>
            <a:gs pos="78000">
              <a:schemeClr val="phClr">
                <a:shade val="100000"/>
                <a:satMod val="110000"/>
                <a:lumMod val="100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  <a:scene3d>
            <a:camera prst="orthographicFront">
              <a:rot lat="0" lon="0" rev="0"/>
            </a:camera>
            <a:lightRig rig="threePt" dir="t"/>
          </a:scene3d>
          <a:sp3d>
            <a:bevelT w="25400" h="12700"/>
          </a:sp3d>
        </a:effectStyle>
        <a:effectStyle>
          <a:effectLst>
            <a:outerShdw blurRad="57150" dist="19050" dir="5400000" algn="ctr" rotWithShape="0">
              <a:srgbClr val="000000">
                <a:alpha val="48000"/>
              </a:srgbClr>
            </a:outerShdw>
          </a:effectLst>
          <a:scene3d>
            <a:camera prst="orthographicFront">
              <a:rot lat="0" lon="0" rev="0"/>
            </a:camera>
            <a:lightRig rig="threePt" dir="t"/>
          </a:scene3d>
          <a:sp3d>
            <a:bevelT w="50800" h="25400"/>
          </a:sp3d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hade val="98000"/>
                <a:satMod val="150000"/>
                <a:lumMod val="102000"/>
              </a:schemeClr>
            </a:gs>
            <a:gs pos="50000">
              <a:schemeClr val="phClr">
                <a:tint val="98000"/>
                <a:shade val="90000"/>
                <a:satMod val="13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Vapor Trail" id="{4FDF2955-7D9C-493C-B9F9-C205151B46CD}" vid="{FE1EB5C7-81A8-4CBA-AE6E-B3BF73DC3895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TM04033937[[fn=Vapor Trail]]</Template>
  <TotalTime>3560</TotalTime>
  <Words>334</Words>
  <Application>Microsoft Office PowerPoint</Application>
  <PresentationFormat>Widescreen</PresentationFormat>
  <Paragraphs>21</Paragraphs>
  <Slides>12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size="15" baseType="lpstr">
      <vt:lpstr>Arial</vt:lpstr>
      <vt:lpstr>Century Gothic</vt:lpstr>
      <vt:lpstr>Vapor Trail</vt:lpstr>
      <vt:lpstr>Assessment for learning within primary education</vt:lpstr>
      <vt:lpstr>What is assessment for learning?</vt:lpstr>
      <vt:lpstr>Why do we need to improve?</vt:lpstr>
      <vt:lpstr>What is in place?</vt:lpstr>
      <vt:lpstr>PowerPoint Presentation</vt:lpstr>
      <vt:lpstr>PowerPoint Presentation</vt:lpstr>
      <vt:lpstr>  Foundation phase vs ks2 </vt:lpstr>
      <vt:lpstr>PowerPoint Presentation</vt:lpstr>
      <vt:lpstr>DR EDWARD de bono (1985) </vt:lpstr>
      <vt:lpstr>PowerPoint Presentation</vt:lpstr>
      <vt:lpstr>PowerPoint Presentation</vt:lpstr>
      <vt:lpstr>references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Assessment and evaluation within primary education</dc:title>
  <dc:creator>Coral Hooper</dc:creator>
  <cp:lastModifiedBy>Coral Hooper</cp:lastModifiedBy>
  <cp:revision>9</cp:revision>
  <dcterms:created xsi:type="dcterms:W3CDTF">2018-02-12T11:20:59Z</dcterms:created>
  <dcterms:modified xsi:type="dcterms:W3CDTF">2018-02-16T09:27:55Z</dcterms:modified>
</cp:coreProperties>
</file>