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0" r:id="rId1"/>
  </p:sldMasterIdLst>
  <p:notesMasterIdLst>
    <p:notesMasterId r:id="rId18"/>
  </p:notesMasterIdLst>
  <p:sldIdLst>
    <p:sldId id="269" r:id="rId2"/>
    <p:sldId id="257" r:id="rId3"/>
    <p:sldId id="271" r:id="rId4"/>
    <p:sldId id="272" r:id="rId5"/>
    <p:sldId id="258" r:id="rId6"/>
    <p:sldId id="273" r:id="rId7"/>
    <p:sldId id="274" r:id="rId8"/>
    <p:sldId id="259" r:id="rId9"/>
    <p:sldId id="275" r:id="rId10"/>
    <p:sldId id="276" r:id="rId11"/>
    <p:sldId id="262" r:id="rId12"/>
    <p:sldId id="277" r:id="rId13"/>
    <p:sldId id="278" r:id="rId14"/>
    <p:sldId id="264" r:id="rId15"/>
    <p:sldId id="279" r:id="rId16"/>
    <p:sldId id="28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7914AE-AFA6-9B3F-7022-2CD5989BB994}" v="5448" dt="2023-02-26T05:04:47.680"/>
    <p1510:client id="{4FF7D136-B8CB-4867-A988-1908B9F2C3C8}" v="45" dt="2023-02-26T17:34:40.0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286" autoAdjust="0"/>
    <p:restoredTop sz="94660"/>
  </p:normalViewPr>
  <p:slideViewPr>
    <p:cSldViewPr snapToGrid="0">
      <p:cViewPr>
        <p:scale>
          <a:sx n="66" d="100"/>
          <a:sy n="66" d="100"/>
        </p:scale>
        <p:origin x="54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sol Ekunwe" userId="d2287385-1fab-476f-9bdd-28c6f5db460d" providerId="ADAL" clId="{4FF7D136-B8CB-4867-A988-1908B9F2C3C8}"/>
    <pc:docChg chg="undo custSel addSld delSld modSld sldOrd">
      <pc:chgData name="Marisol Ekunwe" userId="d2287385-1fab-476f-9bdd-28c6f5db460d" providerId="ADAL" clId="{4FF7D136-B8CB-4867-A988-1908B9F2C3C8}" dt="2023-02-26T17:38:36.722" v="1026" actId="1076"/>
      <pc:docMkLst>
        <pc:docMk/>
      </pc:docMkLst>
      <pc:sldChg chg="modSp del mod ord">
        <pc:chgData name="Marisol Ekunwe" userId="d2287385-1fab-476f-9bdd-28c6f5db460d" providerId="ADAL" clId="{4FF7D136-B8CB-4867-A988-1908B9F2C3C8}" dt="2023-02-26T16:44:53.444" v="155" actId="47"/>
        <pc:sldMkLst>
          <pc:docMk/>
          <pc:sldMk cId="109857222" sldId="256"/>
        </pc:sldMkLst>
        <pc:spChg chg="mod">
          <ac:chgData name="Marisol Ekunwe" userId="d2287385-1fab-476f-9bdd-28c6f5db460d" providerId="ADAL" clId="{4FF7D136-B8CB-4867-A988-1908B9F2C3C8}" dt="2023-02-26T16:40:13.831" v="103"/>
          <ac:spMkLst>
            <pc:docMk/>
            <pc:sldMk cId="109857222" sldId="256"/>
            <ac:spMk id="2" creationId="{00000000-0000-0000-0000-000000000000}"/>
          </ac:spMkLst>
        </pc:spChg>
        <pc:spChg chg="mod">
          <ac:chgData name="Marisol Ekunwe" userId="d2287385-1fab-476f-9bdd-28c6f5db460d" providerId="ADAL" clId="{4FF7D136-B8CB-4867-A988-1908B9F2C3C8}" dt="2023-02-26T16:40:13.831" v="103"/>
          <ac:spMkLst>
            <pc:docMk/>
            <pc:sldMk cId="109857222" sldId="256"/>
            <ac:spMk id="3" creationId="{00000000-0000-0000-0000-000000000000}"/>
          </ac:spMkLst>
        </pc:spChg>
      </pc:sldChg>
      <pc:sldChg chg="addSp delSp modSp mod">
        <pc:chgData name="Marisol Ekunwe" userId="d2287385-1fab-476f-9bdd-28c6f5db460d" providerId="ADAL" clId="{4FF7D136-B8CB-4867-A988-1908B9F2C3C8}" dt="2023-02-26T17:01:46.916" v="432"/>
        <pc:sldMkLst>
          <pc:docMk/>
          <pc:sldMk cId="2838771135" sldId="257"/>
        </pc:sldMkLst>
        <pc:spChg chg="mod">
          <ac:chgData name="Marisol Ekunwe" userId="d2287385-1fab-476f-9bdd-28c6f5db460d" providerId="ADAL" clId="{4FF7D136-B8CB-4867-A988-1908B9F2C3C8}" dt="2023-02-26T16:46:59.348" v="180" actId="27636"/>
          <ac:spMkLst>
            <pc:docMk/>
            <pc:sldMk cId="2838771135" sldId="257"/>
            <ac:spMk id="2" creationId="{3282EA40-3746-804C-A4C9-1EC203814B4A}"/>
          </ac:spMkLst>
        </pc:spChg>
        <pc:spChg chg="mod">
          <ac:chgData name="Marisol Ekunwe" userId="d2287385-1fab-476f-9bdd-28c6f5db460d" providerId="ADAL" clId="{4FF7D136-B8CB-4867-A988-1908B9F2C3C8}" dt="2023-02-26T17:01:46.916" v="432"/>
          <ac:spMkLst>
            <pc:docMk/>
            <pc:sldMk cId="2838771135" sldId="257"/>
            <ac:spMk id="3" creationId="{8F2E36E3-C7A7-9DA8-BA33-33C63D192EBA}"/>
          </ac:spMkLst>
        </pc:spChg>
        <pc:spChg chg="del mod">
          <ac:chgData name="Marisol Ekunwe" userId="d2287385-1fab-476f-9bdd-28c6f5db460d" providerId="ADAL" clId="{4FF7D136-B8CB-4867-A988-1908B9F2C3C8}" dt="2023-02-26T16:46:49.084" v="174" actId="478"/>
          <ac:spMkLst>
            <pc:docMk/>
            <pc:sldMk cId="2838771135" sldId="257"/>
            <ac:spMk id="4" creationId="{E3C6F589-ACA5-B91E-0766-75B3ABE0D885}"/>
          </ac:spMkLst>
        </pc:spChg>
        <pc:spChg chg="mod">
          <ac:chgData name="Marisol Ekunwe" userId="d2287385-1fab-476f-9bdd-28c6f5db460d" providerId="ADAL" clId="{4FF7D136-B8CB-4867-A988-1908B9F2C3C8}" dt="2023-02-26T17:01:46.916" v="432"/>
          <ac:spMkLst>
            <pc:docMk/>
            <pc:sldMk cId="2838771135" sldId="257"/>
            <ac:spMk id="5" creationId="{15A9F168-531F-5E41-055C-6B85FEE29C17}"/>
          </ac:spMkLst>
        </pc:spChg>
        <pc:spChg chg="add del mod">
          <ac:chgData name="Marisol Ekunwe" userId="d2287385-1fab-476f-9bdd-28c6f5db460d" providerId="ADAL" clId="{4FF7D136-B8CB-4867-A988-1908B9F2C3C8}" dt="2023-02-26T16:46:50.779" v="175" actId="478"/>
          <ac:spMkLst>
            <pc:docMk/>
            <pc:sldMk cId="2838771135" sldId="257"/>
            <ac:spMk id="7" creationId="{5DB02B0F-4346-0139-74CC-1D25491D74F3}"/>
          </ac:spMkLst>
        </pc:spChg>
      </pc:sldChg>
      <pc:sldChg chg="addSp delSp modSp mod">
        <pc:chgData name="Marisol Ekunwe" userId="d2287385-1fab-476f-9bdd-28c6f5db460d" providerId="ADAL" clId="{4FF7D136-B8CB-4867-A988-1908B9F2C3C8}" dt="2023-02-26T17:01:46.916" v="432"/>
        <pc:sldMkLst>
          <pc:docMk/>
          <pc:sldMk cId="2890519091" sldId="258"/>
        </pc:sldMkLst>
        <pc:spChg chg="mod">
          <ac:chgData name="Marisol Ekunwe" userId="d2287385-1fab-476f-9bdd-28c6f5db460d" providerId="ADAL" clId="{4FF7D136-B8CB-4867-A988-1908B9F2C3C8}" dt="2023-02-26T16:56:31.727" v="357" actId="1076"/>
          <ac:spMkLst>
            <pc:docMk/>
            <pc:sldMk cId="2890519091" sldId="258"/>
            <ac:spMk id="2" creationId="{71BFCA96-CFF0-0ADA-438C-D0BB18370738}"/>
          </ac:spMkLst>
        </pc:spChg>
        <pc:spChg chg="del mod">
          <ac:chgData name="Marisol Ekunwe" userId="d2287385-1fab-476f-9bdd-28c6f5db460d" providerId="ADAL" clId="{4FF7D136-B8CB-4867-A988-1908B9F2C3C8}" dt="2023-02-26T16:53:58.961" v="307" actId="478"/>
          <ac:spMkLst>
            <pc:docMk/>
            <pc:sldMk cId="2890519091" sldId="258"/>
            <ac:spMk id="3" creationId="{457E79E2-29AA-B5FA-995A-63ED3785E10F}"/>
          </ac:spMkLst>
        </pc:spChg>
        <pc:spChg chg="mod">
          <ac:chgData name="Marisol Ekunwe" userId="d2287385-1fab-476f-9bdd-28c6f5db460d" providerId="ADAL" clId="{4FF7D136-B8CB-4867-A988-1908B9F2C3C8}" dt="2023-02-26T17:01:46.916" v="432"/>
          <ac:spMkLst>
            <pc:docMk/>
            <pc:sldMk cId="2890519091" sldId="258"/>
            <ac:spMk id="4" creationId="{604ECDB8-3236-309F-C6B6-78F3C7987F62}"/>
          </ac:spMkLst>
        </pc:spChg>
        <pc:spChg chg="mod">
          <ac:chgData name="Marisol Ekunwe" userId="d2287385-1fab-476f-9bdd-28c6f5db460d" providerId="ADAL" clId="{4FF7D136-B8CB-4867-A988-1908B9F2C3C8}" dt="2023-02-26T17:01:46.916" v="432"/>
          <ac:spMkLst>
            <pc:docMk/>
            <pc:sldMk cId="2890519091" sldId="258"/>
            <ac:spMk id="5" creationId="{70121F91-754D-8502-B841-D27D159FC032}"/>
          </ac:spMkLst>
        </pc:spChg>
        <pc:spChg chg="add mod">
          <ac:chgData name="Marisol Ekunwe" userId="d2287385-1fab-476f-9bdd-28c6f5db460d" providerId="ADAL" clId="{4FF7D136-B8CB-4867-A988-1908B9F2C3C8}" dt="2023-02-26T17:01:46.916" v="432"/>
          <ac:spMkLst>
            <pc:docMk/>
            <pc:sldMk cId="2890519091" sldId="258"/>
            <ac:spMk id="7" creationId="{A8882625-9630-7ECB-7F52-1CF512CC0DBC}"/>
          </ac:spMkLst>
        </pc:spChg>
      </pc:sldChg>
      <pc:sldChg chg="addSp delSp modSp mod">
        <pc:chgData name="Marisol Ekunwe" userId="d2287385-1fab-476f-9bdd-28c6f5db460d" providerId="ADAL" clId="{4FF7D136-B8CB-4867-A988-1908B9F2C3C8}" dt="2023-02-26T17:10:13.647" v="615" actId="20577"/>
        <pc:sldMkLst>
          <pc:docMk/>
          <pc:sldMk cId="3902562390" sldId="259"/>
        </pc:sldMkLst>
        <pc:spChg chg="mod">
          <ac:chgData name="Marisol Ekunwe" userId="d2287385-1fab-476f-9bdd-28c6f5db460d" providerId="ADAL" clId="{4FF7D136-B8CB-4867-A988-1908B9F2C3C8}" dt="2023-02-26T17:09:37.843" v="611" actId="1076"/>
          <ac:spMkLst>
            <pc:docMk/>
            <pc:sldMk cId="3902562390" sldId="259"/>
            <ac:spMk id="2" creationId="{7BBE8CF6-203B-C075-ABDB-8B82FD0E0875}"/>
          </ac:spMkLst>
        </pc:spChg>
        <pc:spChg chg="del mod">
          <ac:chgData name="Marisol Ekunwe" userId="d2287385-1fab-476f-9bdd-28c6f5db460d" providerId="ADAL" clId="{4FF7D136-B8CB-4867-A988-1908B9F2C3C8}" dt="2023-02-26T17:06:34.440" v="532" actId="478"/>
          <ac:spMkLst>
            <pc:docMk/>
            <pc:sldMk cId="3902562390" sldId="259"/>
            <ac:spMk id="3" creationId="{FE14655D-4571-5AB6-21CB-39C4D51D3ADA}"/>
          </ac:spMkLst>
        </pc:spChg>
        <pc:spChg chg="mod">
          <ac:chgData name="Marisol Ekunwe" userId="d2287385-1fab-476f-9bdd-28c6f5db460d" providerId="ADAL" clId="{4FF7D136-B8CB-4867-A988-1908B9F2C3C8}" dt="2023-02-26T17:10:13.647" v="615" actId="20577"/>
          <ac:spMkLst>
            <pc:docMk/>
            <pc:sldMk cId="3902562390" sldId="259"/>
            <ac:spMk id="4" creationId="{FCDEA78D-5D8D-67E6-167C-22D1DF6E3C11}"/>
          </ac:spMkLst>
        </pc:spChg>
        <pc:spChg chg="mod">
          <ac:chgData name="Marisol Ekunwe" userId="d2287385-1fab-476f-9bdd-28c6f5db460d" providerId="ADAL" clId="{4FF7D136-B8CB-4867-A988-1908B9F2C3C8}" dt="2023-02-26T17:09:17.353" v="609" actId="113"/>
          <ac:spMkLst>
            <pc:docMk/>
            <pc:sldMk cId="3902562390" sldId="259"/>
            <ac:spMk id="5" creationId="{96F30ECB-1584-4CE2-6D5C-A8A8D1CF02CE}"/>
          </ac:spMkLst>
        </pc:spChg>
        <pc:spChg chg="add del mod">
          <ac:chgData name="Marisol Ekunwe" userId="d2287385-1fab-476f-9bdd-28c6f5db460d" providerId="ADAL" clId="{4FF7D136-B8CB-4867-A988-1908B9F2C3C8}" dt="2023-02-26T17:06:37.101" v="533" actId="478"/>
          <ac:spMkLst>
            <pc:docMk/>
            <pc:sldMk cId="3902562390" sldId="259"/>
            <ac:spMk id="7" creationId="{56102F59-3672-07FC-07B7-8956BD2DEE03}"/>
          </ac:spMkLst>
        </pc:spChg>
      </pc:sldChg>
      <pc:sldChg chg="modSp del mod">
        <pc:chgData name="Marisol Ekunwe" userId="d2287385-1fab-476f-9bdd-28c6f5db460d" providerId="ADAL" clId="{4FF7D136-B8CB-4867-A988-1908B9F2C3C8}" dt="2023-02-26T17:03:18.879" v="460" actId="47"/>
        <pc:sldMkLst>
          <pc:docMk/>
          <pc:sldMk cId="1498856276" sldId="260"/>
        </pc:sldMkLst>
        <pc:spChg chg="mod">
          <ac:chgData name="Marisol Ekunwe" userId="d2287385-1fab-476f-9bdd-28c6f5db460d" providerId="ADAL" clId="{4FF7D136-B8CB-4867-A988-1908B9F2C3C8}" dt="2023-02-26T17:01:46.916" v="432"/>
          <ac:spMkLst>
            <pc:docMk/>
            <pc:sldMk cId="1498856276" sldId="260"/>
            <ac:spMk id="2" creationId="{8DF96597-2E57-7613-3336-04A521800972}"/>
          </ac:spMkLst>
        </pc:spChg>
        <pc:spChg chg="mod">
          <ac:chgData name="Marisol Ekunwe" userId="d2287385-1fab-476f-9bdd-28c6f5db460d" providerId="ADAL" clId="{4FF7D136-B8CB-4867-A988-1908B9F2C3C8}" dt="2023-02-26T17:01:46.916" v="432"/>
          <ac:spMkLst>
            <pc:docMk/>
            <pc:sldMk cId="1498856276" sldId="260"/>
            <ac:spMk id="3" creationId="{820E2637-B219-18FB-A893-21B9D2416841}"/>
          </ac:spMkLst>
        </pc:spChg>
        <pc:spChg chg="mod">
          <ac:chgData name="Marisol Ekunwe" userId="d2287385-1fab-476f-9bdd-28c6f5db460d" providerId="ADAL" clId="{4FF7D136-B8CB-4867-A988-1908B9F2C3C8}" dt="2023-02-26T17:01:46.916" v="432"/>
          <ac:spMkLst>
            <pc:docMk/>
            <pc:sldMk cId="1498856276" sldId="260"/>
            <ac:spMk id="4" creationId="{886DD092-C106-97F0-6E78-614F3249AD4E}"/>
          </ac:spMkLst>
        </pc:spChg>
      </pc:sldChg>
      <pc:sldChg chg="modSp del mod">
        <pc:chgData name="Marisol Ekunwe" userId="d2287385-1fab-476f-9bdd-28c6f5db460d" providerId="ADAL" clId="{4FF7D136-B8CB-4867-A988-1908B9F2C3C8}" dt="2023-02-26T17:11:59.705" v="663" actId="47"/>
        <pc:sldMkLst>
          <pc:docMk/>
          <pc:sldMk cId="1725187555" sldId="261"/>
        </pc:sldMkLst>
        <pc:spChg chg="mod">
          <ac:chgData name="Marisol Ekunwe" userId="d2287385-1fab-476f-9bdd-28c6f5db460d" providerId="ADAL" clId="{4FF7D136-B8CB-4867-A988-1908B9F2C3C8}" dt="2023-02-26T17:01:46.916" v="432"/>
          <ac:spMkLst>
            <pc:docMk/>
            <pc:sldMk cId="1725187555" sldId="261"/>
            <ac:spMk id="2" creationId="{6D35F470-8F11-69FF-F0E5-435B5E588716}"/>
          </ac:spMkLst>
        </pc:spChg>
        <pc:spChg chg="mod">
          <ac:chgData name="Marisol Ekunwe" userId="d2287385-1fab-476f-9bdd-28c6f5db460d" providerId="ADAL" clId="{4FF7D136-B8CB-4867-A988-1908B9F2C3C8}" dt="2023-02-26T17:09:53.809" v="613" actId="27636"/>
          <ac:spMkLst>
            <pc:docMk/>
            <pc:sldMk cId="1725187555" sldId="261"/>
            <ac:spMk id="3" creationId="{4CFAE7A3-397A-C2CD-A5CB-B9265ED874CA}"/>
          </ac:spMkLst>
        </pc:spChg>
        <pc:spChg chg="mod">
          <ac:chgData name="Marisol Ekunwe" userId="d2287385-1fab-476f-9bdd-28c6f5db460d" providerId="ADAL" clId="{4FF7D136-B8CB-4867-A988-1908B9F2C3C8}" dt="2023-02-26T17:01:46.916" v="432"/>
          <ac:spMkLst>
            <pc:docMk/>
            <pc:sldMk cId="1725187555" sldId="261"/>
            <ac:spMk id="4" creationId="{467C6F7A-F672-752C-A9AC-368BA5AC9242}"/>
          </ac:spMkLst>
        </pc:spChg>
      </pc:sldChg>
      <pc:sldChg chg="modSp mod">
        <pc:chgData name="Marisol Ekunwe" userId="d2287385-1fab-476f-9bdd-28c6f5db460d" providerId="ADAL" clId="{4FF7D136-B8CB-4867-A988-1908B9F2C3C8}" dt="2023-02-26T17:17:33.840" v="795" actId="255"/>
        <pc:sldMkLst>
          <pc:docMk/>
          <pc:sldMk cId="2292834403" sldId="262"/>
        </pc:sldMkLst>
        <pc:spChg chg="mod">
          <ac:chgData name="Marisol Ekunwe" userId="d2287385-1fab-476f-9bdd-28c6f5db460d" providerId="ADAL" clId="{4FF7D136-B8CB-4867-A988-1908B9F2C3C8}" dt="2023-02-26T17:17:33.840" v="795" actId="255"/>
          <ac:spMkLst>
            <pc:docMk/>
            <pc:sldMk cId="2292834403" sldId="262"/>
            <ac:spMk id="2" creationId="{F9E48AB2-9CBC-5F27-C8BA-3170A37AD526}"/>
          </ac:spMkLst>
        </pc:spChg>
        <pc:spChg chg="mod">
          <ac:chgData name="Marisol Ekunwe" userId="d2287385-1fab-476f-9bdd-28c6f5db460d" providerId="ADAL" clId="{4FF7D136-B8CB-4867-A988-1908B9F2C3C8}" dt="2023-02-26T17:16:07.638" v="763" actId="1076"/>
          <ac:spMkLst>
            <pc:docMk/>
            <pc:sldMk cId="2292834403" sldId="262"/>
            <ac:spMk id="3" creationId="{139544FC-71B5-CF5F-0759-FD36F7D15BAF}"/>
          </ac:spMkLst>
        </pc:spChg>
        <pc:spChg chg="mod">
          <ac:chgData name="Marisol Ekunwe" userId="d2287385-1fab-476f-9bdd-28c6f5db460d" providerId="ADAL" clId="{4FF7D136-B8CB-4867-A988-1908B9F2C3C8}" dt="2023-02-26T17:16:23.877" v="773" actId="113"/>
          <ac:spMkLst>
            <pc:docMk/>
            <pc:sldMk cId="2292834403" sldId="262"/>
            <ac:spMk id="4" creationId="{6E65F23C-881E-41D7-2C83-2469D6294B92}"/>
          </ac:spMkLst>
        </pc:spChg>
      </pc:sldChg>
      <pc:sldChg chg="modSp del mod">
        <pc:chgData name="Marisol Ekunwe" userId="d2287385-1fab-476f-9bdd-28c6f5db460d" providerId="ADAL" clId="{4FF7D136-B8CB-4867-A988-1908B9F2C3C8}" dt="2023-02-26T17:14:28.917" v="733" actId="47"/>
        <pc:sldMkLst>
          <pc:docMk/>
          <pc:sldMk cId="1542735258" sldId="263"/>
        </pc:sldMkLst>
        <pc:spChg chg="mod">
          <ac:chgData name="Marisol Ekunwe" userId="d2287385-1fab-476f-9bdd-28c6f5db460d" providerId="ADAL" clId="{4FF7D136-B8CB-4867-A988-1908B9F2C3C8}" dt="2023-02-26T17:01:46.916" v="432"/>
          <ac:spMkLst>
            <pc:docMk/>
            <pc:sldMk cId="1542735258" sldId="263"/>
            <ac:spMk id="2" creationId="{E0BF84D3-BF61-F628-7A40-E14B7C826E01}"/>
          </ac:spMkLst>
        </pc:spChg>
        <pc:spChg chg="mod">
          <ac:chgData name="Marisol Ekunwe" userId="d2287385-1fab-476f-9bdd-28c6f5db460d" providerId="ADAL" clId="{4FF7D136-B8CB-4867-A988-1908B9F2C3C8}" dt="2023-02-26T17:01:46.916" v="432"/>
          <ac:spMkLst>
            <pc:docMk/>
            <pc:sldMk cId="1542735258" sldId="263"/>
            <ac:spMk id="3" creationId="{1AA96BDB-3021-AEC7-1243-C5F9F906C50F}"/>
          </ac:spMkLst>
        </pc:spChg>
        <pc:spChg chg="mod">
          <ac:chgData name="Marisol Ekunwe" userId="d2287385-1fab-476f-9bdd-28c6f5db460d" providerId="ADAL" clId="{4FF7D136-B8CB-4867-A988-1908B9F2C3C8}" dt="2023-02-26T17:01:46.916" v="432"/>
          <ac:spMkLst>
            <pc:docMk/>
            <pc:sldMk cId="1542735258" sldId="263"/>
            <ac:spMk id="4" creationId="{AF8FD0DD-79F6-FECE-143C-256F3614FE4F}"/>
          </ac:spMkLst>
        </pc:spChg>
      </pc:sldChg>
      <pc:sldChg chg="addSp delSp modSp mod">
        <pc:chgData name="Marisol Ekunwe" userId="d2287385-1fab-476f-9bdd-28c6f5db460d" providerId="ADAL" clId="{4FF7D136-B8CB-4867-A988-1908B9F2C3C8}" dt="2023-02-26T17:36:41.982" v="965" actId="2711"/>
        <pc:sldMkLst>
          <pc:docMk/>
          <pc:sldMk cId="1730886124" sldId="264"/>
        </pc:sldMkLst>
        <pc:spChg chg="del mod">
          <ac:chgData name="Marisol Ekunwe" userId="d2287385-1fab-476f-9bdd-28c6f5db460d" providerId="ADAL" clId="{4FF7D136-B8CB-4867-A988-1908B9F2C3C8}" dt="2023-02-26T17:35:54.555" v="955" actId="478"/>
          <ac:spMkLst>
            <pc:docMk/>
            <pc:sldMk cId="1730886124" sldId="264"/>
            <ac:spMk id="2" creationId="{9C02A3FA-849C-3936-9760-DA17B8E1F0D0}"/>
          </ac:spMkLst>
        </pc:spChg>
        <pc:spChg chg="mod">
          <ac:chgData name="Marisol Ekunwe" userId="d2287385-1fab-476f-9bdd-28c6f5db460d" providerId="ADAL" clId="{4FF7D136-B8CB-4867-A988-1908B9F2C3C8}" dt="2023-02-26T17:36:41.982" v="965" actId="2711"/>
          <ac:spMkLst>
            <pc:docMk/>
            <pc:sldMk cId="1730886124" sldId="264"/>
            <ac:spMk id="3" creationId="{E8B58B9D-BC5B-9A30-85B1-126B027235FE}"/>
          </ac:spMkLst>
        </pc:spChg>
        <pc:spChg chg="mod">
          <ac:chgData name="Marisol Ekunwe" userId="d2287385-1fab-476f-9bdd-28c6f5db460d" providerId="ADAL" clId="{4FF7D136-B8CB-4867-A988-1908B9F2C3C8}" dt="2023-02-26T17:18:42.687" v="809" actId="1076"/>
          <ac:spMkLst>
            <pc:docMk/>
            <pc:sldMk cId="1730886124" sldId="264"/>
            <ac:spMk id="4" creationId="{E51F0132-5720-D372-E929-B545F5F5300F}"/>
          </ac:spMkLst>
        </pc:spChg>
        <pc:spChg chg="add del mod">
          <ac:chgData name="Marisol Ekunwe" userId="d2287385-1fab-476f-9bdd-28c6f5db460d" providerId="ADAL" clId="{4FF7D136-B8CB-4867-A988-1908B9F2C3C8}" dt="2023-02-26T17:35:56.191" v="956" actId="478"/>
          <ac:spMkLst>
            <pc:docMk/>
            <pc:sldMk cId="1730886124" sldId="264"/>
            <ac:spMk id="6" creationId="{8ABC83AA-0696-0809-0ADF-7CB2AAAEB947}"/>
          </ac:spMkLst>
        </pc:spChg>
      </pc:sldChg>
      <pc:sldChg chg="modSp del mod">
        <pc:chgData name="Marisol Ekunwe" userId="d2287385-1fab-476f-9bdd-28c6f5db460d" providerId="ADAL" clId="{4FF7D136-B8CB-4867-A988-1908B9F2C3C8}" dt="2023-02-26T17:36:51.256" v="966" actId="47"/>
        <pc:sldMkLst>
          <pc:docMk/>
          <pc:sldMk cId="411391344" sldId="265"/>
        </pc:sldMkLst>
        <pc:spChg chg="mod">
          <ac:chgData name="Marisol Ekunwe" userId="d2287385-1fab-476f-9bdd-28c6f5db460d" providerId="ADAL" clId="{4FF7D136-B8CB-4867-A988-1908B9F2C3C8}" dt="2023-02-26T17:33:54.994" v="932" actId="20578"/>
          <ac:spMkLst>
            <pc:docMk/>
            <pc:sldMk cId="411391344" sldId="265"/>
            <ac:spMk id="2" creationId="{A3B63A75-8E9E-F6F9-8B80-E10905DCE886}"/>
          </ac:spMkLst>
        </pc:spChg>
        <pc:spChg chg="mod">
          <ac:chgData name="Marisol Ekunwe" userId="d2287385-1fab-476f-9bdd-28c6f5db460d" providerId="ADAL" clId="{4FF7D136-B8CB-4867-A988-1908B9F2C3C8}" dt="2023-02-26T17:32:17.886" v="912"/>
          <ac:spMkLst>
            <pc:docMk/>
            <pc:sldMk cId="411391344" sldId="265"/>
            <ac:spMk id="3" creationId="{ED37BCB3-F639-4143-966D-399696D62B26}"/>
          </ac:spMkLst>
        </pc:spChg>
        <pc:spChg chg="mod">
          <ac:chgData name="Marisol Ekunwe" userId="d2287385-1fab-476f-9bdd-28c6f5db460d" providerId="ADAL" clId="{4FF7D136-B8CB-4867-A988-1908B9F2C3C8}" dt="2023-02-26T17:01:46.916" v="432"/>
          <ac:spMkLst>
            <pc:docMk/>
            <pc:sldMk cId="411391344" sldId="265"/>
            <ac:spMk id="4" creationId="{F0EA87D1-4E66-6550-EFE9-5ED90D5B3C0F}"/>
          </ac:spMkLst>
        </pc:spChg>
      </pc:sldChg>
      <pc:sldChg chg="modSp del">
        <pc:chgData name="Marisol Ekunwe" userId="d2287385-1fab-476f-9bdd-28c6f5db460d" providerId="ADAL" clId="{4FF7D136-B8CB-4867-A988-1908B9F2C3C8}" dt="2023-02-26T17:37:04.924" v="969" actId="47"/>
        <pc:sldMkLst>
          <pc:docMk/>
          <pc:sldMk cId="1882704864" sldId="266"/>
        </pc:sldMkLst>
        <pc:spChg chg="mod">
          <ac:chgData name="Marisol Ekunwe" userId="d2287385-1fab-476f-9bdd-28c6f5db460d" providerId="ADAL" clId="{4FF7D136-B8CB-4867-A988-1908B9F2C3C8}" dt="2023-02-26T17:01:46.916" v="432"/>
          <ac:spMkLst>
            <pc:docMk/>
            <pc:sldMk cId="1882704864" sldId="266"/>
            <ac:spMk id="2" creationId="{3D9FAA39-334F-0CB9-A0A1-762E2B9008E5}"/>
          </ac:spMkLst>
        </pc:spChg>
      </pc:sldChg>
      <pc:sldChg chg="modSp del">
        <pc:chgData name="Marisol Ekunwe" userId="d2287385-1fab-476f-9bdd-28c6f5db460d" providerId="ADAL" clId="{4FF7D136-B8CB-4867-A988-1908B9F2C3C8}" dt="2023-02-26T17:37:03.517" v="968" actId="47"/>
        <pc:sldMkLst>
          <pc:docMk/>
          <pc:sldMk cId="1104861309" sldId="267"/>
        </pc:sldMkLst>
        <pc:spChg chg="mod">
          <ac:chgData name="Marisol Ekunwe" userId="d2287385-1fab-476f-9bdd-28c6f5db460d" providerId="ADAL" clId="{4FF7D136-B8CB-4867-A988-1908B9F2C3C8}" dt="2023-02-26T17:01:46.916" v="432"/>
          <ac:spMkLst>
            <pc:docMk/>
            <pc:sldMk cId="1104861309" sldId="267"/>
            <ac:spMk id="2" creationId="{FBC1DF52-F1E6-E910-6C92-EC07DE0C2F74}"/>
          </ac:spMkLst>
        </pc:spChg>
        <pc:spChg chg="mod">
          <ac:chgData name="Marisol Ekunwe" userId="d2287385-1fab-476f-9bdd-28c6f5db460d" providerId="ADAL" clId="{4FF7D136-B8CB-4867-A988-1908B9F2C3C8}" dt="2023-02-26T17:01:46.916" v="432"/>
          <ac:spMkLst>
            <pc:docMk/>
            <pc:sldMk cId="1104861309" sldId="267"/>
            <ac:spMk id="3" creationId="{FC4AC688-3390-8455-EEE2-2940471DA902}"/>
          </ac:spMkLst>
        </pc:spChg>
      </pc:sldChg>
      <pc:sldChg chg="modSp del mod">
        <pc:chgData name="Marisol Ekunwe" userId="d2287385-1fab-476f-9bdd-28c6f5db460d" providerId="ADAL" clId="{4FF7D136-B8CB-4867-A988-1908B9F2C3C8}" dt="2023-02-26T17:37:01.110" v="967" actId="47"/>
        <pc:sldMkLst>
          <pc:docMk/>
          <pc:sldMk cId="1571748743" sldId="268"/>
        </pc:sldMkLst>
        <pc:spChg chg="mod">
          <ac:chgData name="Marisol Ekunwe" userId="d2287385-1fab-476f-9bdd-28c6f5db460d" providerId="ADAL" clId="{4FF7D136-B8CB-4867-A988-1908B9F2C3C8}" dt="2023-02-26T17:01:46.916" v="432"/>
          <ac:spMkLst>
            <pc:docMk/>
            <pc:sldMk cId="1571748743" sldId="268"/>
            <ac:spMk id="2" creationId="{CFCF8EA9-0377-9B56-DB64-7D13D4945727}"/>
          </ac:spMkLst>
        </pc:spChg>
        <pc:spChg chg="mod">
          <ac:chgData name="Marisol Ekunwe" userId="d2287385-1fab-476f-9bdd-28c6f5db460d" providerId="ADAL" clId="{4FF7D136-B8CB-4867-A988-1908B9F2C3C8}" dt="2023-02-26T17:30:44.111" v="904" actId="1076"/>
          <ac:spMkLst>
            <pc:docMk/>
            <pc:sldMk cId="1571748743" sldId="268"/>
            <ac:spMk id="3" creationId="{3C60A16B-CD4F-9778-7C2F-CFC6E3B01F2E}"/>
          </ac:spMkLst>
        </pc:spChg>
        <pc:spChg chg="mod">
          <ac:chgData name="Marisol Ekunwe" userId="d2287385-1fab-476f-9bdd-28c6f5db460d" providerId="ADAL" clId="{4FF7D136-B8CB-4867-A988-1908B9F2C3C8}" dt="2023-02-26T17:01:46.916" v="432"/>
          <ac:spMkLst>
            <pc:docMk/>
            <pc:sldMk cId="1571748743" sldId="268"/>
            <ac:spMk id="4" creationId="{F949C1ED-86CD-EED8-F60F-248D5511A261}"/>
          </ac:spMkLst>
        </pc:spChg>
      </pc:sldChg>
      <pc:sldChg chg="addSp delSp modSp new mod ord">
        <pc:chgData name="Marisol Ekunwe" userId="d2287385-1fab-476f-9bdd-28c6f5db460d" providerId="ADAL" clId="{4FF7D136-B8CB-4867-A988-1908B9F2C3C8}" dt="2023-02-26T17:01:46.916" v="432"/>
        <pc:sldMkLst>
          <pc:docMk/>
          <pc:sldMk cId="274163962" sldId="269"/>
        </pc:sldMkLst>
        <pc:spChg chg="mod">
          <ac:chgData name="Marisol Ekunwe" userId="d2287385-1fab-476f-9bdd-28c6f5db460d" providerId="ADAL" clId="{4FF7D136-B8CB-4867-A988-1908B9F2C3C8}" dt="2023-02-26T16:45:01.184" v="156" actId="1076"/>
          <ac:spMkLst>
            <pc:docMk/>
            <pc:sldMk cId="274163962" sldId="269"/>
            <ac:spMk id="2" creationId="{7FF6585B-3023-2AB9-B969-65F9B87AA49F}"/>
          </ac:spMkLst>
        </pc:spChg>
        <pc:spChg chg="del mod">
          <ac:chgData name="Marisol Ekunwe" userId="d2287385-1fab-476f-9bdd-28c6f5db460d" providerId="ADAL" clId="{4FF7D136-B8CB-4867-A988-1908B9F2C3C8}" dt="2023-02-26T16:40:34.559" v="104"/>
          <ac:spMkLst>
            <pc:docMk/>
            <pc:sldMk cId="274163962" sldId="269"/>
            <ac:spMk id="3" creationId="{322B13DB-4175-BCCD-9236-6C27959DBBD7}"/>
          </ac:spMkLst>
        </pc:spChg>
        <pc:spChg chg="add mod">
          <ac:chgData name="Marisol Ekunwe" userId="d2287385-1fab-476f-9bdd-28c6f5db460d" providerId="ADAL" clId="{4FF7D136-B8CB-4867-A988-1908B9F2C3C8}" dt="2023-02-26T16:45:04.647" v="157" actId="1076"/>
          <ac:spMkLst>
            <pc:docMk/>
            <pc:sldMk cId="274163962" sldId="269"/>
            <ac:spMk id="4" creationId="{F0BF0A89-8A3B-A897-5354-D210BDFB658A}"/>
          </ac:spMkLst>
        </pc:spChg>
        <pc:spChg chg="mod">
          <ac:chgData name="Marisol Ekunwe" userId="d2287385-1fab-476f-9bdd-28c6f5db460d" providerId="ADAL" clId="{4FF7D136-B8CB-4867-A988-1908B9F2C3C8}" dt="2023-02-26T17:01:46.916" v="432"/>
          <ac:spMkLst>
            <pc:docMk/>
            <pc:sldMk cId="274163962" sldId="269"/>
            <ac:spMk id="5" creationId="{A26340A0-88E3-929A-4687-95C29CE1D241}"/>
          </ac:spMkLst>
        </pc:spChg>
      </pc:sldChg>
      <pc:sldChg chg="delSp modSp new del mod">
        <pc:chgData name="Marisol Ekunwe" userId="d2287385-1fab-476f-9bdd-28c6f5db460d" providerId="ADAL" clId="{4FF7D136-B8CB-4867-A988-1908B9F2C3C8}" dt="2023-02-26T16:50:51.385" v="258" actId="47"/>
        <pc:sldMkLst>
          <pc:docMk/>
          <pc:sldMk cId="3563855218" sldId="270"/>
        </pc:sldMkLst>
        <pc:spChg chg="mod">
          <ac:chgData name="Marisol Ekunwe" userId="d2287385-1fab-476f-9bdd-28c6f5db460d" providerId="ADAL" clId="{4FF7D136-B8CB-4867-A988-1908B9F2C3C8}" dt="2023-02-26T16:46:02.405" v="165" actId="27636"/>
          <ac:spMkLst>
            <pc:docMk/>
            <pc:sldMk cId="3563855218" sldId="270"/>
            <ac:spMk id="2" creationId="{8102DE84-D3E0-2D00-DC82-F06D7CFBC6B4}"/>
          </ac:spMkLst>
        </pc:spChg>
        <pc:spChg chg="mod">
          <ac:chgData name="Marisol Ekunwe" userId="d2287385-1fab-476f-9bdd-28c6f5db460d" providerId="ADAL" clId="{4FF7D136-B8CB-4867-A988-1908B9F2C3C8}" dt="2023-02-26T16:46:21.073" v="169" actId="14100"/>
          <ac:spMkLst>
            <pc:docMk/>
            <pc:sldMk cId="3563855218" sldId="270"/>
            <ac:spMk id="3" creationId="{80AA7E0D-5579-D205-F2B2-5A160EE0388A}"/>
          </ac:spMkLst>
        </pc:spChg>
        <pc:spChg chg="del">
          <ac:chgData name="Marisol Ekunwe" userId="d2287385-1fab-476f-9bdd-28c6f5db460d" providerId="ADAL" clId="{4FF7D136-B8CB-4867-A988-1908B9F2C3C8}" dt="2023-02-26T16:45:18.554" v="159" actId="478"/>
          <ac:spMkLst>
            <pc:docMk/>
            <pc:sldMk cId="3563855218" sldId="270"/>
            <ac:spMk id="4" creationId="{F5FF51B6-6736-FD0C-9034-9B707433A6EC}"/>
          </ac:spMkLst>
        </pc:spChg>
      </pc:sldChg>
      <pc:sldChg chg="delSp modSp new mod">
        <pc:chgData name="Marisol Ekunwe" userId="d2287385-1fab-476f-9bdd-28c6f5db460d" providerId="ADAL" clId="{4FF7D136-B8CB-4867-A988-1908B9F2C3C8}" dt="2023-02-26T17:01:46.916" v="432"/>
        <pc:sldMkLst>
          <pc:docMk/>
          <pc:sldMk cId="1430176925" sldId="271"/>
        </pc:sldMkLst>
        <pc:spChg chg="mod">
          <ac:chgData name="Marisol Ekunwe" userId="d2287385-1fab-476f-9bdd-28c6f5db460d" providerId="ADAL" clId="{4FF7D136-B8CB-4867-A988-1908B9F2C3C8}" dt="2023-02-26T16:49:10.460" v="235" actId="14100"/>
          <ac:spMkLst>
            <pc:docMk/>
            <pc:sldMk cId="1430176925" sldId="271"/>
            <ac:spMk id="2" creationId="{404DAC42-CF04-06E2-7E51-A68A0179DF2D}"/>
          </ac:spMkLst>
        </pc:spChg>
        <pc:spChg chg="mod">
          <ac:chgData name="Marisol Ekunwe" userId="d2287385-1fab-476f-9bdd-28c6f5db460d" providerId="ADAL" clId="{4FF7D136-B8CB-4867-A988-1908B9F2C3C8}" dt="2023-02-26T17:01:46.916" v="432"/>
          <ac:spMkLst>
            <pc:docMk/>
            <pc:sldMk cId="1430176925" sldId="271"/>
            <ac:spMk id="3" creationId="{329DA635-E8A1-E2D5-0735-08CBCB612FA7}"/>
          </ac:spMkLst>
        </pc:spChg>
        <pc:spChg chg="del mod">
          <ac:chgData name="Marisol Ekunwe" userId="d2287385-1fab-476f-9bdd-28c6f5db460d" providerId="ADAL" clId="{4FF7D136-B8CB-4867-A988-1908B9F2C3C8}" dt="2023-02-26T16:49:14.893" v="236" actId="478"/>
          <ac:spMkLst>
            <pc:docMk/>
            <pc:sldMk cId="1430176925" sldId="271"/>
            <ac:spMk id="4" creationId="{CC18CE8B-DD5A-7718-6BE4-676C5561C1F7}"/>
          </ac:spMkLst>
        </pc:spChg>
        <pc:spChg chg="mod">
          <ac:chgData name="Marisol Ekunwe" userId="d2287385-1fab-476f-9bdd-28c6f5db460d" providerId="ADAL" clId="{4FF7D136-B8CB-4867-A988-1908B9F2C3C8}" dt="2023-02-26T17:01:46.916" v="432"/>
          <ac:spMkLst>
            <pc:docMk/>
            <pc:sldMk cId="1430176925" sldId="271"/>
            <ac:spMk id="5" creationId="{A1F84681-05E2-9EEC-6D27-670691D343F6}"/>
          </ac:spMkLst>
        </pc:spChg>
      </pc:sldChg>
      <pc:sldChg chg="delSp modSp new mod">
        <pc:chgData name="Marisol Ekunwe" userId="d2287385-1fab-476f-9bdd-28c6f5db460d" providerId="ADAL" clId="{4FF7D136-B8CB-4867-A988-1908B9F2C3C8}" dt="2023-02-26T17:01:46.916" v="432"/>
        <pc:sldMkLst>
          <pc:docMk/>
          <pc:sldMk cId="1390143909" sldId="272"/>
        </pc:sldMkLst>
        <pc:spChg chg="mod">
          <ac:chgData name="Marisol Ekunwe" userId="d2287385-1fab-476f-9bdd-28c6f5db460d" providerId="ADAL" clId="{4FF7D136-B8CB-4867-A988-1908B9F2C3C8}" dt="2023-02-26T16:51:34.721" v="264" actId="1076"/>
          <ac:spMkLst>
            <pc:docMk/>
            <pc:sldMk cId="1390143909" sldId="272"/>
            <ac:spMk id="2" creationId="{9D759300-90EF-9059-015A-DEC41583289D}"/>
          </ac:spMkLst>
        </pc:spChg>
        <pc:spChg chg="mod">
          <ac:chgData name="Marisol Ekunwe" userId="d2287385-1fab-476f-9bdd-28c6f5db460d" providerId="ADAL" clId="{4FF7D136-B8CB-4867-A988-1908B9F2C3C8}" dt="2023-02-26T17:01:46.916" v="432"/>
          <ac:spMkLst>
            <pc:docMk/>
            <pc:sldMk cId="1390143909" sldId="272"/>
            <ac:spMk id="3" creationId="{9C41C470-769B-267C-EC6D-E7D91B447A60}"/>
          </ac:spMkLst>
        </pc:spChg>
        <pc:spChg chg="del">
          <ac:chgData name="Marisol Ekunwe" userId="d2287385-1fab-476f-9bdd-28c6f5db460d" providerId="ADAL" clId="{4FF7D136-B8CB-4867-A988-1908B9F2C3C8}" dt="2023-02-26T16:51:00.009" v="260" actId="478"/>
          <ac:spMkLst>
            <pc:docMk/>
            <pc:sldMk cId="1390143909" sldId="272"/>
            <ac:spMk id="4" creationId="{BA57011F-64BC-FEDC-47AF-6B142DCBBC06}"/>
          </ac:spMkLst>
        </pc:spChg>
        <pc:spChg chg="mod">
          <ac:chgData name="Marisol Ekunwe" userId="d2287385-1fab-476f-9bdd-28c6f5db460d" providerId="ADAL" clId="{4FF7D136-B8CB-4867-A988-1908B9F2C3C8}" dt="2023-02-26T17:01:46.916" v="432"/>
          <ac:spMkLst>
            <pc:docMk/>
            <pc:sldMk cId="1390143909" sldId="272"/>
            <ac:spMk id="5" creationId="{10C6964D-244B-C22B-2D6C-233373209224}"/>
          </ac:spMkLst>
        </pc:spChg>
      </pc:sldChg>
      <pc:sldChg chg="addSp delSp modSp new mod setBg setClrOvrMap">
        <pc:chgData name="Marisol Ekunwe" userId="d2287385-1fab-476f-9bdd-28c6f5db460d" providerId="ADAL" clId="{4FF7D136-B8CB-4867-A988-1908B9F2C3C8}" dt="2023-02-26T17:08:56.900" v="598" actId="113"/>
        <pc:sldMkLst>
          <pc:docMk/>
          <pc:sldMk cId="1373439193" sldId="273"/>
        </pc:sldMkLst>
        <pc:spChg chg="mod">
          <ac:chgData name="Marisol Ekunwe" userId="d2287385-1fab-476f-9bdd-28c6f5db460d" providerId="ADAL" clId="{4FF7D136-B8CB-4867-A988-1908B9F2C3C8}" dt="2023-02-26T17:03:01.176" v="455" actId="26606"/>
          <ac:spMkLst>
            <pc:docMk/>
            <pc:sldMk cId="1373439193" sldId="273"/>
            <ac:spMk id="2" creationId="{62090707-92AA-36B5-AE7F-D28962422962}"/>
          </ac:spMkLst>
        </pc:spChg>
        <pc:spChg chg="mod ord">
          <ac:chgData name="Marisol Ekunwe" userId="d2287385-1fab-476f-9bdd-28c6f5db460d" providerId="ADAL" clId="{4FF7D136-B8CB-4867-A988-1908B9F2C3C8}" dt="2023-02-26T17:08:44.091" v="586" actId="1076"/>
          <ac:spMkLst>
            <pc:docMk/>
            <pc:sldMk cId="1373439193" sldId="273"/>
            <ac:spMk id="3" creationId="{749DBD38-56E5-E85C-464F-C819D7B8647B}"/>
          </ac:spMkLst>
        </pc:spChg>
        <pc:spChg chg="del">
          <ac:chgData name="Marisol Ekunwe" userId="d2287385-1fab-476f-9bdd-28c6f5db460d" providerId="ADAL" clId="{4FF7D136-B8CB-4867-A988-1908B9F2C3C8}" dt="2023-02-26T16:58:21.948" v="374" actId="478"/>
          <ac:spMkLst>
            <pc:docMk/>
            <pc:sldMk cId="1373439193" sldId="273"/>
            <ac:spMk id="4" creationId="{C5ED094B-CADF-7008-B0EE-FF99051446FF}"/>
          </ac:spMkLst>
        </pc:spChg>
        <pc:spChg chg="mod ord">
          <ac:chgData name="Marisol Ekunwe" userId="d2287385-1fab-476f-9bdd-28c6f5db460d" providerId="ADAL" clId="{4FF7D136-B8CB-4867-A988-1908B9F2C3C8}" dt="2023-02-26T17:08:56.900" v="598" actId="113"/>
          <ac:spMkLst>
            <pc:docMk/>
            <pc:sldMk cId="1373439193" sldId="273"/>
            <ac:spMk id="5" creationId="{1FDA214B-5A2F-8BD3-C600-118A9780EFC5}"/>
          </ac:spMkLst>
        </pc:spChg>
        <pc:spChg chg="add del">
          <ac:chgData name="Marisol Ekunwe" userId="d2287385-1fab-476f-9bdd-28c6f5db460d" providerId="ADAL" clId="{4FF7D136-B8CB-4867-A988-1908B9F2C3C8}" dt="2023-02-26T17:02:02.530" v="436" actId="26606"/>
          <ac:spMkLst>
            <pc:docMk/>
            <pc:sldMk cId="1373439193" sldId="273"/>
            <ac:spMk id="22" creationId="{86C16C40-7C29-4ACC-B851-7E08E459B596}"/>
          </ac:spMkLst>
        </pc:spChg>
        <pc:spChg chg="add del">
          <ac:chgData name="Marisol Ekunwe" userId="d2287385-1fab-476f-9bdd-28c6f5db460d" providerId="ADAL" clId="{4FF7D136-B8CB-4867-A988-1908B9F2C3C8}" dt="2023-02-26T17:03:01.176" v="455" actId="26606"/>
          <ac:spMkLst>
            <pc:docMk/>
            <pc:sldMk cId="1373439193" sldId="273"/>
            <ac:spMk id="68" creationId="{8DF4D7F6-81B5-452A-9CE6-76D81F91D41B}"/>
          </ac:spMkLst>
        </pc:spChg>
        <pc:spChg chg="add del">
          <ac:chgData name="Marisol Ekunwe" userId="d2287385-1fab-476f-9bdd-28c6f5db460d" providerId="ADAL" clId="{4FF7D136-B8CB-4867-A988-1908B9F2C3C8}" dt="2023-02-26T17:03:01.176" v="455" actId="26606"/>
          <ac:spMkLst>
            <pc:docMk/>
            <pc:sldMk cId="1373439193" sldId="273"/>
            <ac:spMk id="70" creationId="{4600514D-20FB-4559-97DC-D1DC39E6C3DE}"/>
          </ac:spMkLst>
        </pc:spChg>
        <pc:spChg chg="add del">
          <ac:chgData name="Marisol Ekunwe" userId="d2287385-1fab-476f-9bdd-28c6f5db460d" providerId="ADAL" clId="{4FF7D136-B8CB-4867-A988-1908B9F2C3C8}" dt="2023-02-26T17:03:01.176" v="455" actId="26606"/>
          <ac:spMkLst>
            <pc:docMk/>
            <pc:sldMk cId="1373439193" sldId="273"/>
            <ac:spMk id="72" creationId="{266F638A-E405-4AC0-B984-72E5813B0DD1}"/>
          </ac:spMkLst>
        </pc:spChg>
        <pc:spChg chg="add del">
          <ac:chgData name="Marisol Ekunwe" userId="d2287385-1fab-476f-9bdd-28c6f5db460d" providerId="ADAL" clId="{4FF7D136-B8CB-4867-A988-1908B9F2C3C8}" dt="2023-02-26T17:03:01.176" v="455" actId="26606"/>
          <ac:spMkLst>
            <pc:docMk/>
            <pc:sldMk cId="1373439193" sldId="273"/>
            <ac:spMk id="78" creationId="{27B538D5-95DB-47ED-9CB4-34AE5BF78E6B}"/>
          </ac:spMkLst>
        </pc:spChg>
        <pc:grpChg chg="add del">
          <ac:chgData name="Marisol Ekunwe" userId="d2287385-1fab-476f-9bdd-28c6f5db460d" providerId="ADAL" clId="{4FF7D136-B8CB-4867-A988-1908B9F2C3C8}" dt="2023-02-26T17:02:02.530" v="436" actId="26606"/>
          <ac:grpSpMkLst>
            <pc:docMk/>
            <pc:sldMk cId="1373439193" sldId="273"/>
            <ac:grpSpMk id="10" creationId="{09EA7EA7-74F5-4EE2-8E3D-1A10308259D7}"/>
          </ac:grpSpMkLst>
        </pc:grpChg>
        <pc:grpChg chg="add del">
          <ac:chgData name="Marisol Ekunwe" userId="d2287385-1fab-476f-9bdd-28c6f5db460d" providerId="ADAL" clId="{4FF7D136-B8CB-4867-A988-1908B9F2C3C8}" dt="2023-02-26T17:02:02.530" v="436" actId="26606"/>
          <ac:grpSpMkLst>
            <pc:docMk/>
            <pc:sldMk cId="1373439193" sldId="273"/>
            <ac:grpSpMk id="24" creationId="{CDD733AE-DD5E-4C77-8BCD-72BF12A06BB1}"/>
          </ac:grpSpMkLst>
        </pc:grpChg>
        <pc:grpChg chg="add del">
          <ac:chgData name="Marisol Ekunwe" userId="d2287385-1fab-476f-9bdd-28c6f5db460d" providerId="ADAL" clId="{4FF7D136-B8CB-4867-A988-1908B9F2C3C8}" dt="2023-02-26T17:03:01.176" v="455" actId="26606"/>
          <ac:grpSpMkLst>
            <pc:docMk/>
            <pc:sldMk cId="1373439193" sldId="273"/>
            <ac:grpSpMk id="39" creationId="{09EA7EA7-74F5-4EE2-8E3D-1A10308259D7}"/>
          </ac:grpSpMkLst>
        </pc:grpChg>
        <pc:grpChg chg="add del">
          <ac:chgData name="Marisol Ekunwe" userId="d2287385-1fab-476f-9bdd-28c6f5db460d" providerId="ADAL" clId="{4FF7D136-B8CB-4867-A988-1908B9F2C3C8}" dt="2023-02-26T17:03:01.176" v="455" actId="26606"/>
          <ac:grpSpMkLst>
            <pc:docMk/>
            <pc:sldMk cId="1373439193" sldId="273"/>
            <ac:grpSpMk id="56" creationId="{09EA7EA7-74F5-4EE2-8E3D-1A10308259D7}"/>
          </ac:grpSpMkLst>
        </pc:grpChg>
        <pc:cxnChg chg="add del">
          <ac:chgData name="Marisol Ekunwe" userId="d2287385-1fab-476f-9bdd-28c6f5db460d" providerId="ADAL" clId="{4FF7D136-B8CB-4867-A988-1908B9F2C3C8}" dt="2023-02-26T17:03:01.176" v="455" actId="26606"/>
          <ac:cxnSpMkLst>
            <pc:docMk/>
            <pc:sldMk cId="1373439193" sldId="273"/>
            <ac:cxnSpMk id="51" creationId="{0B5F7E3B-C5F1-40E0-A491-558BAFBC1127}"/>
          </ac:cxnSpMkLst>
        </pc:cxnChg>
        <pc:cxnChg chg="add del">
          <ac:chgData name="Marisol Ekunwe" userId="d2287385-1fab-476f-9bdd-28c6f5db460d" providerId="ADAL" clId="{4FF7D136-B8CB-4867-A988-1908B9F2C3C8}" dt="2023-02-26T17:03:01.176" v="455" actId="26606"/>
          <ac:cxnSpMkLst>
            <pc:docMk/>
            <pc:sldMk cId="1373439193" sldId="273"/>
            <ac:cxnSpMk id="74" creationId="{7D1CBE93-B17D-4509-843C-82287C38032A}"/>
          </ac:cxnSpMkLst>
        </pc:cxnChg>
        <pc:cxnChg chg="add del">
          <ac:chgData name="Marisol Ekunwe" userId="d2287385-1fab-476f-9bdd-28c6f5db460d" providerId="ADAL" clId="{4FF7D136-B8CB-4867-A988-1908B9F2C3C8}" dt="2023-02-26T17:03:01.176" v="455" actId="26606"/>
          <ac:cxnSpMkLst>
            <pc:docMk/>
            <pc:sldMk cId="1373439193" sldId="273"/>
            <ac:cxnSpMk id="76" creationId="{AE6277B4-6A43-48AB-89B2-3442221619CC}"/>
          </ac:cxnSpMkLst>
        </pc:cxnChg>
      </pc:sldChg>
      <pc:sldChg chg="delSp modSp new mod">
        <pc:chgData name="Marisol Ekunwe" userId="d2287385-1fab-476f-9bdd-28c6f5db460d" providerId="ADAL" clId="{4FF7D136-B8CB-4867-A988-1908B9F2C3C8}" dt="2023-02-26T17:09:33.129" v="610" actId="1076"/>
        <pc:sldMkLst>
          <pc:docMk/>
          <pc:sldMk cId="2931812219" sldId="274"/>
        </pc:sldMkLst>
        <pc:spChg chg="mod">
          <ac:chgData name="Marisol Ekunwe" userId="d2287385-1fab-476f-9bdd-28c6f5db460d" providerId="ADAL" clId="{4FF7D136-B8CB-4867-A988-1908B9F2C3C8}" dt="2023-02-26T17:09:33.129" v="610" actId="1076"/>
          <ac:spMkLst>
            <pc:docMk/>
            <pc:sldMk cId="2931812219" sldId="274"/>
            <ac:spMk id="2" creationId="{D1A109D8-222B-8C75-6947-BE7121372AE9}"/>
          </ac:spMkLst>
        </pc:spChg>
        <pc:spChg chg="mod">
          <ac:chgData name="Marisol Ekunwe" userId="d2287385-1fab-476f-9bdd-28c6f5db460d" providerId="ADAL" clId="{4FF7D136-B8CB-4867-A988-1908B9F2C3C8}" dt="2023-02-26T17:05:38.953" v="518" actId="27636"/>
          <ac:spMkLst>
            <pc:docMk/>
            <pc:sldMk cId="2931812219" sldId="274"/>
            <ac:spMk id="3" creationId="{3B6A2426-1C97-2200-9137-89676137B4C9}"/>
          </ac:spMkLst>
        </pc:spChg>
        <pc:spChg chg="del">
          <ac:chgData name="Marisol Ekunwe" userId="d2287385-1fab-476f-9bdd-28c6f5db460d" providerId="ADAL" clId="{4FF7D136-B8CB-4867-A988-1908B9F2C3C8}" dt="2023-02-26T17:03:41.405" v="463" actId="478"/>
          <ac:spMkLst>
            <pc:docMk/>
            <pc:sldMk cId="2931812219" sldId="274"/>
            <ac:spMk id="4" creationId="{89DED8BE-14DE-12A4-4C21-A667FC49025F}"/>
          </ac:spMkLst>
        </pc:spChg>
        <pc:spChg chg="mod">
          <ac:chgData name="Marisol Ekunwe" userId="d2287385-1fab-476f-9bdd-28c6f5db460d" providerId="ADAL" clId="{4FF7D136-B8CB-4867-A988-1908B9F2C3C8}" dt="2023-02-26T17:06:10.156" v="530" actId="403"/>
          <ac:spMkLst>
            <pc:docMk/>
            <pc:sldMk cId="2931812219" sldId="274"/>
            <ac:spMk id="5" creationId="{2C433FFD-CDA7-AB5C-271B-BEBBD2E1C1B1}"/>
          </ac:spMkLst>
        </pc:spChg>
      </pc:sldChg>
      <pc:sldChg chg="new del">
        <pc:chgData name="Marisol Ekunwe" userId="d2287385-1fab-476f-9bdd-28c6f5db460d" providerId="ADAL" clId="{4FF7D136-B8CB-4867-A988-1908B9F2C3C8}" dt="2023-02-26T17:09:02.286" v="599" actId="47"/>
        <pc:sldMkLst>
          <pc:docMk/>
          <pc:sldMk cId="3014222022" sldId="275"/>
        </pc:sldMkLst>
      </pc:sldChg>
      <pc:sldChg chg="delSp modSp new mod">
        <pc:chgData name="Marisol Ekunwe" userId="d2287385-1fab-476f-9bdd-28c6f5db460d" providerId="ADAL" clId="{4FF7D136-B8CB-4867-A988-1908B9F2C3C8}" dt="2023-02-26T17:17:06.728" v="793" actId="1076"/>
        <pc:sldMkLst>
          <pc:docMk/>
          <pc:sldMk cId="3689059528" sldId="275"/>
        </pc:sldMkLst>
        <pc:spChg chg="mod">
          <ac:chgData name="Marisol Ekunwe" userId="d2287385-1fab-476f-9bdd-28c6f5db460d" providerId="ADAL" clId="{4FF7D136-B8CB-4867-A988-1908B9F2C3C8}" dt="2023-02-26T17:17:05.119" v="792" actId="1076"/>
          <ac:spMkLst>
            <pc:docMk/>
            <pc:sldMk cId="3689059528" sldId="275"/>
            <ac:spMk id="2" creationId="{4E87515C-A0CE-46FF-7E45-415425EA28A0}"/>
          </ac:spMkLst>
        </pc:spChg>
        <pc:spChg chg="mod">
          <ac:chgData name="Marisol Ekunwe" userId="d2287385-1fab-476f-9bdd-28c6f5db460d" providerId="ADAL" clId="{4FF7D136-B8CB-4867-A988-1908B9F2C3C8}" dt="2023-02-26T17:17:06.728" v="793" actId="1076"/>
          <ac:spMkLst>
            <pc:docMk/>
            <pc:sldMk cId="3689059528" sldId="275"/>
            <ac:spMk id="3" creationId="{F62268A2-73F2-5245-25C4-99D26D13A964}"/>
          </ac:spMkLst>
        </pc:spChg>
        <pc:spChg chg="del">
          <ac:chgData name="Marisol Ekunwe" userId="d2287385-1fab-476f-9bdd-28c6f5db460d" providerId="ADAL" clId="{4FF7D136-B8CB-4867-A988-1908B9F2C3C8}" dt="2023-02-26T17:10:32.890" v="619" actId="478"/>
          <ac:spMkLst>
            <pc:docMk/>
            <pc:sldMk cId="3689059528" sldId="275"/>
            <ac:spMk id="4" creationId="{59DBAC0F-F391-F6F4-ADA8-6A71DBE6D45B}"/>
          </ac:spMkLst>
        </pc:spChg>
        <pc:spChg chg="mod">
          <ac:chgData name="Marisol Ekunwe" userId="d2287385-1fab-476f-9bdd-28c6f5db460d" providerId="ADAL" clId="{4FF7D136-B8CB-4867-A988-1908B9F2C3C8}" dt="2023-02-26T17:17:00.355" v="791" actId="1076"/>
          <ac:spMkLst>
            <pc:docMk/>
            <pc:sldMk cId="3689059528" sldId="275"/>
            <ac:spMk id="5" creationId="{F03D40DE-2FBC-13A1-A0C2-04FF8C6BB145}"/>
          </ac:spMkLst>
        </pc:spChg>
      </pc:sldChg>
      <pc:sldChg chg="delSp modSp new mod">
        <pc:chgData name="Marisol Ekunwe" userId="d2287385-1fab-476f-9bdd-28c6f5db460d" providerId="ADAL" clId="{4FF7D136-B8CB-4867-A988-1908B9F2C3C8}" dt="2023-02-26T17:14:24.107" v="732" actId="20577"/>
        <pc:sldMkLst>
          <pc:docMk/>
          <pc:sldMk cId="390878961" sldId="276"/>
        </pc:sldMkLst>
        <pc:spChg chg="mod">
          <ac:chgData name="Marisol Ekunwe" userId="d2287385-1fab-476f-9bdd-28c6f5db460d" providerId="ADAL" clId="{4FF7D136-B8CB-4867-A988-1908B9F2C3C8}" dt="2023-02-26T17:13:36.660" v="695" actId="1076"/>
          <ac:spMkLst>
            <pc:docMk/>
            <pc:sldMk cId="390878961" sldId="276"/>
            <ac:spMk id="2" creationId="{EF8899E2-2074-67D7-F74D-2570CF3B7CC3}"/>
          </ac:spMkLst>
        </pc:spChg>
        <pc:spChg chg="mod">
          <ac:chgData name="Marisol Ekunwe" userId="d2287385-1fab-476f-9bdd-28c6f5db460d" providerId="ADAL" clId="{4FF7D136-B8CB-4867-A988-1908B9F2C3C8}" dt="2023-02-26T17:14:24.107" v="732" actId="20577"/>
          <ac:spMkLst>
            <pc:docMk/>
            <pc:sldMk cId="390878961" sldId="276"/>
            <ac:spMk id="3" creationId="{C43A482E-4D9C-6893-0F34-9DD03136AE52}"/>
          </ac:spMkLst>
        </pc:spChg>
        <pc:spChg chg="del">
          <ac:chgData name="Marisol Ekunwe" userId="d2287385-1fab-476f-9bdd-28c6f5db460d" providerId="ADAL" clId="{4FF7D136-B8CB-4867-A988-1908B9F2C3C8}" dt="2023-02-26T17:12:12.694" v="665" actId="478"/>
          <ac:spMkLst>
            <pc:docMk/>
            <pc:sldMk cId="390878961" sldId="276"/>
            <ac:spMk id="4" creationId="{26AA9C2B-D075-48E9-7B08-3E0DE4F06844}"/>
          </ac:spMkLst>
        </pc:spChg>
        <pc:spChg chg="mod">
          <ac:chgData name="Marisol Ekunwe" userId="d2287385-1fab-476f-9bdd-28c6f5db460d" providerId="ADAL" clId="{4FF7D136-B8CB-4867-A988-1908B9F2C3C8}" dt="2023-02-26T17:13:58.843" v="706" actId="113"/>
          <ac:spMkLst>
            <pc:docMk/>
            <pc:sldMk cId="390878961" sldId="276"/>
            <ac:spMk id="5" creationId="{A45298ED-B0E3-D679-D216-2C28E3403815}"/>
          </ac:spMkLst>
        </pc:spChg>
      </pc:sldChg>
      <pc:sldChg chg="modSp new mod">
        <pc:chgData name="Marisol Ekunwe" userId="d2287385-1fab-476f-9bdd-28c6f5db460d" providerId="ADAL" clId="{4FF7D136-B8CB-4867-A988-1908B9F2C3C8}" dt="2023-02-26T17:16:35.582" v="776" actId="113"/>
        <pc:sldMkLst>
          <pc:docMk/>
          <pc:sldMk cId="2096106304" sldId="277"/>
        </pc:sldMkLst>
        <pc:spChg chg="mod">
          <ac:chgData name="Marisol Ekunwe" userId="d2287385-1fab-476f-9bdd-28c6f5db460d" providerId="ADAL" clId="{4FF7D136-B8CB-4867-A988-1908B9F2C3C8}" dt="2023-02-26T17:15:13.237" v="748" actId="27636"/>
          <ac:spMkLst>
            <pc:docMk/>
            <pc:sldMk cId="2096106304" sldId="277"/>
            <ac:spMk id="2" creationId="{95B69363-E884-76E1-1DAB-A00419484C52}"/>
          </ac:spMkLst>
        </pc:spChg>
        <pc:spChg chg="mod">
          <ac:chgData name="Marisol Ekunwe" userId="d2287385-1fab-476f-9bdd-28c6f5db460d" providerId="ADAL" clId="{4FF7D136-B8CB-4867-A988-1908B9F2C3C8}" dt="2023-02-26T17:15:36.332" v="752" actId="255"/>
          <ac:spMkLst>
            <pc:docMk/>
            <pc:sldMk cId="2096106304" sldId="277"/>
            <ac:spMk id="3" creationId="{F4A89C3B-C1CB-FF79-AFF3-3065FDCF1DC7}"/>
          </ac:spMkLst>
        </pc:spChg>
        <pc:spChg chg="mod">
          <ac:chgData name="Marisol Ekunwe" userId="d2287385-1fab-476f-9bdd-28c6f5db460d" providerId="ADAL" clId="{4FF7D136-B8CB-4867-A988-1908B9F2C3C8}" dt="2023-02-26T17:16:35.582" v="776" actId="113"/>
          <ac:spMkLst>
            <pc:docMk/>
            <pc:sldMk cId="2096106304" sldId="277"/>
            <ac:spMk id="4" creationId="{0CC274A6-C7D1-A43C-E084-627B3FBF59A0}"/>
          </ac:spMkLst>
        </pc:spChg>
      </pc:sldChg>
      <pc:sldChg chg="modSp new mod">
        <pc:chgData name="Marisol Ekunwe" userId="d2287385-1fab-476f-9bdd-28c6f5db460d" providerId="ADAL" clId="{4FF7D136-B8CB-4867-A988-1908B9F2C3C8}" dt="2023-02-26T17:33:41.359" v="931" actId="12"/>
        <pc:sldMkLst>
          <pc:docMk/>
          <pc:sldMk cId="70448365" sldId="278"/>
        </pc:sldMkLst>
        <pc:spChg chg="mod">
          <ac:chgData name="Marisol Ekunwe" userId="d2287385-1fab-476f-9bdd-28c6f5db460d" providerId="ADAL" clId="{4FF7D136-B8CB-4867-A988-1908B9F2C3C8}" dt="2023-02-26T17:19:53.776" v="819" actId="1076"/>
          <ac:spMkLst>
            <pc:docMk/>
            <pc:sldMk cId="70448365" sldId="278"/>
            <ac:spMk id="2" creationId="{9EDE78F1-A464-0BDF-164C-89D4DD7A88DE}"/>
          </ac:spMkLst>
        </pc:spChg>
        <pc:spChg chg="mod">
          <ac:chgData name="Marisol Ekunwe" userId="d2287385-1fab-476f-9bdd-28c6f5db460d" providerId="ADAL" clId="{4FF7D136-B8CB-4867-A988-1908B9F2C3C8}" dt="2023-02-26T17:33:41.359" v="931" actId="12"/>
          <ac:spMkLst>
            <pc:docMk/>
            <pc:sldMk cId="70448365" sldId="278"/>
            <ac:spMk id="3" creationId="{83B7785C-85B5-739E-12FE-FF65E6B7146D}"/>
          </ac:spMkLst>
        </pc:spChg>
      </pc:sldChg>
      <pc:sldChg chg="delSp modSp new mod">
        <pc:chgData name="Marisol Ekunwe" userId="d2287385-1fab-476f-9bdd-28c6f5db460d" providerId="ADAL" clId="{4FF7D136-B8CB-4867-A988-1908B9F2C3C8}" dt="2023-02-26T17:37:48.827" v="981" actId="403"/>
        <pc:sldMkLst>
          <pc:docMk/>
          <pc:sldMk cId="748594279" sldId="279"/>
        </pc:sldMkLst>
        <pc:spChg chg="del mod">
          <ac:chgData name="Marisol Ekunwe" userId="d2287385-1fab-476f-9bdd-28c6f5db460d" providerId="ADAL" clId="{4FF7D136-B8CB-4867-A988-1908B9F2C3C8}" dt="2023-02-26T17:35:26.588" v="949" actId="478"/>
          <ac:spMkLst>
            <pc:docMk/>
            <pc:sldMk cId="748594279" sldId="279"/>
            <ac:spMk id="2" creationId="{B6257E20-9970-C03C-22E5-2701CACD48D0}"/>
          </ac:spMkLst>
        </pc:spChg>
        <pc:spChg chg="mod">
          <ac:chgData name="Marisol Ekunwe" userId="d2287385-1fab-476f-9bdd-28c6f5db460d" providerId="ADAL" clId="{4FF7D136-B8CB-4867-A988-1908B9F2C3C8}" dt="2023-02-26T17:36:35.477" v="964" actId="2711"/>
          <ac:spMkLst>
            <pc:docMk/>
            <pc:sldMk cId="748594279" sldId="279"/>
            <ac:spMk id="3" creationId="{5910296F-2DF8-8245-166C-7EC21F135218}"/>
          </ac:spMkLst>
        </pc:spChg>
        <pc:spChg chg="mod">
          <ac:chgData name="Marisol Ekunwe" userId="d2287385-1fab-476f-9bdd-28c6f5db460d" providerId="ADAL" clId="{4FF7D136-B8CB-4867-A988-1908B9F2C3C8}" dt="2023-02-26T17:37:48.827" v="981" actId="403"/>
          <ac:spMkLst>
            <pc:docMk/>
            <pc:sldMk cId="748594279" sldId="279"/>
            <ac:spMk id="4" creationId="{0DD85ABC-7E75-9C46-3ABA-E4636E4D5640}"/>
          </ac:spMkLst>
        </pc:spChg>
      </pc:sldChg>
      <pc:sldChg chg="delSp modSp new mod">
        <pc:chgData name="Marisol Ekunwe" userId="d2287385-1fab-476f-9bdd-28c6f5db460d" providerId="ADAL" clId="{4FF7D136-B8CB-4867-A988-1908B9F2C3C8}" dt="2023-02-26T17:38:36.722" v="1026" actId="1076"/>
        <pc:sldMkLst>
          <pc:docMk/>
          <pc:sldMk cId="2897836680" sldId="280"/>
        </pc:sldMkLst>
        <pc:spChg chg="del">
          <ac:chgData name="Marisol Ekunwe" userId="d2287385-1fab-476f-9bdd-28c6f5db460d" providerId="ADAL" clId="{4FF7D136-B8CB-4867-A988-1908B9F2C3C8}" dt="2023-02-26T17:38:33.283" v="1025" actId="478"/>
          <ac:spMkLst>
            <pc:docMk/>
            <pc:sldMk cId="2897836680" sldId="280"/>
            <ac:spMk id="2" creationId="{49DD4FFD-02E4-FE4C-C680-1695044FF387}"/>
          </ac:spMkLst>
        </pc:spChg>
        <pc:spChg chg="mod">
          <ac:chgData name="Marisol Ekunwe" userId="d2287385-1fab-476f-9bdd-28c6f5db460d" providerId="ADAL" clId="{4FF7D136-B8CB-4867-A988-1908B9F2C3C8}" dt="2023-02-26T17:38:36.722" v="1026" actId="1076"/>
          <ac:spMkLst>
            <pc:docMk/>
            <pc:sldMk cId="2897836680" sldId="280"/>
            <ac:spMk id="3" creationId="{63B8F89F-0CDE-7A20-68FE-9CD159CAFDAB}"/>
          </ac:spMkLst>
        </pc:spChg>
      </pc:sldChg>
    </pc:docChg>
  </pc:docChgLst>
  <pc:docChgLst>
    <pc:chgData name="Otison Ekunwe (1921110)" userId="S::1921110@student.uwtsd.ac.uk::712afbeb-3896-4863-82e7-5374b21b629c" providerId="AD" clId="Web-{B78AADD5-EC66-BF2C-79A6-E1F381947BEA}"/>
    <pc:docChg chg="modSld">
      <pc:chgData name="Otison Ekunwe (1921110)" userId="S::1921110@student.uwtsd.ac.uk::712afbeb-3896-4863-82e7-5374b21b629c" providerId="AD" clId="Web-{B78AADD5-EC66-BF2C-79A6-E1F381947BEA}" dt="2023-02-23T00:19:52.646" v="2754" actId="20577"/>
      <pc:docMkLst>
        <pc:docMk/>
      </pc:docMkLst>
      <pc:sldChg chg="modSp">
        <pc:chgData name="Otison Ekunwe (1921110)" userId="S::1921110@student.uwtsd.ac.uk::712afbeb-3896-4863-82e7-5374b21b629c" providerId="AD" clId="Web-{B78AADD5-EC66-BF2C-79A6-E1F381947BEA}" dt="2023-02-22T21:49:19.247" v="197" actId="20577"/>
        <pc:sldMkLst>
          <pc:docMk/>
          <pc:sldMk cId="109857222" sldId="256"/>
        </pc:sldMkLst>
        <pc:spChg chg="mod">
          <ac:chgData name="Otison Ekunwe (1921110)" userId="S::1921110@student.uwtsd.ac.uk::712afbeb-3896-4863-82e7-5374b21b629c" providerId="AD" clId="Web-{B78AADD5-EC66-BF2C-79A6-E1F381947BEA}" dt="2023-02-22T21:43:05.205" v="6" actId="20577"/>
          <ac:spMkLst>
            <pc:docMk/>
            <pc:sldMk cId="109857222" sldId="256"/>
            <ac:spMk id="2" creationId="{00000000-0000-0000-0000-000000000000}"/>
          </ac:spMkLst>
        </pc:spChg>
        <pc:spChg chg="mod">
          <ac:chgData name="Otison Ekunwe (1921110)" userId="S::1921110@student.uwtsd.ac.uk::712afbeb-3896-4863-82e7-5374b21b629c" providerId="AD" clId="Web-{B78AADD5-EC66-BF2C-79A6-E1F381947BEA}" dt="2023-02-22T21:49:19.247" v="197" actId="20577"/>
          <ac:spMkLst>
            <pc:docMk/>
            <pc:sldMk cId="109857222" sldId="256"/>
            <ac:spMk id="3" creationId="{00000000-0000-0000-0000-000000000000}"/>
          </ac:spMkLst>
        </pc:spChg>
      </pc:sldChg>
      <pc:sldChg chg="modSp">
        <pc:chgData name="Otison Ekunwe (1921110)" userId="S::1921110@student.uwtsd.ac.uk::712afbeb-3896-4863-82e7-5374b21b629c" providerId="AD" clId="Web-{B78AADD5-EC66-BF2C-79A6-E1F381947BEA}" dt="2023-02-23T00:19:27.488" v="2745" actId="20577"/>
        <pc:sldMkLst>
          <pc:docMk/>
          <pc:sldMk cId="2292834403" sldId="262"/>
        </pc:sldMkLst>
        <pc:spChg chg="mod">
          <ac:chgData name="Otison Ekunwe (1921110)" userId="S::1921110@student.uwtsd.ac.uk::712afbeb-3896-4863-82e7-5374b21b629c" providerId="AD" clId="Web-{B78AADD5-EC66-BF2C-79A6-E1F381947BEA}" dt="2023-02-23T00:19:27.488" v="2745" actId="20577"/>
          <ac:spMkLst>
            <pc:docMk/>
            <pc:sldMk cId="2292834403" sldId="262"/>
            <ac:spMk id="3" creationId="{139544FC-71B5-CF5F-0759-FD36F7D15BAF}"/>
          </ac:spMkLst>
        </pc:spChg>
      </pc:sldChg>
      <pc:sldChg chg="modSp">
        <pc:chgData name="Otison Ekunwe (1921110)" userId="S::1921110@student.uwtsd.ac.uk::712afbeb-3896-4863-82e7-5374b21b629c" providerId="AD" clId="Web-{B78AADD5-EC66-BF2C-79A6-E1F381947BEA}" dt="2023-02-22T23:37:57.559" v="1793" actId="20577"/>
        <pc:sldMkLst>
          <pc:docMk/>
          <pc:sldMk cId="1542735258" sldId="263"/>
        </pc:sldMkLst>
        <pc:spChg chg="mod">
          <ac:chgData name="Otison Ekunwe (1921110)" userId="S::1921110@student.uwtsd.ac.uk::712afbeb-3896-4863-82e7-5374b21b629c" providerId="AD" clId="Web-{B78AADD5-EC66-BF2C-79A6-E1F381947BEA}" dt="2023-02-22T23:37:57.559" v="1793" actId="20577"/>
          <ac:spMkLst>
            <pc:docMk/>
            <pc:sldMk cId="1542735258" sldId="263"/>
            <ac:spMk id="3" creationId="{1AA96BDB-3021-AEC7-1243-C5F9F906C50F}"/>
          </ac:spMkLst>
        </pc:spChg>
      </pc:sldChg>
      <pc:sldChg chg="modSp">
        <pc:chgData name="Otison Ekunwe (1921110)" userId="S::1921110@student.uwtsd.ac.uk::712afbeb-3896-4863-82e7-5374b21b629c" providerId="AD" clId="Web-{B78AADD5-EC66-BF2C-79A6-E1F381947BEA}" dt="2023-02-23T00:19:52.646" v="2754" actId="20577"/>
        <pc:sldMkLst>
          <pc:docMk/>
          <pc:sldMk cId="1730886124" sldId="264"/>
        </pc:sldMkLst>
        <pc:spChg chg="mod">
          <ac:chgData name="Otison Ekunwe (1921110)" userId="S::1921110@student.uwtsd.ac.uk::712afbeb-3896-4863-82e7-5374b21b629c" providerId="AD" clId="Web-{B78AADD5-EC66-BF2C-79A6-E1F381947BEA}" dt="2023-02-23T00:19:52.646" v="2754" actId="20577"/>
          <ac:spMkLst>
            <pc:docMk/>
            <pc:sldMk cId="1730886124" sldId="264"/>
            <ac:spMk id="3" creationId="{E8B58B9D-BC5B-9A30-85B1-126B027235FE}"/>
          </ac:spMkLst>
        </pc:spChg>
      </pc:sldChg>
    </pc:docChg>
  </pc:docChgLst>
  <pc:docChgLst>
    <pc:chgData clId="Web-{2866330C-4808-4D91-9457-95DB06BDE60E}"/>
    <pc:docChg chg="addSld">
      <pc:chgData name="" userId="" providerId="" clId="Web-{2866330C-4808-4D91-9457-95DB06BDE60E}" dt="2023-02-18T18:33:35.629" v="0"/>
      <pc:docMkLst>
        <pc:docMk/>
      </pc:docMkLst>
      <pc:sldChg chg="new">
        <pc:chgData name="" userId="" providerId="" clId="Web-{2866330C-4808-4D91-9457-95DB06BDE60E}" dt="2023-02-18T18:33:35.629" v="0"/>
        <pc:sldMkLst>
          <pc:docMk/>
          <pc:sldMk cId="2838771135" sldId="257"/>
        </pc:sldMkLst>
      </pc:sldChg>
    </pc:docChg>
  </pc:docChgLst>
  <pc:docChgLst>
    <pc:chgData name="Otison Ekunwe (1921110)" userId="S::1921110@student.uwtsd.ac.uk::712afbeb-3896-4863-82e7-5374b21b629c" providerId="AD" clId="Web-{8E59109E-D8B5-EA7C-0C6F-4298B9CB8ADF}"/>
    <pc:docChg chg="modSld">
      <pc:chgData name="Otison Ekunwe (1921110)" userId="S::1921110@student.uwtsd.ac.uk::712afbeb-3896-4863-82e7-5374b21b629c" providerId="AD" clId="Web-{8E59109E-D8B5-EA7C-0C6F-4298B9CB8ADF}" dt="2023-02-25T02:15:04.847" v="5" actId="20577"/>
      <pc:docMkLst>
        <pc:docMk/>
      </pc:docMkLst>
      <pc:sldChg chg="modSp">
        <pc:chgData name="Otison Ekunwe (1921110)" userId="S::1921110@student.uwtsd.ac.uk::712afbeb-3896-4863-82e7-5374b21b629c" providerId="AD" clId="Web-{8E59109E-D8B5-EA7C-0C6F-4298B9CB8ADF}" dt="2023-02-25T01:19:14.306" v="1" actId="20577"/>
        <pc:sldMkLst>
          <pc:docMk/>
          <pc:sldMk cId="2890519091" sldId="258"/>
        </pc:sldMkLst>
        <pc:spChg chg="mod">
          <ac:chgData name="Otison Ekunwe (1921110)" userId="S::1921110@student.uwtsd.ac.uk::712afbeb-3896-4863-82e7-5374b21b629c" providerId="AD" clId="Web-{8E59109E-D8B5-EA7C-0C6F-4298B9CB8ADF}" dt="2023-02-25T01:19:14.306" v="1" actId="20577"/>
          <ac:spMkLst>
            <pc:docMk/>
            <pc:sldMk cId="2890519091" sldId="258"/>
            <ac:spMk id="4" creationId="{604ECDB8-3236-309F-C6B6-78F3C7987F62}"/>
          </ac:spMkLst>
        </pc:spChg>
      </pc:sldChg>
      <pc:sldChg chg="modSp">
        <pc:chgData name="Otison Ekunwe (1921110)" userId="S::1921110@student.uwtsd.ac.uk::712afbeb-3896-4863-82e7-5374b21b629c" providerId="AD" clId="Web-{8E59109E-D8B5-EA7C-0C6F-4298B9CB8ADF}" dt="2023-02-25T02:15:04.847" v="5" actId="20577"/>
        <pc:sldMkLst>
          <pc:docMk/>
          <pc:sldMk cId="1542735258" sldId="263"/>
        </pc:sldMkLst>
        <pc:spChg chg="mod">
          <ac:chgData name="Otison Ekunwe (1921110)" userId="S::1921110@student.uwtsd.ac.uk::712afbeb-3896-4863-82e7-5374b21b629c" providerId="AD" clId="Web-{8E59109E-D8B5-EA7C-0C6F-4298B9CB8ADF}" dt="2023-02-25T02:15:04.847" v="5" actId="20577"/>
          <ac:spMkLst>
            <pc:docMk/>
            <pc:sldMk cId="1542735258" sldId="263"/>
            <ac:spMk id="3" creationId="{1AA96BDB-3021-AEC7-1243-C5F9F906C50F}"/>
          </ac:spMkLst>
        </pc:spChg>
      </pc:sldChg>
    </pc:docChg>
  </pc:docChgLst>
  <pc:docChgLst>
    <pc:chgData name="Otison Ekunwe (1921110)" userId="S::1921110@student.uwtsd.ac.uk::712afbeb-3896-4863-82e7-5374b21b629c" providerId="AD" clId="Web-{367914AE-AFA6-9B3F-7022-2CD5989BB994}"/>
    <pc:docChg chg="addSld modSld sldOrd">
      <pc:chgData name="Otison Ekunwe (1921110)" userId="S::1921110@student.uwtsd.ac.uk::712afbeb-3896-4863-82e7-5374b21b629c" providerId="AD" clId="Web-{367914AE-AFA6-9B3F-7022-2CD5989BB994}" dt="2023-02-26T05:04:47.680" v="5461" actId="20577"/>
      <pc:docMkLst>
        <pc:docMk/>
      </pc:docMkLst>
      <pc:sldChg chg="modSp">
        <pc:chgData name="Otison Ekunwe (1921110)" userId="S::1921110@student.uwtsd.ac.uk::712afbeb-3896-4863-82e7-5374b21b629c" providerId="AD" clId="Web-{367914AE-AFA6-9B3F-7022-2CD5989BB994}" dt="2023-02-26T04:57:49.699" v="5229" actId="20577"/>
        <pc:sldMkLst>
          <pc:docMk/>
          <pc:sldMk cId="1730886124" sldId="264"/>
        </pc:sldMkLst>
        <pc:spChg chg="mod">
          <ac:chgData name="Otison Ekunwe (1921110)" userId="S::1921110@student.uwtsd.ac.uk::712afbeb-3896-4863-82e7-5374b21b629c" providerId="AD" clId="Web-{367914AE-AFA6-9B3F-7022-2CD5989BB994}" dt="2023-02-26T04:57:49.699" v="5229" actId="20577"/>
          <ac:spMkLst>
            <pc:docMk/>
            <pc:sldMk cId="1730886124" sldId="264"/>
            <ac:spMk id="3" creationId="{E8B58B9D-BC5B-9A30-85B1-126B027235FE}"/>
          </ac:spMkLst>
        </pc:spChg>
      </pc:sldChg>
      <pc:sldChg chg="modSp">
        <pc:chgData name="Otison Ekunwe (1921110)" userId="S::1921110@student.uwtsd.ac.uk::712afbeb-3896-4863-82e7-5374b21b629c" providerId="AD" clId="Web-{367914AE-AFA6-9B3F-7022-2CD5989BB994}" dt="2023-02-26T04:55:46.035" v="5167" actId="20577"/>
        <pc:sldMkLst>
          <pc:docMk/>
          <pc:sldMk cId="411391344" sldId="265"/>
        </pc:sldMkLst>
        <pc:spChg chg="mod">
          <ac:chgData name="Otison Ekunwe (1921110)" userId="S::1921110@student.uwtsd.ac.uk::712afbeb-3896-4863-82e7-5374b21b629c" providerId="AD" clId="Web-{367914AE-AFA6-9B3F-7022-2CD5989BB994}" dt="2023-02-26T04:55:46.035" v="5167" actId="20577"/>
          <ac:spMkLst>
            <pc:docMk/>
            <pc:sldMk cId="411391344" sldId="265"/>
            <ac:spMk id="3" creationId="{ED37BCB3-F639-4143-966D-399696D62B26}"/>
          </ac:spMkLst>
        </pc:spChg>
      </pc:sldChg>
      <pc:sldChg chg="new ord">
        <pc:chgData name="Otison Ekunwe (1921110)" userId="S::1921110@student.uwtsd.ac.uk::712afbeb-3896-4863-82e7-5374b21b629c" providerId="AD" clId="Web-{367914AE-AFA6-9B3F-7022-2CD5989BB994}" dt="2023-02-26T03:49:17.722" v="3361"/>
        <pc:sldMkLst>
          <pc:docMk/>
          <pc:sldMk cId="1882704864" sldId="266"/>
        </pc:sldMkLst>
      </pc:sldChg>
      <pc:sldChg chg="new ord">
        <pc:chgData name="Otison Ekunwe (1921110)" userId="S::1921110@student.uwtsd.ac.uk::712afbeb-3896-4863-82e7-5374b21b629c" providerId="AD" clId="Web-{367914AE-AFA6-9B3F-7022-2CD5989BB994}" dt="2023-02-26T03:49:29.723" v="3362"/>
        <pc:sldMkLst>
          <pc:docMk/>
          <pc:sldMk cId="1104861309" sldId="267"/>
        </pc:sldMkLst>
      </pc:sldChg>
      <pc:sldChg chg="modSp new ord">
        <pc:chgData name="Otison Ekunwe (1921110)" userId="S::1921110@student.uwtsd.ac.uk::712afbeb-3896-4863-82e7-5374b21b629c" providerId="AD" clId="Web-{367914AE-AFA6-9B3F-7022-2CD5989BB994}" dt="2023-02-26T05:04:47.680" v="5461" actId="20577"/>
        <pc:sldMkLst>
          <pc:docMk/>
          <pc:sldMk cId="1571748743" sldId="268"/>
        </pc:sldMkLst>
        <pc:spChg chg="mod">
          <ac:chgData name="Otison Ekunwe (1921110)" userId="S::1921110@student.uwtsd.ac.uk::712afbeb-3896-4863-82e7-5374b21b629c" providerId="AD" clId="Web-{367914AE-AFA6-9B3F-7022-2CD5989BB994}" dt="2023-02-26T05:04:47.680" v="5461" actId="20577"/>
          <ac:spMkLst>
            <pc:docMk/>
            <pc:sldMk cId="1571748743" sldId="268"/>
            <ac:spMk id="3" creationId="{3C60A16B-CD4F-9778-7C2F-CFC6E3B01F2E}"/>
          </ac:spMkLst>
        </pc:spChg>
      </pc:sldChg>
    </pc:docChg>
  </pc:docChgLst>
  <pc:docChgLst>
    <pc:chgData name="Otison Ekunwe (1921110)" userId="S::1921110@student.uwtsd.ac.uk::712afbeb-3896-4863-82e7-5374b21b629c" providerId="AD" clId="Web-{BA941AEF-81EF-6385-0E5F-251813CCF639}"/>
    <pc:docChg chg="modSld">
      <pc:chgData name="Otison Ekunwe (1921110)" userId="S::1921110@student.uwtsd.ac.uk::712afbeb-3896-4863-82e7-5374b21b629c" providerId="AD" clId="Web-{BA941AEF-81EF-6385-0E5F-251813CCF639}" dt="2023-02-21T09:25:01.442" v="257" actId="20577"/>
      <pc:docMkLst>
        <pc:docMk/>
      </pc:docMkLst>
      <pc:sldChg chg="modSp">
        <pc:chgData name="Otison Ekunwe (1921110)" userId="S::1921110@student.uwtsd.ac.uk::712afbeb-3896-4863-82e7-5374b21b629c" providerId="AD" clId="Web-{BA941AEF-81EF-6385-0E5F-251813CCF639}" dt="2023-02-21T09:16:33.550" v="94" actId="20577"/>
        <pc:sldMkLst>
          <pc:docMk/>
          <pc:sldMk cId="2890519091" sldId="258"/>
        </pc:sldMkLst>
        <pc:spChg chg="mod">
          <ac:chgData name="Otison Ekunwe (1921110)" userId="S::1921110@student.uwtsd.ac.uk::712afbeb-3896-4863-82e7-5374b21b629c" providerId="AD" clId="Web-{BA941AEF-81EF-6385-0E5F-251813CCF639}" dt="2023-02-21T09:16:33.550" v="94" actId="20577"/>
          <ac:spMkLst>
            <pc:docMk/>
            <pc:sldMk cId="2890519091" sldId="258"/>
            <ac:spMk id="3" creationId="{457E79E2-29AA-B5FA-995A-63ED3785E10F}"/>
          </ac:spMkLst>
        </pc:spChg>
      </pc:sldChg>
      <pc:sldChg chg="modSp">
        <pc:chgData name="Otison Ekunwe (1921110)" userId="S::1921110@student.uwtsd.ac.uk::712afbeb-3896-4863-82e7-5374b21b629c" providerId="AD" clId="Web-{BA941AEF-81EF-6385-0E5F-251813CCF639}" dt="2023-02-21T09:25:01.442" v="257" actId="20577"/>
        <pc:sldMkLst>
          <pc:docMk/>
          <pc:sldMk cId="3902562390" sldId="259"/>
        </pc:sldMkLst>
        <pc:spChg chg="mod">
          <ac:chgData name="Otison Ekunwe (1921110)" userId="S::1921110@student.uwtsd.ac.uk::712afbeb-3896-4863-82e7-5374b21b629c" providerId="AD" clId="Web-{BA941AEF-81EF-6385-0E5F-251813CCF639}" dt="2023-02-21T09:22:28.964" v="173" actId="20577"/>
          <ac:spMkLst>
            <pc:docMk/>
            <pc:sldMk cId="3902562390" sldId="259"/>
            <ac:spMk id="3" creationId="{FE14655D-4571-5AB6-21CB-39C4D51D3ADA}"/>
          </ac:spMkLst>
        </pc:spChg>
        <pc:spChg chg="mod">
          <ac:chgData name="Otison Ekunwe (1921110)" userId="S::1921110@student.uwtsd.ac.uk::712afbeb-3896-4863-82e7-5374b21b629c" providerId="AD" clId="Web-{BA941AEF-81EF-6385-0E5F-251813CCF639}" dt="2023-02-21T09:25:01.442" v="257" actId="20577"/>
          <ac:spMkLst>
            <pc:docMk/>
            <pc:sldMk cId="3902562390" sldId="259"/>
            <ac:spMk id="4" creationId="{FCDEA78D-5D8D-67E6-167C-22D1DF6E3C11}"/>
          </ac:spMkLst>
        </pc:spChg>
      </pc:sldChg>
      <pc:sldChg chg="modSp">
        <pc:chgData name="Otison Ekunwe (1921110)" userId="S::1921110@student.uwtsd.ac.uk::712afbeb-3896-4863-82e7-5374b21b629c" providerId="AD" clId="Web-{BA941AEF-81EF-6385-0E5F-251813CCF639}" dt="2023-02-21T09:13:44.945" v="90" actId="20577"/>
        <pc:sldMkLst>
          <pc:docMk/>
          <pc:sldMk cId="1725187555" sldId="261"/>
        </pc:sldMkLst>
        <pc:spChg chg="mod">
          <ac:chgData name="Otison Ekunwe (1921110)" userId="S::1921110@student.uwtsd.ac.uk::712afbeb-3896-4863-82e7-5374b21b629c" providerId="AD" clId="Web-{BA941AEF-81EF-6385-0E5F-251813CCF639}" dt="2023-02-21T09:13:44.945" v="90" actId="20577"/>
          <ac:spMkLst>
            <pc:docMk/>
            <pc:sldMk cId="1725187555" sldId="261"/>
            <ac:spMk id="3" creationId="{4CFAE7A3-397A-C2CD-A5CB-B9265ED874CA}"/>
          </ac:spMkLst>
        </pc:spChg>
      </pc:sldChg>
    </pc:docChg>
  </pc:docChgLst>
  <pc:docChgLst>
    <pc:chgData name="Otison Ekunwe (1921110)" userId="S::1921110@student.uwtsd.ac.uk::712afbeb-3896-4863-82e7-5374b21b629c" providerId="AD" clId="Web-{2866330C-4808-4D91-9457-95DB06BDE60E}"/>
    <pc:docChg chg="addSld modSld">
      <pc:chgData name="Otison Ekunwe (1921110)" userId="S::1921110@student.uwtsd.ac.uk::712afbeb-3896-4863-82e7-5374b21b629c" providerId="AD" clId="Web-{2866330C-4808-4D91-9457-95DB06BDE60E}" dt="2023-02-18T18:34:50.961" v="10"/>
      <pc:docMkLst>
        <pc:docMk/>
      </pc:docMkLst>
      <pc:sldChg chg="addSp modSp mod modClrScheme chgLayout">
        <pc:chgData name="Otison Ekunwe (1921110)" userId="S::1921110@student.uwtsd.ac.uk::712afbeb-3896-4863-82e7-5374b21b629c" providerId="AD" clId="Web-{2866330C-4808-4D91-9457-95DB06BDE60E}" dt="2023-02-18T18:34:15.803" v="5"/>
        <pc:sldMkLst>
          <pc:docMk/>
          <pc:sldMk cId="2838771135" sldId="257"/>
        </pc:sldMkLst>
        <pc:spChg chg="mod ord">
          <ac:chgData name="Otison Ekunwe (1921110)" userId="S::1921110@student.uwtsd.ac.uk::712afbeb-3896-4863-82e7-5374b21b629c" providerId="AD" clId="Web-{2866330C-4808-4D91-9457-95DB06BDE60E}" dt="2023-02-18T18:34:15.803" v="5"/>
          <ac:spMkLst>
            <pc:docMk/>
            <pc:sldMk cId="2838771135" sldId="257"/>
            <ac:spMk id="2" creationId="{3282EA40-3746-804C-A4C9-1EC203814B4A}"/>
          </ac:spMkLst>
        </pc:spChg>
        <pc:spChg chg="mod ord">
          <ac:chgData name="Otison Ekunwe (1921110)" userId="S::1921110@student.uwtsd.ac.uk::712afbeb-3896-4863-82e7-5374b21b629c" providerId="AD" clId="Web-{2866330C-4808-4D91-9457-95DB06BDE60E}" dt="2023-02-18T18:34:15.803" v="5"/>
          <ac:spMkLst>
            <pc:docMk/>
            <pc:sldMk cId="2838771135" sldId="257"/>
            <ac:spMk id="3" creationId="{8F2E36E3-C7A7-9DA8-BA33-33C63D192EBA}"/>
          </ac:spMkLst>
        </pc:spChg>
        <pc:spChg chg="add mod ord">
          <ac:chgData name="Otison Ekunwe (1921110)" userId="S::1921110@student.uwtsd.ac.uk::712afbeb-3896-4863-82e7-5374b21b629c" providerId="AD" clId="Web-{2866330C-4808-4D91-9457-95DB06BDE60E}" dt="2023-02-18T18:34:15.803" v="5"/>
          <ac:spMkLst>
            <pc:docMk/>
            <pc:sldMk cId="2838771135" sldId="257"/>
            <ac:spMk id="4" creationId="{E3C6F589-ACA5-B91E-0766-75B3ABE0D885}"/>
          </ac:spMkLst>
        </pc:spChg>
      </pc:sldChg>
      <pc:sldChg chg="addSp modSp new mod modClrScheme chgLayout">
        <pc:chgData name="Otison Ekunwe (1921110)" userId="S::1921110@student.uwtsd.ac.uk::712afbeb-3896-4863-82e7-5374b21b629c" providerId="AD" clId="Web-{2866330C-4808-4D91-9457-95DB06BDE60E}" dt="2023-02-18T18:34:23.491" v="6"/>
        <pc:sldMkLst>
          <pc:docMk/>
          <pc:sldMk cId="2890519091" sldId="258"/>
        </pc:sldMkLst>
        <pc:spChg chg="mod ord">
          <ac:chgData name="Otison Ekunwe (1921110)" userId="S::1921110@student.uwtsd.ac.uk::712afbeb-3896-4863-82e7-5374b21b629c" providerId="AD" clId="Web-{2866330C-4808-4D91-9457-95DB06BDE60E}" dt="2023-02-18T18:34:23.491" v="6"/>
          <ac:spMkLst>
            <pc:docMk/>
            <pc:sldMk cId="2890519091" sldId="258"/>
            <ac:spMk id="2" creationId="{71BFCA96-CFF0-0ADA-438C-D0BB18370738}"/>
          </ac:spMkLst>
        </pc:spChg>
        <pc:spChg chg="mod ord">
          <ac:chgData name="Otison Ekunwe (1921110)" userId="S::1921110@student.uwtsd.ac.uk::712afbeb-3896-4863-82e7-5374b21b629c" providerId="AD" clId="Web-{2866330C-4808-4D91-9457-95DB06BDE60E}" dt="2023-02-18T18:34:23.491" v="6"/>
          <ac:spMkLst>
            <pc:docMk/>
            <pc:sldMk cId="2890519091" sldId="258"/>
            <ac:spMk id="3" creationId="{457E79E2-29AA-B5FA-995A-63ED3785E10F}"/>
          </ac:spMkLst>
        </pc:spChg>
        <pc:spChg chg="add mod ord">
          <ac:chgData name="Otison Ekunwe (1921110)" userId="S::1921110@student.uwtsd.ac.uk::712afbeb-3896-4863-82e7-5374b21b629c" providerId="AD" clId="Web-{2866330C-4808-4D91-9457-95DB06BDE60E}" dt="2023-02-18T18:34:23.491" v="6"/>
          <ac:spMkLst>
            <pc:docMk/>
            <pc:sldMk cId="2890519091" sldId="258"/>
            <ac:spMk id="4" creationId="{604ECDB8-3236-309F-C6B6-78F3C7987F62}"/>
          </ac:spMkLst>
        </pc:spChg>
      </pc:sldChg>
      <pc:sldChg chg="addSp modSp new mod modClrScheme chgLayout">
        <pc:chgData name="Otison Ekunwe (1921110)" userId="S::1921110@student.uwtsd.ac.uk::712afbeb-3896-4863-82e7-5374b21b629c" providerId="AD" clId="Web-{2866330C-4808-4D91-9457-95DB06BDE60E}" dt="2023-02-18T18:34:28.475" v="7"/>
        <pc:sldMkLst>
          <pc:docMk/>
          <pc:sldMk cId="3902562390" sldId="259"/>
        </pc:sldMkLst>
        <pc:spChg chg="mod ord">
          <ac:chgData name="Otison Ekunwe (1921110)" userId="S::1921110@student.uwtsd.ac.uk::712afbeb-3896-4863-82e7-5374b21b629c" providerId="AD" clId="Web-{2866330C-4808-4D91-9457-95DB06BDE60E}" dt="2023-02-18T18:34:28.475" v="7"/>
          <ac:spMkLst>
            <pc:docMk/>
            <pc:sldMk cId="3902562390" sldId="259"/>
            <ac:spMk id="2" creationId="{7BBE8CF6-203B-C075-ABDB-8B82FD0E0875}"/>
          </ac:spMkLst>
        </pc:spChg>
        <pc:spChg chg="mod ord">
          <ac:chgData name="Otison Ekunwe (1921110)" userId="S::1921110@student.uwtsd.ac.uk::712afbeb-3896-4863-82e7-5374b21b629c" providerId="AD" clId="Web-{2866330C-4808-4D91-9457-95DB06BDE60E}" dt="2023-02-18T18:34:28.475" v="7"/>
          <ac:spMkLst>
            <pc:docMk/>
            <pc:sldMk cId="3902562390" sldId="259"/>
            <ac:spMk id="3" creationId="{FE14655D-4571-5AB6-21CB-39C4D51D3ADA}"/>
          </ac:spMkLst>
        </pc:spChg>
        <pc:spChg chg="add mod ord">
          <ac:chgData name="Otison Ekunwe (1921110)" userId="S::1921110@student.uwtsd.ac.uk::712afbeb-3896-4863-82e7-5374b21b629c" providerId="AD" clId="Web-{2866330C-4808-4D91-9457-95DB06BDE60E}" dt="2023-02-18T18:34:28.475" v="7"/>
          <ac:spMkLst>
            <pc:docMk/>
            <pc:sldMk cId="3902562390" sldId="259"/>
            <ac:spMk id="4" creationId="{FCDEA78D-5D8D-67E6-167C-22D1DF6E3C11}"/>
          </ac:spMkLst>
        </pc:spChg>
      </pc:sldChg>
      <pc:sldChg chg="new">
        <pc:chgData name="Otison Ekunwe (1921110)" userId="S::1921110@student.uwtsd.ac.uk::712afbeb-3896-4863-82e7-5374b21b629c" providerId="AD" clId="Web-{2866330C-4808-4D91-9457-95DB06BDE60E}" dt="2023-02-18T18:33:50.067" v="2"/>
        <pc:sldMkLst>
          <pc:docMk/>
          <pc:sldMk cId="1498856276" sldId="260"/>
        </pc:sldMkLst>
      </pc:sldChg>
      <pc:sldChg chg="new">
        <pc:chgData name="Otison Ekunwe (1921110)" userId="S::1921110@student.uwtsd.ac.uk::712afbeb-3896-4863-82e7-5374b21b629c" providerId="AD" clId="Web-{2866330C-4808-4D91-9457-95DB06BDE60E}" dt="2023-02-18T18:33:50.864" v="3"/>
        <pc:sldMkLst>
          <pc:docMk/>
          <pc:sldMk cId="1725187555" sldId="261"/>
        </pc:sldMkLst>
      </pc:sldChg>
      <pc:sldChg chg="new">
        <pc:chgData name="Otison Ekunwe (1921110)" userId="S::1921110@student.uwtsd.ac.uk::712afbeb-3896-4863-82e7-5374b21b629c" providerId="AD" clId="Web-{2866330C-4808-4D91-9457-95DB06BDE60E}" dt="2023-02-18T18:33:51.614" v="4"/>
        <pc:sldMkLst>
          <pc:docMk/>
          <pc:sldMk cId="2292834403" sldId="262"/>
        </pc:sldMkLst>
      </pc:sldChg>
      <pc:sldChg chg="new">
        <pc:chgData name="Otison Ekunwe (1921110)" userId="S::1921110@student.uwtsd.ac.uk::712afbeb-3896-4863-82e7-5374b21b629c" providerId="AD" clId="Web-{2866330C-4808-4D91-9457-95DB06BDE60E}" dt="2023-02-18T18:34:48.758" v="8"/>
        <pc:sldMkLst>
          <pc:docMk/>
          <pc:sldMk cId="1542735258" sldId="263"/>
        </pc:sldMkLst>
      </pc:sldChg>
      <pc:sldChg chg="new">
        <pc:chgData name="Otison Ekunwe (1921110)" userId="S::1921110@student.uwtsd.ac.uk::712afbeb-3896-4863-82e7-5374b21b629c" providerId="AD" clId="Web-{2866330C-4808-4D91-9457-95DB06BDE60E}" dt="2023-02-18T18:34:50.242" v="9"/>
        <pc:sldMkLst>
          <pc:docMk/>
          <pc:sldMk cId="1730886124" sldId="264"/>
        </pc:sldMkLst>
      </pc:sldChg>
      <pc:sldChg chg="new">
        <pc:chgData name="Otison Ekunwe (1921110)" userId="S::1921110@student.uwtsd.ac.uk::712afbeb-3896-4863-82e7-5374b21b629c" providerId="AD" clId="Web-{2866330C-4808-4D91-9457-95DB06BDE60E}" dt="2023-02-18T18:34:50.961" v="10"/>
        <pc:sldMkLst>
          <pc:docMk/>
          <pc:sldMk cId="411391344" sldId="265"/>
        </pc:sldMkLst>
      </pc:sldChg>
    </pc:docChg>
  </pc:docChgLst>
  <pc:docChgLst>
    <pc:chgData name="Otison Ekunwe (1921110)" userId="S::1921110@student.uwtsd.ac.uk::712afbeb-3896-4863-82e7-5374b21b629c" providerId="AD" clId="Web-{4B071BB1-F0F3-70C8-4B61-D186ED259AFF}"/>
    <pc:docChg chg="modSld">
      <pc:chgData name="Otison Ekunwe (1921110)" userId="S::1921110@student.uwtsd.ac.uk::712afbeb-3896-4863-82e7-5374b21b629c" providerId="AD" clId="Web-{4B071BB1-F0F3-70C8-4B61-D186ED259AFF}" dt="2023-02-22T21:36:12.110" v="88" actId="20577"/>
      <pc:docMkLst>
        <pc:docMk/>
      </pc:docMkLst>
      <pc:sldChg chg="modSp">
        <pc:chgData name="Otison Ekunwe (1921110)" userId="S::1921110@student.uwtsd.ac.uk::712afbeb-3896-4863-82e7-5374b21b629c" providerId="AD" clId="Web-{4B071BB1-F0F3-70C8-4B61-D186ED259AFF}" dt="2023-02-22T21:36:12.110" v="88" actId="20577"/>
        <pc:sldMkLst>
          <pc:docMk/>
          <pc:sldMk cId="109857222" sldId="256"/>
        </pc:sldMkLst>
        <pc:spChg chg="mod">
          <ac:chgData name="Otison Ekunwe (1921110)" userId="S::1921110@student.uwtsd.ac.uk::712afbeb-3896-4863-82e7-5374b21b629c" providerId="AD" clId="Web-{4B071BB1-F0F3-70C8-4B61-D186ED259AFF}" dt="2023-02-22T21:33:16.332" v="36" actId="20577"/>
          <ac:spMkLst>
            <pc:docMk/>
            <pc:sldMk cId="109857222" sldId="256"/>
            <ac:spMk id="2" creationId="{00000000-0000-0000-0000-000000000000}"/>
          </ac:spMkLst>
        </pc:spChg>
        <pc:spChg chg="mod">
          <ac:chgData name="Otison Ekunwe (1921110)" userId="S::1921110@student.uwtsd.ac.uk::712afbeb-3896-4863-82e7-5374b21b629c" providerId="AD" clId="Web-{4B071BB1-F0F3-70C8-4B61-D186ED259AFF}" dt="2023-02-22T21:36:12.110" v="88" actId="20577"/>
          <ac:spMkLst>
            <pc:docMk/>
            <pc:sldMk cId="109857222" sldId="256"/>
            <ac:spMk id="3" creationId="{00000000-0000-0000-0000-000000000000}"/>
          </ac:spMkLst>
        </pc:spChg>
      </pc:sldChg>
    </pc:docChg>
  </pc:docChgLst>
  <pc:docChgLst>
    <pc:chgData name="Otison Ekunwe (1921110)" userId="S::1921110@student.uwtsd.ac.uk::712afbeb-3896-4863-82e7-5374b21b629c" providerId="AD" clId="Web-{BC66011A-1B16-7EB6-36EE-42694D9A43FE}"/>
    <pc:docChg chg="modSld sldOrd">
      <pc:chgData name="Otison Ekunwe (1921110)" userId="S::1921110@student.uwtsd.ac.uk::712afbeb-3896-4863-82e7-5374b21b629c" providerId="AD" clId="Web-{BC66011A-1B16-7EB6-36EE-42694D9A43FE}" dt="2023-02-20T03:08:22.501" v="6272" actId="20577"/>
      <pc:docMkLst>
        <pc:docMk/>
      </pc:docMkLst>
      <pc:sldChg chg="modSp">
        <pc:chgData name="Otison Ekunwe (1921110)" userId="S::1921110@student.uwtsd.ac.uk::712afbeb-3896-4863-82e7-5374b21b629c" providerId="AD" clId="Web-{BC66011A-1B16-7EB6-36EE-42694D9A43FE}" dt="2023-02-20T03:05:43.533" v="6267" actId="20577"/>
        <pc:sldMkLst>
          <pc:docMk/>
          <pc:sldMk cId="2838771135" sldId="257"/>
        </pc:sldMkLst>
        <pc:spChg chg="mod">
          <ac:chgData name="Otison Ekunwe (1921110)" userId="S::1921110@student.uwtsd.ac.uk::712afbeb-3896-4863-82e7-5374b21b629c" providerId="AD" clId="Web-{BC66011A-1B16-7EB6-36EE-42694D9A43FE}" dt="2023-02-20T03:05:43.533" v="6267" actId="20577"/>
          <ac:spMkLst>
            <pc:docMk/>
            <pc:sldMk cId="2838771135" sldId="257"/>
            <ac:spMk id="4" creationId="{E3C6F589-ACA5-B91E-0766-75B3ABE0D885}"/>
          </ac:spMkLst>
        </pc:spChg>
      </pc:sldChg>
      <pc:sldChg chg="modSp">
        <pc:chgData name="Otison Ekunwe (1921110)" userId="S::1921110@student.uwtsd.ac.uk::712afbeb-3896-4863-82e7-5374b21b629c" providerId="AD" clId="Web-{BC66011A-1B16-7EB6-36EE-42694D9A43FE}" dt="2023-02-20T03:04:51.686" v="6262" actId="20577"/>
        <pc:sldMkLst>
          <pc:docMk/>
          <pc:sldMk cId="2890519091" sldId="258"/>
        </pc:sldMkLst>
        <pc:spChg chg="mod">
          <ac:chgData name="Otison Ekunwe (1921110)" userId="S::1921110@student.uwtsd.ac.uk::712afbeb-3896-4863-82e7-5374b21b629c" providerId="AD" clId="Web-{BC66011A-1B16-7EB6-36EE-42694D9A43FE}" dt="2023-02-20T03:04:51.686" v="6262" actId="20577"/>
          <ac:spMkLst>
            <pc:docMk/>
            <pc:sldMk cId="2890519091" sldId="258"/>
            <ac:spMk id="3" creationId="{457E79E2-29AA-B5FA-995A-63ED3785E10F}"/>
          </ac:spMkLst>
        </pc:spChg>
        <pc:spChg chg="mod">
          <ac:chgData name="Otison Ekunwe (1921110)" userId="S::1921110@student.uwtsd.ac.uk::712afbeb-3896-4863-82e7-5374b21b629c" providerId="AD" clId="Web-{BC66011A-1B16-7EB6-36EE-42694D9A43FE}" dt="2023-02-20T03:04:32.247" v="6260" actId="20577"/>
          <ac:spMkLst>
            <pc:docMk/>
            <pc:sldMk cId="2890519091" sldId="258"/>
            <ac:spMk id="4" creationId="{604ECDB8-3236-309F-C6B6-78F3C7987F62}"/>
          </ac:spMkLst>
        </pc:spChg>
      </pc:sldChg>
      <pc:sldChg chg="modSp ord">
        <pc:chgData name="Otison Ekunwe (1921110)" userId="S::1921110@student.uwtsd.ac.uk::712afbeb-3896-4863-82e7-5374b21b629c" providerId="AD" clId="Web-{BC66011A-1B16-7EB6-36EE-42694D9A43FE}" dt="2023-02-20T02:08:04.829" v="4562" actId="20577"/>
        <pc:sldMkLst>
          <pc:docMk/>
          <pc:sldMk cId="3902562390" sldId="259"/>
        </pc:sldMkLst>
        <pc:spChg chg="mod">
          <ac:chgData name="Otison Ekunwe (1921110)" userId="S::1921110@student.uwtsd.ac.uk::712afbeb-3896-4863-82e7-5374b21b629c" providerId="AD" clId="Web-{BC66011A-1B16-7EB6-36EE-42694D9A43FE}" dt="2023-02-20T02:05:04.280" v="4489" actId="20577"/>
          <ac:spMkLst>
            <pc:docMk/>
            <pc:sldMk cId="3902562390" sldId="259"/>
            <ac:spMk id="3" creationId="{FE14655D-4571-5AB6-21CB-39C4D51D3ADA}"/>
          </ac:spMkLst>
        </pc:spChg>
        <pc:spChg chg="mod">
          <ac:chgData name="Otison Ekunwe (1921110)" userId="S::1921110@student.uwtsd.ac.uk::712afbeb-3896-4863-82e7-5374b21b629c" providerId="AD" clId="Web-{BC66011A-1B16-7EB6-36EE-42694D9A43FE}" dt="2023-02-20T02:08:04.829" v="4562" actId="20577"/>
          <ac:spMkLst>
            <pc:docMk/>
            <pc:sldMk cId="3902562390" sldId="259"/>
            <ac:spMk id="4" creationId="{FCDEA78D-5D8D-67E6-167C-22D1DF6E3C11}"/>
          </ac:spMkLst>
        </pc:spChg>
      </pc:sldChg>
      <pc:sldChg chg="modSp">
        <pc:chgData name="Otison Ekunwe (1921110)" userId="S::1921110@student.uwtsd.ac.uk::712afbeb-3896-4863-82e7-5374b21b629c" providerId="AD" clId="Web-{BC66011A-1B16-7EB6-36EE-42694D9A43FE}" dt="2023-02-20T03:00:57.770" v="6249" actId="20577"/>
        <pc:sldMkLst>
          <pc:docMk/>
          <pc:sldMk cId="1498856276" sldId="260"/>
        </pc:sldMkLst>
        <pc:spChg chg="mod">
          <ac:chgData name="Otison Ekunwe (1921110)" userId="S::1921110@student.uwtsd.ac.uk::712afbeb-3896-4863-82e7-5374b21b629c" providerId="AD" clId="Web-{BC66011A-1B16-7EB6-36EE-42694D9A43FE}" dt="2023-02-20T02:13:12.649" v="4716" actId="20577"/>
          <ac:spMkLst>
            <pc:docMk/>
            <pc:sldMk cId="1498856276" sldId="260"/>
            <ac:spMk id="2" creationId="{8DF96597-2E57-7613-3336-04A521800972}"/>
          </ac:spMkLst>
        </pc:spChg>
        <pc:spChg chg="mod">
          <ac:chgData name="Otison Ekunwe (1921110)" userId="S::1921110@student.uwtsd.ac.uk::712afbeb-3896-4863-82e7-5374b21b629c" providerId="AD" clId="Web-{BC66011A-1B16-7EB6-36EE-42694D9A43FE}" dt="2023-02-20T03:00:57.770" v="6249" actId="20577"/>
          <ac:spMkLst>
            <pc:docMk/>
            <pc:sldMk cId="1498856276" sldId="260"/>
            <ac:spMk id="3" creationId="{820E2637-B219-18FB-A893-21B9D2416841}"/>
          </ac:spMkLst>
        </pc:spChg>
      </pc:sldChg>
      <pc:sldChg chg="modSp ord">
        <pc:chgData name="Otison Ekunwe (1921110)" userId="S::1921110@student.uwtsd.ac.uk::712afbeb-3896-4863-82e7-5374b21b629c" providerId="AD" clId="Web-{BC66011A-1B16-7EB6-36EE-42694D9A43FE}" dt="2023-02-20T03:03:02.250" v="6252" actId="20577"/>
        <pc:sldMkLst>
          <pc:docMk/>
          <pc:sldMk cId="1725187555" sldId="261"/>
        </pc:sldMkLst>
        <pc:spChg chg="mod">
          <ac:chgData name="Otison Ekunwe (1921110)" userId="S::1921110@student.uwtsd.ac.uk::712afbeb-3896-4863-82e7-5374b21b629c" providerId="AD" clId="Web-{BC66011A-1B16-7EB6-36EE-42694D9A43FE}" dt="2023-02-19T22:56:15.674" v="22" actId="20577"/>
          <ac:spMkLst>
            <pc:docMk/>
            <pc:sldMk cId="1725187555" sldId="261"/>
            <ac:spMk id="2" creationId="{6D35F470-8F11-69FF-F0E5-435B5E588716}"/>
          </ac:spMkLst>
        </pc:spChg>
        <pc:spChg chg="mod">
          <ac:chgData name="Otison Ekunwe (1921110)" userId="S::1921110@student.uwtsd.ac.uk::712afbeb-3896-4863-82e7-5374b21b629c" providerId="AD" clId="Web-{BC66011A-1B16-7EB6-36EE-42694D9A43FE}" dt="2023-02-20T03:03:02.250" v="6252" actId="20577"/>
          <ac:spMkLst>
            <pc:docMk/>
            <pc:sldMk cId="1725187555" sldId="261"/>
            <ac:spMk id="3" creationId="{4CFAE7A3-397A-C2CD-A5CB-B9265ED874CA}"/>
          </ac:spMkLst>
        </pc:spChg>
      </pc:sldChg>
      <pc:sldChg chg="ord">
        <pc:chgData name="Otison Ekunwe (1921110)" userId="S::1921110@student.uwtsd.ac.uk::712afbeb-3896-4863-82e7-5374b21b629c" providerId="AD" clId="Web-{BC66011A-1B16-7EB6-36EE-42694D9A43FE}" dt="2023-02-20T03:02:26.889" v="6250"/>
        <pc:sldMkLst>
          <pc:docMk/>
          <pc:sldMk cId="2292834403" sldId="262"/>
        </pc:sldMkLst>
      </pc:sldChg>
      <pc:sldChg chg="modSp ord">
        <pc:chgData name="Otison Ekunwe (1921110)" userId="S::1921110@student.uwtsd.ac.uk::712afbeb-3896-4863-82e7-5374b21b629c" providerId="AD" clId="Web-{BC66011A-1B16-7EB6-36EE-42694D9A43FE}" dt="2023-02-20T03:08:22.501" v="6272" actId="20577"/>
        <pc:sldMkLst>
          <pc:docMk/>
          <pc:sldMk cId="1542735258" sldId="263"/>
        </pc:sldMkLst>
        <pc:spChg chg="mod">
          <ac:chgData name="Otison Ekunwe (1921110)" userId="S::1921110@student.uwtsd.ac.uk::712afbeb-3896-4863-82e7-5374b21b629c" providerId="AD" clId="Web-{BC66011A-1B16-7EB6-36EE-42694D9A43FE}" dt="2023-02-20T03:08:22.501" v="6272" actId="20577"/>
          <ac:spMkLst>
            <pc:docMk/>
            <pc:sldMk cId="1542735258" sldId="263"/>
            <ac:spMk id="2" creationId="{E0BF84D3-BF61-F628-7A40-E14B7C826E01}"/>
          </ac:spMkLst>
        </pc:spChg>
      </pc:sldChg>
    </pc:docChg>
  </pc:docChgLst>
  <pc:docChgLst>
    <pc:chgData name="Otison Ekunwe (1921110)" userId="S::1921110@student.uwtsd.ac.uk::712afbeb-3896-4863-82e7-5374b21b629c" providerId="AD" clId="Web-{B9C4EBF1-32EB-E095-F865-9BA2A76E2966}"/>
    <pc:docChg chg="modSld">
      <pc:chgData name="Otison Ekunwe (1921110)" userId="S::1921110@student.uwtsd.ac.uk::712afbeb-3896-4863-82e7-5374b21b629c" providerId="AD" clId="Web-{B9C4EBF1-32EB-E095-F865-9BA2A76E2966}" dt="2023-02-19T03:53:55.553" v="9415" actId="20577"/>
      <pc:docMkLst>
        <pc:docMk/>
      </pc:docMkLst>
      <pc:sldChg chg="modSp">
        <pc:chgData name="Otison Ekunwe (1921110)" userId="S::1921110@student.uwtsd.ac.uk::712afbeb-3896-4863-82e7-5374b21b629c" providerId="AD" clId="Web-{B9C4EBF1-32EB-E095-F865-9BA2A76E2966}" dt="2023-02-18T22:17:24.773" v="449" actId="20577"/>
        <pc:sldMkLst>
          <pc:docMk/>
          <pc:sldMk cId="109857222" sldId="256"/>
        </pc:sldMkLst>
        <pc:spChg chg="mod">
          <ac:chgData name="Otison Ekunwe (1921110)" userId="S::1921110@student.uwtsd.ac.uk::712afbeb-3896-4863-82e7-5374b21b629c" providerId="AD" clId="Web-{B9C4EBF1-32EB-E095-F865-9BA2A76E2966}" dt="2023-02-18T22:17:24.773" v="449" actId="20577"/>
          <ac:spMkLst>
            <pc:docMk/>
            <pc:sldMk cId="109857222" sldId="256"/>
            <ac:spMk id="2" creationId="{00000000-0000-0000-0000-000000000000}"/>
          </ac:spMkLst>
        </pc:spChg>
        <pc:spChg chg="mod">
          <ac:chgData name="Otison Ekunwe (1921110)" userId="S::1921110@student.uwtsd.ac.uk::712afbeb-3896-4863-82e7-5374b21b629c" providerId="AD" clId="Web-{B9C4EBF1-32EB-E095-F865-9BA2A76E2966}" dt="2023-02-18T22:16:05.892" v="420" actId="20577"/>
          <ac:spMkLst>
            <pc:docMk/>
            <pc:sldMk cId="109857222" sldId="256"/>
            <ac:spMk id="3" creationId="{00000000-0000-0000-0000-000000000000}"/>
          </ac:spMkLst>
        </pc:spChg>
      </pc:sldChg>
      <pc:sldChg chg="modSp">
        <pc:chgData name="Otison Ekunwe (1921110)" userId="S::1921110@student.uwtsd.ac.uk::712afbeb-3896-4863-82e7-5374b21b629c" providerId="AD" clId="Web-{B9C4EBF1-32EB-E095-F865-9BA2A76E2966}" dt="2023-02-18T22:59:45.901" v="1699" actId="20577"/>
        <pc:sldMkLst>
          <pc:docMk/>
          <pc:sldMk cId="2838771135" sldId="257"/>
        </pc:sldMkLst>
        <pc:spChg chg="mod">
          <ac:chgData name="Otison Ekunwe (1921110)" userId="S::1921110@student.uwtsd.ac.uk::712afbeb-3896-4863-82e7-5374b21b629c" providerId="AD" clId="Web-{B9C4EBF1-32EB-E095-F865-9BA2A76E2966}" dt="2023-02-18T22:59:45.901" v="1699" actId="20577"/>
          <ac:spMkLst>
            <pc:docMk/>
            <pc:sldMk cId="2838771135" sldId="257"/>
            <ac:spMk id="3" creationId="{8F2E36E3-C7A7-9DA8-BA33-33C63D192EBA}"/>
          </ac:spMkLst>
        </pc:spChg>
        <pc:spChg chg="mod">
          <ac:chgData name="Otison Ekunwe (1921110)" userId="S::1921110@student.uwtsd.ac.uk::712afbeb-3896-4863-82e7-5374b21b629c" providerId="AD" clId="Web-{B9C4EBF1-32EB-E095-F865-9BA2A76E2966}" dt="2023-02-18T22:59:08.570" v="1672" actId="20577"/>
          <ac:spMkLst>
            <pc:docMk/>
            <pc:sldMk cId="2838771135" sldId="257"/>
            <ac:spMk id="4" creationId="{E3C6F589-ACA5-B91E-0766-75B3ABE0D885}"/>
          </ac:spMkLst>
        </pc:spChg>
      </pc:sldChg>
      <pc:sldChg chg="modSp">
        <pc:chgData name="Otison Ekunwe (1921110)" userId="S::1921110@student.uwtsd.ac.uk::712afbeb-3896-4863-82e7-5374b21b629c" providerId="AD" clId="Web-{B9C4EBF1-32EB-E095-F865-9BA2A76E2966}" dt="2023-02-19T00:52:36.760" v="4454" actId="20577"/>
        <pc:sldMkLst>
          <pc:docMk/>
          <pc:sldMk cId="2890519091" sldId="258"/>
        </pc:sldMkLst>
        <pc:spChg chg="mod">
          <ac:chgData name="Otison Ekunwe (1921110)" userId="S::1921110@student.uwtsd.ac.uk::712afbeb-3896-4863-82e7-5374b21b629c" providerId="AD" clId="Web-{B9C4EBF1-32EB-E095-F865-9BA2A76E2966}" dt="2023-02-19T00:28:47.544" v="3719" actId="20577"/>
          <ac:spMkLst>
            <pc:docMk/>
            <pc:sldMk cId="2890519091" sldId="258"/>
            <ac:spMk id="3" creationId="{457E79E2-29AA-B5FA-995A-63ED3785E10F}"/>
          </ac:spMkLst>
        </pc:spChg>
        <pc:spChg chg="mod">
          <ac:chgData name="Otison Ekunwe (1921110)" userId="S::1921110@student.uwtsd.ac.uk::712afbeb-3896-4863-82e7-5374b21b629c" providerId="AD" clId="Web-{B9C4EBF1-32EB-E095-F865-9BA2A76E2966}" dt="2023-02-19T00:52:36.760" v="4454" actId="20577"/>
          <ac:spMkLst>
            <pc:docMk/>
            <pc:sldMk cId="2890519091" sldId="258"/>
            <ac:spMk id="4" creationId="{604ECDB8-3236-309F-C6B6-78F3C7987F62}"/>
          </ac:spMkLst>
        </pc:spChg>
      </pc:sldChg>
      <pc:sldChg chg="modSp">
        <pc:chgData name="Otison Ekunwe (1921110)" userId="S::1921110@student.uwtsd.ac.uk::712afbeb-3896-4863-82e7-5374b21b629c" providerId="AD" clId="Web-{B9C4EBF1-32EB-E095-F865-9BA2A76E2966}" dt="2023-02-19T03:53:55.553" v="9415" actId="20577"/>
        <pc:sldMkLst>
          <pc:docMk/>
          <pc:sldMk cId="1498856276" sldId="260"/>
        </pc:sldMkLst>
        <pc:spChg chg="mod">
          <ac:chgData name="Otison Ekunwe (1921110)" userId="S::1921110@student.uwtsd.ac.uk::712afbeb-3896-4863-82e7-5374b21b629c" providerId="AD" clId="Web-{B9C4EBF1-32EB-E095-F865-9BA2A76E2966}" dt="2023-02-19T00:55:58.977" v="4589" actId="20577"/>
          <ac:spMkLst>
            <pc:docMk/>
            <pc:sldMk cId="1498856276" sldId="260"/>
            <ac:spMk id="2" creationId="{8DF96597-2E57-7613-3336-04A521800972}"/>
          </ac:spMkLst>
        </pc:spChg>
        <pc:spChg chg="mod">
          <ac:chgData name="Otison Ekunwe (1921110)" userId="S::1921110@student.uwtsd.ac.uk::712afbeb-3896-4863-82e7-5374b21b629c" providerId="AD" clId="Web-{B9C4EBF1-32EB-E095-F865-9BA2A76E2966}" dt="2023-02-19T03:53:55.553" v="9415" actId="20577"/>
          <ac:spMkLst>
            <pc:docMk/>
            <pc:sldMk cId="1498856276" sldId="260"/>
            <ac:spMk id="3" creationId="{820E2637-B219-18FB-A893-21B9D2416841}"/>
          </ac:spMkLst>
        </pc:spChg>
      </pc:sldChg>
    </pc:docChg>
  </pc:docChgLst>
  <pc:docChgLst>
    <pc:chgData name="Otison Ekunwe (1921110)" userId="S::1921110@student.uwtsd.ac.uk::712afbeb-3896-4863-82e7-5374b21b629c" providerId="AD" clId="Web-{F95A1C4B-9147-BD10-4728-C5764D842676}"/>
    <pc:docChg chg="modSld">
      <pc:chgData name="Otison Ekunwe (1921110)" userId="S::1921110@student.uwtsd.ac.uk::712afbeb-3896-4863-82e7-5374b21b629c" providerId="AD" clId="Web-{F95A1C4B-9147-BD10-4728-C5764D842676}" dt="2023-02-23T22:31:17.741" v="595" actId="20577"/>
      <pc:docMkLst>
        <pc:docMk/>
      </pc:docMkLst>
      <pc:sldChg chg="modSp">
        <pc:chgData name="Otison Ekunwe (1921110)" userId="S::1921110@student.uwtsd.ac.uk::712afbeb-3896-4863-82e7-5374b21b629c" providerId="AD" clId="Web-{F95A1C4B-9147-BD10-4728-C5764D842676}" dt="2023-02-23T22:31:17.741" v="595" actId="20577"/>
        <pc:sldMkLst>
          <pc:docMk/>
          <pc:sldMk cId="2838771135" sldId="257"/>
        </pc:sldMkLst>
        <pc:spChg chg="mod">
          <ac:chgData name="Otison Ekunwe (1921110)" userId="S::1921110@student.uwtsd.ac.uk::712afbeb-3896-4863-82e7-5374b21b629c" providerId="AD" clId="Web-{F95A1C4B-9147-BD10-4728-C5764D842676}" dt="2023-02-23T22:16:32.535" v="563" actId="20577"/>
          <ac:spMkLst>
            <pc:docMk/>
            <pc:sldMk cId="2838771135" sldId="257"/>
            <ac:spMk id="3" creationId="{8F2E36E3-C7A7-9DA8-BA33-33C63D192EBA}"/>
          </ac:spMkLst>
        </pc:spChg>
        <pc:spChg chg="mod">
          <ac:chgData name="Otison Ekunwe (1921110)" userId="S::1921110@student.uwtsd.ac.uk::712afbeb-3896-4863-82e7-5374b21b629c" providerId="AD" clId="Web-{F95A1C4B-9147-BD10-4728-C5764D842676}" dt="2023-02-23T22:31:17.741" v="595" actId="20577"/>
          <ac:spMkLst>
            <pc:docMk/>
            <pc:sldMk cId="2838771135" sldId="257"/>
            <ac:spMk id="4" creationId="{E3C6F589-ACA5-B91E-0766-75B3ABE0D885}"/>
          </ac:spMkLst>
        </pc:spChg>
      </pc:sldChg>
      <pc:sldChg chg="modSp">
        <pc:chgData name="Otison Ekunwe (1921110)" userId="S::1921110@student.uwtsd.ac.uk::712afbeb-3896-4863-82e7-5374b21b629c" providerId="AD" clId="Web-{F95A1C4B-9147-BD10-4728-C5764D842676}" dt="2023-02-23T22:22:15.870" v="580" actId="20577"/>
        <pc:sldMkLst>
          <pc:docMk/>
          <pc:sldMk cId="2292834403" sldId="262"/>
        </pc:sldMkLst>
        <pc:spChg chg="mod">
          <ac:chgData name="Otison Ekunwe (1921110)" userId="S::1921110@student.uwtsd.ac.uk::712afbeb-3896-4863-82e7-5374b21b629c" providerId="AD" clId="Web-{F95A1C4B-9147-BD10-4728-C5764D842676}" dt="2023-02-23T22:22:15.870" v="580" actId="20577"/>
          <ac:spMkLst>
            <pc:docMk/>
            <pc:sldMk cId="2292834403" sldId="262"/>
            <ac:spMk id="3" creationId="{139544FC-71B5-CF5F-0759-FD36F7D15BAF}"/>
          </ac:spMkLst>
        </pc:spChg>
      </pc:sldChg>
      <pc:sldChg chg="modSp">
        <pc:chgData name="Otison Ekunwe (1921110)" userId="S::1921110@student.uwtsd.ac.uk::712afbeb-3896-4863-82e7-5374b21b629c" providerId="AD" clId="Web-{F95A1C4B-9147-BD10-4728-C5764D842676}" dt="2023-02-23T22:20:08.727" v="572" actId="20577"/>
        <pc:sldMkLst>
          <pc:docMk/>
          <pc:sldMk cId="1542735258" sldId="263"/>
        </pc:sldMkLst>
        <pc:spChg chg="mod">
          <ac:chgData name="Otison Ekunwe (1921110)" userId="S::1921110@student.uwtsd.ac.uk::712afbeb-3896-4863-82e7-5374b21b629c" providerId="AD" clId="Web-{F95A1C4B-9147-BD10-4728-C5764D842676}" dt="2023-02-23T22:20:08.727" v="572" actId="20577"/>
          <ac:spMkLst>
            <pc:docMk/>
            <pc:sldMk cId="1542735258" sldId="263"/>
            <ac:spMk id="3" creationId="{1AA96BDB-3021-AEC7-1243-C5F9F906C50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A03A30-EE6F-495A-B81A-1BC424848773}" type="datetimeFigureOut">
              <a:rPr lang="en-GB" smtClean="0"/>
              <a:t>26/02/2023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95ED1C-37FE-46DD-9B40-0FD84C6D0DA9}" type="slidenum">
              <a:rPr lang="en-GB" smtClean="0"/>
              <a:t>‹#›</a:t>
            </a:fld>
            <a:endParaRPr lang="en-GB"/>
          </a:p>
        </p:txBody>
      </p:sp>
    </p:spTree>
    <p:extLst>
      <p:ext uri="{BB962C8B-B14F-4D97-AF65-F5344CB8AC3E}">
        <p14:creationId xmlns:p14="http://schemas.microsoft.com/office/powerpoint/2010/main" val="1624549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7677BFE-380E-4A64-BDA7-D904CA5A1E1E}" type="datetime1">
              <a:rPr lang="en-GB" smtClean="0"/>
              <a:t>26/02/2023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574160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695823-4440-41B2-9D00-40947D894CB0}" type="datetime1">
              <a:rPr lang="en-GB" smtClean="0"/>
              <a:t>26/02/2023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483341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929ACE-8CBB-432E-A09E-E911BC5F8A03}" type="datetime1">
              <a:rPr lang="en-GB" smtClean="0"/>
              <a:t>26/02/2023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39619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D719000-49C8-4435-80DE-1CB7AA3B93D7}" type="datetime1">
              <a:rPr lang="en-GB" smtClean="0"/>
              <a:t>26/02/2023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262844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430C530-E15F-4077-89D1-EB43E854FE7E}" type="datetime1">
              <a:rPr lang="en-GB" smtClean="0"/>
              <a:t>26/02/2023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433382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609FD99-47EB-48DC-A371-6ABD9C7E5489}" type="datetime1">
              <a:rPr lang="en-GB" smtClean="0"/>
              <a:t>26/02/2023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26844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A548CC-5378-4ED1-BEA2-D0DCF68FA71C}" type="datetime1">
              <a:rPr lang="en-GB" smtClean="0"/>
              <a:t>26/02/2023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915597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500923-77C2-431A-A0A0-920F45C1962F}" type="datetime1">
              <a:rPr lang="en-GB" smtClean="0"/>
              <a:t>26/02/2023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828682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AB9053E-6070-4964-8725-2BF0B5379326}" type="datetime1">
              <a:rPr lang="en-GB" smtClean="0"/>
              <a:t>26/02/2023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14908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181051-9B1B-4BC9-AF2C-6DFDFB91A993}" type="datetime1">
              <a:rPr lang="en-GB" smtClean="0"/>
              <a:t>26/02/2023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488605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AE29DCC-0381-4331-9584-F5198ABC5B32}" type="datetime1">
              <a:rPr lang="en-GB" smtClean="0"/>
              <a:t>26/02/2023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6934016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469F8C-A218-48BA-888B-40A088D0F401}" type="datetime1">
              <a:rPr lang="en-GB" smtClean="0"/>
              <a:t>26/02/2023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914010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009F9E-5817-4133-B1EF-ED0D6D4A0DDF}" type="datetime1">
              <a:rPr lang="en-GB" smtClean="0"/>
              <a:t>26/02/2023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655379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28C961-5024-4027-A619-08F1427FDF81}" type="datetime1">
              <a:rPr lang="en-GB" smtClean="0"/>
              <a:t>26/02/2023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9319448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274C3E-2298-48F5-A866-FB706651242C}" type="datetime1">
              <a:rPr lang="en-GB" smtClean="0"/>
              <a:t>26/02/2023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343237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8534A8-897F-4811-8044-9F43B9355B1A}" type="datetime1">
              <a:rPr lang="en-GB" smtClean="0"/>
              <a:t>26/02/2023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545949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590256E-EE16-4990-BC89-BE120A1DEBC9}" type="datetime1">
              <a:rPr lang="en-GB" smtClean="0"/>
              <a:t>26/02/2023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4019329192"/>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46" r:id="rId6"/>
    <p:sldLayoutId id="2147483747" r:id="rId7"/>
    <p:sldLayoutId id="2147483748" r:id="rId8"/>
    <p:sldLayoutId id="2147483749" r:id="rId9"/>
    <p:sldLayoutId id="2147483750" r:id="rId10"/>
    <p:sldLayoutId id="2147483751" r:id="rId11"/>
    <p:sldLayoutId id="2147483752" r:id="rId12"/>
    <p:sldLayoutId id="2147483753" r:id="rId13"/>
    <p:sldLayoutId id="2147483754" r:id="rId14"/>
    <p:sldLayoutId id="2147483755" r:id="rId15"/>
    <p:sldLayoutId id="2147483756"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www.org.UK/publication/major/report/state/car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6585B-3023-2AB9-B969-65F9B87AA49F}"/>
              </a:ext>
            </a:extLst>
          </p:cNvPr>
          <p:cNvSpPr>
            <a:spLocks noGrp="1"/>
          </p:cNvSpPr>
          <p:nvPr>
            <p:ph type="title"/>
          </p:nvPr>
        </p:nvSpPr>
        <p:spPr>
          <a:xfrm>
            <a:off x="3354701" y="2181460"/>
            <a:ext cx="8596668" cy="1320800"/>
          </a:xfrm>
        </p:spPr>
        <p:txBody>
          <a:bodyPr/>
          <a:lstStyle/>
          <a:p>
            <a:r>
              <a:rPr lang="en-GB" u="sng" dirty="0"/>
              <a:t>COMPONENT 1</a:t>
            </a:r>
          </a:p>
        </p:txBody>
      </p:sp>
      <p:sp>
        <p:nvSpPr>
          <p:cNvPr id="4" name="Subtitle 2">
            <a:extLst>
              <a:ext uri="{FF2B5EF4-FFF2-40B4-BE49-F238E27FC236}">
                <a16:creationId xmlns:a16="http://schemas.microsoft.com/office/drawing/2014/main" id="{F0BF0A89-8A3B-A897-5354-D210BDFB658A}"/>
              </a:ext>
            </a:extLst>
          </p:cNvPr>
          <p:cNvSpPr>
            <a:spLocks noGrp="1"/>
          </p:cNvSpPr>
          <p:nvPr>
            <p:ph idx="1"/>
          </p:nvPr>
        </p:nvSpPr>
        <p:spPr>
          <a:xfrm>
            <a:off x="1797844" y="3313497"/>
            <a:ext cx="8596312" cy="3881437"/>
          </a:xfrm>
        </p:spPr>
        <p:txBody>
          <a:bodyPr vert="horz" lIns="91440" tIns="45720" rIns="91440" bIns="45720" rtlCol="0" anchor="t">
            <a:normAutofit/>
          </a:bodyPr>
          <a:lstStyle/>
          <a:p>
            <a:r>
              <a:rPr lang="en-GB" sz="2000" dirty="0">
                <a:latin typeface="Arial Nova"/>
                <a:cs typeface="Calibri"/>
              </a:rPr>
              <a:t>NAME                                      OTISON OSAZUWA EKUNWE</a:t>
            </a:r>
          </a:p>
          <a:p>
            <a:r>
              <a:rPr lang="en-GB" sz="2000" dirty="0">
                <a:latin typeface="Arial Nova"/>
                <a:cs typeface="Calibri"/>
              </a:rPr>
              <a:t>STUDENT  NUMBER                                                1921110</a:t>
            </a:r>
          </a:p>
          <a:p>
            <a:r>
              <a:rPr lang="en-GB" sz="2000" dirty="0">
                <a:latin typeface="Arial Nova"/>
                <a:cs typeface="Calibri"/>
              </a:rPr>
              <a:t>MODULE CODE                                                  BMHP6009</a:t>
            </a:r>
          </a:p>
          <a:p>
            <a:r>
              <a:rPr lang="en-GB" sz="2000" dirty="0">
                <a:latin typeface="Arial Nova"/>
                <a:cs typeface="Calibri"/>
              </a:rPr>
              <a:t>MODULE NAME         LIVING WITH CARE, OLDER PEOPLE</a:t>
            </a:r>
          </a:p>
          <a:p>
            <a:r>
              <a:rPr lang="en-GB" sz="2000" dirty="0">
                <a:latin typeface="Arial Nova"/>
                <a:cs typeface="Calibri"/>
              </a:rPr>
              <a:t>LECTURER NAME                                      JOANNA DAVIES.</a:t>
            </a:r>
          </a:p>
          <a:p>
            <a:endParaRPr lang="en-GB" sz="1800" dirty="0">
              <a:latin typeface="Arial Nova"/>
              <a:cs typeface="Calibri"/>
            </a:endParaRPr>
          </a:p>
        </p:txBody>
      </p:sp>
      <p:sp>
        <p:nvSpPr>
          <p:cNvPr id="5" name="Slide Number Placeholder 4">
            <a:extLst>
              <a:ext uri="{FF2B5EF4-FFF2-40B4-BE49-F238E27FC236}">
                <a16:creationId xmlns:a16="http://schemas.microsoft.com/office/drawing/2014/main" id="{A26340A0-88E3-929A-4687-95C29CE1D241}"/>
              </a:ext>
            </a:extLst>
          </p:cNvPr>
          <p:cNvSpPr>
            <a:spLocks noGrp="1"/>
          </p:cNvSpPr>
          <p:nvPr>
            <p:ph type="sldNum" sz="quarter" idx="12"/>
          </p:nvPr>
        </p:nvSpPr>
        <p:spPr/>
        <p:txBody>
          <a:bodyPr/>
          <a:lstStyle/>
          <a:p>
            <a:fld id="{330EA680-D336-4FF7-8B7A-9848BB0A1C32}" type="slidenum">
              <a:rPr lang="en-GB" sz="2000" b="1" smtClean="0"/>
              <a:t>1</a:t>
            </a:fld>
            <a:endParaRPr lang="en-GB" sz="2000" b="1" dirty="0"/>
          </a:p>
        </p:txBody>
      </p:sp>
    </p:spTree>
    <p:extLst>
      <p:ext uri="{BB962C8B-B14F-4D97-AF65-F5344CB8AC3E}">
        <p14:creationId xmlns:p14="http://schemas.microsoft.com/office/powerpoint/2010/main" val="2741639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2EA40-3746-804C-A4C9-1EC203814B4A}"/>
              </a:ext>
            </a:extLst>
          </p:cNvPr>
          <p:cNvSpPr>
            <a:spLocks noGrp="1"/>
          </p:cNvSpPr>
          <p:nvPr>
            <p:ph type="title"/>
          </p:nvPr>
        </p:nvSpPr>
        <p:spPr>
          <a:xfrm>
            <a:off x="677334" y="609600"/>
            <a:ext cx="8596668" cy="834189"/>
          </a:xfrm>
        </p:spPr>
        <p:txBody>
          <a:bodyPr>
            <a:normAutofit fontScale="90000"/>
          </a:bodyPr>
          <a:lstStyle/>
          <a:p>
            <a:r>
              <a:rPr lang="en-GB" dirty="0">
                <a:latin typeface="Arial Nova"/>
              </a:rPr>
              <a:t>                      INTRODUCTION</a:t>
            </a:r>
            <a:br>
              <a:rPr lang="en-GB" dirty="0">
                <a:latin typeface="Arial Nova"/>
              </a:rPr>
            </a:br>
            <a:endParaRPr lang="en-GB" dirty="0"/>
          </a:p>
        </p:txBody>
      </p:sp>
      <p:sp>
        <p:nvSpPr>
          <p:cNvPr id="3" name="Content Placeholder 2">
            <a:extLst>
              <a:ext uri="{FF2B5EF4-FFF2-40B4-BE49-F238E27FC236}">
                <a16:creationId xmlns:a16="http://schemas.microsoft.com/office/drawing/2014/main" id="{8F2E36E3-C7A7-9DA8-BA33-33C63D192EBA}"/>
              </a:ext>
            </a:extLst>
          </p:cNvPr>
          <p:cNvSpPr>
            <a:spLocks noGrp="1"/>
          </p:cNvSpPr>
          <p:nvPr>
            <p:ph sz="half" idx="1"/>
          </p:nvPr>
        </p:nvSpPr>
        <p:spPr>
          <a:xfrm>
            <a:off x="677334" y="1802189"/>
            <a:ext cx="9101933" cy="3880772"/>
          </a:xfrm>
        </p:spPr>
        <p:txBody>
          <a:bodyPr vert="horz" lIns="91440" tIns="45720" rIns="91440" bIns="45720" rtlCol="0" anchor="t">
            <a:normAutofit/>
          </a:bodyPr>
          <a:lstStyle/>
          <a:p>
            <a:pPr>
              <a:buFont typeface="Arial" panose="020B0604020202020204" pitchFamily="34" charset="0"/>
              <a:buChar char="•"/>
            </a:pPr>
            <a:r>
              <a:rPr lang="en-GB" sz="2000" dirty="0">
                <a:latin typeface="Arial" panose="020B0604020202020204" pitchFamily="34" charset="0"/>
                <a:cs typeface="Arial" panose="020B0604020202020204" pitchFamily="34" charset="0"/>
              </a:rPr>
              <a:t>In this presentation, we are going to look at what defies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End of life and palliative care</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The support and care that are needed for patients in all care settings,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The laws, legislations and policies that are available, and protect them, with the theorical beliefs of ageing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Furthermore an insight into how and what is needed towards planning End of life with emphasis on Euthanasia and assisted suicide and laws governing it in UK and other parts of the world.</a:t>
            </a:r>
          </a:p>
        </p:txBody>
      </p:sp>
      <p:sp>
        <p:nvSpPr>
          <p:cNvPr id="5" name="Slide Number Placeholder 4">
            <a:extLst>
              <a:ext uri="{FF2B5EF4-FFF2-40B4-BE49-F238E27FC236}">
                <a16:creationId xmlns:a16="http://schemas.microsoft.com/office/drawing/2014/main" id="{15A9F168-531F-5E41-055C-6B85FEE29C17}"/>
              </a:ext>
            </a:extLst>
          </p:cNvPr>
          <p:cNvSpPr>
            <a:spLocks noGrp="1"/>
          </p:cNvSpPr>
          <p:nvPr>
            <p:ph type="sldNum" sz="quarter" idx="12"/>
          </p:nvPr>
        </p:nvSpPr>
        <p:spPr/>
        <p:txBody>
          <a:bodyPr/>
          <a:lstStyle/>
          <a:p>
            <a:fld id="{330EA680-D336-4FF7-8B7A-9848BB0A1C32}" type="slidenum">
              <a:rPr lang="en-GB" sz="2000" b="1" smtClean="0"/>
              <a:t>2</a:t>
            </a:fld>
            <a:endParaRPr lang="en-GB" sz="2000" b="1" dirty="0"/>
          </a:p>
        </p:txBody>
      </p:sp>
    </p:spTree>
    <p:extLst>
      <p:ext uri="{BB962C8B-B14F-4D97-AF65-F5344CB8AC3E}">
        <p14:creationId xmlns:p14="http://schemas.microsoft.com/office/powerpoint/2010/main" val="28387711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DAC42-CF04-06E2-7E51-A68A0179DF2D}"/>
              </a:ext>
            </a:extLst>
          </p:cNvPr>
          <p:cNvSpPr>
            <a:spLocks noGrp="1"/>
          </p:cNvSpPr>
          <p:nvPr>
            <p:ph type="title"/>
          </p:nvPr>
        </p:nvSpPr>
        <p:spPr>
          <a:xfrm>
            <a:off x="677334" y="609600"/>
            <a:ext cx="8596668" cy="1026695"/>
          </a:xfrm>
        </p:spPr>
        <p:txBody>
          <a:bodyPr>
            <a:normAutofit fontScale="90000"/>
          </a:bodyPr>
          <a:lstStyle/>
          <a:p>
            <a:r>
              <a:rPr lang="en-GB" dirty="0"/>
              <a:t>DEFINITIONS OF END OF LIFE AND PALLIATIVE CARE.</a:t>
            </a:r>
            <a:br>
              <a:rPr lang="en-GB" dirty="0"/>
            </a:br>
            <a:endParaRPr lang="en-GB" dirty="0"/>
          </a:p>
        </p:txBody>
      </p:sp>
      <p:sp>
        <p:nvSpPr>
          <p:cNvPr id="3" name="Content Placeholder 2">
            <a:extLst>
              <a:ext uri="{FF2B5EF4-FFF2-40B4-BE49-F238E27FC236}">
                <a16:creationId xmlns:a16="http://schemas.microsoft.com/office/drawing/2014/main" id="{329DA635-E8A1-E2D5-0735-08CBCB612FA7}"/>
              </a:ext>
            </a:extLst>
          </p:cNvPr>
          <p:cNvSpPr>
            <a:spLocks noGrp="1"/>
          </p:cNvSpPr>
          <p:nvPr>
            <p:ph sz="half" idx="1"/>
          </p:nvPr>
        </p:nvSpPr>
        <p:spPr>
          <a:xfrm>
            <a:off x="559455" y="1898442"/>
            <a:ext cx="8832426" cy="3880772"/>
          </a:xfrm>
        </p:spPr>
        <p:txBody>
          <a:bodyPr>
            <a:normAutofit/>
          </a:bodyPr>
          <a:lstStyle/>
          <a:p>
            <a:r>
              <a:rPr lang="en-GB" sz="1600" dirty="0">
                <a:latin typeface="Arial" panose="020B0604020202020204" pitchFamily="34" charset="0"/>
                <a:cs typeface="Arial" panose="020B0604020202020204" pitchFamily="34" charset="0"/>
              </a:rPr>
              <a:t>Manck (2022) " Defining end of life care is challenging and there is no exact definitions". Hui et al (2014) describe end of life care in the term of last hrs or days, the presence of unique signs and symptoms proceeding death and  also used to describe timeframe".   However, Age UK (2022) "End of life likely to be the last 12 months of a  person  life" under support and care for patients , families and plannings before  death.</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Renz et al (2015) " dying person undergo a transition, which consist of a transformation of perception", that can generate reference to Elizabeth Kubler Ross five stage theory of death and during this process, palliative care is necessary, according to WHO (2014) " palliative care is a multi-disciplinary approach that improves the quality of life for patients and families who encounters challenges associated with life limiting conditions.</a:t>
            </a:r>
          </a:p>
          <a:p>
            <a:endParaRPr lang="en-GB" dirty="0"/>
          </a:p>
        </p:txBody>
      </p:sp>
      <p:sp>
        <p:nvSpPr>
          <p:cNvPr id="5" name="Slide Number Placeholder 4">
            <a:extLst>
              <a:ext uri="{FF2B5EF4-FFF2-40B4-BE49-F238E27FC236}">
                <a16:creationId xmlns:a16="http://schemas.microsoft.com/office/drawing/2014/main" id="{A1F84681-05E2-9EEC-6D27-670691D343F6}"/>
              </a:ext>
            </a:extLst>
          </p:cNvPr>
          <p:cNvSpPr>
            <a:spLocks noGrp="1"/>
          </p:cNvSpPr>
          <p:nvPr>
            <p:ph type="sldNum" sz="quarter" idx="12"/>
          </p:nvPr>
        </p:nvSpPr>
        <p:spPr/>
        <p:txBody>
          <a:bodyPr/>
          <a:lstStyle/>
          <a:p>
            <a:fld id="{330EA680-D336-4FF7-8B7A-9848BB0A1C32}" type="slidenum">
              <a:rPr lang="en-GB" sz="2000" b="1" smtClean="0"/>
              <a:t>3</a:t>
            </a:fld>
            <a:endParaRPr lang="en-GB" sz="2000" b="1" dirty="0"/>
          </a:p>
        </p:txBody>
      </p:sp>
    </p:spTree>
    <p:extLst>
      <p:ext uri="{BB962C8B-B14F-4D97-AF65-F5344CB8AC3E}">
        <p14:creationId xmlns:p14="http://schemas.microsoft.com/office/powerpoint/2010/main" val="14301769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59300-90EF-9059-015A-DEC41583289D}"/>
              </a:ext>
            </a:extLst>
          </p:cNvPr>
          <p:cNvSpPr>
            <a:spLocks noGrp="1"/>
          </p:cNvSpPr>
          <p:nvPr>
            <p:ph type="title"/>
          </p:nvPr>
        </p:nvSpPr>
        <p:spPr>
          <a:xfrm>
            <a:off x="677334" y="451513"/>
            <a:ext cx="8596668" cy="1320800"/>
          </a:xfrm>
        </p:spPr>
        <p:txBody>
          <a:bodyPr/>
          <a:lstStyle/>
          <a:p>
            <a:r>
              <a:rPr lang="en-GB" sz="3600" dirty="0">
                <a:cs typeface="Calibri"/>
              </a:rPr>
              <a:t>SUPPORT AND CARE AVAILABLE IN DIFFERENT SECTORS</a:t>
            </a:r>
            <a:endParaRPr lang="en-GB" dirty="0"/>
          </a:p>
        </p:txBody>
      </p:sp>
      <p:sp>
        <p:nvSpPr>
          <p:cNvPr id="3" name="Content Placeholder 2">
            <a:extLst>
              <a:ext uri="{FF2B5EF4-FFF2-40B4-BE49-F238E27FC236}">
                <a16:creationId xmlns:a16="http://schemas.microsoft.com/office/drawing/2014/main" id="{9C41C470-769B-267C-EC6D-E7D91B447A60}"/>
              </a:ext>
            </a:extLst>
          </p:cNvPr>
          <p:cNvSpPr>
            <a:spLocks noGrp="1"/>
          </p:cNvSpPr>
          <p:nvPr>
            <p:ph sz="half" idx="1"/>
          </p:nvPr>
        </p:nvSpPr>
        <p:spPr>
          <a:xfrm>
            <a:off x="677334" y="1694046"/>
            <a:ext cx="8755424" cy="4812632"/>
          </a:xfrm>
        </p:spPr>
        <p:txBody>
          <a:bodyPr>
            <a:normAutofit fontScale="85000" lnSpcReduction="10000"/>
          </a:bodyPr>
          <a:lstStyle/>
          <a:p>
            <a:r>
              <a:rPr lang="en-GB" dirty="0">
                <a:latin typeface="Arial" panose="020B0604020202020204" pitchFamily="34" charset="0"/>
                <a:cs typeface="Arial" panose="020B0604020202020204" pitchFamily="34" charset="0"/>
              </a:rPr>
              <a:t>Later life care practices are closely entangled with the idea of independence and dependence", Barken (2019). Wiles et al (2012) " Older people with chronic health conditions and disabilities very often live , receive support and care for themselves in the home settings“</a:t>
            </a:r>
          </a:p>
          <a:p>
            <a:pPr marL="0" indent="0">
              <a:buNone/>
            </a:pPr>
            <a:r>
              <a:rPr lang="en-GB" dirty="0">
                <a:latin typeface="Arial" panose="020B0604020202020204" pitchFamily="34" charset="0"/>
                <a:cs typeface="Arial" panose="020B0604020202020204" pitchFamily="34" charset="0"/>
              </a:rPr>
              <a:t>These settings are : </a:t>
            </a:r>
          </a:p>
          <a:p>
            <a:r>
              <a:rPr lang="en-GB" dirty="0">
                <a:latin typeface="Arial" panose="020B0604020202020204" pitchFamily="34" charset="0"/>
                <a:cs typeface="Arial" panose="020B0604020202020204" pitchFamily="34" charset="0"/>
              </a:rPr>
              <a:t>Home care -Care are available at home, supported in the comfort of families and receiving treatment. It is mostly preferred by patients with end of life.</a:t>
            </a:r>
          </a:p>
          <a:p>
            <a:r>
              <a:rPr lang="en-GB" dirty="0">
                <a:latin typeface="Arial" panose="020B0604020202020204" pitchFamily="34" charset="0"/>
                <a:cs typeface="Arial" panose="020B0604020202020204" pitchFamily="34" charset="0"/>
              </a:rPr>
              <a:t>Hospice- Favourably by patients as satisfactory, pleasant, meaningful and pain free for a peaceful and comfortable exit without emphasis on cure.</a:t>
            </a:r>
          </a:p>
          <a:p>
            <a:r>
              <a:rPr lang="en-GB" dirty="0">
                <a:latin typeface="Arial" panose="020B0604020202020204" pitchFamily="34" charset="0"/>
                <a:cs typeface="Arial" panose="020B0604020202020204" pitchFamily="34" charset="0"/>
              </a:rPr>
              <a:t>Hospital—Though has the best services, sometimes old people find it unaccommodating.</a:t>
            </a:r>
          </a:p>
          <a:p>
            <a:r>
              <a:rPr lang="en-GB" dirty="0">
                <a:latin typeface="Arial" panose="020B0604020202020204" pitchFamily="34" charset="0"/>
                <a:cs typeface="Arial" panose="020B0604020202020204" pitchFamily="34" charset="0"/>
              </a:rPr>
              <a:t>Care homes- CQC (2017a) " Around 16,000 residential and care homes in UK", mostly are privately controlled, paid by residents or state, healthcare provided by NHS and each residents registered with GP. Owners employ range of professional healthcare workers , supervised by managers and monitored by CQC, Logan et al (2021). Multi-disciplinary staff are responsible for their needs and care , JRF(2015)" treating them with respect and dignity, listening to them, offering choices and a person- centred care" , Homelife (2016) further added promoting advocacy, safe environment for grievances and transparency in all dealings , with a voice", this encompasses providing quality care, better relationship, empowerment with empathy are mostly needed towards patients</a:t>
            </a:r>
          </a:p>
        </p:txBody>
      </p:sp>
      <p:sp>
        <p:nvSpPr>
          <p:cNvPr id="5" name="Slide Number Placeholder 4">
            <a:extLst>
              <a:ext uri="{FF2B5EF4-FFF2-40B4-BE49-F238E27FC236}">
                <a16:creationId xmlns:a16="http://schemas.microsoft.com/office/drawing/2014/main" id="{10C6964D-244B-C22B-2D6C-233373209224}"/>
              </a:ext>
            </a:extLst>
          </p:cNvPr>
          <p:cNvSpPr>
            <a:spLocks noGrp="1"/>
          </p:cNvSpPr>
          <p:nvPr>
            <p:ph type="sldNum" sz="quarter" idx="12"/>
          </p:nvPr>
        </p:nvSpPr>
        <p:spPr/>
        <p:txBody>
          <a:bodyPr/>
          <a:lstStyle/>
          <a:p>
            <a:fld id="{330EA680-D336-4FF7-8B7A-9848BB0A1C32}" type="slidenum">
              <a:rPr lang="en-GB" sz="2000" b="1" smtClean="0"/>
              <a:t>4</a:t>
            </a:fld>
            <a:endParaRPr lang="en-GB" sz="2000" b="1" dirty="0"/>
          </a:p>
        </p:txBody>
      </p:sp>
    </p:spTree>
    <p:extLst>
      <p:ext uri="{BB962C8B-B14F-4D97-AF65-F5344CB8AC3E}">
        <p14:creationId xmlns:p14="http://schemas.microsoft.com/office/powerpoint/2010/main" val="13901439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CA96-CFF0-0ADA-438C-D0BB18370738}"/>
              </a:ext>
            </a:extLst>
          </p:cNvPr>
          <p:cNvSpPr>
            <a:spLocks noGrp="1"/>
          </p:cNvSpPr>
          <p:nvPr>
            <p:ph type="title"/>
          </p:nvPr>
        </p:nvSpPr>
        <p:spPr>
          <a:xfrm>
            <a:off x="571456" y="270388"/>
            <a:ext cx="8596668" cy="1320800"/>
          </a:xfrm>
        </p:spPr>
        <p:txBody>
          <a:bodyPr/>
          <a:lstStyle/>
          <a:p>
            <a:r>
              <a:rPr lang="en-GB" dirty="0">
                <a:cs typeface="Calibri"/>
              </a:rPr>
              <a:t>GAPS.</a:t>
            </a:r>
            <a:br>
              <a:rPr lang="en-GB" dirty="0">
                <a:cs typeface="Calibri"/>
              </a:rPr>
            </a:br>
            <a:endParaRPr lang="en-GB" dirty="0"/>
          </a:p>
        </p:txBody>
      </p:sp>
      <p:sp>
        <p:nvSpPr>
          <p:cNvPr id="4" name="Content Placeholder 3">
            <a:extLst>
              <a:ext uri="{FF2B5EF4-FFF2-40B4-BE49-F238E27FC236}">
                <a16:creationId xmlns:a16="http://schemas.microsoft.com/office/drawing/2014/main" id="{604ECDB8-3236-309F-C6B6-78F3C7987F62}"/>
              </a:ext>
            </a:extLst>
          </p:cNvPr>
          <p:cNvSpPr>
            <a:spLocks noGrp="1"/>
          </p:cNvSpPr>
          <p:nvPr>
            <p:ph sz="half" idx="2"/>
          </p:nvPr>
        </p:nvSpPr>
        <p:spPr>
          <a:xfrm>
            <a:off x="8590663" y="3893136"/>
            <a:ext cx="4184034" cy="3880773"/>
          </a:xfrm>
        </p:spPr>
        <p:txBody>
          <a:bodyPr vert="horz" lIns="91440" tIns="45720" rIns="91440" bIns="45720" rtlCol="0" anchor="t">
            <a:normAutofit/>
          </a:bodyPr>
          <a:lstStyle/>
          <a:p>
            <a:pPr marL="0" indent="0">
              <a:buNone/>
            </a:pPr>
            <a:endParaRPr lang="en-GB" sz="1200" dirty="0">
              <a:cs typeface="Calibri"/>
            </a:endParaRPr>
          </a:p>
          <a:p>
            <a:endParaRPr lang="en-GB" sz="1600" dirty="0">
              <a:cs typeface="Calibri"/>
            </a:endParaRPr>
          </a:p>
        </p:txBody>
      </p:sp>
      <p:sp>
        <p:nvSpPr>
          <p:cNvPr id="5" name="Slide Number Placeholder 4">
            <a:extLst>
              <a:ext uri="{FF2B5EF4-FFF2-40B4-BE49-F238E27FC236}">
                <a16:creationId xmlns:a16="http://schemas.microsoft.com/office/drawing/2014/main" id="{70121F91-754D-8502-B841-D27D159FC032}"/>
              </a:ext>
            </a:extLst>
          </p:cNvPr>
          <p:cNvSpPr>
            <a:spLocks noGrp="1"/>
          </p:cNvSpPr>
          <p:nvPr>
            <p:ph type="sldNum" sz="quarter" idx="12"/>
          </p:nvPr>
        </p:nvSpPr>
        <p:spPr/>
        <p:txBody>
          <a:bodyPr/>
          <a:lstStyle/>
          <a:p>
            <a:fld id="{330EA680-D336-4FF7-8B7A-9848BB0A1C32}" type="slidenum">
              <a:rPr lang="en-GB" smtClean="0"/>
              <a:t>5</a:t>
            </a:fld>
            <a:endParaRPr lang="en-GB"/>
          </a:p>
        </p:txBody>
      </p:sp>
      <p:sp>
        <p:nvSpPr>
          <p:cNvPr id="7" name="Content Placeholder 6">
            <a:extLst>
              <a:ext uri="{FF2B5EF4-FFF2-40B4-BE49-F238E27FC236}">
                <a16:creationId xmlns:a16="http://schemas.microsoft.com/office/drawing/2014/main" id="{A8882625-9630-7ECB-7F52-1CF512CC0DBC}"/>
              </a:ext>
            </a:extLst>
          </p:cNvPr>
          <p:cNvSpPr>
            <a:spLocks noGrp="1"/>
          </p:cNvSpPr>
          <p:nvPr>
            <p:ph sz="half" idx="1"/>
          </p:nvPr>
        </p:nvSpPr>
        <p:spPr>
          <a:xfrm>
            <a:off x="592195" y="1086476"/>
            <a:ext cx="9533581" cy="5501135"/>
          </a:xfrm>
        </p:spPr>
        <p:txBody>
          <a:bodyPr>
            <a:normAutofit/>
          </a:bodyPr>
          <a:lstStyle/>
          <a:p>
            <a:r>
              <a:rPr lang="en-GB" sz="1600" dirty="0">
                <a:latin typeface="Arial" panose="020B0604020202020204" pitchFamily="34" charset="0"/>
                <a:cs typeface="Arial" panose="020B0604020202020204" pitchFamily="34" charset="0"/>
              </a:rPr>
              <a:t>With reference to  Choice (2013) " Barriers to staff  empowering residents are restraints , lack of trainings, information and knowledge,  negative workplace culture, staff burnout and lack of support from management". Hill et al (2012) equally explain the barrier of management empowering residents as " lack of funding , resources, time constraint, lack of adequate staff and needs to comply with council and government regulations and laws". CQC (2017b)  exp[ain " the majority of care workers working in care homes are mostly dominated by female workers, age above 40 years, on minimum wage and relatively poorly educated, combined with series of issues like pressure of home life, not suitable for care work, low self-esteem etc".</a:t>
            </a:r>
          </a:p>
          <a:p>
            <a:r>
              <a:rPr lang="en-GB" sz="1600" dirty="0">
                <a:latin typeface="Arial" panose="020B0604020202020204" pitchFamily="34" charset="0"/>
                <a:cs typeface="Arial" panose="020B0604020202020204" pitchFamily="34" charset="0"/>
              </a:rPr>
              <a:t> This explain according to Joanna  Briggs institute (2019) that carers suffering from compassion fatigue experience physical and emotional symptoms that leave them disconnected from those they care for", resulting in the gaps of abuse and neglect.</a:t>
            </a:r>
          </a:p>
          <a:p>
            <a:pPr marL="0" indent="0">
              <a:buNone/>
            </a:pP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Institutional trainings on mental awareness from organisations, recognition of care staff as professional workers with increase in wages, would attract more staff to minimise burn out, involving staff with at least MVQ 2, with lot of focus on empathy.</a:t>
            </a:r>
          </a:p>
          <a:p>
            <a:pPr marL="0" indent="0">
              <a:buNone/>
            </a:pPr>
            <a:endParaRPr lang="en-GB" dirty="0">
              <a:cs typeface="Calibri"/>
            </a:endParaRPr>
          </a:p>
          <a:p>
            <a:endParaRPr lang="en-GB" dirty="0">
              <a:cs typeface="Calibri"/>
            </a:endParaRPr>
          </a:p>
          <a:p>
            <a:endParaRPr lang="en-GB" dirty="0"/>
          </a:p>
        </p:txBody>
      </p:sp>
    </p:spTree>
    <p:extLst>
      <p:ext uri="{BB962C8B-B14F-4D97-AF65-F5344CB8AC3E}">
        <p14:creationId xmlns:p14="http://schemas.microsoft.com/office/powerpoint/2010/main" val="28905190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0" name="Straight Connector 39">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2"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Isosceles Triangle 43">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Isosceles Triangle 47">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Isosceles Triangle 48">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cxnSp>
        <p:nvCxnSpPr>
          <p:cNvPr id="51" name="Straight Connector 50">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2090707-92AA-36B5-AE7F-D28962422962}"/>
              </a:ext>
            </a:extLst>
          </p:cNvPr>
          <p:cNvSpPr>
            <a:spLocks noGrp="1"/>
          </p:cNvSpPr>
          <p:nvPr>
            <p:ph type="title"/>
          </p:nvPr>
        </p:nvSpPr>
        <p:spPr>
          <a:xfrm>
            <a:off x="643467" y="816638"/>
            <a:ext cx="3367359" cy="5224724"/>
          </a:xfrm>
        </p:spPr>
        <p:txBody>
          <a:bodyPr vert="horz" lIns="91440" tIns="45720" rIns="91440" bIns="45720" rtlCol="0" anchor="ctr">
            <a:normAutofit/>
          </a:bodyPr>
          <a:lstStyle/>
          <a:p>
            <a:r>
              <a:rPr lang="en-US" dirty="0"/>
              <a:t>  LEGISLATION, POLICY AND THEORIES</a:t>
            </a:r>
          </a:p>
        </p:txBody>
      </p:sp>
      <p:sp>
        <p:nvSpPr>
          <p:cNvPr id="5" name="Slide Number Placeholder 4">
            <a:extLst>
              <a:ext uri="{FF2B5EF4-FFF2-40B4-BE49-F238E27FC236}">
                <a16:creationId xmlns:a16="http://schemas.microsoft.com/office/drawing/2014/main" id="{1FDA214B-5A2F-8BD3-C600-118A9780EFC5}"/>
              </a:ext>
            </a:extLst>
          </p:cNvPr>
          <p:cNvSpPr>
            <a:spLocks noGrp="1"/>
          </p:cNvSpPr>
          <p:nvPr>
            <p:ph type="sldNum" sz="quarter" idx="12"/>
          </p:nvPr>
        </p:nvSpPr>
        <p:spPr>
          <a:xfrm>
            <a:off x="8590663" y="6041362"/>
            <a:ext cx="683339" cy="365125"/>
          </a:xfrm>
        </p:spPr>
        <p:txBody>
          <a:bodyPr vert="horz" lIns="91440" tIns="45720" rIns="91440" bIns="45720" rtlCol="0" anchor="ctr">
            <a:normAutofit fontScale="92500" lnSpcReduction="10000"/>
          </a:bodyPr>
          <a:lstStyle/>
          <a:p>
            <a:pPr>
              <a:spcAft>
                <a:spcPts val="600"/>
              </a:spcAft>
            </a:pPr>
            <a:fld id="{330EA680-D336-4FF7-8B7A-9848BB0A1C32}" type="slidenum">
              <a:rPr lang="en-US" sz="2000" b="1" kern="1200" smtClean="0">
                <a:solidFill>
                  <a:schemeClr val="accent1"/>
                </a:solidFill>
                <a:latin typeface="Arial" panose="020B0604020202020204" pitchFamily="34" charset="0"/>
                <a:cs typeface="Arial" panose="020B0604020202020204" pitchFamily="34" charset="0"/>
              </a:rPr>
              <a:pPr>
                <a:spcAft>
                  <a:spcPts val="600"/>
                </a:spcAft>
              </a:pPr>
              <a:t>6</a:t>
            </a:fld>
            <a:endParaRPr lang="en-US" sz="2000" b="1" kern="1200" dirty="0">
              <a:solidFill>
                <a:schemeClr val="accent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49DBD38-56E5-E85C-464F-C819D7B8647B}"/>
              </a:ext>
            </a:extLst>
          </p:cNvPr>
          <p:cNvSpPr>
            <a:spLocks noGrp="1"/>
          </p:cNvSpPr>
          <p:nvPr>
            <p:ph sz="half" idx="1"/>
          </p:nvPr>
        </p:nvSpPr>
        <p:spPr>
          <a:xfrm>
            <a:off x="3936269" y="451513"/>
            <a:ext cx="5698836" cy="6041362"/>
          </a:xfrm>
        </p:spPr>
        <p:txBody>
          <a:bodyPr vert="horz" lIns="91440" tIns="45720" rIns="91440" bIns="45720" rtlCol="0" anchor="ctr">
            <a:normAutofit/>
          </a:bodyPr>
          <a:lstStyle/>
          <a:p>
            <a:pPr>
              <a:lnSpc>
                <a:spcPct val="90000"/>
              </a:lnSpc>
            </a:pPr>
            <a:r>
              <a:rPr lang="en-US" sz="1100" dirty="0">
                <a:latin typeface="Arial" panose="020B0604020202020204" pitchFamily="34" charset="0"/>
                <a:cs typeface="Arial" panose="020B0604020202020204" pitchFamily="34" charset="0"/>
              </a:rPr>
              <a:t>The national assistance act 1946 provided residential accommodation for the older and disabled after the abolishment of free poor law 1885, that was patchy and unequal. Public health Act 1968 gave local authority more power to provide care services, Thane (2009).</a:t>
            </a:r>
          </a:p>
          <a:p>
            <a:pPr>
              <a:lnSpc>
                <a:spcPct val="90000"/>
              </a:lnSpc>
            </a:pPr>
            <a:r>
              <a:rPr lang="en-US" sz="1100" dirty="0">
                <a:latin typeface="Arial" panose="020B0604020202020204" pitchFamily="34" charset="0"/>
                <a:cs typeface="Arial" panose="020B0604020202020204" pitchFamily="34" charset="0"/>
              </a:rPr>
              <a:t>In 1998 the human right Act was enacted by UK  Government to benefit all including vulnerable people and coming into force on 2 October 2000, to protect older people with,</a:t>
            </a:r>
          </a:p>
          <a:p>
            <a:pPr>
              <a:lnSpc>
                <a:spcPct val="90000"/>
              </a:lnSpc>
            </a:pPr>
            <a:r>
              <a:rPr lang="en-US" sz="1100" dirty="0">
                <a:latin typeface="Arial" panose="020B0604020202020204" pitchFamily="34" charset="0"/>
                <a:cs typeface="Arial" panose="020B0604020202020204" pitchFamily="34" charset="0"/>
              </a:rPr>
              <a:t>Article 2 &gt;&gt; the right to live,</a:t>
            </a:r>
          </a:p>
          <a:p>
            <a:pPr>
              <a:lnSpc>
                <a:spcPct val="90000"/>
              </a:lnSpc>
            </a:pPr>
            <a:r>
              <a:rPr lang="en-US" sz="1100" dirty="0">
                <a:latin typeface="Arial" panose="020B0604020202020204" pitchFamily="34" charset="0"/>
                <a:cs typeface="Arial" panose="020B0604020202020204" pitchFamily="34" charset="0"/>
              </a:rPr>
              <a:t>Article 3&gt;&gt; prohibiting any form of  inhuman act, degrading treatment of inadequate care or neglects,</a:t>
            </a:r>
          </a:p>
          <a:p>
            <a:pPr>
              <a:lnSpc>
                <a:spcPct val="90000"/>
              </a:lnSpc>
            </a:pPr>
            <a:r>
              <a:rPr lang="en-US" sz="1100" dirty="0">
                <a:latin typeface="Arial" panose="020B0604020202020204" pitchFamily="34" charset="0"/>
                <a:cs typeface="Arial" panose="020B0604020202020204" pitchFamily="34" charset="0"/>
              </a:rPr>
              <a:t>Article 5&gt;&gt;protecting of rights, liberty and security,</a:t>
            </a:r>
          </a:p>
          <a:p>
            <a:pPr>
              <a:lnSpc>
                <a:spcPct val="90000"/>
              </a:lnSpc>
            </a:pPr>
            <a:r>
              <a:rPr lang="en-US" sz="1100" dirty="0">
                <a:latin typeface="Arial" panose="020B0604020202020204" pitchFamily="34" charset="0"/>
                <a:cs typeface="Arial" panose="020B0604020202020204" pitchFamily="34" charset="0"/>
              </a:rPr>
              <a:t>Article 8&gt;&gt; respect to family and private life,</a:t>
            </a:r>
          </a:p>
          <a:p>
            <a:pPr>
              <a:lnSpc>
                <a:spcPct val="90000"/>
              </a:lnSpc>
            </a:pPr>
            <a:r>
              <a:rPr lang="en-US" sz="1100" dirty="0">
                <a:latin typeface="Arial" panose="020B0604020202020204" pitchFamily="34" charset="0"/>
                <a:cs typeface="Arial" panose="020B0604020202020204" pitchFamily="34" charset="0"/>
              </a:rPr>
              <a:t>Article 9&gt;&gt; the right to freedom of thoughts , conscience and religion,</a:t>
            </a:r>
          </a:p>
          <a:p>
            <a:pPr>
              <a:lnSpc>
                <a:spcPct val="90000"/>
              </a:lnSpc>
            </a:pPr>
            <a:r>
              <a:rPr lang="en-US" sz="1100" dirty="0">
                <a:latin typeface="Arial" panose="020B0604020202020204" pitchFamily="34" charset="0"/>
                <a:cs typeface="Arial" panose="020B0604020202020204" pitchFamily="34" charset="0"/>
              </a:rPr>
              <a:t>Article 14&gt;&gt; prohibits discrimination and the rights to equality.</a:t>
            </a:r>
          </a:p>
          <a:p>
            <a:pPr>
              <a:lnSpc>
                <a:spcPct val="90000"/>
              </a:lnSpc>
            </a:pPr>
            <a:r>
              <a:rPr lang="en-US" sz="1100" dirty="0">
                <a:latin typeface="Arial" panose="020B0604020202020204" pitchFamily="34" charset="0"/>
                <a:cs typeface="Arial" panose="020B0604020202020204" pitchFamily="34" charset="0"/>
              </a:rPr>
              <a:t>Health and social care Act 2012 safeguard inappropriate restrain,</a:t>
            </a:r>
          </a:p>
          <a:p>
            <a:pPr>
              <a:lnSpc>
                <a:spcPct val="90000"/>
              </a:lnSpc>
            </a:pPr>
            <a:r>
              <a:rPr lang="en-US" sz="1100" dirty="0">
                <a:latin typeface="Arial" panose="020B0604020202020204" pitchFamily="34" charset="0"/>
                <a:cs typeface="Arial" panose="020B0604020202020204" pitchFamily="34" charset="0"/>
              </a:rPr>
              <a:t>Mental capacity Act 2005, Act for neglect 1983 and court Act 2015 prohibits and persecute neglect and ill treatment of people lacking capacity and mental disorder,</a:t>
            </a:r>
          </a:p>
          <a:p>
            <a:pPr>
              <a:lnSpc>
                <a:spcPct val="90000"/>
              </a:lnSpc>
            </a:pPr>
            <a:r>
              <a:rPr lang="en-US" sz="1100" dirty="0">
                <a:latin typeface="Arial" panose="020B0604020202020204" pitchFamily="34" charset="0"/>
                <a:cs typeface="Arial" panose="020B0604020202020204" pitchFamily="34" charset="0"/>
              </a:rPr>
              <a:t>Serious crime Act 2015, sexual Act 2003, corporate manslaughter and corporate homicide Act 2007,human medicine regulation 2012, unlawful registration medicine Act 1968, adultery of medicinal product fraud Act 2006, abuse of position, crime and victim Act 2004 and health and safety Act 1974, were all laws and regulations put in place to protect from abuse, harm, support with dignity and respect to older people and guide care providers towards quality care with the awareness and knowledge of persecution </a:t>
            </a:r>
            <a:r>
              <a:rPr lang="en-US" sz="1050" dirty="0"/>
              <a:t>for failure.                                                                                                   </a:t>
            </a:r>
            <a:r>
              <a:rPr lang="en-US" sz="1200" dirty="0"/>
              <a:t>                                                                                                                         </a:t>
            </a:r>
            <a:endParaRPr lang="en-US" sz="1050" dirty="0"/>
          </a:p>
        </p:txBody>
      </p:sp>
    </p:spTree>
    <p:extLst>
      <p:ext uri="{BB962C8B-B14F-4D97-AF65-F5344CB8AC3E}">
        <p14:creationId xmlns:p14="http://schemas.microsoft.com/office/powerpoint/2010/main" val="13734391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109D8-222B-8C75-6947-BE7121372AE9}"/>
              </a:ext>
            </a:extLst>
          </p:cNvPr>
          <p:cNvSpPr>
            <a:spLocks noGrp="1"/>
          </p:cNvSpPr>
          <p:nvPr>
            <p:ph type="title"/>
          </p:nvPr>
        </p:nvSpPr>
        <p:spPr>
          <a:xfrm>
            <a:off x="739880" y="291967"/>
            <a:ext cx="8596668" cy="853440"/>
          </a:xfrm>
        </p:spPr>
        <p:txBody>
          <a:bodyPr>
            <a:normAutofit fontScale="90000"/>
          </a:bodyPr>
          <a:lstStyle/>
          <a:p>
            <a:pPr algn="ctr"/>
            <a:r>
              <a:rPr lang="en-GB" sz="3600" dirty="0">
                <a:latin typeface="Arial Nova"/>
                <a:cs typeface="Calibri"/>
              </a:rPr>
              <a:t>POLICIES</a:t>
            </a:r>
            <a:br>
              <a:rPr lang="en-GB" sz="3600" dirty="0">
                <a:cs typeface="Calibri"/>
              </a:rPr>
            </a:br>
            <a:endParaRPr lang="en-GB" dirty="0"/>
          </a:p>
        </p:txBody>
      </p:sp>
      <p:sp>
        <p:nvSpPr>
          <p:cNvPr id="3" name="Content Placeholder 2">
            <a:extLst>
              <a:ext uri="{FF2B5EF4-FFF2-40B4-BE49-F238E27FC236}">
                <a16:creationId xmlns:a16="http://schemas.microsoft.com/office/drawing/2014/main" id="{3B6A2426-1C97-2200-9137-89676137B4C9}"/>
              </a:ext>
            </a:extLst>
          </p:cNvPr>
          <p:cNvSpPr>
            <a:spLocks noGrp="1"/>
          </p:cNvSpPr>
          <p:nvPr>
            <p:ph sz="half" idx="1"/>
          </p:nvPr>
        </p:nvSpPr>
        <p:spPr>
          <a:xfrm>
            <a:off x="220160" y="837398"/>
            <a:ext cx="9636109" cy="5569089"/>
          </a:xfrm>
        </p:spPr>
        <p:txBody>
          <a:bodyPr>
            <a:normAutofit lnSpcReduction="10000"/>
          </a:bodyPr>
          <a:lstStyle/>
          <a:p>
            <a:pPr marL="0" indent="0">
              <a:buNone/>
            </a:pPr>
            <a:r>
              <a:rPr lang="en-GB" sz="1700" dirty="0">
                <a:latin typeface="Arial" panose="020B0604020202020204" pitchFamily="34" charset="0"/>
                <a:cs typeface="Arial" panose="020B0604020202020204" pitchFamily="34" charset="0"/>
              </a:rPr>
              <a:t>EHCRC (2019) on  equality act 2010 " as a legal framework that protects individual rights and advance equality with opportunity for all, it protect individuals from unfair treatment for equal society". EHCRC (2020) " the act is against discrimination from all sort , like direct , indirect discrimination, harassment, and victimization of age, race, sex , disability, gender and sexual orientations.</a:t>
            </a:r>
          </a:p>
          <a:p>
            <a:pPr marL="0" indent="0">
              <a:buNone/>
            </a:pPr>
            <a:r>
              <a:rPr lang="en-GB" sz="1700" dirty="0">
                <a:latin typeface="Arial" panose="020B0604020202020204" pitchFamily="34" charset="0"/>
                <a:cs typeface="Arial" panose="020B0604020202020204" pitchFamily="34" charset="0"/>
              </a:rPr>
              <a:t>The care act is the involvement of local authorities towards providing quality care.</a:t>
            </a:r>
          </a:p>
          <a:p>
            <a:pPr>
              <a:buFont typeface="Wingdings" panose="05000000000000000000" pitchFamily="2" charset="2"/>
              <a:buChar char="Ø"/>
            </a:pPr>
            <a:r>
              <a:rPr lang="en-GB" sz="1700" dirty="0">
                <a:latin typeface="Arial" panose="020B0604020202020204" pitchFamily="34" charset="0"/>
                <a:cs typeface="Arial" panose="020B0604020202020204" pitchFamily="34" charset="0"/>
              </a:rPr>
              <a:t>Care act 2014 aims is to ensure the wellbeing of people in need of care and support services and putting them in centre of attention ( person centred care) by,</a:t>
            </a:r>
          </a:p>
          <a:p>
            <a:pPr>
              <a:buFont typeface="Wingdings" panose="05000000000000000000" pitchFamily="2" charset="2"/>
              <a:buChar char="Ø"/>
            </a:pPr>
            <a:r>
              <a:rPr lang="en-GB" sz="1700" dirty="0">
                <a:latin typeface="Arial" panose="020B0604020202020204" pitchFamily="34" charset="0"/>
                <a:cs typeface="Arial" panose="020B0604020202020204" pitchFamily="34" charset="0"/>
              </a:rPr>
              <a:t>Protect: from any form of abusive situation, verbal, physical, emotional, institutional, sexual etc, and to make them aware of abusive signs by contacting appropriate authority and to protect from any dangerous situations.</a:t>
            </a:r>
          </a:p>
          <a:p>
            <a:pPr>
              <a:buFont typeface="Wingdings" panose="05000000000000000000" pitchFamily="2" charset="2"/>
              <a:buChar char="Ø"/>
            </a:pPr>
            <a:r>
              <a:rPr lang="en-GB" sz="1700" dirty="0">
                <a:latin typeface="Arial" panose="020B0604020202020204" pitchFamily="34" charset="0"/>
                <a:cs typeface="Arial" panose="020B0604020202020204" pitchFamily="34" charset="0"/>
              </a:rPr>
              <a:t>Empowerment:  to support and encourage them to make informal decisions by involving them about their lives.</a:t>
            </a:r>
          </a:p>
          <a:p>
            <a:pPr>
              <a:buFont typeface="Wingdings" panose="05000000000000000000" pitchFamily="2" charset="2"/>
              <a:buChar char="Ø"/>
            </a:pPr>
            <a:r>
              <a:rPr lang="en-GB" sz="1700" dirty="0">
                <a:latin typeface="Arial" panose="020B0604020202020204" pitchFamily="34" charset="0"/>
                <a:cs typeface="Arial" panose="020B0604020202020204" pitchFamily="34" charset="0"/>
              </a:rPr>
              <a:t>Partnership: is to inform authorities whenever necessary of issues of concerns or abuse.</a:t>
            </a:r>
          </a:p>
          <a:p>
            <a:pPr>
              <a:buFont typeface="Wingdings" panose="05000000000000000000" pitchFamily="2" charset="2"/>
              <a:buChar char="Ø"/>
            </a:pPr>
            <a:r>
              <a:rPr lang="en-GB" sz="1700" dirty="0">
                <a:latin typeface="Arial" panose="020B0604020202020204" pitchFamily="34" charset="0"/>
                <a:cs typeface="Arial" panose="020B0604020202020204" pitchFamily="34" charset="0"/>
              </a:rPr>
              <a:t>Prevent:  putting safeguarding in place, to prevent harm, abuse or neglect by providing quality care and support with needs.</a:t>
            </a:r>
          </a:p>
          <a:p>
            <a:pPr>
              <a:buFont typeface="Wingdings" panose="05000000000000000000" pitchFamily="2" charset="2"/>
              <a:buChar char="Ø"/>
            </a:pPr>
            <a:r>
              <a:rPr lang="en-GB" sz="1700" dirty="0">
                <a:latin typeface="Arial" panose="020B0604020202020204" pitchFamily="34" charset="0"/>
                <a:cs typeface="Arial" panose="020B0604020202020204" pitchFamily="34" charset="0"/>
              </a:rPr>
              <a:t>Proportionality:  any decision is totally to their wellbeing, safeguarding and interest .</a:t>
            </a:r>
          </a:p>
          <a:p>
            <a:pPr>
              <a:buFont typeface="Wingdings" panose="05000000000000000000" pitchFamily="2" charset="2"/>
              <a:buChar char="Ø"/>
            </a:pPr>
            <a:r>
              <a:rPr lang="en-GB" sz="1700" dirty="0">
                <a:latin typeface="Arial" panose="020B0604020202020204" pitchFamily="34" charset="0"/>
                <a:cs typeface="Arial" panose="020B0604020202020204" pitchFamily="34" charset="0"/>
              </a:rPr>
              <a:t>Accountability:  to account to any safeguarding issue and keep updating of changes and decision to patients and authority.</a:t>
            </a:r>
          </a:p>
          <a:p>
            <a:pPr marL="0" indent="0">
              <a:buNone/>
            </a:pPr>
            <a:endParaRPr lang="en-GB" sz="1800" dirty="0">
              <a:latin typeface="Arial Nova"/>
            </a:endParaRPr>
          </a:p>
          <a:p>
            <a:endParaRPr lang="en-GB" dirty="0"/>
          </a:p>
        </p:txBody>
      </p:sp>
      <p:sp>
        <p:nvSpPr>
          <p:cNvPr id="5" name="Slide Number Placeholder 4">
            <a:extLst>
              <a:ext uri="{FF2B5EF4-FFF2-40B4-BE49-F238E27FC236}">
                <a16:creationId xmlns:a16="http://schemas.microsoft.com/office/drawing/2014/main" id="{2C433FFD-CDA7-AB5C-271B-BEBBD2E1C1B1}"/>
              </a:ext>
            </a:extLst>
          </p:cNvPr>
          <p:cNvSpPr>
            <a:spLocks noGrp="1"/>
          </p:cNvSpPr>
          <p:nvPr>
            <p:ph type="sldNum" sz="quarter" idx="12"/>
          </p:nvPr>
        </p:nvSpPr>
        <p:spPr/>
        <p:txBody>
          <a:bodyPr/>
          <a:lstStyle/>
          <a:p>
            <a:fld id="{330EA680-D336-4FF7-8B7A-9848BB0A1C32}" type="slidenum">
              <a:rPr lang="en-GB" sz="2000" b="1" smtClean="0">
                <a:latin typeface="Arial" panose="020B0604020202020204" pitchFamily="34" charset="0"/>
                <a:cs typeface="Arial" panose="020B0604020202020204" pitchFamily="34" charset="0"/>
              </a:rPr>
              <a:t>7</a:t>
            </a:fld>
            <a:endParaRPr lang="en-GB"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18122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E8CF6-203B-C075-ABDB-8B82FD0E0875}"/>
              </a:ext>
            </a:extLst>
          </p:cNvPr>
          <p:cNvSpPr>
            <a:spLocks noGrp="1"/>
          </p:cNvSpPr>
          <p:nvPr>
            <p:ph type="title"/>
          </p:nvPr>
        </p:nvSpPr>
        <p:spPr>
          <a:xfrm>
            <a:off x="2746765" y="451513"/>
            <a:ext cx="8596668" cy="680185"/>
          </a:xfrm>
        </p:spPr>
        <p:txBody>
          <a:bodyPr>
            <a:normAutofit fontScale="90000"/>
          </a:bodyPr>
          <a:lstStyle/>
          <a:p>
            <a:r>
              <a:rPr lang="en-GB" dirty="0">
                <a:latin typeface="Arial Nova"/>
              </a:rPr>
              <a:t>THEORIES OF AGEING.</a:t>
            </a:r>
            <a:br>
              <a:rPr lang="en-GB" dirty="0">
                <a:latin typeface="Arial Nova"/>
              </a:rPr>
            </a:br>
            <a:endParaRPr lang="en-GB" dirty="0"/>
          </a:p>
        </p:txBody>
      </p:sp>
      <p:sp>
        <p:nvSpPr>
          <p:cNvPr id="4" name="Content Placeholder 3">
            <a:extLst>
              <a:ext uri="{FF2B5EF4-FFF2-40B4-BE49-F238E27FC236}">
                <a16:creationId xmlns:a16="http://schemas.microsoft.com/office/drawing/2014/main" id="{FCDEA78D-5D8D-67E6-167C-22D1DF6E3C11}"/>
              </a:ext>
            </a:extLst>
          </p:cNvPr>
          <p:cNvSpPr>
            <a:spLocks noGrp="1"/>
          </p:cNvSpPr>
          <p:nvPr>
            <p:ph sz="half" idx="2"/>
          </p:nvPr>
        </p:nvSpPr>
        <p:spPr>
          <a:xfrm>
            <a:off x="308008" y="1097280"/>
            <a:ext cx="9760017" cy="5463529"/>
          </a:xfrm>
        </p:spPr>
        <p:txBody>
          <a:bodyPr vert="horz" lIns="91440" tIns="45720" rIns="91440" bIns="45720" rtlCol="0" anchor="t">
            <a:normAutofit fontScale="92500" lnSpcReduction="10000"/>
          </a:bodyPr>
          <a:lstStyle/>
          <a:p>
            <a:pPr marL="0" indent="0">
              <a:buNone/>
            </a:pPr>
            <a:r>
              <a:rPr lang="en-GB" sz="1600" dirty="0">
                <a:latin typeface="Arial" panose="020B0604020202020204" pitchFamily="34" charset="0"/>
                <a:cs typeface="Arial" panose="020B0604020202020204" pitchFamily="34" charset="0"/>
              </a:rPr>
              <a:t>The evolution of human ageing has proven to be a huge intellectual puzzle for scholars particularly those involved in the biological , demographical and genetic aspect of ageing", Kyriazis (2020).</a:t>
            </a:r>
          </a:p>
          <a:p>
            <a:pPr marL="0" indent="0">
              <a:buNone/>
            </a:pPr>
            <a:r>
              <a:rPr lang="en-GB" sz="1600" dirty="0">
                <a:latin typeface="Arial" panose="020B0604020202020204" pitchFamily="34" charset="0"/>
                <a:cs typeface="Arial" panose="020B0604020202020204" pitchFamily="34" charset="0"/>
              </a:rPr>
              <a:t>Hyde and Higgs (2016) " chronological or officials, the definition of ageing can differ widely from tradition to community understanding of when a person is older". Department of health (2001) " Gerontologist suggest the difference of old in a subgroup as followed,</a:t>
            </a:r>
          </a:p>
          <a:p>
            <a:pPr marL="0" indent="0">
              <a:buNone/>
            </a:pPr>
            <a:r>
              <a:rPr lang="en-GB" sz="1600" dirty="0">
                <a:latin typeface="Arial" panose="020B0604020202020204" pitchFamily="34" charset="0"/>
                <a:cs typeface="Arial" panose="020B0604020202020204" pitchFamily="34" charset="0"/>
              </a:rPr>
              <a:t>60—75 as young old, 78—85 is old-old, and 85+ are oldest old.                                            </a:t>
            </a:r>
          </a:p>
          <a:p>
            <a:pPr marL="0" indent="0">
              <a:buNone/>
            </a:pPr>
            <a:r>
              <a:rPr lang="en-GB" sz="1600" dirty="0">
                <a:latin typeface="Arial" panose="020B0604020202020204" pitchFamily="34" charset="0"/>
                <a:cs typeface="Arial" panose="020B0604020202020204" pitchFamily="34" charset="0"/>
              </a:rPr>
              <a:t>However,  its believed that old age start at 60, though with variations of people, culture and what transcend afterwards, furthermore social theory is commonly used to analyse ageing as,</a:t>
            </a:r>
          </a:p>
          <a:p>
            <a:pPr>
              <a:buFont typeface="Wingdings" panose="05000000000000000000" pitchFamily="2" charset="2"/>
              <a:buChar char="Ø"/>
            </a:pPr>
            <a:r>
              <a:rPr lang="en-GB" sz="1600" dirty="0">
                <a:latin typeface="Arial" panose="020B0604020202020204" pitchFamily="34" charset="0"/>
                <a:cs typeface="Arial" panose="020B0604020202020204" pitchFamily="34" charset="0"/>
              </a:rPr>
              <a:t>Disengagement: is inevitable withdrawal from society of older people and vice versa to allow younger generation involvement with society.</a:t>
            </a:r>
          </a:p>
          <a:p>
            <a:pPr>
              <a:buFont typeface="Wingdings" panose="05000000000000000000" pitchFamily="2" charset="2"/>
              <a:buChar char="Ø"/>
            </a:pPr>
            <a:r>
              <a:rPr lang="en-GB" sz="1600" dirty="0">
                <a:latin typeface="Arial" panose="020B0604020202020204" pitchFamily="34" charset="0"/>
                <a:cs typeface="Arial" panose="020B0604020202020204" pitchFamily="34" charset="0"/>
              </a:rPr>
              <a:t>Activity: opposite of disengagement, older people tend to continue active after retirement to mental satisfaction.</a:t>
            </a:r>
          </a:p>
          <a:p>
            <a:pPr>
              <a:buFont typeface="Wingdings" panose="05000000000000000000" pitchFamily="2" charset="2"/>
              <a:buChar char="Ø"/>
            </a:pPr>
            <a:r>
              <a:rPr lang="en-GB" sz="1600" dirty="0">
                <a:latin typeface="Arial" panose="020B0604020202020204" pitchFamily="34" charset="0"/>
                <a:cs typeface="Arial" panose="020B0604020202020204" pitchFamily="34" charset="0"/>
              </a:rPr>
              <a:t>Continuity: involving in past activity that reflect on youthfulness, old friends and hobbies.</a:t>
            </a:r>
          </a:p>
          <a:p>
            <a:pPr>
              <a:buFont typeface="Wingdings" panose="05000000000000000000" pitchFamily="2" charset="2"/>
              <a:buChar char="Ø"/>
            </a:pPr>
            <a:r>
              <a:rPr lang="en-GB" sz="1600" dirty="0">
                <a:latin typeface="Arial" panose="020B0604020202020204" pitchFamily="34" charset="0"/>
                <a:cs typeface="Arial" panose="020B0604020202020204" pitchFamily="34" charset="0"/>
              </a:rPr>
              <a:t>Reconstruction:  the perception of others produces the inner respond on them and mind.</a:t>
            </a:r>
          </a:p>
          <a:p>
            <a:pPr>
              <a:buFont typeface="Wingdings" panose="05000000000000000000" pitchFamily="2" charset="2"/>
              <a:buChar char="Ø"/>
            </a:pPr>
            <a:r>
              <a:rPr lang="en-GB" sz="1600" dirty="0">
                <a:latin typeface="Arial" panose="020B0604020202020204" pitchFamily="34" charset="0"/>
                <a:cs typeface="Arial" panose="020B0604020202020204" pitchFamily="34" charset="0"/>
              </a:rPr>
              <a:t>Modernization: the value of old are forgotten, due to present trends. </a:t>
            </a:r>
          </a:p>
          <a:p>
            <a:pPr>
              <a:buFont typeface="Wingdings" panose="05000000000000000000" pitchFamily="2" charset="2"/>
              <a:buChar char="Ø"/>
            </a:pPr>
            <a:r>
              <a:rPr lang="en-GB" sz="1600" dirty="0" err="1">
                <a:latin typeface="Arial" panose="020B0604020202020204" pitchFamily="34" charset="0"/>
                <a:cs typeface="Arial" panose="020B0604020202020204" pitchFamily="34" charset="0"/>
              </a:rPr>
              <a:t>Gerotransciendence</a:t>
            </a:r>
            <a:r>
              <a:rPr lang="en-GB" sz="1600" dirty="0">
                <a:latin typeface="Arial" panose="020B0604020202020204" pitchFamily="34" charset="0"/>
                <a:cs typeface="Arial" panose="020B0604020202020204" pitchFamily="34" charset="0"/>
              </a:rPr>
              <a:t>: making peace to oneself and others, with knowledge and wisdom after a fulfilled life.</a:t>
            </a:r>
          </a:p>
          <a:p>
            <a:pPr>
              <a:buFont typeface="Wingdings" panose="05000000000000000000" pitchFamily="2" charset="2"/>
              <a:buChar char="Ø"/>
            </a:pPr>
            <a:r>
              <a:rPr lang="en-GB" sz="1600" dirty="0">
                <a:latin typeface="Arial" panose="020B0604020202020204" pitchFamily="34" charset="0"/>
                <a:cs typeface="Arial" panose="020B0604020202020204" pitchFamily="34" charset="0"/>
              </a:rPr>
              <a:t>Symbolic:  memories of differences in cultural values.</a:t>
            </a:r>
          </a:p>
          <a:p>
            <a:pPr marL="0" indent="0">
              <a:buNone/>
            </a:pPr>
            <a:r>
              <a:rPr lang="en-GB" sz="1600" dirty="0">
                <a:latin typeface="Arial Nova"/>
              </a:rPr>
              <a:t>                   </a:t>
            </a:r>
            <a:endParaRPr lang="en-GB" sz="1600" dirty="0">
              <a:cs typeface="Calibri"/>
            </a:endParaRPr>
          </a:p>
          <a:p>
            <a:pPr marL="0" indent="0">
              <a:buNone/>
            </a:pPr>
            <a:endParaRPr lang="en-GB" sz="1200" dirty="0">
              <a:latin typeface="Arial Nova"/>
            </a:endParaRPr>
          </a:p>
        </p:txBody>
      </p:sp>
      <p:sp>
        <p:nvSpPr>
          <p:cNvPr id="5" name="Slide Number Placeholder 4">
            <a:extLst>
              <a:ext uri="{FF2B5EF4-FFF2-40B4-BE49-F238E27FC236}">
                <a16:creationId xmlns:a16="http://schemas.microsoft.com/office/drawing/2014/main" id="{96F30ECB-1584-4CE2-6D5C-A8A8D1CF02CE}"/>
              </a:ext>
            </a:extLst>
          </p:cNvPr>
          <p:cNvSpPr>
            <a:spLocks noGrp="1"/>
          </p:cNvSpPr>
          <p:nvPr>
            <p:ph type="sldNum" sz="quarter" idx="12"/>
          </p:nvPr>
        </p:nvSpPr>
        <p:spPr/>
        <p:txBody>
          <a:bodyPr/>
          <a:lstStyle/>
          <a:p>
            <a:fld id="{330EA680-D336-4FF7-8B7A-9848BB0A1C32}" type="slidenum">
              <a:rPr lang="en-GB" sz="2000" b="1" smtClean="0"/>
              <a:t>8</a:t>
            </a:fld>
            <a:endParaRPr lang="en-GB" sz="2000" b="1" dirty="0"/>
          </a:p>
        </p:txBody>
      </p:sp>
    </p:spTree>
    <p:extLst>
      <p:ext uri="{BB962C8B-B14F-4D97-AF65-F5344CB8AC3E}">
        <p14:creationId xmlns:p14="http://schemas.microsoft.com/office/powerpoint/2010/main" val="39025623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7515C-A0CE-46FF-7E45-415425EA28A0}"/>
              </a:ext>
            </a:extLst>
          </p:cNvPr>
          <p:cNvSpPr>
            <a:spLocks noGrp="1"/>
          </p:cNvSpPr>
          <p:nvPr>
            <p:ph type="title"/>
          </p:nvPr>
        </p:nvSpPr>
        <p:spPr>
          <a:xfrm>
            <a:off x="1797666" y="96156"/>
            <a:ext cx="8596668" cy="737937"/>
          </a:xfrm>
        </p:spPr>
        <p:txBody>
          <a:bodyPr/>
          <a:lstStyle/>
          <a:p>
            <a:r>
              <a:rPr lang="en-GB" dirty="0"/>
              <a:t>PLANNING END OF LIFE</a:t>
            </a:r>
          </a:p>
        </p:txBody>
      </p:sp>
      <p:sp>
        <p:nvSpPr>
          <p:cNvPr id="3" name="Content Placeholder 2">
            <a:extLst>
              <a:ext uri="{FF2B5EF4-FFF2-40B4-BE49-F238E27FC236}">
                <a16:creationId xmlns:a16="http://schemas.microsoft.com/office/drawing/2014/main" id="{F62268A2-73F2-5245-25C4-99D26D13A964}"/>
              </a:ext>
            </a:extLst>
          </p:cNvPr>
          <p:cNvSpPr>
            <a:spLocks noGrp="1"/>
          </p:cNvSpPr>
          <p:nvPr>
            <p:ph sz="half" idx="1"/>
          </p:nvPr>
        </p:nvSpPr>
        <p:spPr>
          <a:xfrm>
            <a:off x="317634" y="882220"/>
            <a:ext cx="9615638" cy="5389831"/>
          </a:xfrm>
        </p:spPr>
        <p:txBody>
          <a:bodyPr>
            <a:normAutofit fontScale="85000" lnSpcReduction="20000"/>
          </a:bodyPr>
          <a:lstStyle/>
          <a:p>
            <a:pPr marL="0" indent="0">
              <a:buNone/>
            </a:pPr>
            <a:r>
              <a:rPr lang="en-GB" sz="1800" dirty="0">
                <a:latin typeface="Arial Nova"/>
              </a:rPr>
              <a:t>When death becomes inevitable either by sickness, dysfunction or natural course, physical and emotional sufferings becomes tremendous, the awareness is a difficult situation to those involved and families. Hence the transition of patients is based on </a:t>
            </a:r>
            <a:r>
              <a:rPr lang="en-GB" sz="1800" dirty="0" err="1">
                <a:latin typeface="Arial Nova"/>
              </a:rPr>
              <a:t>Kiebler</a:t>
            </a:r>
            <a:r>
              <a:rPr lang="en-GB" sz="1800" dirty="0">
                <a:latin typeface="Arial Nova"/>
              </a:rPr>
              <a:t>-Ross (1969) five stages of,</a:t>
            </a:r>
            <a:endParaRPr lang="en-US" dirty="0"/>
          </a:p>
          <a:p>
            <a:r>
              <a:rPr lang="en-GB" sz="1800" dirty="0">
                <a:latin typeface="Arial Nova"/>
              </a:rPr>
              <a:t>Denial:  indecision to accept.</a:t>
            </a:r>
          </a:p>
          <a:p>
            <a:r>
              <a:rPr lang="en-GB" sz="1800" dirty="0">
                <a:latin typeface="Arial Nova"/>
              </a:rPr>
              <a:t>Anger:  why me?.</a:t>
            </a:r>
          </a:p>
          <a:p>
            <a:r>
              <a:rPr lang="en-GB" sz="1800" dirty="0">
                <a:latin typeface="Arial Nova"/>
              </a:rPr>
              <a:t>Bargaining:  trying to stay alive by praying, in search for miracle, medications, and determination.</a:t>
            </a:r>
          </a:p>
          <a:p>
            <a:r>
              <a:rPr lang="en-GB" sz="1800" dirty="0">
                <a:latin typeface="Arial Nova"/>
              </a:rPr>
              <a:t>Depression: totally defeated, just waiting.</a:t>
            </a:r>
          </a:p>
          <a:p>
            <a:r>
              <a:rPr lang="en-GB" sz="1800" dirty="0">
                <a:latin typeface="Arial Nova"/>
              </a:rPr>
              <a:t>Acceptance: welcome death, want to go peacefully and making  preparations.</a:t>
            </a:r>
          </a:p>
          <a:p>
            <a:pPr marL="0" indent="0">
              <a:buNone/>
            </a:pPr>
            <a:r>
              <a:rPr lang="en-GB" sz="1800" dirty="0">
                <a:latin typeface="Arial Nova"/>
              </a:rPr>
              <a:t>There are critics regarding this theory, among are Stroebe et al (2017)" Anxiety pains in cancer patients, differences in people reactions to death related to family , culture, finances, religion etc were not mentioned".</a:t>
            </a:r>
          </a:p>
          <a:p>
            <a:pPr marL="0" indent="0">
              <a:buNone/>
            </a:pPr>
            <a:r>
              <a:rPr lang="en-GB" sz="1800" dirty="0">
                <a:latin typeface="Arial Nova"/>
              </a:rPr>
              <a:t>People might decide to end it due to the agonising pains, sufferings and in some countries cost of treatment by refusal to treatment or interventions to bring to bring back to life, by  personal decision or any designated person in case of disability or inability thereby in control over death.</a:t>
            </a:r>
          </a:p>
          <a:p>
            <a:pPr marL="0" indent="0">
              <a:buNone/>
            </a:pPr>
            <a:r>
              <a:rPr lang="en-GB" sz="1800" dirty="0">
                <a:latin typeface="Arial Nova"/>
              </a:rPr>
              <a:t>AGE UK ( 2019 ) "legal documents designating what medical treatments people do or don’t want, if they cannot express their wishes, some living wills specify health care proxy to act as person representative in making health decision".</a:t>
            </a:r>
          </a:p>
          <a:p>
            <a:pPr marL="0" indent="0">
              <a:buNone/>
            </a:pPr>
            <a:r>
              <a:rPr lang="en-GB" sz="1800" dirty="0">
                <a:latin typeface="Arial Nova"/>
              </a:rPr>
              <a:t>According to this analysis, living wills or DNR is a transition period of planning peaceful, acknowledgeable death by putting everything in place to avoid unpleasantries mentally by oneself or someone else welcoming death as a better options.</a:t>
            </a:r>
          </a:p>
          <a:p>
            <a:pPr marL="0" indent="0">
              <a:buNone/>
            </a:pPr>
            <a:r>
              <a:rPr lang="en-GB" sz="1800" dirty="0">
                <a:latin typeface="Arial Nova"/>
              </a:rPr>
              <a:t>Apart from family, friends and multi - disciplinary bodies, Marie-Curie (2023) " end of life doulas work with person to have the best dying experience, by giving practical, emotional and spiritual support" , this can also facilitate their plannings and exit.</a:t>
            </a:r>
          </a:p>
          <a:p>
            <a:endParaRPr lang="en-GB" dirty="0"/>
          </a:p>
        </p:txBody>
      </p:sp>
      <p:sp>
        <p:nvSpPr>
          <p:cNvPr id="5" name="Slide Number Placeholder 4">
            <a:extLst>
              <a:ext uri="{FF2B5EF4-FFF2-40B4-BE49-F238E27FC236}">
                <a16:creationId xmlns:a16="http://schemas.microsoft.com/office/drawing/2014/main" id="{F03D40DE-2FBC-13A1-A0C2-04FF8C6BB145}"/>
              </a:ext>
            </a:extLst>
          </p:cNvPr>
          <p:cNvSpPr>
            <a:spLocks noGrp="1"/>
          </p:cNvSpPr>
          <p:nvPr>
            <p:ph type="sldNum" sz="quarter" idx="12"/>
          </p:nvPr>
        </p:nvSpPr>
        <p:spPr>
          <a:xfrm>
            <a:off x="8572632" y="6137614"/>
            <a:ext cx="683339" cy="365125"/>
          </a:xfrm>
        </p:spPr>
        <p:txBody>
          <a:bodyPr/>
          <a:lstStyle/>
          <a:p>
            <a:fld id="{330EA680-D336-4FF7-8B7A-9848BB0A1C32}" type="slidenum">
              <a:rPr lang="en-GB" sz="2000" smtClean="0">
                <a:latin typeface="Arial" panose="020B0604020202020204" pitchFamily="34" charset="0"/>
                <a:cs typeface="Arial" panose="020B0604020202020204" pitchFamily="34" charset="0"/>
              </a:rPr>
              <a:t>9</a:t>
            </a:fld>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90595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899E2-2074-67D7-F74D-2570CF3B7CC3}"/>
              </a:ext>
            </a:extLst>
          </p:cNvPr>
          <p:cNvSpPr>
            <a:spLocks noGrp="1"/>
          </p:cNvSpPr>
          <p:nvPr>
            <p:ph type="title"/>
          </p:nvPr>
        </p:nvSpPr>
        <p:spPr>
          <a:xfrm>
            <a:off x="128694" y="166837"/>
            <a:ext cx="8596668" cy="776438"/>
          </a:xfrm>
        </p:spPr>
        <p:txBody>
          <a:bodyPr>
            <a:normAutofit fontScale="90000"/>
          </a:bodyPr>
          <a:lstStyle/>
          <a:p>
            <a:r>
              <a:rPr lang="en-GB" dirty="0"/>
              <a:t>WHAT IS EUTHANASIA?</a:t>
            </a:r>
            <a:br>
              <a:rPr lang="en-GB" dirty="0"/>
            </a:br>
            <a:endParaRPr lang="en-GB" dirty="0"/>
          </a:p>
        </p:txBody>
      </p:sp>
      <p:sp>
        <p:nvSpPr>
          <p:cNvPr id="3" name="Content Placeholder 2">
            <a:extLst>
              <a:ext uri="{FF2B5EF4-FFF2-40B4-BE49-F238E27FC236}">
                <a16:creationId xmlns:a16="http://schemas.microsoft.com/office/drawing/2014/main" id="{C43A482E-4D9C-6893-0F34-9DD03136AE52}"/>
              </a:ext>
            </a:extLst>
          </p:cNvPr>
          <p:cNvSpPr>
            <a:spLocks noGrp="1"/>
          </p:cNvSpPr>
          <p:nvPr>
            <p:ph sz="half" idx="1"/>
          </p:nvPr>
        </p:nvSpPr>
        <p:spPr>
          <a:xfrm>
            <a:off x="211162" y="825773"/>
            <a:ext cx="9491103" cy="5333092"/>
          </a:xfrm>
        </p:spPr>
        <p:txBody>
          <a:bodyPr>
            <a:normAutofit fontScale="70000" lnSpcReduction="20000"/>
          </a:bodyPr>
          <a:lstStyle/>
          <a:p>
            <a:pPr marL="0" indent="0">
              <a:buNone/>
            </a:pPr>
            <a:r>
              <a:rPr lang="en-GB" sz="2000" dirty="0">
                <a:latin typeface="Arial" panose="020B0604020202020204" pitchFamily="34" charset="0"/>
                <a:cs typeface="Arial" panose="020B0604020202020204" pitchFamily="34" charset="0"/>
              </a:rPr>
              <a:t>NHS (2017a) " Euthanasia is the act of deliberately ending a  person s life to relieve sufferings, and it consist of.</a:t>
            </a:r>
          </a:p>
          <a:p>
            <a:r>
              <a:rPr lang="en-GB" sz="2000" dirty="0">
                <a:latin typeface="Arial" panose="020B0604020202020204" pitchFamily="34" charset="0"/>
                <a:cs typeface="Arial" panose="020B0604020202020204" pitchFamily="34" charset="0"/>
              </a:rPr>
              <a:t>Voluntary Euthanasia: conscious decision to die and ask for help to do so.</a:t>
            </a:r>
          </a:p>
          <a:p>
            <a:r>
              <a:rPr lang="en-GB" sz="2000" dirty="0">
                <a:latin typeface="Arial" panose="020B0604020202020204" pitchFamily="34" charset="0"/>
                <a:cs typeface="Arial" panose="020B0604020202020204" pitchFamily="34" charset="0"/>
              </a:rPr>
              <a:t>Non - voluntary Euthanasia: The inability for the person to make decision, thereby another person make the decision for them.</a:t>
            </a:r>
          </a:p>
          <a:p>
            <a:r>
              <a:rPr lang="en-GB" sz="2000" dirty="0">
                <a:latin typeface="Arial" panose="020B0604020202020204" pitchFamily="34" charset="0"/>
                <a:cs typeface="Arial" panose="020B0604020202020204" pitchFamily="34" charset="0"/>
              </a:rPr>
              <a:t>Active Euthanasia:  The deliberate intervention to end a life by large dose of sedatives.</a:t>
            </a:r>
          </a:p>
          <a:p>
            <a:r>
              <a:rPr lang="en-GB" sz="2000" dirty="0">
                <a:latin typeface="Arial" panose="020B0604020202020204" pitchFamily="34" charset="0"/>
                <a:cs typeface="Arial" panose="020B0604020202020204" pitchFamily="34" charset="0"/>
              </a:rPr>
              <a:t>Passive Euthanasia:  Causing someone death by withholding or withdrawing treatments of a maintaining life.</a:t>
            </a:r>
          </a:p>
          <a:p>
            <a:r>
              <a:rPr lang="en-GB" sz="2000" dirty="0">
                <a:latin typeface="Arial" panose="020B0604020202020204" pitchFamily="34" charset="0"/>
                <a:cs typeface="Arial" panose="020B0604020202020204" pitchFamily="34" charset="0"/>
              </a:rPr>
              <a:t>"Assisted dyeing is an act of deliberately assisting or encouraging another person to kill themselves" NHS (2017b). </a:t>
            </a:r>
          </a:p>
          <a:p>
            <a:pPr marL="0" indent="0">
              <a:buNone/>
            </a:pPr>
            <a:r>
              <a:rPr lang="en-GB" sz="2000" dirty="0">
                <a:latin typeface="Arial" panose="020B0604020202020204" pitchFamily="34" charset="0"/>
                <a:cs typeface="Arial" panose="020B0604020202020204" pitchFamily="34" charset="0"/>
              </a:rPr>
              <a:t>ARGUMENTS FOR AND AGAINST.</a:t>
            </a:r>
          </a:p>
          <a:p>
            <a:pPr marL="0" indent="0">
              <a:buNone/>
            </a:pPr>
            <a:r>
              <a:rPr lang="en-GB" sz="2000" dirty="0">
                <a:latin typeface="Arial" panose="020B0604020202020204" pitchFamily="34" charset="0"/>
                <a:cs typeface="Arial" panose="020B0604020202020204" pitchFamily="34" charset="0"/>
              </a:rPr>
              <a:t>Article 2 of human rights express the right to live and be protected by law, is against euthanasia or assisted dyeing, contradicted by article 8 with respect to private and family life without interferences to practise rights lawfully hence what is right in some countries could be wrong in another country. </a:t>
            </a:r>
            <a:r>
              <a:rPr lang="en-GB" sz="2000" dirty="0" err="1">
                <a:latin typeface="Arial" panose="020B0604020202020204" pitchFamily="34" charset="0"/>
                <a:cs typeface="Arial" panose="020B0604020202020204" pitchFamily="34" charset="0"/>
              </a:rPr>
              <a:t>Kamm</a:t>
            </a:r>
            <a:r>
              <a:rPr lang="en-GB" sz="2000" dirty="0">
                <a:latin typeface="Arial" panose="020B0604020202020204" pitchFamily="34" charset="0"/>
                <a:cs typeface="Arial" panose="020B0604020202020204" pitchFamily="34" charset="0"/>
              </a:rPr>
              <a:t> (2020) " the assumption that a shorter life with less physical suffering can be better than a much longer one with much suffering" is against some religious  faith. Hendry et al (2023) argued that this could minimise the sufferings of individuals or family and improve the quality of the patients life, as wishes are respected and dignified", supported by Care org (2023) " every patients has a right to choose when to die but regulated by legislations", Age UK (2020) earlier insinuated that" it is morally wrong" that making Euthanasia and assisted suicide legal could lead to non-voluntary and involuntary euthanasia, might not be always controlled , doctors have to kill , that is against ethical </a:t>
            </a:r>
            <a:r>
              <a:rPr lang="en-GB" sz="2000" dirty="0" err="1">
                <a:latin typeface="Arial" panose="020B0604020202020204" pitchFamily="34" charset="0"/>
                <a:cs typeface="Arial" panose="020B0604020202020204" pitchFamily="34" charset="0"/>
              </a:rPr>
              <a:t>beliefs".Schuklenk</a:t>
            </a:r>
            <a:r>
              <a:rPr lang="en-GB" sz="2000" dirty="0">
                <a:latin typeface="Arial" panose="020B0604020202020204" pitchFamily="34" charset="0"/>
                <a:cs typeface="Arial" panose="020B0604020202020204" pitchFamily="34" charset="0"/>
              </a:rPr>
              <a:t>  et al (2011)  once explained that "it is against article 3 that protect safeguarding and prohibits torture and degrading treatments".</a:t>
            </a:r>
          </a:p>
          <a:p>
            <a:pPr marL="0" indent="0">
              <a:buNone/>
            </a:pPr>
            <a:r>
              <a:rPr lang="en-GB" sz="2000" dirty="0">
                <a:latin typeface="Arial" panose="020B0604020202020204" pitchFamily="34" charset="0"/>
                <a:cs typeface="Arial" panose="020B0604020202020204" pitchFamily="34" charset="0"/>
              </a:rPr>
              <a:t>LAWS GOVERNING IN UK.</a:t>
            </a:r>
          </a:p>
          <a:p>
            <a:pPr marL="0" indent="0">
              <a:buNone/>
            </a:pPr>
            <a:r>
              <a:rPr lang="en-GB" sz="2000" dirty="0">
                <a:latin typeface="Arial" panose="020B0604020202020204" pitchFamily="34" charset="0"/>
                <a:cs typeface="Arial" panose="020B0604020202020204" pitchFamily="34" charset="0"/>
              </a:rPr>
              <a:t>It is illegal in UK ,and it goes against Article  2,3, 5,6 and 9 of the constitution and the Suicide act 1961, punishable up to 14 years .Though it is legal in Netherland, Belgium, Switzerland, Canada etc.</a:t>
            </a:r>
          </a:p>
          <a:p>
            <a:endParaRPr lang="en-GB" dirty="0"/>
          </a:p>
        </p:txBody>
      </p:sp>
      <p:sp>
        <p:nvSpPr>
          <p:cNvPr id="5" name="Slide Number Placeholder 4">
            <a:extLst>
              <a:ext uri="{FF2B5EF4-FFF2-40B4-BE49-F238E27FC236}">
                <a16:creationId xmlns:a16="http://schemas.microsoft.com/office/drawing/2014/main" id="{A45298ED-B0E3-D679-D216-2C28E3403815}"/>
              </a:ext>
            </a:extLst>
          </p:cNvPr>
          <p:cNvSpPr>
            <a:spLocks noGrp="1"/>
          </p:cNvSpPr>
          <p:nvPr>
            <p:ph type="sldNum" sz="quarter" idx="12"/>
          </p:nvPr>
        </p:nvSpPr>
        <p:spPr/>
        <p:txBody>
          <a:bodyPr/>
          <a:lstStyle/>
          <a:p>
            <a:fld id="{330EA680-D336-4FF7-8B7A-9848BB0A1C32}" type="slidenum">
              <a:rPr lang="en-GB" sz="2000" b="1" smtClean="0">
                <a:latin typeface="Arial" panose="020B0604020202020204" pitchFamily="34" charset="0"/>
                <a:cs typeface="Arial" panose="020B0604020202020204" pitchFamily="34" charset="0"/>
              </a:rPr>
              <a:t>10</a:t>
            </a:fld>
            <a:endParaRPr lang="en-GB"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8789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48AB2-9CBC-5F27-C8BA-3170A37AD526}"/>
              </a:ext>
            </a:extLst>
          </p:cNvPr>
          <p:cNvSpPr>
            <a:spLocks noGrp="1"/>
          </p:cNvSpPr>
          <p:nvPr>
            <p:ph type="title"/>
          </p:nvPr>
        </p:nvSpPr>
        <p:spPr>
          <a:xfrm>
            <a:off x="2862269" y="948088"/>
            <a:ext cx="8596668" cy="487680"/>
          </a:xfrm>
        </p:spPr>
        <p:txBody>
          <a:bodyPr>
            <a:noAutofit/>
          </a:bodyPr>
          <a:lstStyle/>
          <a:p>
            <a:r>
              <a:rPr lang="en-GB" sz="3200" dirty="0">
                <a:latin typeface="Arial" panose="020B0604020202020204" pitchFamily="34" charset="0"/>
                <a:cs typeface="Arial" panose="020B0604020202020204" pitchFamily="34" charset="0"/>
              </a:rPr>
              <a:t>CONCLUSION</a:t>
            </a:r>
            <a:br>
              <a:rPr lang="en-US" sz="3200"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39544FC-71B5-CF5F-0759-FD36F7D15BAF}"/>
              </a:ext>
            </a:extLst>
          </p:cNvPr>
          <p:cNvSpPr>
            <a:spLocks noGrp="1"/>
          </p:cNvSpPr>
          <p:nvPr>
            <p:ph idx="1"/>
          </p:nvPr>
        </p:nvSpPr>
        <p:spPr>
          <a:xfrm>
            <a:off x="956467" y="1794829"/>
            <a:ext cx="8596668" cy="3749323"/>
          </a:xfrm>
        </p:spPr>
        <p:txBody>
          <a:bodyPr vert="horz" lIns="91440" tIns="45720" rIns="91440" bIns="45720" rtlCol="0" anchor="t">
            <a:normAutofit/>
          </a:bodyPr>
          <a:lstStyle/>
          <a:p>
            <a:pPr marL="0" indent="0">
              <a:buNone/>
            </a:pPr>
            <a:r>
              <a:rPr lang="en-GB" sz="1600" dirty="0">
                <a:latin typeface="Arial" panose="020B0604020202020204" pitchFamily="34" charset="0"/>
                <a:cs typeface="Arial" panose="020B0604020202020204" pitchFamily="34" charset="0"/>
              </a:rPr>
              <a:t>End of life and palliative care are plan to attend, support and give quality treatment to those in needs, and in transition towards death at home or in different care settings , with a variety of gaps and setbacks towards satisfying those needs, thankfully there are laws and legislations protecting them towards achieving their needs, wants and wishes, the latter in reference to some countries on euthanasia.</a:t>
            </a:r>
          </a:p>
          <a:p>
            <a:pPr marL="0" indent="0">
              <a:buNone/>
            </a:pPr>
            <a:r>
              <a:rPr lang="en-GB" sz="1600" dirty="0">
                <a:latin typeface="Arial" panose="020B0604020202020204" pitchFamily="34" charset="0"/>
                <a:cs typeface="Arial" panose="020B0604020202020204" pitchFamily="34" charset="0"/>
              </a:rPr>
              <a:t>People above 60 are considered old, depending on countries, ethnicity and cultural adaptation of old.</a:t>
            </a:r>
          </a:p>
          <a:p>
            <a:pPr marL="0" indent="0">
              <a:buNone/>
            </a:pPr>
            <a:r>
              <a:rPr lang="en-GB" sz="1600" dirty="0">
                <a:latin typeface="Arial" panose="020B0604020202020204" pitchFamily="34" charset="0"/>
                <a:cs typeface="Arial" panose="020B0604020202020204" pitchFamily="34" charset="0"/>
              </a:rPr>
              <a:t>Old age can sometimes result to fragility, sickness, pains and diseases and eventually needs care settings for maximum support and quality care and during this process of unbearable pains and sufferings, might eventually decide to take easier way of dignify death,  Euthanasia and assisted suicide are available in some countries to support and encourage this desires, but not legally allowed in UK.</a:t>
            </a:r>
          </a:p>
          <a:p>
            <a:pPr marL="0" indent="0">
              <a:buNone/>
            </a:pPr>
            <a:endParaRPr lang="en-GB" sz="1200" dirty="0">
              <a:cs typeface="Calibri"/>
            </a:endParaRPr>
          </a:p>
        </p:txBody>
      </p:sp>
      <p:sp>
        <p:nvSpPr>
          <p:cNvPr id="4" name="Slide Number Placeholder 3">
            <a:extLst>
              <a:ext uri="{FF2B5EF4-FFF2-40B4-BE49-F238E27FC236}">
                <a16:creationId xmlns:a16="http://schemas.microsoft.com/office/drawing/2014/main" id="{6E65F23C-881E-41D7-2C83-2469D6294B92}"/>
              </a:ext>
            </a:extLst>
          </p:cNvPr>
          <p:cNvSpPr>
            <a:spLocks noGrp="1"/>
          </p:cNvSpPr>
          <p:nvPr>
            <p:ph type="sldNum" sz="quarter" idx="12"/>
          </p:nvPr>
        </p:nvSpPr>
        <p:spPr/>
        <p:txBody>
          <a:bodyPr/>
          <a:lstStyle/>
          <a:p>
            <a:fld id="{330EA680-D336-4FF7-8B7A-9848BB0A1C32}" type="slidenum">
              <a:rPr lang="en-GB" sz="2000" b="1" smtClean="0">
                <a:latin typeface="Arial" panose="020B0604020202020204" pitchFamily="34" charset="0"/>
                <a:cs typeface="Arial" panose="020B0604020202020204" pitchFamily="34" charset="0"/>
              </a:rPr>
              <a:t>11</a:t>
            </a:fld>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928344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69363-E884-76E1-1DAB-A00419484C52}"/>
              </a:ext>
            </a:extLst>
          </p:cNvPr>
          <p:cNvSpPr>
            <a:spLocks noGrp="1"/>
          </p:cNvSpPr>
          <p:nvPr>
            <p:ph type="title"/>
          </p:nvPr>
        </p:nvSpPr>
        <p:spPr>
          <a:xfrm>
            <a:off x="677334" y="609600"/>
            <a:ext cx="8596668" cy="776438"/>
          </a:xfrm>
        </p:spPr>
        <p:txBody>
          <a:bodyPr>
            <a:normAutofit fontScale="90000"/>
          </a:bodyPr>
          <a:lstStyle/>
          <a:p>
            <a:r>
              <a:rPr lang="en-GB" dirty="0"/>
              <a:t>RECOMMEDATION.</a:t>
            </a:r>
            <a:br>
              <a:rPr lang="en-GB" dirty="0"/>
            </a:br>
            <a:endParaRPr lang="en-GB" dirty="0"/>
          </a:p>
        </p:txBody>
      </p:sp>
      <p:sp>
        <p:nvSpPr>
          <p:cNvPr id="3" name="Content Placeholder 2">
            <a:extLst>
              <a:ext uri="{FF2B5EF4-FFF2-40B4-BE49-F238E27FC236}">
                <a16:creationId xmlns:a16="http://schemas.microsoft.com/office/drawing/2014/main" id="{F4A89C3B-C1CB-FF79-AFF3-3065FDCF1DC7}"/>
              </a:ext>
            </a:extLst>
          </p:cNvPr>
          <p:cNvSpPr>
            <a:spLocks noGrp="1"/>
          </p:cNvSpPr>
          <p:nvPr>
            <p:ph idx="1"/>
          </p:nvPr>
        </p:nvSpPr>
        <p:spPr>
          <a:xfrm>
            <a:off x="571456" y="1607101"/>
            <a:ext cx="8596668" cy="4655324"/>
          </a:xfrm>
        </p:spPr>
        <p:txBody>
          <a:bodyPr/>
          <a:lstStyle/>
          <a:p>
            <a:r>
              <a:rPr lang="en-GB" sz="2000" dirty="0">
                <a:latin typeface="Arial" panose="020B0604020202020204" pitchFamily="34" charset="0"/>
                <a:cs typeface="Arial" panose="020B0604020202020204" pitchFamily="34" charset="0"/>
              </a:rPr>
              <a:t>According to the writing and from unbearable sufferings both physical and emotional, life could become unbearable, due to sufferings and death  the only option to ease the pains. </a:t>
            </a:r>
          </a:p>
          <a:p>
            <a:r>
              <a:rPr lang="en-GB" sz="2000" dirty="0">
                <a:latin typeface="Arial" panose="020B0604020202020204" pitchFamily="34" charset="0"/>
                <a:cs typeface="Arial" panose="020B0604020202020204" pitchFamily="34" charset="0"/>
              </a:rPr>
              <a:t>Yes, euthanasia or supported suicide could be a relief to family and victim, and during the time of processing this exit, support and empathy are needed combine with quality care for a smooth peaceful passage.</a:t>
            </a:r>
          </a:p>
          <a:p>
            <a:r>
              <a:rPr lang="en-GB" sz="2000" dirty="0">
                <a:latin typeface="Arial" panose="020B0604020202020204" pitchFamily="34" charset="0"/>
                <a:cs typeface="Arial" panose="020B0604020202020204" pitchFamily="34" charset="0"/>
              </a:rPr>
              <a:t>In some situations, countries or culture, its usually not allowed  because of values and respect for beliefs and people are bound to adhere to natural outcome, hence any recommendations is based  on societal  needs, wants and laws but in a free minded situation, death is pleasurable, when life becomes unpleasant.</a:t>
            </a:r>
          </a:p>
          <a:p>
            <a:endParaRPr lang="en-GB" dirty="0"/>
          </a:p>
        </p:txBody>
      </p:sp>
      <p:sp>
        <p:nvSpPr>
          <p:cNvPr id="4" name="Slide Number Placeholder 3">
            <a:extLst>
              <a:ext uri="{FF2B5EF4-FFF2-40B4-BE49-F238E27FC236}">
                <a16:creationId xmlns:a16="http://schemas.microsoft.com/office/drawing/2014/main" id="{0CC274A6-C7D1-A43C-E084-627B3FBF59A0}"/>
              </a:ext>
            </a:extLst>
          </p:cNvPr>
          <p:cNvSpPr>
            <a:spLocks noGrp="1"/>
          </p:cNvSpPr>
          <p:nvPr>
            <p:ph type="sldNum" sz="quarter" idx="12"/>
          </p:nvPr>
        </p:nvSpPr>
        <p:spPr/>
        <p:txBody>
          <a:bodyPr/>
          <a:lstStyle/>
          <a:p>
            <a:fld id="{330EA680-D336-4FF7-8B7A-9848BB0A1C32}" type="slidenum">
              <a:rPr lang="en-GB" sz="2000" b="1" smtClean="0">
                <a:latin typeface="Arial" panose="020B0604020202020204" pitchFamily="34" charset="0"/>
                <a:cs typeface="Arial" panose="020B0604020202020204" pitchFamily="34" charset="0"/>
              </a:rPr>
              <a:t>12</a:t>
            </a:fld>
            <a:endParaRPr lang="en-GB"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961063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E78F1-A464-0BDF-164C-89D4DD7A88DE}"/>
              </a:ext>
            </a:extLst>
          </p:cNvPr>
          <p:cNvSpPr>
            <a:spLocks noGrp="1"/>
          </p:cNvSpPr>
          <p:nvPr>
            <p:ph type="title"/>
          </p:nvPr>
        </p:nvSpPr>
        <p:spPr>
          <a:xfrm>
            <a:off x="301949" y="147587"/>
            <a:ext cx="8596668" cy="776438"/>
          </a:xfrm>
        </p:spPr>
        <p:txBody>
          <a:bodyPr/>
          <a:lstStyle/>
          <a:p>
            <a:r>
              <a:rPr lang="en-GB" dirty="0">
                <a:cs typeface="Calibri"/>
              </a:rPr>
              <a:t>REFERENCES.</a:t>
            </a:r>
            <a:endParaRPr lang="en-GB" dirty="0"/>
          </a:p>
        </p:txBody>
      </p:sp>
      <p:sp>
        <p:nvSpPr>
          <p:cNvPr id="3" name="Content Placeholder 2">
            <a:extLst>
              <a:ext uri="{FF2B5EF4-FFF2-40B4-BE49-F238E27FC236}">
                <a16:creationId xmlns:a16="http://schemas.microsoft.com/office/drawing/2014/main" id="{83B7785C-85B5-739E-12FE-FF65E6B7146D}"/>
              </a:ext>
            </a:extLst>
          </p:cNvPr>
          <p:cNvSpPr>
            <a:spLocks noGrp="1"/>
          </p:cNvSpPr>
          <p:nvPr>
            <p:ph idx="1"/>
          </p:nvPr>
        </p:nvSpPr>
        <p:spPr>
          <a:xfrm>
            <a:off x="301949" y="725952"/>
            <a:ext cx="9977832" cy="5984461"/>
          </a:xfrm>
        </p:spPr>
        <p:txBody>
          <a:bodyPr>
            <a:normAutofit fontScale="85000" lnSpcReduction="20000"/>
          </a:bodyPr>
          <a:lstStyle/>
          <a:p>
            <a:pPr>
              <a:buFont typeface="Arial" panose="020B0604020202020204" pitchFamily="34" charset="0"/>
              <a:buChar char="•"/>
            </a:pPr>
            <a:r>
              <a:rPr lang="en-GB" sz="1800" dirty="0">
                <a:latin typeface="Arial" panose="020B0604020202020204" pitchFamily="34" charset="0"/>
                <a:cs typeface="Arial" panose="020B0604020202020204" pitchFamily="34" charset="0"/>
              </a:rPr>
              <a:t>Age UK (2019)  Advance decisions ( Living wills) . Available at http;/www age UK org  UK/information-advice-money-legal /legal-issues/advance/decisions. Accessed 23 January 2023.</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Age UK (2020) Advance decisions,( Living wills) Available at http //www Age UK org UK/ information/advice/money/legal/issue/advance decisions .Accessed 23 January 2023.</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Barken, R (2019) Independence among older people receiving support at home, the meaning of daily care practices, </a:t>
            </a:r>
            <a:r>
              <a:rPr lang="en-GB" sz="1800" dirty="0" err="1">
                <a:latin typeface="Arial" panose="020B0604020202020204" pitchFamily="34" charset="0"/>
                <a:cs typeface="Arial" panose="020B0604020202020204" pitchFamily="34" charset="0"/>
              </a:rPr>
              <a:t>Agying</a:t>
            </a:r>
            <a:r>
              <a:rPr lang="en-GB" sz="1800" dirty="0">
                <a:latin typeface="Arial" panose="020B0604020202020204" pitchFamily="34" charset="0"/>
                <a:cs typeface="Arial" panose="020B0604020202020204" pitchFamily="34" charset="0"/>
              </a:rPr>
              <a:t> and society .39( 3) 518-540. Doi 10; 1017/s01446, last updated 24/2/23.</a:t>
            </a:r>
            <a:endParaRPr lang="en-GB" sz="11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Care quality commission (2017a)  The state of health care in England. 2016/17, HC , 377 London, Available at www.,org.UK/publication/major/report/state/care/ accessed 2018.</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Care quality commission (2017b) The state of health  care in England 2016/2017,HC,377 London ,Available at </a:t>
            </a:r>
            <a:r>
              <a:rPr lang="en-GB" sz="1800" dirty="0">
                <a:latin typeface="Arial" panose="020B0604020202020204" pitchFamily="34" charset="0"/>
                <a:cs typeface="Arial" panose="020B0604020202020204" pitchFamily="34" charset="0"/>
                <a:hlinkClick r:id="rId2"/>
              </a:rPr>
              <a:t>www.org.UK/publication/major/report/state/care/</a:t>
            </a:r>
            <a:r>
              <a:rPr lang="en-GB" sz="1800" dirty="0">
                <a:latin typeface="Arial" panose="020B0604020202020204" pitchFamily="34" charset="0"/>
                <a:cs typeface="Arial" panose="020B0604020202020204" pitchFamily="34" charset="0"/>
              </a:rPr>
              <a:t> accessed 2018.</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Choice (2013) What makes a zeal difference to resident experience, digging deep into care home culture .Research report . Available at http/www. Panicoa.org.UK/sites/default/files choice final report PDF, accessed January 2019.</a:t>
            </a:r>
          </a:p>
          <a:p>
            <a:pPr>
              <a:buFont typeface="Arial" panose="020B0604020202020204" pitchFamily="34" charset="0"/>
              <a:buChar char="•"/>
            </a:pPr>
            <a:r>
              <a:rPr lang="en-GB" dirty="0">
                <a:latin typeface="Arial" panose="020B0604020202020204" pitchFamily="34" charset="0"/>
                <a:cs typeface="Arial" panose="020B0604020202020204" pitchFamily="34" charset="0"/>
              </a:rPr>
              <a:t>Care Org (2023)  Assisted suicide , Arguments for and against  assisted suicide and Euthanasia. Available at http//</a:t>
            </a:r>
            <a:r>
              <a:rPr lang="en-GB" dirty="0" err="1">
                <a:latin typeface="Arial" panose="020B0604020202020204" pitchFamily="34" charset="0"/>
                <a:cs typeface="Arial" panose="020B0604020202020204" pitchFamily="34" charset="0"/>
              </a:rPr>
              <a:t>careorg</a:t>
            </a:r>
            <a:r>
              <a:rPr lang="en-GB" dirty="0">
                <a:latin typeface="Arial" panose="020B0604020202020204" pitchFamily="34" charset="0"/>
                <a:cs typeface="Arial" panose="020B0604020202020204" pitchFamily="34" charset="0"/>
              </a:rPr>
              <a:t> UK/cause/assisted suicide-Arguments  for and against . Accessed 23 January</a:t>
            </a:r>
          </a:p>
          <a:p>
            <a:pPr>
              <a:buFont typeface="Arial" panose="020B0604020202020204" pitchFamily="34" charset="0"/>
              <a:buChar char="•"/>
            </a:pPr>
            <a:r>
              <a:rPr lang="en-GB" dirty="0">
                <a:latin typeface="Arial" panose="020B0604020202020204" pitchFamily="34" charset="0"/>
                <a:cs typeface="Arial" panose="020B0604020202020204" pitchFamily="34" charset="0"/>
              </a:rPr>
              <a:t>Department of Health (2001) National service framework for older people (main report) Execute summary;  And medicines for older people implementing medicine, related aspect of NSF for older people. London department of Health; 3 vol</a:t>
            </a:r>
          </a:p>
          <a:p>
            <a:pPr>
              <a:buFont typeface="Arial" panose="020B0604020202020204" pitchFamily="34" charset="0"/>
              <a:buChar char="•"/>
            </a:pPr>
            <a:r>
              <a:rPr lang="en-GB" dirty="0">
                <a:latin typeface="Arial" panose="020B0604020202020204" pitchFamily="34" charset="0"/>
                <a:cs typeface="Arial" panose="020B0604020202020204" pitchFamily="34" charset="0"/>
              </a:rPr>
              <a:t>EHCRC (2019)  What is equality act, available at https//www.equality.humanrights.com/en /equality act 2010/what/equality accessed 23 January 2023.</a:t>
            </a:r>
          </a:p>
          <a:p>
            <a:pPr>
              <a:buFont typeface="Arial" panose="020B0604020202020204" pitchFamily="34" charset="0"/>
              <a:buChar char="•"/>
            </a:pPr>
            <a:r>
              <a:rPr lang="en-GB" dirty="0">
                <a:latin typeface="Arial" panose="020B0604020202020204" pitchFamily="34" charset="0"/>
                <a:cs typeface="Arial" panose="020B0604020202020204" pitchFamily="34" charset="0"/>
              </a:rPr>
              <a:t>EHCRC (2020) Your right under the equality act 2010 .Available at https /www. Equality. Human rights.com/</a:t>
            </a:r>
            <a:r>
              <a:rPr lang="en-GB" dirty="0" err="1">
                <a:latin typeface="Arial" panose="020B0604020202020204" pitchFamily="34" charset="0"/>
                <a:cs typeface="Arial" panose="020B0604020202020204" pitchFamily="34" charset="0"/>
              </a:rPr>
              <a:t>en</a:t>
            </a:r>
            <a:r>
              <a:rPr lang="en-GB" dirty="0">
                <a:latin typeface="Arial" panose="020B0604020202020204" pitchFamily="34" charset="0"/>
                <a:cs typeface="Arial" panose="020B0604020202020204" pitchFamily="34" charset="0"/>
              </a:rPr>
              <a:t> /advice and guidance/your right / under/equality /act/2010. Accessed 23 January 2023.</a:t>
            </a:r>
          </a:p>
          <a:p>
            <a:pPr>
              <a:buFont typeface="Arial" panose="020B0604020202020204" pitchFamily="34" charset="0"/>
              <a:buChar char="•"/>
            </a:pPr>
            <a:r>
              <a:rPr lang="en-GB" dirty="0">
                <a:latin typeface="Arial" panose="020B0604020202020204" pitchFamily="34" charset="0"/>
                <a:cs typeface="Arial" panose="020B0604020202020204" pitchFamily="34" charset="0"/>
              </a:rPr>
              <a:t>Hendry, M. Lewis , R. Hodgson, D. (2013) Why do we want the right to die ?A systematic  review of the international literature on views of patients , carers and the public  on assisted dying  palliative medicine, 27 (1) pp 13-26.</a:t>
            </a:r>
          </a:p>
          <a:p>
            <a:pPr>
              <a:buFont typeface="Arial" panose="020B0604020202020204" pitchFamily="34" charset="0"/>
              <a:buChar char="•"/>
            </a:pPr>
            <a:endParaRPr lang="en-GB" dirty="0">
              <a:latin typeface="Arial" panose="020B0604020202020204" pitchFamily="34" charset="0"/>
              <a:cs typeface="Arial" panose="020B0604020202020204" pitchFamily="34" charset="0"/>
            </a:endParaRPr>
          </a:p>
          <a:p>
            <a:endParaRPr lang="en-GB" dirty="0"/>
          </a:p>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1E9B3BEE-5D86-4C30-3277-EDE20A5D13DA}"/>
              </a:ext>
            </a:extLst>
          </p:cNvPr>
          <p:cNvSpPr>
            <a:spLocks noGrp="1"/>
          </p:cNvSpPr>
          <p:nvPr>
            <p:ph type="sldNum" sz="quarter" idx="12"/>
          </p:nvPr>
        </p:nvSpPr>
        <p:spPr/>
        <p:txBody>
          <a:bodyPr/>
          <a:lstStyle/>
          <a:p>
            <a:fld id="{330EA680-D336-4FF7-8B7A-9848BB0A1C32}" type="slidenum">
              <a:rPr lang="en-GB" smtClean="0"/>
              <a:t>13</a:t>
            </a:fld>
            <a:endParaRPr lang="en-GB"/>
          </a:p>
        </p:txBody>
      </p:sp>
    </p:spTree>
    <p:extLst>
      <p:ext uri="{BB962C8B-B14F-4D97-AF65-F5344CB8AC3E}">
        <p14:creationId xmlns:p14="http://schemas.microsoft.com/office/powerpoint/2010/main" val="704483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B58B9D-BC5B-9A30-85B1-126B027235FE}"/>
              </a:ext>
            </a:extLst>
          </p:cNvPr>
          <p:cNvSpPr>
            <a:spLocks noGrp="1"/>
          </p:cNvSpPr>
          <p:nvPr>
            <p:ph idx="1"/>
          </p:nvPr>
        </p:nvSpPr>
        <p:spPr>
          <a:xfrm>
            <a:off x="205697" y="180206"/>
            <a:ext cx="9395565" cy="6497587"/>
          </a:xfrm>
        </p:spPr>
        <p:txBody>
          <a:bodyPr vert="horz" lIns="91440" tIns="45720" rIns="91440" bIns="45720" rtlCol="0" anchor="t">
            <a:normAutofit lnSpcReduction="10000"/>
          </a:bodyPr>
          <a:lstStyle/>
          <a:p>
            <a:pPr>
              <a:buFont typeface="Arial" panose="020B0604020202020204" pitchFamily="34" charset="0"/>
              <a:buChar char="•"/>
            </a:pPr>
            <a:r>
              <a:rPr lang="en-GB" sz="1600" dirty="0">
                <a:latin typeface="Arial" panose="020B0604020202020204" pitchFamily="34" charset="0"/>
                <a:cs typeface="Arial" panose="020B0604020202020204" pitchFamily="34" charset="0"/>
              </a:rPr>
              <a:t>Hill ,R. Thom ,B. Bowling, J  . And  Morrison, A (2012) Geriatric residential care. Hove  psychology press.                                                  </a:t>
            </a:r>
            <a:endParaRPr lang="en-GB" sz="13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Hui, D. </a:t>
            </a:r>
            <a:r>
              <a:rPr lang="en-GB" sz="1600" dirty="0" err="1">
                <a:latin typeface="Arial" panose="020B0604020202020204" pitchFamily="34" charset="0"/>
                <a:cs typeface="Arial" panose="020B0604020202020204" pitchFamily="34" charset="0"/>
              </a:rPr>
              <a:t>Norrudin</a:t>
            </a:r>
            <a:r>
              <a:rPr lang="en-GB" sz="1600" dirty="0">
                <a:latin typeface="Arial" panose="020B0604020202020204" pitchFamily="34" charset="0"/>
                <a:cs typeface="Arial" panose="020B0604020202020204" pitchFamily="34" charset="0"/>
              </a:rPr>
              <a:t>,  Z . </a:t>
            </a:r>
            <a:r>
              <a:rPr lang="en-GB" sz="1600" dirty="0" err="1">
                <a:latin typeface="Arial" panose="020B0604020202020204" pitchFamily="34" charset="0"/>
                <a:cs typeface="Arial" panose="020B0604020202020204" pitchFamily="34" charset="0"/>
              </a:rPr>
              <a:t>Didwaniya</a:t>
            </a:r>
            <a:r>
              <a:rPr lang="en-GB" sz="1600" dirty="0">
                <a:latin typeface="Arial" panose="020B0604020202020204" pitchFamily="34" charset="0"/>
                <a:cs typeface="Arial" panose="020B0604020202020204" pitchFamily="34" charset="0"/>
              </a:rPr>
              <a:t>, N.  et al (2014) , concept and  definition for actively dying end of life, terminally ill, terminal care, A systematic review , journal of pains and symptoms management , vol47;1 pp 77-89, https;//doi.org /1016/J. PAINSMMAN.</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Hyde, M &amp; Higgs, P. (2016) Ageing and globalisation, Bristol policy press.</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Hendry, M. Lewis , R. Hodgson, D. (2013) Why do we want the right to die ?A systematic  review of the international literature on views of patients , carers and the public  on assisted dying  palliative medicine, 27 (1) pp 13-26.</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JRF (2015) The cost and benefits of paying all the lowest -paid care homes workers in UK. Available at https/www, JRF. Org /report/care-homes/workers/UK/living /wage. Accessed November 2019.</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Joanna brigg institute (2019) JBI , Database of systematic reviews and implementation reports , vol 17-issue 5 , pp 682-753, </a:t>
            </a:r>
            <a:r>
              <a:rPr lang="en-GB" sz="1600" dirty="0" err="1">
                <a:latin typeface="Arial" panose="020B0604020202020204" pitchFamily="34" charset="0"/>
                <a:cs typeface="Arial" panose="020B0604020202020204" pitchFamily="34" charset="0"/>
              </a:rPr>
              <a:t>doi</a:t>
            </a:r>
            <a:r>
              <a:rPr lang="en-GB" sz="1600" dirty="0">
                <a:latin typeface="Arial" panose="020B0604020202020204" pitchFamily="34" charset="0"/>
                <a:cs typeface="Arial" panose="020B0604020202020204" pitchFamily="34" charset="0"/>
              </a:rPr>
              <a:t> ; 10;11124/ JBISRIR-2017-003818.</a:t>
            </a:r>
          </a:p>
          <a:p>
            <a:pPr>
              <a:buFont typeface="Arial" panose="020B0604020202020204" pitchFamily="34" charset="0"/>
              <a:buChar char="•"/>
            </a:pPr>
            <a:r>
              <a:rPr lang="en-GB" sz="1600" dirty="0" err="1">
                <a:latin typeface="Arial" panose="020B0604020202020204" pitchFamily="34" charset="0"/>
                <a:cs typeface="Arial" panose="020B0604020202020204" pitchFamily="34" charset="0"/>
              </a:rPr>
              <a:t>Kamm</a:t>
            </a:r>
            <a:r>
              <a:rPr lang="en-GB" sz="1600" dirty="0">
                <a:latin typeface="Arial" panose="020B0604020202020204" pitchFamily="34" charset="0"/>
                <a:cs typeface="Arial" panose="020B0604020202020204" pitchFamily="34" charset="0"/>
              </a:rPr>
              <a:t> , F. m. (2020) Almost over,; ageing, dying , dead. </a:t>
            </a:r>
            <a:r>
              <a:rPr lang="en-GB" sz="1600" dirty="0" err="1">
                <a:latin typeface="Arial" panose="020B0604020202020204" pitchFamily="34" charset="0"/>
                <a:cs typeface="Arial" panose="020B0604020202020204" pitchFamily="34" charset="0"/>
              </a:rPr>
              <a:t>Newyork</a:t>
            </a:r>
            <a:r>
              <a:rPr lang="en-GB" sz="1600" dirty="0">
                <a:latin typeface="Arial" panose="020B0604020202020204" pitchFamily="34" charset="0"/>
                <a:cs typeface="Arial" panose="020B0604020202020204" pitchFamily="34" charset="0"/>
              </a:rPr>
              <a:t> ; Oxford university post. .Available at http// </a:t>
            </a:r>
            <a:r>
              <a:rPr lang="en-GB" sz="1600" dirty="0" err="1">
                <a:latin typeface="Arial" panose="020B0604020202020204" pitchFamily="34" charset="0"/>
                <a:cs typeface="Arial" panose="020B0604020202020204" pitchFamily="34" charset="0"/>
              </a:rPr>
              <a:t>doi</a:t>
            </a:r>
            <a:r>
              <a:rPr lang="en-GB" sz="1600" dirty="0">
                <a:latin typeface="Arial" panose="020B0604020202020204" pitchFamily="34" charset="0"/>
                <a:cs typeface="Arial" panose="020B0604020202020204" pitchFamily="34" charset="0"/>
              </a:rPr>
              <a:t> org /10;1093/0s0/9780190097158,001,0001.</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Kubler- Ross, E.( 1969) Five stages on dyeing , </a:t>
            </a:r>
            <a:r>
              <a:rPr lang="en-GB" sz="1600" dirty="0" err="1">
                <a:latin typeface="Arial" panose="020B0604020202020204" pitchFamily="34" charset="0"/>
                <a:cs typeface="Arial" panose="020B0604020202020204" pitchFamily="34" charset="0"/>
              </a:rPr>
              <a:t>Newyork</a:t>
            </a:r>
            <a:r>
              <a:rPr lang="en-GB" sz="1600" dirty="0">
                <a:latin typeface="Arial" panose="020B0604020202020204" pitchFamily="34" charset="0"/>
                <a:cs typeface="Arial" panose="020B0604020202020204" pitchFamily="34" charset="0"/>
              </a:rPr>
              <a:t>  Macmillan company.</a:t>
            </a:r>
          </a:p>
          <a:p>
            <a:pPr>
              <a:buFont typeface="Arial" panose="020B0604020202020204" pitchFamily="34" charset="0"/>
              <a:buChar char="•"/>
            </a:pPr>
            <a:r>
              <a:rPr lang="en-GB" sz="1600" dirty="0" err="1">
                <a:latin typeface="Arial" panose="020B0604020202020204" pitchFamily="34" charset="0"/>
                <a:cs typeface="Arial" panose="020B0604020202020204" pitchFamily="34" charset="0"/>
              </a:rPr>
              <a:t>Kyriazis</a:t>
            </a:r>
            <a:r>
              <a:rPr lang="en-GB" sz="1600" dirty="0">
                <a:latin typeface="Arial" panose="020B0604020202020204" pitchFamily="34" charset="0"/>
                <a:cs typeface="Arial" panose="020B0604020202020204" pitchFamily="34" charset="0"/>
              </a:rPr>
              <a:t>, M. (2020) Ageing </a:t>
            </a:r>
            <a:r>
              <a:rPr lang="en-GB" sz="1600" dirty="0" err="1">
                <a:latin typeface="Arial" panose="020B0604020202020204" pitchFamily="34" charset="0"/>
                <a:cs typeface="Arial" panose="020B0604020202020204" pitchFamily="34" charset="0"/>
              </a:rPr>
              <a:t>throuhout</a:t>
            </a:r>
            <a:r>
              <a:rPr lang="en-GB" sz="1600" dirty="0">
                <a:latin typeface="Arial" panose="020B0604020202020204" pitchFamily="34" charset="0"/>
                <a:cs typeface="Arial" panose="020B0604020202020204" pitchFamily="34" charset="0"/>
              </a:rPr>
              <a:t> history, the evolution of human lifespan. Journal of molecular evolution, 88 (1) pp 57-65 .Available at http//doi.org;10.1007/s00239-019-09896-2.</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Logan, P. A. Horne, J .C. , Gladman, J.R.F. et al (2021) Multi factorial  falls, prevention programme compared with usual care in UK care homes for older people, centre cluster randomised control trial with economic evaluation. BMJ(online) 375, pp 066991-066991. Available at https/doi.org/10;1136/ BMJ.</a:t>
            </a:r>
          </a:p>
        </p:txBody>
      </p:sp>
      <p:sp>
        <p:nvSpPr>
          <p:cNvPr id="4" name="Slide Number Placeholder 3">
            <a:extLst>
              <a:ext uri="{FF2B5EF4-FFF2-40B4-BE49-F238E27FC236}">
                <a16:creationId xmlns:a16="http://schemas.microsoft.com/office/drawing/2014/main" id="{E51F0132-5720-D372-E929-B545F5F5300F}"/>
              </a:ext>
            </a:extLst>
          </p:cNvPr>
          <p:cNvSpPr>
            <a:spLocks noGrp="1"/>
          </p:cNvSpPr>
          <p:nvPr>
            <p:ph type="sldNum" sz="quarter" idx="12"/>
          </p:nvPr>
        </p:nvSpPr>
        <p:spPr>
          <a:xfrm>
            <a:off x="8542537" y="6203265"/>
            <a:ext cx="683339" cy="365125"/>
          </a:xfrm>
        </p:spPr>
        <p:txBody>
          <a:bodyPr/>
          <a:lstStyle/>
          <a:p>
            <a:fld id="{330EA680-D336-4FF7-8B7A-9848BB0A1C32}" type="slidenum">
              <a:rPr lang="en-GB" sz="2000" b="1" smtClean="0">
                <a:latin typeface="Arial" panose="020B0604020202020204" pitchFamily="34" charset="0"/>
                <a:cs typeface="Arial" panose="020B0604020202020204" pitchFamily="34" charset="0"/>
              </a:rPr>
              <a:t>14</a:t>
            </a:fld>
            <a:endParaRPr lang="en-GB"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308861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910296F-2DF8-8245-166C-7EC21F135218}"/>
              </a:ext>
            </a:extLst>
          </p:cNvPr>
          <p:cNvSpPr>
            <a:spLocks noGrp="1"/>
          </p:cNvSpPr>
          <p:nvPr>
            <p:ph idx="1"/>
          </p:nvPr>
        </p:nvSpPr>
        <p:spPr>
          <a:xfrm>
            <a:off x="167194" y="0"/>
            <a:ext cx="9265563" cy="6851253"/>
          </a:xfrm>
        </p:spPr>
        <p:txBody>
          <a:bodyPr>
            <a:normAutofit fontScale="85000" lnSpcReduction="10000"/>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Manck, E.E (2022) An operational  definition of end of  life, healthcare; A complex and subjective construct, OMEGA. Journal of death and dying, https;//</a:t>
            </a:r>
            <a:r>
              <a:rPr lang="en-GB" dirty="0" err="1">
                <a:latin typeface="Arial" panose="020B0604020202020204" pitchFamily="34" charset="0"/>
                <a:cs typeface="Arial" panose="020B0604020202020204" pitchFamily="34" charset="0"/>
              </a:rPr>
              <a:t>doi</a:t>
            </a:r>
            <a:r>
              <a:rPr lang="en-GB" dirty="0">
                <a:latin typeface="Arial" panose="020B0604020202020204" pitchFamily="34" charset="0"/>
                <a:cs typeface="Arial" panose="020B0604020202020204" pitchFamily="34" charset="0"/>
              </a:rPr>
              <a:t> .org /10;11;77/003228221086052.</a:t>
            </a:r>
          </a:p>
          <a:p>
            <a:pPr>
              <a:buFont typeface="Arial" panose="020B0604020202020204" pitchFamily="34" charset="0"/>
              <a:buChar char="•"/>
            </a:pPr>
            <a:r>
              <a:rPr lang="en-GB" dirty="0">
                <a:latin typeface="Arial" panose="020B0604020202020204" pitchFamily="34" charset="0"/>
                <a:cs typeface="Arial" panose="020B0604020202020204" pitchFamily="34" charset="0"/>
              </a:rPr>
              <a:t>MY Homelife (2016) Best practise theme. Available at http//</a:t>
            </a:r>
            <a:r>
              <a:rPr lang="en-GB" dirty="0" err="1">
                <a:latin typeface="Arial" panose="020B0604020202020204" pitchFamily="34" charset="0"/>
                <a:cs typeface="Arial" panose="020B0604020202020204" pitchFamily="34" charset="0"/>
              </a:rPr>
              <a:t>My.Homelife.org,UK</a:t>
            </a:r>
            <a:r>
              <a:rPr lang="en-GB" dirty="0">
                <a:latin typeface="Arial" panose="020B0604020202020204" pitchFamily="34" charset="0"/>
                <a:cs typeface="Arial" panose="020B0604020202020204" pitchFamily="34" charset="0"/>
              </a:rPr>
              <a:t>/good practice /8/best/ practice/ theme. Accessed January 2018.</a:t>
            </a:r>
          </a:p>
          <a:p>
            <a:pPr>
              <a:buFont typeface="Arial" panose="020B0604020202020204" pitchFamily="34" charset="0"/>
              <a:buChar char="•"/>
            </a:pPr>
            <a:r>
              <a:rPr lang="en-GB" dirty="0">
                <a:latin typeface="Arial" panose="020B0604020202020204" pitchFamily="34" charset="0"/>
                <a:cs typeface="Arial" panose="020B0604020202020204" pitchFamily="34" charset="0"/>
              </a:rPr>
              <a:t>Marie- Curie (2023) What is a death doula, Available at https/www . Marie- Curie org. UK/ Talk about / Articles, / What is a death Doula?/288358. Accessed 23 January 2023</a:t>
            </a:r>
          </a:p>
          <a:p>
            <a:pPr>
              <a:buFont typeface="Arial" panose="020B0604020202020204" pitchFamily="34" charset="0"/>
              <a:buChar char="•"/>
            </a:pPr>
            <a:r>
              <a:rPr lang="en-GB" dirty="0">
                <a:latin typeface="Arial" panose="020B0604020202020204" pitchFamily="34" charset="0"/>
                <a:cs typeface="Arial" panose="020B0604020202020204" pitchFamily="34" charset="0"/>
              </a:rPr>
              <a:t>NHS ( 2017a) Mental health in older people, A practice primer available at https; www.England.NHS.UK/wp-content/uploads/ practise –primer PDF. Accessed 20 January 2022.</a:t>
            </a:r>
          </a:p>
          <a:p>
            <a:pPr>
              <a:buFont typeface="Arial" panose="020B0604020202020204" pitchFamily="34" charset="0"/>
              <a:buChar char="•"/>
            </a:pPr>
            <a:r>
              <a:rPr lang="en-GB" dirty="0">
                <a:latin typeface="Arial" panose="020B0604020202020204" pitchFamily="34" charset="0"/>
                <a:cs typeface="Arial" panose="020B0604020202020204" pitchFamily="34" charset="0"/>
              </a:rPr>
              <a:t>NHS (2017b) Mental health in older people . A practice primer available at https; www.England,NHS,UK/wp-content/uploads/practice-primer, PDF, Accessed 20 January 2022</a:t>
            </a:r>
          </a:p>
          <a:p>
            <a:pPr>
              <a:buFont typeface="Arial" panose="020B0604020202020204" pitchFamily="34" charset="0"/>
              <a:buChar char="•"/>
            </a:pPr>
            <a:r>
              <a:rPr lang="en-GB" dirty="0">
                <a:latin typeface="Arial" panose="020B0604020202020204" pitchFamily="34" charset="0"/>
                <a:cs typeface="Arial" panose="020B0604020202020204" pitchFamily="34" charset="0"/>
              </a:rPr>
              <a:t>Renz ,M. </a:t>
            </a:r>
            <a:r>
              <a:rPr lang="en-GB" dirty="0" err="1">
                <a:latin typeface="Arial" panose="020B0604020202020204" pitchFamily="34" charset="0"/>
                <a:cs typeface="Arial" panose="020B0604020202020204" pitchFamily="34" charset="0"/>
              </a:rPr>
              <a:t>Kyburg</a:t>
            </a:r>
            <a:r>
              <a:rPr lang="en-GB" dirty="0">
                <a:latin typeface="Arial" panose="020B0604020202020204" pitchFamily="34" charset="0"/>
                <a:cs typeface="Arial" panose="020B0604020202020204" pitchFamily="34" charset="0"/>
              </a:rPr>
              <a:t> ,M and  Peck , J. (2015) Dying , A transition , translated by M .</a:t>
            </a:r>
            <a:r>
              <a:rPr lang="en-GB" dirty="0" err="1">
                <a:latin typeface="Arial" panose="020B0604020202020204" pitchFamily="34" charset="0"/>
                <a:cs typeface="Arial" panose="020B0604020202020204" pitchFamily="34" charset="0"/>
              </a:rPr>
              <a:t>Kyburg</a:t>
            </a:r>
            <a:r>
              <a:rPr lang="en-GB" dirty="0">
                <a:latin typeface="Arial" panose="020B0604020202020204" pitchFamily="34" charset="0"/>
                <a:cs typeface="Arial" panose="020B0604020202020204" pitchFamily="34" charset="0"/>
              </a:rPr>
              <a:t>  and J. Peck . </a:t>
            </a:r>
            <a:r>
              <a:rPr lang="en-GB" dirty="0" err="1">
                <a:latin typeface="Arial" panose="020B0604020202020204" pitchFamily="34" charset="0"/>
                <a:cs typeface="Arial" panose="020B0604020202020204" pitchFamily="34" charset="0"/>
              </a:rPr>
              <a:t>Newyork</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Newyork</a:t>
            </a:r>
            <a:r>
              <a:rPr lang="en-GB" dirty="0">
                <a:latin typeface="Arial" panose="020B0604020202020204" pitchFamily="34" charset="0"/>
                <a:cs typeface="Arial" panose="020B0604020202020204" pitchFamily="34" charset="0"/>
              </a:rPr>
              <a:t> Colombia press, Available at https;/doi.org/10.7312/renz17088.</a:t>
            </a:r>
          </a:p>
          <a:p>
            <a:pPr>
              <a:buFont typeface="Arial" panose="020B0604020202020204" pitchFamily="34" charset="0"/>
              <a:buChar char="•"/>
            </a:pPr>
            <a:r>
              <a:rPr lang="en-GB" dirty="0">
                <a:latin typeface="Arial" panose="020B0604020202020204" pitchFamily="34" charset="0"/>
                <a:cs typeface="Arial" panose="020B0604020202020204" pitchFamily="34" charset="0"/>
              </a:rPr>
              <a:t>Stroebe, M. </a:t>
            </a:r>
            <a:r>
              <a:rPr lang="en-GB" dirty="0" err="1">
                <a:latin typeface="Arial" panose="020B0604020202020204" pitchFamily="34" charset="0"/>
                <a:cs typeface="Arial" panose="020B0604020202020204" pitchFamily="34" charset="0"/>
              </a:rPr>
              <a:t>Schut</a:t>
            </a:r>
            <a:r>
              <a:rPr lang="en-GB" dirty="0">
                <a:latin typeface="Arial" panose="020B0604020202020204" pitchFamily="34" charset="0"/>
                <a:cs typeface="Arial" panose="020B0604020202020204" pitchFamily="34" charset="0"/>
              </a:rPr>
              <a:t>, H. &amp; </a:t>
            </a:r>
            <a:r>
              <a:rPr lang="en-GB" dirty="0" err="1">
                <a:latin typeface="Arial" panose="020B0604020202020204" pitchFamily="34" charset="0"/>
                <a:cs typeface="Arial" panose="020B0604020202020204" pitchFamily="34" charset="0"/>
              </a:rPr>
              <a:t>Boemer</a:t>
            </a:r>
            <a:r>
              <a:rPr lang="en-GB" dirty="0">
                <a:latin typeface="Arial" panose="020B0604020202020204" pitchFamily="34" charset="0"/>
                <a:cs typeface="Arial" panose="020B0604020202020204" pitchFamily="34" charset="0"/>
              </a:rPr>
              <a:t>, K ( 2017) Cautioning health care professionals, bereaved persons are misguided through the  stages of grieve. Available at http//journal sage pub com /</a:t>
            </a:r>
            <a:r>
              <a:rPr lang="en-GB" dirty="0" err="1">
                <a:latin typeface="Arial" panose="020B0604020202020204" pitchFamily="34" charset="0"/>
                <a:cs typeface="Arial" panose="020B0604020202020204" pitchFamily="34" charset="0"/>
              </a:rPr>
              <a:t>doi</a:t>
            </a:r>
            <a:r>
              <a:rPr lang="en-GB" dirty="0">
                <a:latin typeface="Arial" panose="020B0604020202020204" pitchFamily="34" charset="0"/>
                <a:cs typeface="Arial" panose="020B0604020202020204" pitchFamily="34" charset="0"/>
              </a:rPr>
              <a:t>/full/10,1177/0030222817691870.Accessed 23 January 2023.</a:t>
            </a:r>
          </a:p>
          <a:p>
            <a:pPr>
              <a:buFont typeface="Arial" panose="020B0604020202020204" pitchFamily="34" charset="0"/>
              <a:buChar char="•"/>
            </a:pPr>
            <a:r>
              <a:rPr lang="en-GB" dirty="0">
                <a:latin typeface="Arial" panose="020B0604020202020204" pitchFamily="34" charset="0"/>
                <a:cs typeface="Arial" panose="020B0604020202020204" pitchFamily="34" charset="0"/>
              </a:rPr>
              <a:t>Schuklenk, U. Van-</a:t>
            </a:r>
            <a:r>
              <a:rPr lang="en-GB" dirty="0" err="1">
                <a:latin typeface="Arial" panose="020B0604020202020204" pitchFamily="34" charset="0"/>
                <a:cs typeface="Arial" panose="020B0604020202020204" pitchFamily="34" charset="0"/>
              </a:rPr>
              <a:t>Delden</a:t>
            </a:r>
            <a:r>
              <a:rPr lang="en-GB" dirty="0">
                <a:latin typeface="Arial" panose="020B0604020202020204" pitchFamily="34" charset="0"/>
                <a:cs typeface="Arial" panose="020B0604020202020204" pitchFamily="34" charset="0"/>
              </a:rPr>
              <a:t>, J. J . </a:t>
            </a:r>
            <a:r>
              <a:rPr lang="en-GB" dirty="0" err="1">
                <a:latin typeface="Arial" panose="020B0604020202020204" pitchFamily="34" charset="0"/>
                <a:cs typeface="Arial" panose="020B0604020202020204" pitchFamily="34" charset="0"/>
              </a:rPr>
              <a:t>Downie</a:t>
            </a:r>
            <a:r>
              <a:rPr lang="en-GB" dirty="0">
                <a:latin typeface="Arial" panose="020B0604020202020204" pitchFamily="34" charset="0"/>
                <a:cs typeface="Arial" panose="020B0604020202020204" pitchFamily="34" charset="0"/>
              </a:rPr>
              <a:t> , J . Et al  (2011) End of life decision making in Canada, the report by the royal society, expert panel on end of life decision making .</a:t>
            </a:r>
            <a:r>
              <a:rPr lang="en-GB" dirty="0" err="1">
                <a:latin typeface="Arial" panose="020B0604020202020204" pitchFamily="34" charset="0"/>
                <a:cs typeface="Arial" panose="020B0604020202020204" pitchFamily="34" charset="0"/>
              </a:rPr>
              <a:t>Bioethic</a:t>
            </a:r>
            <a:r>
              <a:rPr lang="en-GB" dirty="0">
                <a:latin typeface="Arial" panose="020B0604020202020204" pitchFamily="34" charset="0"/>
                <a:cs typeface="Arial" panose="020B0604020202020204" pitchFamily="34" charset="0"/>
              </a:rPr>
              <a:t> 25, pp1-73.</a:t>
            </a:r>
          </a:p>
          <a:p>
            <a:pPr>
              <a:buFont typeface="Arial" panose="020B0604020202020204" pitchFamily="34" charset="0"/>
              <a:buChar char="•"/>
            </a:pPr>
            <a:r>
              <a:rPr lang="en-GB" dirty="0">
                <a:latin typeface="Arial" panose="020B0604020202020204" pitchFamily="34" charset="0"/>
                <a:cs typeface="Arial" panose="020B0604020202020204" pitchFamily="34" charset="0"/>
              </a:rPr>
              <a:t>Thane , P. (2009) History and policy, Available  at http/www.history and policy org/Docs/thane social care PDF. Accessed 23 January 2023.</a:t>
            </a:r>
          </a:p>
          <a:p>
            <a:pPr>
              <a:buFont typeface="Arial" panose="020B0604020202020204" pitchFamily="34" charset="0"/>
              <a:buChar char="•"/>
            </a:pPr>
            <a:r>
              <a:rPr lang="en-GB" dirty="0">
                <a:latin typeface="Arial" panose="020B0604020202020204" pitchFamily="34" charset="0"/>
                <a:cs typeface="Arial" panose="020B0604020202020204" pitchFamily="34" charset="0"/>
              </a:rPr>
              <a:t>Wiles, J  .L . </a:t>
            </a:r>
            <a:r>
              <a:rPr lang="en-GB" dirty="0" err="1">
                <a:latin typeface="Arial" panose="020B0604020202020204" pitchFamily="34" charset="0"/>
                <a:cs typeface="Arial" panose="020B0604020202020204" pitchFamily="34" charset="0"/>
              </a:rPr>
              <a:t>Liebing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A.Guberman</a:t>
            </a:r>
            <a:r>
              <a:rPr lang="en-GB" dirty="0">
                <a:latin typeface="Arial" panose="020B0604020202020204" pitchFamily="34" charset="0"/>
                <a:cs typeface="Arial" panose="020B0604020202020204" pitchFamily="34" charset="0"/>
              </a:rPr>
              <a:t>, et al (2012) The meaning of ageing in place to older people. The gerontologist,52 (3) pp 357-366, https ;doi.org/10.1093/</a:t>
            </a:r>
            <a:r>
              <a:rPr lang="en-GB" dirty="0" err="1">
                <a:latin typeface="Arial" panose="020B0604020202020204" pitchFamily="34" charset="0"/>
                <a:cs typeface="Arial" panose="020B0604020202020204" pitchFamily="34" charset="0"/>
              </a:rPr>
              <a:t>geront</a:t>
            </a:r>
            <a:r>
              <a:rPr lang="en-GB" dirty="0">
                <a:latin typeface="Arial" panose="020B0604020202020204" pitchFamily="34" charset="0"/>
                <a:cs typeface="Arial" panose="020B0604020202020204" pitchFamily="34" charset="0"/>
              </a:rPr>
              <a:t>/gnr098.</a:t>
            </a:r>
          </a:p>
          <a:p>
            <a:pPr>
              <a:buFont typeface="Arial" panose="020B0604020202020204" pitchFamily="34" charset="0"/>
              <a:buChar char="•"/>
            </a:pPr>
            <a:r>
              <a:rPr lang="en-GB" dirty="0">
                <a:latin typeface="Arial" panose="020B0604020202020204" pitchFamily="34" charset="0"/>
                <a:cs typeface="Arial" panose="020B0604020202020204" pitchFamily="34" charset="0"/>
              </a:rPr>
              <a:t>World health organisation (2014) , Strengthening of palliative care as a component of integrated  treatment throughout life course , journal of pain and palliative care; </a:t>
            </a:r>
            <a:r>
              <a:rPr lang="en-GB" dirty="0" err="1">
                <a:latin typeface="Arial" panose="020B0604020202020204" pitchFamily="34" charset="0"/>
                <a:cs typeface="Arial" panose="020B0604020202020204" pitchFamily="34" charset="0"/>
              </a:rPr>
              <a:t>Pharmaco</a:t>
            </a:r>
            <a:r>
              <a:rPr lang="en-GB" dirty="0">
                <a:latin typeface="Arial" panose="020B0604020202020204" pitchFamily="34" charset="0"/>
                <a:cs typeface="Arial" panose="020B0604020202020204" pitchFamily="34" charset="0"/>
              </a:rPr>
              <a:t> therapy , 28 (2)  pp 130-134. Doi;10,103109/15360288</a:t>
            </a:r>
            <a:r>
              <a:rPr lang="en-GB" sz="1200" dirty="0">
                <a:latin typeface="Arial" panose="020B0604020202020204" pitchFamily="34" charset="0"/>
                <a:cs typeface="Arial" panose="020B0604020202020204" pitchFamily="34" charset="0"/>
              </a:rPr>
              <a:t>.</a:t>
            </a:r>
          </a:p>
          <a:p>
            <a:endParaRPr lang="en-GB" dirty="0"/>
          </a:p>
        </p:txBody>
      </p:sp>
      <p:sp>
        <p:nvSpPr>
          <p:cNvPr id="4" name="Slide Number Placeholder 3">
            <a:extLst>
              <a:ext uri="{FF2B5EF4-FFF2-40B4-BE49-F238E27FC236}">
                <a16:creationId xmlns:a16="http://schemas.microsoft.com/office/drawing/2014/main" id="{0DD85ABC-7E75-9C46-3ABA-E4636E4D5640}"/>
              </a:ext>
            </a:extLst>
          </p:cNvPr>
          <p:cNvSpPr>
            <a:spLocks noGrp="1"/>
          </p:cNvSpPr>
          <p:nvPr>
            <p:ph type="sldNum" sz="quarter" idx="12"/>
          </p:nvPr>
        </p:nvSpPr>
        <p:spPr/>
        <p:txBody>
          <a:bodyPr/>
          <a:lstStyle/>
          <a:p>
            <a:fld id="{330EA680-D336-4FF7-8B7A-9848BB0A1C32}" type="slidenum">
              <a:rPr lang="en-GB" sz="2000" b="1" smtClean="0">
                <a:latin typeface="Arial" panose="020B0604020202020204" pitchFamily="34" charset="0"/>
                <a:cs typeface="Arial" panose="020B0604020202020204" pitchFamily="34" charset="0"/>
              </a:rPr>
              <a:t>15</a:t>
            </a:fld>
            <a:endParaRPr lang="en-GB" sz="11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485942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B8F89F-0CDE-7A20-68FE-9CD159CAFDAB}"/>
              </a:ext>
            </a:extLst>
          </p:cNvPr>
          <p:cNvSpPr>
            <a:spLocks noGrp="1"/>
          </p:cNvSpPr>
          <p:nvPr>
            <p:ph idx="1"/>
          </p:nvPr>
        </p:nvSpPr>
        <p:spPr>
          <a:xfrm>
            <a:off x="1168223" y="2525714"/>
            <a:ext cx="8596668" cy="3880773"/>
          </a:xfrm>
        </p:spPr>
        <p:txBody>
          <a:bodyPr>
            <a:normAutofit/>
          </a:bodyPr>
          <a:lstStyle/>
          <a:p>
            <a:pPr marL="0" indent="0">
              <a:buNone/>
            </a:pPr>
            <a:r>
              <a:rPr lang="en-GB" sz="4400" dirty="0">
                <a:latin typeface="Arial" panose="020B0604020202020204" pitchFamily="34" charset="0"/>
                <a:cs typeface="Arial" panose="020B0604020202020204" pitchFamily="34" charset="0"/>
              </a:rPr>
              <a:t>THANK YOU FOR LISTENING </a:t>
            </a:r>
          </a:p>
        </p:txBody>
      </p:sp>
      <p:sp>
        <p:nvSpPr>
          <p:cNvPr id="4" name="Slide Number Placeholder 3">
            <a:extLst>
              <a:ext uri="{FF2B5EF4-FFF2-40B4-BE49-F238E27FC236}">
                <a16:creationId xmlns:a16="http://schemas.microsoft.com/office/drawing/2014/main" id="{AA6AC0F2-4378-6647-D8EA-DA4267C2A551}"/>
              </a:ext>
            </a:extLst>
          </p:cNvPr>
          <p:cNvSpPr>
            <a:spLocks noGrp="1"/>
          </p:cNvSpPr>
          <p:nvPr>
            <p:ph type="sldNum" sz="quarter" idx="12"/>
          </p:nvPr>
        </p:nvSpPr>
        <p:spPr/>
        <p:txBody>
          <a:bodyPr/>
          <a:lstStyle/>
          <a:p>
            <a:fld id="{330EA680-D336-4FF7-8B7A-9848BB0A1C32}" type="slidenum">
              <a:rPr lang="en-GB" smtClean="0"/>
              <a:t>16</a:t>
            </a:fld>
            <a:endParaRPr lang="en-GB"/>
          </a:p>
        </p:txBody>
      </p:sp>
    </p:spTree>
    <p:extLst>
      <p:ext uri="{BB962C8B-B14F-4D97-AF65-F5344CB8AC3E}">
        <p14:creationId xmlns:p14="http://schemas.microsoft.com/office/powerpoint/2010/main" val="289783668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59</TotalTime>
  <Words>3924</Words>
  <Application>Microsoft Office PowerPoint</Application>
  <PresentationFormat>Widescreen</PresentationFormat>
  <Paragraphs>148</Paragraphs>
  <Slides>16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Arial Nova</vt:lpstr>
      <vt:lpstr>Calibri</vt:lpstr>
      <vt:lpstr>Trebuchet MS</vt:lpstr>
      <vt:lpstr>Wingdings</vt:lpstr>
      <vt:lpstr>Wingdings 3</vt:lpstr>
      <vt:lpstr>Facet</vt:lpstr>
      <vt:lpstr>COMPONENT 1</vt:lpstr>
      <vt:lpstr>                      INTRODUCTION </vt:lpstr>
      <vt:lpstr>DEFINITIONS OF END OF LIFE AND PALLIATIVE CARE. </vt:lpstr>
      <vt:lpstr>SUPPORT AND CARE AVAILABLE IN DIFFERENT SECTORS</vt:lpstr>
      <vt:lpstr>GAPS. </vt:lpstr>
      <vt:lpstr>  LEGISLATION, POLICY AND THEORIES</vt:lpstr>
      <vt:lpstr>POLICIES </vt:lpstr>
      <vt:lpstr>THEORIES OF AGEING. </vt:lpstr>
      <vt:lpstr>PLANNING END OF LIFE</vt:lpstr>
      <vt:lpstr>WHAT IS EUTHANASIA? </vt:lpstr>
      <vt:lpstr>CONCLUSION </vt:lpstr>
      <vt:lpstr>RECOMMEDATION. </vt:lpstr>
      <vt:lpstr>REFERENCES.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Otison Ekunwe (1921110)</cp:lastModifiedBy>
  <cp:revision>6290</cp:revision>
  <dcterms:created xsi:type="dcterms:W3CDTF">2023-02-18T18:33:23Z</dcterms:created>
  <dcterms:modified xsi:type="dcterms:W3CDTF">2023-02-26T17:38:40Z</dcterms:modified>
</cp:coreProperties>
</file>