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Lst>
  <p:notesMasterIdLst>
    <p:notesMasterId r:id="rId8"/>
  </p:notesMasterIdLst>
  <p:sldIdLst>
    <p:sldId id="262"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54" d="100"/>
          <a:sy n="54" d="100"/>
        </p:scale>
        <p:origin x="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9C9B44-4CE2-4D0B-95D1-2072F62CDA9E}"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49153F07-B6D2-4A31-AA42-10374A14B82D}">
      <dgm:prSet/>
      <dgm:spPr/>
      <dgm:t>
        <a:bodyPr/>
        <a:lstStyle/>
        <a:p>
          <a:r>
            <a:rPr lang="en-GB"/>
            <a:t>Strategic analysis</a:t>
          </a:r>
          <a:endParaRPr lang="en-US"/>
        </a:p>
      </dgm:t>
    </dgm:pt>
    <dgm:pt modelId="{4EC3C82D-2981-4750-AEAA-C0FC29656733}" type="parTrans" cxnId="{5EC8B7C4-1DC1-414A-81BB-20D19D3CBC44}">
      <dgm:prSet/>
      <dgm:spPr/>
      <dgm:t>
        <a:bodyPr/>
        <a:lstStyle/>
        <a:p>
          <a:endParaRPr lang="en-US"/>
        </a:p>
      </dgm:t>
    </dgm:pt>
    <dgm:pt modelId="{5A1F8553-58CE-42F1-8B4F-08982F4ACC7A}" type="sibTrans" cxnId="{5EC8B7C4-1DC1-414A-81BB-20D19D3CBC44}">
      <dgm:prSet/>
      <dgm:spPr/>
      <dgm:t>
        <a:bodyPr/>
        <a:lstStyle/>
        <a:p>
          <a:endParaRPr lang="en-US"/>
        </a:p>
      </dgm:t>
    </dgm:pt>
    <dgm:pt modelId="{D7504891-DCD9-4D27-91AC-7F2FB4715A4F}">
      <dgm:prSet/>
      <dgm:spPr/>
      <dgm:t>
        <a:bodyPr/>
        <a:lstStyle/>
        <a:p>
          <a:r>
            <a:rPr lang="en-GB"/>
            <a:t>Strategy development</a:t>
          </a:r>
          <a:endParaRPr lang="en-US"/>
        </a:p>
      </dgm:t>
    </dgm:pt>
    <dgm:pt modelId="{75F752BE-3C2C-46B1-B296-1B15A5B61410}" type="parTrans" cxnId="{A9D1D1C4-AF03-40FC-98E8-98493247C362}">
      <dgm:prSet/>
      <dgm:spPr/>
      <dgm:t>
        <a:bodyPr/>
        <a:lstStyle/>
        <a:p>
          <a:endParaRPr lang="en-US"/>
        </a:p>
      </dgm:t>
    </dgm:pt>
    <dgm:pt modelId="{8CAD76E6-AA90-4591-8A11-FF2ACE74FA69}" type="sibTrans" cxnId="{A9D1D1C4-AF03-40FC-98E8-98493247C362}">
      <dgm:prSet/>
      <dgm:spPr/>
      <dgm:t>
        <a:bodyPr/>
        <a:lstStyle/>
        <a:p>
          <a:endParaRPr lang="en-US"/>
        </a:p>
      </dgm:t>
    </dgm:pt>
    <dgm:pt modelId="{7908FF42-3D0A-4222-A1ED-E44D0EF0898B}">
      <dgm:prSet/>
      <dgm:spPr/>
      <dgm:t>
        <a:bodyPr/>
        <a:lstStyle/>
        <a:p>
          <a:r>
            <a:rPr lang="en-GB"/>
            <a:t>Strategy implementation</a:t>
          </a:r>
          <a:endParaRPr lang="en-US"/>
        </a:p>
      </dgm:t>
    </dgm:pt>
    <dgm:pt modelId="{2AB2445C-07AB-42BB-831E-1F104AA5A30A}" type="parTrans" cxnId="{94C1979B-CA1E-4E00-AC29-959F5543FFCB}">
      <dgm:prSet/>
      <dgm:spPr/>
      <dgm:t>
        <a:bodyPr/>
        <a:lstStyle/>
        <a:p>
          <a:endParaRPr lang="en-US"/>
        </a:p>
      </dgm:t>
    </dgm:pt>
    <dgm:pt modelId="{E730C081-5040-44BB-A2B5-DA9B34D293AA}" type="sibTrans" cxnId="{94C1979B-CA1E-4E00-AC29-959F5543FFCB}">
      <dgm:prSet/>
      <dgm:spPr/>
      <dgm:t>
        <a:bodyPr/>
        <a:lstStyle/>
        <a:p>
          <a:endParaRPr lang="en-US"/>
        </a:p>
      </dgm:t>
    </dgm:pt>
    <dgm:pt modelId="{D877458E-D044-453A-8C42-59FBACFD9A04}" type="pres">
      <dgm:prSet presAssocID="{D59C9B44-4CE2-4D0B-95D1-2072F62CDA9E}" presName="root" presStyleCnt="0">
        <dgm:presLayoutVars>
          <dgm:dir/>
          <dgm:resizeHandles val="exact"/>
        </dgm:presLayoutVars>
      </dgm:prSet>
      <dgm:spPr/>
    </dgm:pt>
    <dgm:pt modelId="{6DCDF1EB-9FAE-4D92-9EF7-622F4AAE7B5B}" type="pres">
      <dgm:prSet presAssocID="{49153F07-B6D2-4A31-AA42-10374A14B82D}" presName="compNode" presStyleCnt="0"/>
      <dgm:spPr/>
    </dgm:pt>
    <dgm:pt modelId="{E23ADABC-34A7-426E-871C-D19914305712}" type="pres">
      <dgm:prSet presAssocID="{49153F07-B6D2-4A31-AA42-10374A14B82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2EC2EE15-9EF0-4246-973C-949CD822D07C}" type="pres">
      <dgm:prSet presAssocID="{49153F07-B6D2-4A31-AA42-10374A14B82D}" presName="spaceRect" presStyleCnt="0"/>
      <dgm:spPr/>
    </dgm:pt>
    <dgm:pt modelId="{478D0E1B-6C8B-4FE5-B9C4-20524FDC105F}" type="pres">
      <dgm:prSet presAssocID="{49153F07-B6D2-4A31-AA42-10374A14B82D}" presName="textRect" presStyleLbl="revTx" presStyleIdx="0" presStyleCnt="3">
        <dgm:presLayoutVars>
          <dgm:chMax val="1"/>
          <dgm:chPref val="1"/>
        </dgm:presLayoutVars>
      </dgm:prSet>
      <dgm:spPr/>
    </dgm:pt>
    <dgm:pt modelId="{B993BBE1-AE66-45BB-B17A-85728DB3AFD5}" type="pres">
      <dgm:prSet presAssocID="{5A1F8553-58CE-42F1-8B4F-08982F4ACC7A}" presName="sibTrans" presStyleCnt="0"/>
      <dgm:spPr/>
    </dgm:pt>
    <dgm:pt modelId="{FF7104C7-DB67-4CB3-962A-D73EDFE19C27}" type="pres">
      <dgm:prSet presAssocID="{D7504891-DCD9-4D27-91AC-7F2FB4715A4F}" presName="compNode" presStyleCnt="0"/>
      <dgm:spPr/>
    </dgm:pt>
    <dgm:pt modelId="{A8298985-3FA8-41A9-B2B2-F09396B0BC6D}" type="pres">
      <dgm:prSet presAssocID="{D7504891-DCD9-4D27-91AC-7F2FB4715A4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C7FB8A2C-5096-45B8-A5BF-0CD315E048F4}" type="pres">
      <dgm:prSet presAssocID="{D7504891-DCD9-4D27-91AC-7F2FB4715A4F}" presName="spaceRect" presStyleCnt="0"/>
      <dgm:spPr/>
    </dgm:pt>
    <dgm:pt modelId="{01A2ED4B-464D-4300-AD5E-A39DD1636755}" type="pres">
      <dgm:prSet presAssocID="{D7504891-DCD9-4D27-91AC-7F2FB4715A4F}" presName="textRect" presStyleLbl="revTx" presStyleIdx="1" presStyleCnt="3">
        <dgm:presLayoutVars>
          <dgm:chMax val="1"/>
          <dgm:chPref val="1"/>
        </dgm:presLayoutVars>
      </dgm:prSet>
      <dgm:spPr/>
    </dgm:pt>
    <dgm:pt modelId="{CAFE7C9F-3C95-4DD0-820F-6F7D4DE1030F}" type="pres">
      <dgm:prSet presAssocID="{8CAD76E6-AA90-4591-8A11-FF2ACE74FA69}" presName="sibTrans" presStyleCnt="0"/>
      <dgm:spPr/>
    </dgm:pt>
    <dgm:pt modelId="{4FB9AF79-2E15-4C64-8AFC-097693088480}" type="pres">
      <dgm:prSet presAssocID="{7908FF42-3D0A-4222-A1ED-E44D0EF0898B}" presName="compNode" presStyleCnt="0"/>
      <dgm:spPr/>
    </dgm:pt>
    <dgm:pt modelId="{F24C98C6-82C9-4020-BC4C-F0D4BEFE85BF}" type="pres">
      <dgm:prSet presAssocID="{7908FF42-3D0A-4222-A1ED-E44D0EF0898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A2ECF4F3-28D8-4069-B169-E1B7935CDD49}" type="pres">
      <dgm:prSet presAssocID="{7908FF42-3D0A-4222-A1ED-E44D0EF0898B}" presName="spaceRect" presStyleCnt="0"/>
      <dgm:spPr/>
    </dgm:pt>
    <dgm:pt modelId="{A54AC465-B02A-42E0-8F4E-B3F7E96D91F6}" type="pres">
      <dgm:prSet presAssocID="{7908FF42-3D0A-4222-A1ED-E44D0EF0898B}" presName="textRect" presStyleLbl="revTx" presStyleIdx="2" presStyleCnt="3">
        <dgm:presLayoutVars>
          <dgm:chMax val="1"/>
          <dgm:chPref val="1"/>
        </dgm:presLayoutVars>
      </dgm:prSet>
      <dgm:spPr/>
    </dgm:pt>
  </dgm:ptLst>
  <dgm:cxnLst>
    <dgm:cxn modelId="{B5F59A02-53BF-4A45-ADDD-35E589B7598D}" type="presOf" srcId="{D59C9B44-4CE2-4D0B-95D1-2072F62CDA9E}" destId="{D877458E-D044-453A-8C42-59FBACFD9A04}" srcOrd="0" destOrd="0" presId="urn:microsoft.com/office/officeart/2018/2/layout/IconLabelList"/>
    <dgm:cxn modelId="{9DF26684-091D-4828-8179-F9A4B62C87D1}" type="presOf" srcId="{D7504891-DCD9-4D27-91AC-7F2FB4715A4F}" destId="{01A2ED4B-464D-4300-AD5E-A39DD1636755}" srcOrd="0" destOrd="0" presId="urn:microsoft.com/office/officeart/2018/2/layout/IconLabelList"/>
    <dgm:cxn modelId="{9ABD129A-06D3-4692-B679-305A8C30F632}" type="presOf" srcId="{7908FF42-3D0A-4222-A1ED-E44D0EF0898B}" destId="{A54AC465-B02A-42E0-8F4E-B3F7E96D91F6}" srcOrd="0" destOrd="0" presId="urn:microsoft.com/office/officeart/2018/2/layout/IconLabelList"/>
    <dgm:cxn modelId="{94C1979B-CA1E-4E00-AC29-959F5543FFCB}" srcId="{D59C9B44-4CE2-4D0B-95D1-2072F62CDA9E}" destId="{7908FF42-3D0A-4222-A1ED-E44D0EF0898B}" srcOrd="2" destOrd="0" parTransId="{2AB2445C-07AB-42BB-831E-1F104AA5A30A}" sibTransId="{E730C081-5040-44BB-A2B5-DA9B34D293AA}"/>
    <dgm:cxn modelId="{5EC8B7C4-1DC1-414A-81BB-20D19D3CBC44}" srcId="{D59C9B44-4CE2-4D0B-95D1-2072F62CDA9E}" destId="{49153F07-B6D2-4A31-AA42-10374A14B82D}" srcOrd="0" destOrd="0" parTransId="{4EC3C82D-2981-4750-AEAA-C0FC29656733}" sibTransId="{5A1F8553-58CE-42F1-8B4F-08982F4ACC7A}"/>
    <dgm:cxn modelId="{A9D1D1C4-AF03-40FC-98E8-98493247C362}" srcId="{D59C9B44-4CE2-4D0B-95D1-2072F62CDA9E}" destId="{D7504891-DCD9-4D27-91AC-7F2FB4715A4F}" srcOrd="1" destOrd="0" parTransId="{75F752BE-3C2C-46B1-B296-1B15A5B61410}" sibTransId="{8CAD76E6-AA90-4591-8A11-FF2ACE74FA69}"/>
    <dgm:cxn modelId="{EA63A1F7-F3A7-4DC1-9107-BB042A845790}" type="presOf" srcId="{49153F07-B6D2-4A31-AA42-10374A14B82D}" destId="{478D0E1B-6C8B-4FE5-B9C4-20524FDC105F}" srcOrd="0" destOrd="0" presId="urn:microsoft.com/office/officeart/2018/2/layout/IconLabelList"/>
    <dgm:cxn modelId="{C45D75B2-576B-47B4-BF51-664637F5037E}" type="presParOf" srcId="{D877458E-D044-453A-8C42-59FBACFD9A04}" destId="{6DCDF1EB-9FAE-4D92-9EF7-622F4AAE7B5B}" srcOrd="0" destOrd="0" presId="urn:microsoft.com/office/officeart/2018/2/layout/IconLabelList"/>
    <dgm:cxn modelId="{23DB6DD5-5875-4A7C-B1F3-69630BB379E1}" type="presParOf" srcId="{6DCDF1EB-9FAE-4D92-9EF7-622F4AAE7B5B}" destId="{E23ADABC-34A7-426E-871C-D19914305712}" srcOrd="0" destOrd="0" presId="urn:microsoft.com/office/officeart/2018/2/layout/IconLabelList"/>
    <dgm:cxn modelId="{C91FA471-D5B2-4557-9C49-F85CF803032F}" type="presParOf" srcId="{6DCDF1EB-9FAE-4D92-9EF7-622F4AAE7B5B}" destId="{2EC2EE15-9EF0-4246-973C-949CD822D07C}" srcOrd="1" destOrd="0" presId="urn:microsoft.com/office/officeart/2018/2/layout/IconLabelList"/>
    <dgm:cxn modelId="{D396059C-CD9D-4CBB-85ED-5524FEC18785}" type="presParOf" srcId="{6DCDF1EB-9FAE-4D92-9EF7-622F4AAE7B5B}" destId="{478D0E1B-6C8B-4FE5-B9C4-20524FDC105F}" srcOrd="2" destOrd="0" presId="urn:microsoft.com/office/officeart/2018/2/layout/IconLabelList"/>
    <dgm:cxn modelId="{AB264F86-136E-4019-B089-3564D05A4FA3}" type="presParOf" srcId="{D877458E-D044-453A-8C42-59FBACFD9A04}" destId="{B993BBE1-AE66-45BB-B17A-85728DB3AFD5}" srcOrd="1" destOrd="0" presId="urn:microsoft.com/office/officeart/2018/2/layout/IconLabelList"/>
    <dgm:cxn modelId="{4CE97AB7-CD40-4ABA-B054-3AA7372D8A91}" type="presParOf" srcId="{D877458E-D044-453A-8C42-59FBACFD9A04}" destId="{FF7104C7-DB67-4CB3-962A-D73EDFE19C27}" srcOrd="2" destOrd="0" presId="urn:microsoft.com/office/officeart/2018/2/layout/IconLabelList"/>
    <dgm:cxn modelId="{3EA5EE19-90DF-4131-B6EE-D10BF3D8B95C}" type="presParOf" srcId="{FF7104C7-DB67-4CB3-962A-D73EDFE19C27}" destId="{A8298985-3FA8-41A9-B2B2-F09396B0BC6D}" srcOrd="0" destOrd="0" presId="urn:microsoft.com/office/officeart/2018/2/layout/IconLabelList"/>
    <dgm:cxn modelId="{0AD4EDAA-B97A-4F5D-9B01-04DA0B881FCB}" type="presParOf" srcId="{FF7104C7-DB67-4CB3-962A-D73EDFE19C27}" destId="{C7FB8A2C-5096-45B8-A5BF-0CD315E048F4}" srcOrd="1" destOrd="0" presId="urn:microsoft.com/office/officeart/2018/2/layout/IconLabelList"/>
    <dgm:cxn modelId="{8D7908A2-CE16-45D4-9273-25FE13EC205F}" type="presParOf" srcId="{FF7104C7-DB67-4CB3-962A-D73EDFE19C27}" destId="{01A2ED4B-464D-4300-AD5E-A39DD1636755}" srcOrd="2" destOrd="0" presId="urn:microsoft.com/office/officeart/2018/2/layout/IconLabelList"/>
    <dgm:cxn modelId="{F3CE9CEA-9D59-41E1-8F40-9C0C24307665}" type="presParOf" srcId="{D877458E-D044-453A-8C42-59FBACFD9A04}" destId="{CAFE7C9F-3C95-4DD0-820F-6F7D4DE1030F}" srcOrd="3" destOrd="0" presId="urn:microsoft.com/office/officeart/2018/2/layout/IconLabelList"/>
    <dgm:cxn modelId="{A838186E-64B5-4C55-8463-39097DFAD49B}" type="presParOf" srcId="{D877458E-D044-453A-8C42-59FBACFD9A04}" destId="{4FB9AF79-2E15-4C64-8AFC-097693088480}" srcOrd="4" destOrd="0" presId="urn:microsoft.com/office/officeart/2018/2/layout/IconLabelList"/>
    <dgm:cxn modelId="{E0DEA8DC-17F3-4F0C-973E-7BCDD32FC7A4}" type="presParOf" srcId="{4FB9AF79-2E15-4C64-8AFC-097693088480}" destId="{F24C98C6-82C9-4020-BC4C-F0D4BEFE85BF}" srcOrd="0" destOrd="0" presId="urn:microsoft.com/office/officeart/2018/2/layout/IconLabelList"/>
    <dgm:cxn modelId="{908C2849-6047-44E8-A371-55919D8D21A6}" type="presParOf" srcId="{4FB9AF79-2E15-4C64-8AFC-097693088480}" destId="{A2ECF4F3-28D8-4069-B169-E1B7935CDD49}" srcOrd="1" destOrd="0" presId="urn:microsoft.com/office/officeart/2018/2/layout/IconLabelList"/>
    <dgm:cxn modelId="{572B1D3E-FC6E-4EEF-B578-FA5C5C26DBCE}" type="presParOf" srcId="{4FB9AF79-2E15-4C64-8AFC-097693088480}" destId="{A54AC465-B02A-42E0-8F4E-B3F7E96D91F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82BA12-AB00-415A-8C25-0DFDA0B32965}" type="doc">
      <dgm:prSet loTypeId="urn:microsoft.com/office/officeart/2005/8/layout/vProcess5" loCatId="process" qsTypeId="urn:microsoft.com/office/officeart/2005/8/quickstyle/simple1" qsCatId="simple" csTypeId="urn:microsoft.com/office/officeart/2005/8/colors/accent6_2" csCatId="accent6" phldr="1"/>
      <dgm:spPr/>
      <dgm:t>
        <a:bodyPr/>
        <a:lstStyle/>
        <a:p>
          <a:endParaRPr lang="en-US"/>
        </a:p>
      </dgm:t>
    </dgm:pt>
    <dgm:pt modelId="{300B020E-F9E2-430F-ABAD-0AC878A7F1BE}">
      <dgm:prSet/>
      <dgm:spPr/>
      <dgm:t>
        <a:bodyPr/>
        <a:lstStyle/>
        <a:p>
          <a:r>
            <a:rPr lang="en-US" b="0" i="0" baseline="0" dirty="0"/>
            <a:t>Executive teams align </a:t>
          </a:r>
          <a:r>
            <a:rPr lang="en-US" b="0" i="0" baseline="0" dirty="0" err="1"/>
            <a:t>organisational</a:t>
          </a:r>
          <a:r>
            <a:rPr lang="en-US" b="0" i="0" baseline="0" dirty="0"/>
            <a:t> mission and objectives with external and internal contexts.</a:t>
          </a:r>
          <a:endParaRPr lang="en-US" dirty="0"/>
        </a:p>
      </dgm:t>
    </dgm:pt>
    <dgm:pt modelId="{01D2E012-3B99-409B-A892-0F2070E2380F}" type="parTrans" cxnId="{B791058F-6F7B-4D67-A667-1256275CEFEE}">
      <dgm:prSet/>
      <dgm:spPr/>
      <dgm:t>
        <a:bodyPr/>
        <a:lstStyle/>
        <a:p>
          <a:endParaRPr lang="en-US"/>
        </a:p>
      </dgm:t>
    </dgm:pt>
    <dgm:pt modelId="{7C914845-05E2-443A-953A-5E93EC629000}" type="sibTrans" cxnId="{B791058F-6F7B-4D67-A667-1256275CEFEE}">
      <dgm:prSet/>
      <dgm:spPr/>
      <dgm:t>
        <a:bodyPr/>
        <a:lstStyle/>
        <a:p>
          <a:endParaRPr lang="en-US"/>
        </a:p>
      </dgm:t>
    </dgm:pt>
    <dgm:pt modelId="{215F7AA0-5686-4755-B5BB-EAD5E2925EE9}">
      <dgm:prSet/>
      <dgm:spPr/>
      <dgm:t>
        <a:bodyPr/>
        <a:lstStyle/>
        <a:p>
          <a:r>
            <a:rPr lang="en-US" b="0" i="0" baseline="0"/>
            <a:t>Considerations include:</a:t>
          </a:r>
          <a:endParaRPr lang="en-US"/>
        </a:p>
      </dgm:t>
    </dgm:pt>
    <dgm:pt modelId="{84355A93-746A-4A80-B01C-FF46B8666310}" type="parTrans" cxnId="{D799AF0A-0488-4FC0-8936-82B0B2F880F9}">
      <dgm:prSet/>
      <dgm:spPr/>
      <dgm:t>
        <a:bodyPr/>
        <a:lstStyle/>
        <a:p>
          <a:endParaRPr lang="en-US"/>
        </a:p>
      </dgm:t>
    </dgm:pt>
    <dgm:pt modelId="{D539A2C3-24D8-4A03-9DC5-EDAFC1FE682B}" type="sibTrans" cxnId="{D799AF0A-0488-4FC0-8936-82B0B2F880F9}">
      <dgm:prSet/>
      <dgm:spPr/>
      <dgm:t>
        <a:bodyPr/>
        <a:lstStyle/>
        <a:p>
          <a:endParaRPr lang="en-US"/>
        </a:p>
      </dgm:t>
    </dgm:pt>
    <dgm:pt modelId="{8A0131D3-EC97-4F65-9D35-6E8118212379}">
      <dgm:prSet/>
      <dgm:spPr/>
      <dgm:t>
        <a:bodyPr/>
        <a:lstStyle/>
        <a:p>
          <a:r>
            <a:rPr lang="en-US" b="0" i="0" baseline="0" dirty="0"/>
            <a:t>Market trends, competitors, customers, economic environment</a:t>
          </a:r>
          <a:endParaRPr lang="en-US" dirty="0"/>
        </a:p>
      </dgm:t>
    </dgm:pt>
    <dgm:pt modelId="{AAB0E50E-C5E2-47EC-B202-DD5B69C9A9F3}" type="parTrans" cxnId="{A237209E-8461-40AC-9074-D97AFBED96D2}">
      <dgm:prSet/>
      <dgm:spPr/>
      <dgm:t>
        <a:bodyPr/>
        <a:lstStyle/>
        <a:p>
          <a:endParaRPr lang="en-US"/>
        </a:p>
      </dgm:t>
    </dgm:pt>
    <dgm:pt modelId="{D76F64B3-044B-4F5E-9D14-5D64EFE8121D}" type="sibTrans" cxnId="{A237209E-8461-40AC-9074-D97AFBED96D2}">
      <dgm:prSet/>
      <dgm:spPr/>
      <dgm:t>
        <a:bodyPr/>
        <a:lstStyle/>
        <a:p>
          <a:endParaRPr lang="en-US"/>
        </a:p>
      </dgm:t>
    </dgm:pt>
    <dgm:pt modelId="{771ED223-63ED-4715-86CF-EA044F0CE614}">
      <dgm:prSet/>
      <dgm:spPr/>
      <dgm:t>
        <a:bodyPr/>
        <a:lstStyle/>
        <a:p>
          <a:r>
            <a:rPr lang="en-US" b="0" i="0" baseline="0" dirty="0"/>
            <a:t>Internal resources: talent, finances, capabilities</a:t>
          </a:r>
          <a:endParaRPr lang="en-US" dirty="0"/>
        </a:p>
      </dgm:t>
    </dgm:pt>
    <dgm:pt modelId="{70B56C48-D48B-4F7D-AC94-84E3F28FB199}" type="parTrans" cxnId="{1A612307-8632-4DE0-A78C-547A6FC03E66}">
      <dgm:prSet/>
      <dgm:spPr/>
      <dgm:t>
        <a:bodyPr/>
        <a:lstStyle/>
        <a:p>
          <a:endParaRPr lang="en-US"/>
        </a:p>
      </dgm:t>
    </dgm:pt>
    <dgm:pt modelId="{FE0E7AD9-4FDB-4623-9DA2-48902A891991}" type="sibTrans" cxnId="{1A612307-8632-4DE0-A78C-547A6FC03E66}">
      <dgm:prSet/>
      <dgm:spPr/>
      <dgm:t>
        <a:bodyPr/>
        <a:lstStyle/>
        <a:p>
          <a:endParaRPr lang="en-US"/>
        </a:p>
      </dgm:t>
    </dgm:pt>
    <dgm:pt modelId="{FD25BB0A-5193-49FE-B569-D428B1D33C40}">
      <dgm:prSet/>
      <dgm:spPr/>
      <dgm:t>
        <a:bodyPr/>
        <a:lstStyle/>
        <a:p>
          <a:r>
            <a:rPr lang="en-US" b="0" i="0" baseline="0" dirty="0"/>
            <a:t>Involves data-driven analysis and informed projections, often supported by expert input.</a:t>
          </a:r>
          <a:endParaRPr lang="en-US" dirty="0"/>
        </a:p>
      </dgm:t>
    </dgm:pt>
    <dgm:pt modelId="{322B3E9C-DD2F-44E7-8372-B9EED1E58007}" type="parTrans" cxnId="{8A509690-0311-4442-9EE8-79C26D328298}">
      <dgm:prSet/>
      <dgm:spPr/>
      <dgm:t>
        <a:bodyPr/>
        <a:lstStyle/>
        <a:p>
          <a:endParaRPr lang="en-US"/>
        </a:p>
      </dgm:t>
    </dgm:pt>
    <dgm:pt modelId="{DAEF6E8F-5BF4-498C-AE4D-5E25071F80A1}" type="sibTrans" cxnId="{8A509690-0311-4442-9EE8-79C26D328298}">
      <dgm:prSet/>
      <dgm:spPr/>
      <dgm:t>
        <a:bodyPr/>
        <a:lstStyle/>
        <a:p>
          <a:endParaRPr lang="en-US"/>
        </a:p>
      </dgm:t>
    </dgm:pt>
    <dgm:pt modelId="{589976CD-676F-4848-94BC-1DAF1A20DC24}">
      <dgm:prSet/>
      <dgm:spPr/>
      <dgm:t>
        <a:bodyPr/>
        <a:lstStyle/>
        <a:p>
          <a:endParaRPr lang="en-US" dirty="0"/>
        </a:p>
      </dgm:t>
    </dgm:pt>
    <dgm:pt modelId="{2B9556E1-6A9F-446A-BD49-79DADB8899FB}" type="parTrans" cxnId="{193D74FA-E046-49A4-A70A-97EBD5319985}">
      <dgm:prSet/>
      <dgm:spPr/>
      <dgm:t>
        <a:bodyPr/>
        <a:lstStyle/>
        <a:p>
          <a:endParaRPr lang="en-US"/>
        </a:p>
      </dgm:t>
    </dgm:pt>
    <dgm:pt modelId="{F4059223-6791-41E3-8FD9-A8858F5A0C91}" type="sibTrans" cxnId="{193D74FA-E046-49A4-A70A-97EBD5319985}">
      <dgm:prSet/>
      <dgm:spPr/>
      <dgm:t>
        <a:bodyPr/>
        <a:lstStyle/>
        <a:p>
          <a:endParaRPr lang="en-US"/>
        </a:p>
      </dgm:t>
    </dgm:pt>
    <dgm:pt modelId="{C0F72E80-C514-4C03-B3BC-F5F9F2B2D928}">
      <dgm:prSet/>
      <dgm:spPr/>
      <dgm:t>
        <a:bodyPr/>
        <a:lstStyle/>
        <a:p>
          <a:endParaRPr lang="en-US" dirty="0"/>
        </a:p>
      </dgm:t>
    </dgm:pt>
    <dgm:pt modelId="{12C323CD-F600-4A9C-A8B9-82B888821502}" type="parTrans" cxnId="{D0766F42-1949-4E08-83ED-D329F7053217}">
      <dgm:prSet/>
      <dgm:spPr/>
      <dgm:t>
        <a:bodyPr/>
        <a:lstStyle/>
        <a:p>
          <a:endParaRPr lang="en-US"/>
        </a:p>
      </dgm:t>
    </dgm:pt>
    <dgm:pt modelId="{CCFB4F11-B25A-4034-B448-1A8E863D971D}" type="sibTrans" cxnId="{D0766F42-1949-4E08-83ED-D329F7053217}">
      <dgm:prSet/>
      <dgm:spPr/>
      <dgm:t>
        <a:bodyPr/>
        <a:lstStyle/>
        <a:p>
          <a:endParaRPr lang="en-US"/>
        </a:p>
      </dgm:t>
    </dgm:pt>
    <dgm:pt modelId="{1BBB1F2D-14F7-4610-AEDE-2B3BE8AB17F9}">
      <dgm:prSet/>
      <dgm:spPr/>
      <dgm:t>
        <a:bodyPr/>
        <a:lstStyle/>
        <a:p>
          <a:endParaRPr lang="en-US" dirty="0"/>
        </a:p>
      </dgm:t>
    </dgm:pt>
    <dgm:pt modelId="{9E5E3DD8-2F77-450D-BA65-69C26BAD602E}" type="parTrans" cxnId="{12DA4ED0-A230-43B9-9B59-354F3918CF5C}">
      <dgm:prSet/>
      <dgm:spPr/>
      <dgm:t>
        <a:bodyPr/>
        <a:lstStyle/>
        <a:p>
          <a:endParaRPr lang="en-US"/>
        </a:p>
      </dgm:t>
    </dgm:pt>
    <dgm:pt modelId="{551C5A62-60A4-47F0-B0DF-0164E02E019C}" type="sibTrans" cxnId="{12DA4ED0-A230-43B9-9B59-354F3918CF5C}">
      <dgm:prSet/>
      <dgm:spPr/>
      <dgm:t>
        <a:bodyPr/>
        <a:lstStyle/>
        <a:p>
          <a:endParaRPr lang="en-US"/>
        </a:p>
      </dgm:t>
    </dgm:pt>
    <dgm:pt modelId="{AE7E1D47-EABF-49E3-90E5-623B9A64CF07}">
      <dgm:prSet/>
      <dgm:spPr/>
      <dgm:t>
        <a:bodyPr/>
        <a:lstStyle/>
        <a:p>
          <a:endParaRPr lang="en-US" dirty="0"/>
        </a:p>
      </dgm:t>
    </dgm:pt>
    <dgm:pt modelId="{D9C03193-7E78-426E-AB16-39E868557EBD}" type="parTrans" cxnId="{8917488B-CF82-436E-B6C5-AEDB05966C2F}">
      <dgm:prSet/>
      <dgm:spPr/>
      <dgm:t>
        <a:bodyPr/>
        <a:lstStyle/>
        <a:p>
          <a:endParaRPr lang="en-US"/>
        </a:p>
      </dgm:t>
    </dgm:pt>
    <dgm:pt modelId="{39D2BABC-0E5B-446A-88DC-AE37F2E9974E}" type="sibTrans" cxnId="{8917488B-CF82-436E-B6C5-AEDB05966C2F}">
      <dgm:prSet/>
      <dgm:spPr/>
      <dgm:t>
        <a:bodyPr/>
        <a:lstStyle/>
        <a:p>
          <a:endParaRPr lang="en-US"/>
        </a:p>
      </dgm:t>
    </dgm:pt>
    <dgm:pt modelId="{5C3D0D23-F5A8-40FE-BFB2-6054685DADB5}" type="pres">
      <dgm:prSet presAssocID="{D782BA12-AB00-415A-8C25-0DFDA0B32965}" presName="outerComposite" presStyleCnt="0">
        <dgm:presLayoutVars>
          <dgm:chMax val="5"/>
          <dgm:dir/>
          <dgm:resizeHandles val="exact"/>
        </dgm:presLayoutVars>
      </dgm:prSet>
      <dgm:spPr/>
    </dgm:pt>
    <dgm:pt modelId="{FE74AD36-017E-4A8F-B02C-B87EC1A3C3B6}" type="pres">
      <dgm:prSet presAssocID="{D782BA12-AB00-415A-8C25-0DFDA0B32965}" presName="dummyMaxCanvas" presStyleCnt="0">
        <dgm:presLayoutVars/>
      </dgm:prSet>
      <dgm:spPr/>
    </dgm:pt>
    <dgm:pt modelId="{3CF9E608-E784-45F2-AC25-6F311EE76498}" type="pres">
      <dgm:prSet presAssocID="{D782BA12-AB00-415A-8C25-0DFDA0B32965}" presName="FiveNodes_1" presStyleLbl="node1" presStyleIdx="0" presStyleCnt="5">
        <dgm:presLayoutVars>
          <dgm:bulletEnabled val="1"/>
        </dgm:presLayoutVars>
      </dgm:prSet>
      <dgm:spPr/>
    </dgm:pt>
    <dgm:pt modelId="{81393C2A-3B06-4F75-AB7C-6D961A53ACFC}" type="pres">
      <dgm:prSet presAssocID="{D782BA12-AB00-415A-8C25-0DFDA0B32965}" presName="FiveNodes_2" presStyleLbl="node1" presStyleIdx="1" presStyleCnt="5">
        <dgm:presLayoutVars>
          <dgm:bulletEnabled val="1"/>
        </dgm:presLayoutVars>
      </dgm:prSet>
      <dgm:spPr/>
    </dgm:pt>
    <dgm:pt modelId="{A9FE4A0F-313B-4243-A476-5914210E699F}" type="pres">
      <dgm:prSet presAssocID="{D782BA12-AB00-415A-8C25-0DFDA0B32965}" presName="FiveNodes_3" presStyleLbl="node1" presStyleIdx="2" presStyleCnt="5">
        <dgm:presLayoutVars>
          <dgm:bulletEnabled val="1"/>
        </dgm:presLayoutVars>
      </dgm:prSet>
      <dgm:spPr/>
    </dgm:pt>
    <dgm:pt modelId="{1FB7B653-010A-43D4-9079-8904F8F79D85}" type="pres">
      <dgm:prSet presAssocID="{D782BA12-AB00-415A-8C25-0DFDA0B32965}" presName="FiveNodes_4" presStyleLbl="node1" presStyleIdx="3" presStyleCnt="5">
        <dgm:presLayoutVars>
          <dgm:bulletEnabled val="1"/>
        </dgm:presLayoutVars>
      </dgm:prSet>
      <dgm:spPr/>
    </dgm:pt>
    <dgm:pt modelId="{5EAB55CE-43D6-4C8B-956C-E57D20A583BC}" type="pres">
      <dgm:prSet presAssocID="{D782BA12-AB00-415A-8C25-0DFDA0B32965}" presName="FiveNodes_5" presStyleLbl="node1" presStyleIdx="4" presStyleCnt="5">
        <dgm:presLayoutVars>
          <dgm:bulletEnabled val="1"/>
        </dgm:presLayoutVars>
      </dgm:prSet>
      <dgm:spPr/>
    </dgm:pt>
    <dgm:pt modelId="{D7C7B7FA-3525-4C8B-AB70-277C26784A94}" type="pres">
      <dgm:prSet presAssocID="{D782BA12-AB00-415A-8C25-0DFDA0B32965}" presName="FiveConn_1-2" presStyleLbl="fgAccFollowNode1" presStyleIdx="0" presStyleCnt="4">
        <dgm:presLayoutVars>
          <dgm:bulletEnabled val="1"/>
        </dgm:presLayoutVars>
      </dgm:prSet>
      <dgm:spPr/>
    </dgm:pt>
    <dgm:pt modelId="{05C42444-CEDE-407B-A867-205645091956}" type="pres">
      <dgm:prSet presAssocID="{D782BA12-AB00-415A-8C25-0DFDA0B32965}" presName="FiveConn_2-3" presStyleLbl="fgAccFollowNode1" presStyleIdx="1" presStyleCnt="4">
        <dgm:presLayoutVars>
          <dgm:bulletEnabled val="1"/>
        </dgm:presLayoutVars>
      </dgm:prSet>
      <dgm:spPr/>
    </dgm:pt>
    <dgm:pt modelId="{61B25964-4389-440B-9158-DAFC81EBF3E0}" type="pres">
      <dgm:prSet presAssocID="{D782BA12-AB00-415A-8C25-0DFDA0B32965}" presName="FiveConn_3-4" presStyleLbl="fgAccFollowNode1" presStyleIdx="2" presStyleCnt="4">
        <dgm:presLayoutVars>
          <dgm:bulletEnabled val="1"/>
        </dgm:presLayoutVars>
      </dgm:prSet>
      <dgm:spPr/>
    </dgm:pt>
    <dgm:pt modelId="{E68FACC2-C2D3-462B-9884-15FED5E7247B}" type="pres">
      <dgm:prSet presAssocID="{D782BA12-AB00-415A-8C25-0DFDA0B32965}" presName="FiveConn_4-5" presStyleLbl="fgAccFollowNode1" presStyleIdx="3" presStyleCnt="4">
        <dgm:presLayoutVars>
          <dgm:bulletEnabled val="1"/>
        </dgm:presLayoutVars>
      </dgm:prSet>
      <dgm:spPr/>
    </dgm:pt>
    <dgm:pt modelId="{C272F790-3CEA-4132-A47C-A56A87D01C01}" type="pres">
      <dgm:prSet presAssocID="{D782BA12-AB00-415A-8C25-0DFDA0B32965}" presName="FiveNodes_1_text" presStyleLbl="node1" presStyleIdx="4" presStyleCnt="5">
        <dgm:presLayoutVars>
          <dgm:bulletEnabled val="1"/>
        </dgm:presLayoutVars>
      </dgm:prSet>
      <dgm:spPr/>
    </dgm:pt>
    <dgm:pt modelId="{8AC34882-6F26-4A38-9730-33491B156FAF}" type="pres">
      <dgm:prSet presAssocID="{D782BA12-AB00-415A-8C25-0DFDA0B32965}" presName="FiveNodes_2_text" presStyleLbl="node1" presStyleIdx="4" presStyleCnt="5">
        <dgm:presLayoutVars>
          <dgm:bulletEnabled val="1"/>
        </dgm:presLayoutVars>
      </dgm:prSet>
      <dgm:spPr/>
    </dgm:pt>
    <dgm:pt modelId="{4A731B09-7D08-4130-BF9E-3F2428EB2CCC}" type="pres">
      <dgm:prSet presAssocID="{D782BA12-AB00-415A-8C25-0DFDA0B32965}" presName="FiveNodes_3_text" presStyleLbl="node1" presStyleIdx="4" presStyleCnt="5">
        <dgm:presLayoutVars>
          <dgm:bulletEnabled val="1"/>
        </dgm:presLayoutVars>
      </dgm:prSet>
      <dgm:spPr/>
    </dgm:pt>
    <dgm:pt modelId="{FCDEED66-4FB7-46A9-BE52-859E2D9C016D}" type="pres">
      <dgm:prSet presAssocID="{D782BA12-AB00-415A-8C25-0DFDA0B32965}" presName="FiveNodes_4_text" presStyleLbl="node1" presStyleIdx="4" presStyleCnt="5">
        <dgm:presLayoutVars>
          <dgm:bulletEnabled val="1"/>
        </dgm:presLayoutVars>
      </dgm:prSet>
      <dgm:spPr/>
    </dgm:pt>
    <dgm:pt modelId="{9F4BD218-8D97-4E92-BCF9-1FC2DA4913A7}" type="pres">
      <dgm:prSet presAssocID="{D782BA12-AB00-415A-8C25-0DFDA0B32965}" presName="FiveNodes_5_text" presStyleLbl="node1" presStyleIdx="4" presStyleCnt="5">
        <dgm:presLayoutVars>
          <dgm:bulletEnabled val="1"/>
        </dgm:presLayoutVars>
      </dgm:prSet>
      <dgm:spPr/>
    </dgm:pt>
  </dgm:ptLst>
  <dgm:cxnLst>
    <dgm:cxn modelId="{1A612307-8632-4DE0-A78C-547A6FC03E66}" srcId="{D782BA12-AB00-415A-8C25-0DFDA0B32965}" destId="{771ED223-63ED-4715-86CF-EA044F0CE614}" srcOrd="3" destOrd="0" parTransId="{70B56C48-D48B-4F7D-AC94-84E3F28FB199}" sibTransId="{FE0E7AD9-4FDB-4623-9DA2-48902A891991}"/>
    <dgm:cxn modelId="{66B3A20A-D400-4FDB-A962-851E62E61165}" type="presOf" srcId="{8A0131D3-EC97-4F65-9D35-6E8118212379}" destId="{4A731B09-7D08-4130-BF9E-3F2428EB2CCC}" srcOrd="1" destOrd="0" presId="urn:microsoft.com/office/officeart/2005/8/layout/vProcess5"/>
    <dgm:cxn modelId="{D799AF0A-0488-4FC0-8936-82B0B2F880F9}" srcId="{D782BA12-AB00-415A-8C25-0DFDA0B32965}" destId="{215F7AA0-5686-4755-B5BB-EAD5E2925EE9}" srcOrd="1" destOrd="0" parTransId="{84355A93-746A-4A80-B01C-FF46B8666310}" sibTransId="{D539A2C3-24D8-4A03-9DC5-EDAFC1FE682B}"/>
    <dgm:cxn modelId="{20581910-72D4-4822-94EE-7590EF22DA83}" type="presOf" srcId="{FD25BB0A-5193-49FE-B569-D428B1D33C40}" destId="{9F4BD218-8D97-4E92-BCF9-1FC2DA4913A7}" srcOrd="1" destOrd="0" presId="urn:microsoft.com/office/officeart/2005/8/layout/vProcess5"/>
    <dgm:cxn modelId="{22F4EF3C-3AFC-4EBE-A99B-899A39F8F48F}" type="presOf" srcId="{D782BA12-AB00-415A-8C25-0DFDA0B32965}" destId="{5C3D0D23-F5A8-40FE-BFB2-6054685DADB5}" srcOrd="0" destOrd="0" presId="urn:microsoft.com/office/officeart/2005/8/layout/vProcess5"/>
    <dgm:cxn modelId="{D0766F42-1949-4E08-83ED-D329F7053217}" srcId="{D782BA12-AB00-415A-8C25-0DFDA0B32965}" destId="{C0F72E80-C514-4C03-B3BC-F5F9F2B2D928}" srcOrd="6" destOrd="0" parTransId="{12C323CD-F600-4A9C-A8B9-82B888821502}" sibTransId="{CCFB4F11-B25A-4034-B448-1A8E863D971D}"/>
    <dgm:cxn modelId="{6283C165-0667-4B0C-AE9B-23CEF12618F6}" type="presOf" srcId="{215F7AA0-5686-4755-B5BB-EAD5E2925EE9}" destId="{8AC34882-6F26-4A38-9730-33491B156FAF}" srcOrd="1" destOrd="0" presId="urn:microsoft.com/office/officeart/2005/8/layout/vProcess5"/>
    <dgm:cxn modelId="{4635FC8A-F503-4DE5-A667-CCBD41B3488E}" type="presOf" srcId="{8A0131D3-EC97-4F65-9D35-6E8118212379}" destId="{A9FE4A0F-313B-4243-A476-5914210E699F}" srcOrd="0" destOrd="0" presId="urn:microsoft.com/office/officeart/2005/8/layout/vProcess5"/>
    <dgm:cxn modelId="{8917488B-CF82-436E-B6C5-AEDB05966C2F}" srcId="{D782BA12-AB00-415A-8C25-0DFDA0B32965}" destId="{AE7E1D47-EABF-49E3-90E5-623B9A64CF07}" srcOrd="8" destOrd="0" parTransId="{D9C03193-7E78-426E-AB16-39E868557EBD}" sibTransId="{39D2BABC-0E5B-446A-88DC-AE37F2E9974E}"/>
    <dgm:cxn modelId="{B791058F-6F7B-4D67-A667-1256275CEFEE}" srcId="{D782BA12-AB00-415A-8C25-0DFDA0B32965}" destId="{300B020E-F9E2-430F-ABAD-0AC878A7F1BE}" srcOrd="0" destOrd="0" parTransId="{01D2E012-3B99-409B-A892-0F2070E2380F}" sibTransId="{7C914845-05E2-443A-953A-5E93EC629000}"/>
    <dgm:cxn modelId="{8A509690-0311-4442-9EE8-79C26D328298}" srcId="{D782BA12-AB00-415A-8C25-0DFDA0B32965}" destId="{FD25BB0A-5193-49FE-B569-D428B1D33C40}" srcOrd="4" destOrd="0" parTransId="{322B3E9C-DD2F-44E7-8372-B9EED1E58007}" sibTransId="{DAEF6E8F-5BF4-498C-AE4D-5E25071F80A1}"/>
    <dgm:cxn modelId="{19D67294-F772-4EC0-B6F7-E65159809F76}" type="presOf" srcId="{D539A2C3-24D8-4A03-9DC5-EDAFC1FE682B}" destId="{05C42444-CEDE-407B-A867-205645091956}" srcOrd="0" destOrd="0" presId="urn:microsoft.com/office/officeart/2005/8/layout/vProcess5"/>
    <dgm:cxn modelId="{FC4ED594-1DB8-4E4E-B31C-B2B1B1BB5C64}" type="presOf" srcId="{300B020E-F9E2-430F-ABAD-0AC878A7F1BE}" destId="{3CF9E608-E784-45F2-AC25-6F311EE76498}" srcOrd="0" destOrd="0" presId="urn:microsoft.com/office/officeart/2005/8/layout/vProcess5"/>
    <dgm:cxn modelId="{A237209E-8461-40AC-9074-D97AFBED96D2}" srcId="{D782BA12-AB00-415A-8C25-0DFDA0B32965}" destId="{8A0131D3-EC97-4F65-9D35-6E8118212379}" srcOrd="2" destOrd="0" parTransId="{AAB0E50E-C5E2-47EC-B202-DD5B69C9A9F3}" sibTransId="{D76F64B3-044B-4F5E-9D14-5D64EFE8121D}"/>
    <dgm:cxn modelId="{436098A5-6E69-4F21-AAED-7A3F67651979}" type="presOf" srcId="{300B020E-F9E2-430F-ABAD-0AC878A7F1BE}" destId="{C272F790-3CEA-4132-A47C-A56A87D01C01}" srcOrd="1" destOrd="0" presId="urn:microsoft.com/office/officeart/2005/8/layout/vProcess5"/>
    <dgm:cxn modelId="{577F8ECB-4940-4C77-9C5C-FB7487514E72}" type="presOf" srcId="{FD25BB0A-5193-49FE-B569-D428B1D33C40}" destId="{5EAB55CE-43D6-4C8B-956C-E57D20A583BC}" srcOrd="0" destOrd="0" presId="urn:microsoft.com/office/officeart/2005/8/layout/vProcess5"/>
    <dgm:cxn modelId="{12DA4ED0-A230-43B9-9B59-354F3918CF5C}" srcId="{D782BA12-AB00-415A-8C25-0DFDA0B32965}" destId="{1BBB1F2D-14F7-4610-AEDE-2B3BE8AB17F9}" srcOrd="7" destOrd="0" parTransId="{9E5E3DD8-2F77-450D-BA65-69C26BAD602E}" sibTransId="{551C5A62-60A4-47F0-B0DF-0164E02E019C}"/>
    <dgm:cxn modelId="{49E950DD-3116-4A9B-8E57-BB05C52936DA}" type="presOf" srcId="{D76F64B3-044B-4F5E-9D14-5D64EFE8121D}" destId="{61B25964-4389-440B-9158-DAFC81EBF3E0}" srcOrd="0" destOrd="0" presId="urn:microsoft.com/office/officeart/2005/8/layout/vProcess5"/>
    <dgm:cxn modelId="{F3891AE5-EB0F-4867-AB50-F8437BFB8066}" type="presOf" srcId="{7C914845-05E2-443A-953A-5E93EC629000}" destId="{D7C7B7FA-3525-4C8B-AB70-277C26784A94}" srcOrd="0" destOrd="0" presId="urn:microsoft.com/office/officeart/2005/8/layout/vProcess5"/>
    <dgm:cxn modelId="{CB238BEC-5479-4755-A839-E97FA67C0195}" type="presOf" srcId="{771ED223-63ED-4715-86CF-EA044F0CE614}" destId="{1FB7B653-010A-43D4-9079-8904F8F79D85}" srcOrd="0" destOrd="0" presId="urn:microsoft.com/office/officeart/2005/8/layout/vProcess5"/>
    <dgm:cxn modelId="{87AB5DED-E7BB-4EB1-934D-923A5FBE50F7}" type="presOf" srcId="{215F7AA0-5686-4755-B5BB-EAD5E2925EE9}" destId="{81393C2A-3B06-4F75-AB7C-6D961A53ACFC}" srcOrd="0" destOrd="0" presId="urn:microsoft.com/office/officeart/2005/8/layout/vProcess5"/>
    <dgm:cxn modelId="{D33A82EE-E838-435F-B633-9A718ED9A2B8}" type="presOf" srcId="{771ED223-63ED-4715-86CF-EA044F0CE614}" destId="{FCDEED66-4FB7-46A9-BE52-859E2D9C016D}" srcOrd="1" destOrd="0" presId="urn:microsoft.com/office/officeart/2005/8/layout/vProcess5"/>
    <dgm:cxn modelId="{37B651F0-842F-4F59-B405-FC86DB3B7E80}" type="presOf" srcId="{FE0E7AD9-4FDB-4623-9DA2-48902A891991}" destId="{E68FACC2-C2D3-462B-9884-15FED5E7247B}" srcOrd="0" destOrd="0" presId="urn:microsoft.com/office/officeart/2005/8/layout/vProcess5"/>
    <dgm:cxn modelId="{193D74FA-E046-49A4-A70A-97EBD5319985}" srcId="{D782BA12-AB00-415A-8C25-0DFDA0B32965}" destId="{589976CD-676F-4848-94BC-1DAF1A20DC24}" srcOrd="5" destOrd="0" parTransId="{2B9556E1-6A9F-446A-BD49-79DADB8899FB}" sibTransId="{F4059223-6791-41E3-8FD9-A8858F5A0C91}"/>
    <dgm:cxn modelId="{C26FA84E-5BB7-4763-BD03-6705D2AB9C9A}" type="presParOf" srcId="{5C3D0D23-F5A8-40FE-BFB2-6054685DADB5}" destId="{FE74AD36-017E-4A8F-B02C-B87EC1A3C3B6}" srcOrd="0" destOrd="0" presId="urn:microsoft.com/office/officeart/2005/8/layout/vProcess5"/>
    <dgm:cxn modelId="{0843B514-0763-407E-8140-51140489C5AE}" type="presParOf" srcId="{5C3D0D23-F5A8-40FE-BFB2-6054685DADB5}" destId="{3CF9E608-E784-45F2-AC25-6F311EE76498}" srcOrd="1" destOrd="0" presId="urn:microsoft.com/office/officeart/2005/8/layout/vProcess5"/>
    <dgm:cxn modelId="{77B4EA8C-0BCB-458B-ABE4-3D515A19F224}" type="presParOf" srcId="{5C3D0D23-F5A8-40FE-BFB2-6054685DADB5}" destId="{81393C2A-3B06-4F75-AB7C-6D961A53ACFC}" srcOrd="2" destOrd="0" presId="urn:microsoft.com/office/officeart/2005/8/layout/vProcess5"/>
    <dgm:cxn modelId="{BFF80EAC-9E1E-470A-8FB3-7FB6B51627EE}" type="presParOf" srcId="{5C3D0D23-F5A8-40FE-BFB2-6054685DADB5}" destId="{A9FE4A0F-313B-4243-A476-5914210E699F}" srcOrd="3" destOrd="0" presId="urn:microsoft.com/office/officeart/2005/8/layout/vProcess5"/>
    <dgm:cxn modelId="{38C1C4C2-906B-4D8E-A464-820A1061EF1B}" type="presParOf" srcId="{5C3D0D23-F5A8-40FE-BFB2-6054685DADB5}" destId="{1FB7B653-010A-43D4-9079-8904F8F79D85}" srcOrd="4" destOrd="0" presId="urn:microsoft.com/office/officeart/2005/8/layout/vProcess5"/>
    <dgm:cxn modelId="{8298D60B-03DA-4D76-944E-9D7BADACE5E9}" type="presParOf" srcId="{5C3D0D23-F5A8-40FE-BFB2-6054685DADB5}" destId="{5EAB55CE-43D6-4C8B-956C-E57D20A583BC}" srcOrd="5" destOrd="0" presId="urn:microsoft.com/office/officeart/2005/8/layout/vProcess5"/>
    <dgm:cxn modelId="{E50CCBC9-9988-4036-8991-6F54CE0267C1}" type="presParOf" srcId="{5C3D0D23-F5A8-40FE-BFB2-6054685DADB5}" destId="{D7C7B7FA-3525-4C8B-AB70-277C26784A94}" srcOrd="6" destOrd="0" presId="urn:microsoft.com/office/officeart/2005/8/layout/vProcess5"/>
    <dgm:cxn modelId="{1BC6BCFC-EEB8-49FB-B3E7-03BD1CDDBDE5}" type="presParOf" srcId="{5C3D0D23-F5A8-40FE-BFB2-6054685DADB5}" destId="{05C42444-CEDE-407B-A867-205645091956}" srcOrd="7" destOrd="0" presId="urn:microsoft.com/office/officeart/2005/8/layout/vProcess5"/>
    <dgm:cxn modelId="{9C82D0FB-FF38-4DA4-8318-A30BA5F120B8}" type="presParOf" srcId="{5C3D0D23-F5A8-40FE-BFB2-6054685DADB5}" destId="{61B25964-4389-440B-9158-DAFC81EBF3E0}" srcOrd="8" destOrd="0" presId="urn:microsoft.com/office/officeart/2005/8/layout/vProcess5"/>
    <dgm:cxn modelId="{E6B7F4A5-6B2A-4A43-A138-49C5426633E1}" type="presParOf" srcId="{5C3D0D23-F5A8-40FE-BFB2-6054685DADB5}" destId="{E68FACC2-C2D3-462B-9884-15FED5E7247B}" srcOrd="9" destOrd="0" presId="urn:microsoft.com/office/officeart/2005/8/layout/vProcess5"/>
    <dgm:cxn modelId="{2D063FAC-31E3-4986-80C4-CBA9BCD89238}" type="presParOf" srcId="{5C3D0D23-F5A8-40FE-BFB2-6054685DADB5}" destId="{C272F790-3CEA-4132-A47C-A56A87D01C01}" srcOrd="10" destOrd="0" presId="urn:microsoft.com/office/officeart/2005/8/layout/vProcess5"/>
    <dgm:cxn modelId="{95A10377-5B28-4C24-889B-7F0EC3DA6E38}" type="presParOf" srcId="{5C3D0D23-F5A8-40FE-BFB2-6054685DADB5}" destId="{8AC34882-6F26-4A38-9730-33491B156FAF}" srcOrd="11" destOrd="0" presId="urn:microsoft.com/office/officeart/2005/8/layout/vProcess5"/>
    <dgm:cxn modelId="{4D36B643-9C0F-40F0-8719-82574D6FF5F9}" type="presParOf" srcId="{5C3D0D23-F5A8-40FE-BFB2-6054685DADB5}" destId="{4A731B09-7D08-4130-BF9E-3F2428EB2CCC}" srcOrd="12" destOrd="0" presId="urn:microsoft.com/office/officeart/2005/8/layout/vProcess5"/>
    <dgm:cxn modelId="{6C960CBB-2B60-4985-99BA-E94A1F0DF49D}" type="presParOf" srcId="{5C3D0D23-F5A8-40FE-BFB2-6054685DADB5}" destId="{FCDEED66-4FB7-46A9-BE52-859E2D9C016D}" srcOrd="13" destOrd="0" presId="urn:microsoft.com/office/officeart/2005/8/layout/vProcess5"/>
    <dgm:cxn modelId="{A9C6F9B5-BC08-4D87-84B4-BF1DCD20A657}" type="presParOf" srcId="{5C3D0D23-F5A8-40FE-BFB2-6054685DADB5}" destId="{9F4BD218-8D97-4E92-BCF9-1FC2DA4913A7}"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010E4FD-BB06-4DC0-9D54-500CDFC25A74}"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97E4D40B-8770-443A-A534-89AB9FF170C4}">
      <dgm:prSet/>
      <dgm:spPr/>
      <dgm:t>
        <a:bodyPr/>
        <a:lstStyle/>
        <a:p>
          <a:r>
            <a:rPr lang="en-US" b="1" i="0" baseline="0" dirty="0"/>
            <a:t>Led by:</a:t>
          </a:r>
          <a:r>
            <a:rPr lang="en-US" b="0" i="0" baseline="0" dirty="0"/>
            <a:t> Executive/leadership team, supported by business functions (</a:t>
          </a:r>
          <a:r>
            <a:rPr lang="en-US" b="0" i="0" baseline="0" dirty="0" err="1"/>
            <a:t>eg.</a:t>
          </a:r>
          <a:r>
            <a:rPr lang="en-US" b="0" i="0" baseline="0" dirty="0"/>
            <a:t> HR).</a:t>
          </a:r>
          <a:endParaRPr lang="en-US" dirty="0"/>
        </a:p>
      </dgm:t>
    </dgm:pt>
    <dgm:pt modelId="{F57B6B86-E71F-4B15-BCFE-4D30D6459D55}" type="parTrans" cxnId="{AE6E0C7A-48CE-486D-8C10-453ACD6600A2}">
      <dgm:prSet/>
      <dgm:spPr/>
      <dgm:t>
        <a:bodyPr/>
        <a:lstStyle/>
        <a:p>
          <a:endParaRPr lang="en-US"/>
        </a:p>
      </dgm:t>
    </dgm:pt>
    <dgm:pt modelId="{532E8AF4-309E-4DFE-A599-4DA284A90871}" type="sibTrans" cxnId="{AE6E0C7A-48CE-486D-8C10-453ACD6600A2}">
      <dgm:prSet/>
      <dgm:spPr/>
      <dgm:t>
        <a:bodyPr/>
        <a:lstStyle/>
        <a:p>
          <a:endParaRPr lang="en-US"/>
        </a:p>
      </dgm:t>
    </dgm:pt>
    <dgm:pt modelId="{6C0B3C50-1501-4551-B166-2FA2C97EF64B}">
      <dgm:prSet/>
      <dgm:spPr/>
      <dgm:t>
        <a:bodyPr/>
        <a:lstStyle/>
        <a:p>
          <a:r>
            <a:rPr lang="en-US" b="1" i="0" baseline="0"/>
            <a:t>Approach:</a:t>
          </a:r>
          <a:endParaRPr lang="en-US"/>
        </a:p>
      </dgm:t>
    </dgm:pt>
    <dgm:pt modelId="{8560BAB5-DF22-4F34-AFD1-56AF9A97D07C}" type="parTrans" cxnId="{1E0F9948-0473-46AF-BD4F-CE55D403E079}">
      <dgm:prSet/>
      <dgm:spPr/>
      <dgm:t>
        <a:bodyPr/>
        <a:lstStyle/>
        <a:p>
          <a:endParaRPr lang="en-US"/>
        </a:p>
      </dgm:t>
    </dgm:pt>
    <dgm:pt modelId="{3C4F1B31-39E5-4F5C-8841-FE480C380923}" type="sibTrans" cxnId="{1E0F9948-0473-46AF-BD4F-CE55D403E079}">
      <dgm:prSet/>
      <dgm:spPr/>
      <dgm:t>
        <a:bodyPr/>
        <a:lstStyle/>
        <a:p>
          <a:endParaRPr lang="en-US"/>
        </a:p>
      </dgm:t>
    </dgm:pt>
    <dgm:pt modelId="{BC48885B-AC4D-4F62-A737-A2791B989241}">
      <dgm:prSet/>
      <dgm:spPr/>
      <dgm:t>
        <a:bodyPr/>
        <a:lstStyle/>
        <a:p>
          <a:r>
            <a:rPr lang="en-US" b="0" i="0" baseline="0" dirty="0"/>
            <a:t>	Identify and evaluate multiple strategic options</a:t>
          </a:r>
          <a:endParaRPr lang="en-US" dirty="0"/>
        </a:p>
      </dgm:t>
    </dgm:pt>
    <dgm:pt modelId="{11A8415F-A72C-44D1-9623-485E87EF3F10}" type="parTrans" cxnId="{13A26EEF-77C1-4130-A154-91A3C10B7589}">
      <dgm:prSet/>
      <dgm:spPr/>
      <dgm:t>
        <a:bodyPr/>
        <a:lstStyle/>
        <a:p>
          <a:endParaRPr lang="en-US"/>
        </a:p>
      </dgm:t>
    </dgm:pt>
    <dgm:pt modelId="{9F3BF52C-2E28-437A-9EB3-F6E8862E17A4}" type="sibTrans" cxnId="{13A26EEF-77C1-4130-A154-91A3C10B7589}">
      <dgm:prSet/>
      <dgm:spPr/>
      <dgm:t>
        <a:bodyPr/>
        <a:lstStyle/>
        <a:p>
          <a:endParaRPr lang="en-US"/>
        </a:p>
      </dgm:t>
    </dgm:pt>
    <dgm:pt modelId="{DC2D3376-2F1B-437C-BEC5-439B46E607BB}">
      <dgm:prSet/>
      <dgm:spPr/>
      <dgm:t>
        <a:bodyPr/>
        <a:lstStyle/>
        <a:p>
          <a:r>
            <a:rPr lang="en-US" b="0" i="0" baseline="0" dirty="0"/>
            <a:t>	Use data analysis, informed discussions, and strategic frameworks</a:t>
          </a:r>
          <a:endParaRPr lang="en-US" dirty="0"/>
        </a:p>
      </dgm:t>
    </dgm:pt>
    <dgm:pt modelId="{F419EEC7-920C-498A-91F4-0DE1FED79576}" type="parTrans" cxnId="{2790A956-ABCA-4AC7-86D8-CF9A4E492F7E}">
      <dgm:prSet/>
      <dgm:spPr/>
      <dgm:t>
        <a:bodyPr/>
        <a:lstStyle/>
        <a:p>
          <a:endParaRPr lang="en-US"/>
        </a:p>
      </dgm:t>
    </dgm:pt>
    <dgm:pt modelId="{95C0B24D-A825-4B0C-A4DB-9E01D4012AD6}" type="sibTrans" cxnId="{2790A956-ABCA-4AC7-86D8-CF9A4E492F7E}">
      <dgm:prSet/>
      <dgm:spPr/>
      <dgm:t>
        <a:bodyPr/>
        <a:lstStyle/>
        <a:p>
          <a:endParaRPr lang="en-US"/>
        </a:p>
      </dgm:t>
    </dgm:pt>
    <dgm:pt modelId="{E5E63197-62D9-4533-A90E-ED34A51DA3BE}">
      <dgm:prSet/>
      <dgm:spPr/>
      <dgm:t>
        <a:bodyPr/>
        <a:lstStyle/>
        <a:p>
          <a:r>
            <a:rPr lang="en-US" b="1" i="0" baseline="0"/>
            <a:t>Tools &amp; Models:</a:t>
          </a:r>
          <a:endParaRPr lang="en-US"/>
        </a:p>
      </dgm:t>
    </dgm:pt>
    <dgm:pt modelId="{9B6DF4B4-1B15-4EC9-943A-DBDA0546F764}" type="parTrans" cxnId="{B92BEBAE-5B79-4230-BDEE-59770329ECC3}">
      <dgm:prSet/>
      <dgm:spPr/>
      <dgm:t>
        <a:bodyPr/>
        <a:lstStyle/>
        <a:p>
          <a:endParaRPr lang="en-US"/>
        </a:p>
      </dgm:t>
    </dgm:pt>
    <dgm:pt modelId="{2C317A8F-E750-40F8-9BD9-58C215AFD475}" type="sibTrans" cxnId="{B92BEBAE-5B79-4230-BDEE-59770329ECC3}">
      <dgm:prSet/>
      <dgm:spPr/>
      <dgm:t>
        <a:bodyPr/>
        <a:lstStyle/>
        <a:p>
          <a:endParaRPr lang="en-US"/>
        </a:p>
      </dgm:t>
    </dgm:pt>
    <dgm:pt modelId="{EB2C6272-1425-4312-BDA9-B5B6841AC803}">
      <dgm:prSet/>
      <dgm:spPr/>
      <dgm:t>
        <a:bodyPr/>
        <a:lstStyle/>
        <a:p>
          <a:r>
            <a:rPr lang="en-US" b="0" i="0" baseline="0" dirty="0"/>
            <a:t>	Various models exist (SWOT, PESTLE) and continue to evolve</a:t>
          </a:r>
          <a:endParaRPr lang="en-US" dirty="0"/>
        </a:p>
      </dgm:t>
    </dgm:pt>
    <dgm:pt modelId="{52471C4E-3380-42DE-A15F-B25D460A89A4}" type="parTrans" cxnId="{87D809DB-6C6B-44B0-9E83-BAE1039B5781}">
      <dgm:prSet/>
      <dgm:spPr/>
      <dgm:t>
        <a:bodyPr/>
        <a:lstStyle/>
        <a:p>
          <a:endParaRPr lang="en-US"/>
        </a:p>
      </dgm:t>
    </dgm:pt>
    <dgm:pt modelId="{C93F7BEF-56ED-4E45-9670-4E8E8F4C19A0}" type="sibTrans" cxnId="{87D809DB-6C6B-44B0-9E83-BAE1039B5781}">
      <dgm:prSet/>
      <dgm:spPr/>
      <dgm:t>
        <a:bodyPr/>
        <a:lstStyle/>
        <a:p>
          <a:endParaRPr lang="en-US"/>
        </a:p>
      </dgm:t>
    </dgm:pt>
    <dgm:pt modelId="{704141E6-9001-443E-9F06-B18EBD46840C}">
      <dgm:prSet/>
      <dgm:spPr/>
      <dgm:t>
        <a:bodyPr/>
        <a:lstStyle/>
        <a:p>
          <a:r>
            <a:rPr lang="en-US" b="0" i="0" baseline="0" dirty="0"/>
            <a:t>	Selection depends on business context; multiple tools are often combined</a:t>
          </a:r>
          <a:endParaRPr lang="en-US" dirty="0"/>
        </a:p>
      </dgm:t>
    </dgm:pt>
    <dgm:pt modelId="{03A362A1-1AAE-4A7C-99F7-7089FB8D2569}" type="parTrans" cxnId="{4C4E327C-456C-4376-93B4-72C800874965}">
      <dgm:prSet/>
      <dgm:spPr/>
      <dgm:t>
        <a:bodyPr/>
        <a:lstStyle/>
        <a:p>
          <a:endParaRPr lang="en-US"/>
        </a:p>
      </dgm:t>
    </dgm:pt>
    <dgm:pt modelId="{D8BB7A16-CDF9-4D4A-AE33-F9DB404B5664}" type="sibTrans" cxnId="{4C4E327C-456C-4376-93B4-72C800874965}">
      <dgm:prSet/>
      <dgm:spPr/>
      <dgm:t>
        <a:bodyPr/>
        <a:lstStyle/>
        <a:p>
          <a:endParaRPr lang="en-US"/>
        </a:p>
      </dgm:t>
    </dgm:pt>
    <dgm:pt modelId="{9CCBD7FF-2C42-452F-A208-8807AFB41C14}">
      <dgm:prSet/>
      <dgm:spPr/>
      <dgm:t>
        <a:bodyPr/>
        <a:lstStyle/>
        <a:p>
          <a:r>
            <a:rPr lang="en-US" b="1" i="0" baseline="0"/>
            <a:t>Key Point:</a:t>
          </a:r>
          <a:endParaRPr lang="en-US"/>
        </a:p>
      </dgm:t>
    </dgm:pt>
    <dgm:pt modelId="{31C9B33F-02CA-416A-87F9-C1E3539C6310}" type="parTrans" cxnId="{83136C37-D2E6-464B-80DB-DABFCEB8E25E}">
      <dgm:prSet/>
      <dgm:spPr/>
      <dgm:t>
        <a:bodyPr/>
        <a:lstStyle/>
        <a:p>
          <a:endParaRPr lang="en-US"/>
        </a:p>
      </dgm:t>
    </dgm:pt>
    <dgm:pt modelId="{0D872B97-4649-4F2B-842F-876D27F35571}" type="sibTrans" cxnId="{83136C37-D2E6-464B-80DB-DABFCEB8E25E}">
      <dgm:prSet/>
      <dgm:spPr/>
      <dgm:t>
        <a:bodyPr/>
        <a:lstStyle/>
        <a:p>
          <a:endParaRPr lang="en-US"/>
        </a:p>
      </dgm:t>
    </dgm:pt>
    <dgm:pt modelId="{E3D27AC4-EA3E-4C71-83B7-6E98DA6C0AD7}">
      <dgm:prSet/>
      <dgm:spPr/>
      <dgm:t>
        <a:bodyPr/>
        <a:lstStyle/>
        <a:p>
          <a:r>
            <a:rPr lang="en-US" b="0" i="0" baseline="0" dirty="0"/>
            <a:t>	No single model forms the entire strategy—it's a multifaceted process with many inputs.</a:t>
          </a:r>
          <a:endParaRPr lang="en-US" dirty="0"/>
        </a:p>
      </dgm:t>
    </dgm:pt>
    <dgm:pt modelId="{3A7B8481-A8EC-4262-945A-32969F2A2EB2}" type="parTrans" cxnId="{F9BB5F26-A9FF-4554-B102-412EDE8A5D06}">
      <dgm:prSet/>
      <dgm:spPr/>
      <dgm:t>
        <a:bodyPr/>
        <a:lstStyle/>
        <a:p>
          <a:endParaRPr lang="en-US"/>
        </a:p>
      </dgm:t>
    </dgm:pt>
    <dgm:pt modelId="{DB8C65F7-165C-44D7-A3BC-3B04F8999390}" type="sibTrans" cxnId="{F9BB5F26-A9FF-4554-B102-412EDE8A5D06}">
      <dgm:prSet/>
      <dgm:spPr/>
      <dgm:t>
        <a:bodyPr/>
        <a:lstStyle/>
        <a:p>
          <a:endParaRPr lang="en-US"/>
        </a:p>
      </dgm:t>
    </dgm:pt>
    <dgm:pt modelId="{273C56A3-6024-4ACF-B8E0-BAA519FD5323}" type="pres">
      <dgm:prSet presAssocID="{E010E4FD-BB06-4DC0-9D54-500CDFC25A74}" presName="vert0" presStyleCnt="0">
        <dgm:presLayoutVars>
          <dgm:dir/>
          <dgm:animOne val="branch"/>
          <dgm:animLvl val="lvl"/>
        </dgm:presLayoutVars>
      </dgm:prSet>
      <dgm:spPr/>
    </dgm:pt>
    <dgm:pt modelId="{B0A3B959-5DB2-4746-B624-BF8A61111550}" type="pres">
      <dgm:prSet presAssocID="{97E4D40B-8770-443A-A534-89AB9FF170C4}" presName="thickLine" presStyleLbl="alignNode1" presStyleIdx="0" presStyleCnt="9"/>
      <dgm:spPr/>
    </dgm:pt>
    <dgm:pt modelId="{1D379A34-A81B-4AFD-949C-719AC40AAF06}" type="pres">
      <dgm:prSet presAssocID="{97E4D40B-8770-443A-A534-89AB9FF170C4}" presName="horz1" presStyleCnt="0"/>
      <dgm:spPr/>
    </dgm:pt>
    <dgm:pt modelId="{EC670A38-0CC2-4E92-AD10-F0A714568574}" type="pres">
      <dgm:prSet presAssocID="{97E4D40B-8770-443A-A534-89AB9FF170C4}" presName="tx1" presStyleLbl="revTx" presStyleIdx="0" presStyleCnt="9"/>
      <dgm:spPr/>
    </dgm:pt>
    <dgm:pt modelId="{58D2850F-94B9-47C4-BC94-B6777026D1FA}" type="pres">
      <dgm:prSet presAssocID="{97E4D40B-8770-443A-A534-89AB9FF170C4}" presName="vert1" presStyleCnt="0"/>
      <dgm:spPr/>
    </dgm:pt>
    <dgm:pt modelId="{6D7CE4A8-5397-4264-A5CC-E45E5484CCD0}" type="pres">
      <dgm:prSet presAssocID="{6C0B3C50-1501-4551-B166-2FA2C97EF64B}" presName="thickLine" presStyleLbl="alignNode1" presStyleIdx="1" presStyleCnt="9"/>
      <dgm:spPr/>
    </dgm:pt>
    <dgm:pt modelId="{DFB419C7-B1D1-45AB-B97B-CFD700731724}" type="pres">
      <dgm:prSet presAssocID="{6C0B3C50-1501-4551-B166-2FA2C97EF64B}" presName="horz1" presStyleCnt="0"/>
      <dgm:spPr/>
    </dgm:pt>
    <dgm:pt modelId="{91DC56F6-5CE8-4D49-9E0D-4D3021A7E551}" type="pres">
      <dgm:prSet presAssocID="{6C0B3C50-1501-4551-B166-2FA2C97EF64B}" presName="tx1" presStyleLbl="revTx" presStyleIdx="1" presStyleCnt="9"/>
      <dgm:spPr/>
    </dgm:pt>
    <dgm:pt modelId="{0B6C187E-0761-425C-BFBC-6E53866EF91F}" type="pres">
      <dgm:prSet presAssocID="{6C0B3C50-1501-4551-B166-2FA2C97EF64B}" presName="vert1" presStyleCnt="0"/>
      <dgm:spPr/>
    </dgm:pt>
    <dgm:pt modelId="{6324B89B-2713-48FB-BBBF-A5625DFD5329}" type="pres">
      <dgm:prSet presAssocID="{BC48885B-AC4D-4F62-A737-A2791B989241}" presName="thickLine" presStyleLbl="alignNode1" presStyleIdx="2" presStyleCnt="9"/>
      <dgm:spPr/>
    </dgm:pt>
    <dgm:pt modelId="{AA9C2F8F-D845-4C2A-9EC9-75BC8E6282A4}" type="pres">
      <dgm:prSet presAssocID="{BC48885B-AC4D-4F62-A737-A2791B989241}" presName="horz1" presStyleCnt="0"/>
      <dgm:spPr/>
    </dgm:pt>
    <dgm:pt modelId="{A22B564D-A130-44C7-B5DF-740323B318D0}" type="pres">
      <dgm:prSet presAssocID="{BC48885B-AC4D-4F62-A737-A2791B989241}" presName="tx1" presStyleLbl="revTx" presStyleIdx="2" presStyleCnt="9"/>
      <dgm:spPr/>
    </dgm:pt>
    <dgm:pt modelId="{ED55A05F-E093-4DB6-A123-B6861065C74A}" type="pres">
      <dgm:prSet presAssocID="{BC48885B-AC4D-4F62-A737-A2791B989241}" presName="vert1" presStyleCnt="0"/>
      <dgm:spPr/>
    </dgm:pt>
    <dgm:pt modelId="{863CCD06-D3C0-4204-96A9-BBE43BD50C49}" type="pres">
      <dgm:prSet presAssocID="{DC2D3376-2F1B-437C-BEC5-439B46E607BB}" presName="thickLine" presStyleLbl="alignNode1" presStyleIdx="3" presStyleCnt="9"/>
      <dgm:spPr/>
    </dgm:pt>
    <dgm:pt modelId="{DD9942A3-D443-4813-85A9-1342DB988519}" type="pres">
      <dgm:prSet presAssocID="{DC2D3376-2F1B-437C-BEC5-439B46E607BB}" presName="horz1" presStyleCnt="0"/>
      <dgm:spPr/>
    </dgm:pt>
    <dgm:pt modelId="{FA81AB82-144F-4183-9370-0BB145B336AA}" type="pres">
      <dgm:prSet presAssocID="{DC2D3376-2F1B-437C-BEC5-439B46E607BB}" presName="tx1" presStyleLbl="revTx" presStyleIdx="3" presStyleCnt="9"/>
      <dgm:spPr/>
    </dgm:pt>
    <dgm:pt modelId="{29A27C64-2B93-46FC-8F67-C8D16415B97C}" type="pres">
      <dgm:prSet presAssocID="{DC2D3376-2F1B-437C-BEC5-439B46E607BB}" presName="vert1" presStyleCnt="0"/>
      <dgm:spPr/>
    </dgm:pt>
    <dgm:pt modelId="{D61F2DBF-7988-4057-B5A0-3D96C76D4B1B}" type="pres">
      <dgm:prSet presAssocID="{E5E63197-62D9-4533-A90E-ED34A51DA3BE}" presName="thickLine" presStyleLbl="alignNode1" presStyleIdx="4" presStyleCnt="9"/>
      <dgm:spPr/>
    </dgm:pt>
    <dgm:pt modelId="{E10BC51C-0C43-496C-BB1B-1D3D551F066C}" type="pres">
      <dgm:prSet presAssocID="{E5E63197-62D9-4533-A90E-ED34A51DA3BE}" presName="horz1" presStyleCnt="0"/>
      <dgm:spPr/>
    </dgm:pt>
    <dgm:pt modelId="{83BF6B35-55FF-4548-8D1C-0078E8A3E0B4}" type="pres">
      <dgm:prSet presAssocID="{E5E63197-62D9-4533-A90E-ED34A51DA3BE}" presName="tx1" presStyleLbl="revTx" presStyleIdx="4" presStyleCnt="9"/>
      <dgm:spPr/>
    </dgm:pt>
    <dgm:pt modelId="{C62A30BF-20BE-4C3E-AC5A-5D2E65AC73C4}" type="pres">
      <dgm:prSet presAssocID="{E5E63197-62D9-4533-A90E-ED34A51DA3BE}" presName="vert1" presStyleCnt="0"/>
      <dgm:spPr/>
    </dgm:pt>
    <dgm:pt modelId="{2AD590C4-624A-4F02-9B82-7457195A4C5E}" type="pres">
      <dgm:prSet presAssocID="{EB2C6272-1425-4312-BDA9-B5B6841AC803}" presName="thickLine" presStyleLbl="alignNode1" presStyleIdx="5" presStyleCnt="9"/>
      <dgm:spPr/>
    </dgm:pt>
    <dgm:pt modelId="{83BFF2AB-9A01-449C-B4EC-793DB7344920}" type="pres">
      <dgm:prSet presAssocID="{EB2C6272-1425-4312-BDA9-B5B6841AC803}" presName="horz1" presStyleCnt="0"/>
      <dgm:spPr/>
    </dgm:pt>
    <dgm:pt modelId="{CE79C331-6F16-4250-A340-D703428F5890}" type="pres">
      <dgm:prSet presAssocID="{EB2C6272-1425-4312-BDA9-B5B6841AC803}" presName="tx1" presStyleLbl="revTx" presStyleIdx="5" presStyleCnt="9"/>
      <dgm:spPr/>
    </dgm:pt>
    <dgm:pt modelId="{0D9E65A8-4AED-433C-A41F-69251C18E9E7}" type="pres">
      <dgm:prSet presAssocID="{EB2C6272-1425-4312-BDA9-B5B6841AC803}" presName="vert1" presStyleCnt="0"/>
      <dgm:spPr/>
    </dgm:pt>
    <dgm:pt modelId="{EB9C4B98-2C4D-4BDD-97F5-61A5362E0536}" type="pres">
      <dgm:prSet presAssocID="{704141E6-9001-443E-9F06-B18EBD46840C}" presName="thickLine" presStyleLbl="alignNode1" presStyleIdx="6" presStyleCnt="9"/>
      <dgm:spPr/>
    </dgm:pt>
    <dgm:pt modelId="{D0A17708-6D00-41FC-A2CE-9F6269665284}" type="pres">
      <dgm:prSet presAssocID="{704141E6-9001-443E-9F06-B18EBD46840C}" presName="horz1" presStyleCnt="0"/>
      <dgm:spPr/>
    </dgm:pt>
    <dgm:pt modelId="{6D8A22D2-2B09-45B5-84EF-562B9BF2657E}" type="pres">
      <dgm:prSet presAssocID="{704141E6-9001-443E-9F06-B18EBD46840C}" presName="tx1" presStyleLbl="revTx" presStyleIdx="6" presStyleCnt="9"/>
      <dgm:spPr/>
    </dgm:pt>
    <dgm:pt modelId="{0E3210B5-943E-419A-9A53-B6EE2A3D9068}" type="pres">
      <dgm:prSet presAssocID="{704141E6-9001-443E-9F06-B18EBD46840C}" presName="vert1" presStyleCnt="0"/>
      <dgm:spPr/>
    </dgm:pt>
    <dgm:pt modelId="{4FD97365-46BA-4890-87DD-B8FFD2D0E185}" type="pres">
      <dgm:prSet presAssocID="{9CCBD7FF-2C42-452F-A208-8807AFB41C14}" presName="thickLine" presStyleLbl="alignNode1" presStyleIdx="7" presStyleCnt="9"/>
      <dgm:spPr/>
    </dgm:pt>
    <dgm:pt modelId="{EBE0A4AC-EF0D-4066-9043-994513C1FBC4}" type="pres">
      <dgm:prSet presAssocID="{9CCBD7FF-2C42-452F-A208-8807AFB41C14}" presName="horz1" presStyleCnt="0"/>
      <dgm:spPr/>
    </dgm:pt>
    <dgm:pt modelId="{FEFC083C-9FEB-4CA2-BBCA-AD2ACFE46443}" type="pres">
      <dgm:prSet presAssocID="{9CCBD7FF-2C42-452F-A208-8807AFB41C14}" presName="tx1" presStyleLbl="revTx" presStyleIdx="7" presStyleCnt="9"/>
      <dgm:spPr/>
    </dgm:pt>
    <dgm:pt modelId="{D08D67CE-FB3D-47D9-84E5-92DDB30E21D7}" type="pres">
      <dgm:prSet presAssocID="{9CCBD7FF-2C42-452F-A208-8807AFB41C14}" presName="vert1" presStyleCnt="0"/>
      <dgm:spPr/>
    </dgm:pt>
    <dgm:pt modelId="{A565A412-6EAE-4195-8456-4989CCB1D9ED}" type="pres">
      <dgm:prSet presAssocID="{E3D27AC4-EA3E-4C71-83B7-6E98DA6C0AD7}" presName="thickLine" presStyleLbl="alignNode1" presStyleIdx="8" presStyleCnt="9"/>
      <dgm:spPr/>
    </dgm:pt>
    <dgm:pt modelId="{136353AC-07D7-4140-AA65-D41F8C0C0118}" type="pres">
      <dgm:prSet presAssocID="{E3D27AC4-EA3E-4C71-83B7-6E98DA6C0AD7}" presName="horz1" presStyleCnt="0"/>
      <dgm:spPr/>
    </dgm:pt>
    <dgm:pt modelId="{707DD491-6BAA-4575-BC5E-51FACD7C23D7}" type="pres">
      <dgm:prSet presAssocID="{E3D27AC4-EA3E-4C71-83B7-6E98DA6C0AD7}" presName="tx1" presStyleLbl="revTx" presStyleIdx="8" presStyleCnt="9"/>
      <dgm:spPr/>
    </dgm:pt>
    <dgm:pt modelId="{046ED9FA-5D69-4388-B276-25DD65A27E85}" type="pres">
      <dgm:prSet presAssocID="{E3D27AC4-EA3E-4C71-83B7-6E98DA6C0AD7}" presName="vert1" presStyleCnt="0"/>
      <dgm:spPr/>
    </dgm:pt>
  </dgm:ptLst>
  <dgm:cxnLst>
    <dgm:cxn modelId="{208E0C23-F890-40DE-8983-62D30D8FDBA1}" type="presOf" srcId="{E3D27AC4-EA3E-4C71-83B7-6E98DA6C0AD7}" destId="{707DD491-6BAA-4575-BC5E-51FACD7C23D7}" srcOrd="0" destOrd="0" presId="urn:microsoft.com/office/officeart/2008/layout/LinedList"/>
    <dgm:cxn modelId="{87019424-ADCF-472E-8BA3-648110CD0D46}" type="presOf" srcId="{9CCBD7FF-2C42-452F-A208-8807AFB41C14}" destId="{FEFC083C-9FEB-4CA2-BBCA-AD2ACFE46443}" srcOrd="0" destOrd="0" presId="urn:microsoft.com/office/officeart/2008/layout/LinedList"/>
    <dgm:cxn modelId="{F9BB5F26-A9FF-4554-B102-412EDE8A5D06}" srcId="{E010E4FD-BB06-4DC0-9D54-500CDFC25A74}" destId="{E3D27AC4-EA3E-4C71-83B7-6E98DA6C0AD7}" srcOrd="8" destOrd="0" parTransId="{3A7B8481-A8EC-4262-945A-32969F2A2EB2}" sibTransId="{DB8C65F7-165C-44D7-A3BC-3B04F8999390}"/>
    <dgm:cxn modelId="{3D57F433-2295-4DFD-A6DE-B7B5F2226B1B}" type="presOf" srcId="{DC2D3376-2F1B-437C-BEC5-439B46E607BB}" destId="{FA81AB82-144F-4183-9370-0BB145B336AA}" srcOrd="0" destOrd="0" presId="urn:microsoft.com/office/officeart/2008/layout/LinedList"/>
    <dgm:cxn modelId="{83136C37-D2E6-464B-80DB-DABFCEB8E25E}" srcId="{E010E4FD-BB06-4DC0-9D54-500CDFC25A74}" destId="{9CCBD7FF-2C42-452F-A208-8807AFB41C14}" srcOrd="7" destOrd="0" parTransId="{31C9B33F-02CA-416A-87F9-C1E3539C6310}" sibTransId="{0D872B97-4649-4F2B-842F-876D27F35571}"/>
    <dgm:cxn modelId="{D7A08E3D-BB34-4E92-8382-07BAD6898C8E}" type="presOf" srcId="{E010E4FD-BB06-4DC0-9D54-500CDFC25A74}" destId="{273C56A3-6024-4ACF-B8E0-BAA519FD5323}" srcOrd="0" destOrd="0" presId="urn:microsoft.com/office/officeart/2008/layout/LinedList"/>
    <dgm:cxn modelId="{DFC23B43-2BCC-42B5-BA6B-CED7AA597E74}" type="presOf" srcId="{E5E63197-62D9-4533-A90E-ED34A51DA3BE}" destId="{83BF6B35-55FF-4548-8D1C-0078E8A3E0B4}" srcOrd="0" destOrd="0" presId="urn:microsoft.com/office/officeart/2008/layout/LinedList"/>
    <dgm:cxn modelId="{EAC44248-3056-46C4-8F55-2BBF4D04D65A}" type="presOf" srcId="{704141E6-9001-443E-9F06-B18EBD46840C}" destId="{6D8A22D2-2B09-45B5-84EF-562B9BF2657E}" srcOrd="0" destOrd="0" presId="urn:microsoft.com/office/officeart/2008/layout/LinedList"/>
    <dgm:cxn modelId="{1E0F9948-0473-46AF-BD4F-CE55D403E079}" srcId="{E010E4FD-BB06-4DC0-9D54-500CDFC25A74}" destId="{6C0B3C50-1501-4551-B166-2FA2C97EF64B}" srcOrd="1" destOrd="0" parTransId="{8560BAB5-DF22-4F34-AFD1-56AF9A97D07C}" sibTransId="{3C4F1B31-39E5-4F5C-8841-FE480C380923}"/>
    <dgm:cxn modelId="{2790A956-ABCA-4AC7-86D8-CF9A4E492F7E}" srcId="{E010E4FD-BB06-4DC0-9D54-500CDFC25A74}" destId="{DC2D3376-2F1B-437C-BEC5-439B46E607BB}" srcOrd="3" destOrd="0" parTransId="{F419EEC7-920C-498A-91F4-0DE1FED79576}" sibTransId="{95C0B24D-A825-4B0C-A4DB-9E01D4012AD6}"/>
    <dgm:cxn modelId="{AE6E0C7A-48CE-486D-8C10-453ACD6600A2}" srcId="{E010E4FD-BB06-4DC0-9D54-500CDFC25A74}" destId="{97E4D40B-8770-443A-A534-89AB9FF170C4}" srcOrd="0" destOrd="0" parTransId="{F57B6B86-E71F-4B15-BCFE-4D30D6459D55}" sibTransId="{532E8AF4-309E-4DFE-A599-4DA284A90871}"/>
    <dgm:cxn modelId="{4C4E327C-456C-4376-93B4-72C800874965}" srcId="{E010E4FD-BB06-4DC0-9D54-500CDFC25A74}" destId="{704141E6-9001-443E-9F06-B18EBD46840C}" srcOrd="6" destOrd="0" parTransId="{03A362A1-1AAE-4A7C-99F7-7089FB8D2569}" sibTransId="{D8BB7A16-CDF9-4D4A-AE33-F9DB404B5664}"/>
    <dgm:cxn modelId="{B92BEBAE-5B79-4230-BDEE-59770329ECC3}" srcId="{E010E4FD-BB06-4DC0-9D54-500CDFC25A74}" destId="{E5E63197-62D9-4533-A90E-ED34A51DA3BE}" srcOrd="4" destOrd="0" parTransId="{9B6DF4B4-1B15-4EC9-943A-DBDA0546F764}" sibTransId="{2C317A8F-E750-40F8-9BD9-58C215AFD475}"/>
    <dgm:cxn modelId="{C220FCB8-EA88-4B71-851F-AD63C6BD42D2}" type="presOf" srcId="{EB2C6272-1425-4312-BDA9-B5B6841AC803}" destId="{CE79C331-6F16-4250-A340-D703428F5890}" srcOrd="0" destOrd="0" presId="urn:microsoft.com/office/officeart/2008/layout/LinedList"/>
    <dgm:cxn modelId="{87D809DB-6C6B-44B0-9E83-BAE1039B5781}" srcId="{E010E4FD-BB06-4DC0-9D54-500CDFC25A74}" destId="{EB2C6272-1425-4312-BDA9-B5B6841AC803}" srcOrd="5" destOrd="0" parTransId="{52471C4E-3380-42DE-A15F-B25D460A89A4}" sibTransId="{C93F7BEF-56ED-4E45-9670-4E8E8F4C19A0}"/>
    <dgm:cxn modelId="{E02256E0-9737-409A-B3BE-AF45FE2085FE}" type="presOf" srcId="{97E4D40B-8770-443A-A534-89AB9FF170C4}" destId="{EC670A38-0CC2-4E92-AD10-F0A714568574}" srcOrd="0" destOrd="0" presId="urn:microsoft.com/office/officeart/2008/layout/LinedList"/>
    <dgm:cxn modelId="{13A26EEF-77C1-4130-A154-91A3C10B7589}" srcId="{E010E4FD-BB06-4DC0-9D54-500CDFC25A74}" destId="{BC48885B-AC4D-4F62-A737-A2791B989241}" srcOrd="2" destOrd="0" parTransId="{11A8415F-A72C-44D1-9623-485E87EF3F10}" sibTransId="{9F3BF52C-2E28-437A-9EB3-F6E8862E17A4}"/>
    <dgm:cxn modelId="{710CFAEF-6D6D-4ECE-BDA0-33A838B799A8}" type="presOf" srcId="{6C0B3C50-1501-4551-B166-2FA2C97EF64B}" destId="{91DC56F6-5CE8-4D49-9E0D-4D3021A7E551}" srcOrd="0" destOrd="0" presId="urn:microsoft.com/office/officeart/2008/layout/LinedList"/>
    <dgm:cxn modelId="{0DCF54F2-7222-48A0-8A35-B62F74B460B3}" type="presOf" srcId="{BC48885B-AC4D-4F62-A737-A2791B989241}" destId="{A22B564D-A130-44C7-B5DF-740323B318D0}" srcOrd="0" destOrd="0" presId="urn:microsoft.com/office/officeart/2008/layout/LinedList"/>
    <dgm:cxn modelId="{CC589128-708C-44F8-9CA1-85373A51DA80}" type="presParOf" srcId="{273C56A3-6024-4ACF-B8E0-BAA519FD5323}" destId="{B0A3B959-5DB2-4746-B624-BF8A61111550}" srcOrd="0" destOrd="0" presId="urn:microsoft.com/office/officeart/2008/layout/LinedList"/>
    <dgm:cxn modelId="{2C999081-C861-413D-9821-1528E1BD68EE}" type="presParOf" srcId="{273C56A3-6024-4ACF-B8E0-BAA519FD5323}" destId="{1D379A34-A81B-4AFD-949C-719AC40AAF06}" srcOrd="1" destOrd="0" presId="urn:microsoft.com/office/officeart/2008/layout/LinedList"/>
    <dgm:cxn modelId="{A57D2307-0D8E-442D-8F5E-5E5B30E37D2B}" type="presParOf" srcId="{1D379A34-A81B-4AFD-949C-719AC40AAF06}" destId="{EC670A38-0CC2-4E92-AD10-F0A714568574}" srcOrd="0" destOrd="0" presId="urn:microsoft.com/office/officeart/2008/layout/LinedList"/>
    <dgm:cxn modelId="{F48DAABD-B508-41F1-86AF-701D1069FB74}" type="presParOf" srcId="{1D379A34-A81B-4AFD-949C-719AC40AAF06}" destId="{58D2850F-94B9-47C4-BC94-B6777026D1FA}" srcOrd="1" destOrd="0" presId="urn:microsoft.com/office/officeart/2008/layout/LinedList"/>
    <dgm:cxn modelId="{AD5BD56B-67FB-42FE-970F-E1AA14DBBA77}" type="presParOf" srcId="{273C56A3-6024-4ACF-B8E0-BAA519FD5323}" destId="{6D7CE4A8-5397-4264-A5CC-E45E5484CCD0}" srcOrd="2" destOrd="0" presId="urn:microsoft.com/office/officeart/2008/layout/LinedList"/>
    <dgm:cxn modelId="{3DC7F587-A734-4D39-8A8D-9ABC69EA4383}" type="presParOf" srcId="{273C56A3-6024-4ACF-B8E0-BAA519FD5323}" destId="{DFB419C7-B1D1-45AB-B97B-CFD700731724}" srcOrd="3" destOrd="0" presId="urn:microsoft.com/office/officeart/2008/layout/LinedList"/>
    <dgm:cxn modelId="{46721601-D263-43BC-8B4C-7D915A0992C4}" type="presParOf" srcId="{DFB419C7-B1D1-45AB-B97B-CFD700731724}" destId="{91DC56F6-5CE8-4D49-9E0D-4D3021A7E551}" srcOrd="0" destOrd="0" presId="urn:microsoft.com/office/officeart/2008/layout/LinedList"/>
    <dgm:cxn modelId="{F4125DE3-29EA-4F96-8A8B-49EB941D3795}" type="presParOf" srcId="{DFB419C7-B1D1-45AB-B97B-CFD700731724}" destId="{0B6C187E-0761-425C-BFBC-6E53866EF91F}" srcOrd="1" destOrd="0" presId="urn:microsoft.com/office/officeart/2008/layout/LinedList"/>
    <dgm:cxn modelId="{9F759FD0-FE59-43C2-A7EB-8717539361C0}" type="presParOf" srcId="{273C56A3-6024-4ACF-B8E0-BAA519FD5323}" destId="{6324B89B-2713-48FB-BBBF-A5625DFD5329}" srcOrd="4" destOrd="0" presId="urn:microsoft.com/office/officeart/2008/layout/LinedList"/>
    <dgm:cxn modelId="{05B16110-7713-4862-A6A5-3C4AA69BA90D}" type="presParOf" srcId="{273C56A3-6024-4ACF-B8E0-BAA519FD5323}" destId="{AA9C2F8F-D845-4C2A-9EC9-75BC8E6282A4}" srcOrd="5" destOrd="0" presId="urn:microsoft.com/office/officeart/2008/layout/LinedList"/>
    <dgm:cxn modelId="{45CE3D5B-12A2-4AAF-A158-CC7901D8FC00}" type="presParOf" srcId="{AA9C2F8F-D845-4C2A-9EC9-75BC8E6282A4}" destId="{A22B564D-A130-44C7-B5DF-740323B318D0}" srcOrd="0" destOrd="0" presId="urn:microsoft.com/office/officeart/2008/layout/LinedList"/>
    <dgm:cxn modelId="{36F4F832-F741-4DDB-9A8B-D08769BFC06E}" type="presParOf" srcId="{AA9C2F8F-D845-4C2A-9EC9-75BC8E6282A4}" destId="{ED55A05F-E093-4DB6-A123-B6861065C74A}" srcOrd="1" destOrd="0" presId="urn:microsoft.com/office/officeart/2008/layout/LinedList"/>
    <dgm:cxn modelId="{0C41DA74-D39A-40F7-B888-50DCD295CAEE}" type="presParOf" srcId="{273C56A3-6024-4ACF-B8E0-BAA519FD5323}" destId="{863CCD06-D3C0-4204-96A9-BBE43BD50C49}" srcOrd="6" destOrd="0" presId="urn:microsoft.com/office/officeart/2008/layout/LinedList"/>
    <dgm:cxn modelId="{032A1C41-01B1-4C1C-8282-4E3C1445376D}" type="presParOf" srcId="{273C56A3-6024-4ACF-B8E0-BAA519FD5323}" destId="{DD9942A3-D443-4813-85A9-1342DB988519}" srcOrd="7" destOrd="0" presId="urn:microsoft.com/office/officeart/2008/layout/LinedList"/>
    <dgm:cxn modelId="{6BD5F81A-A48B-4362-B4D1-F2E094C75446}" type="presParOf" srcId="{DD9942A3-D443-4813-85A9-1342DB988519}" destId="{FA81AB82-144F-4183-9370-0BB145B336AA}" srcOrd="0" destOrd="0" presId="urn:microsoft.com/office/officeart/2008/layout/LinedList"/>
    <dgm:cxn modelId="{32D8615B-1686-4339-99EE-F0C089D3C555}" type="presParOf" srcId="{DD9942A3-D443-4813-85A9-1342DB988519}" destId="{29A27C64-2B93-46FC-8F67-C8D16415B97C}" srcOrd="1" destOrd="0" presId="urn:microsoft.com/office/officeart/2008/layout/LinedList"/>
    <dgm:cxn modelId="{1EF25B50-51EB-4AD2-B39A-CC690598A65A}" type="presParOf" srcId="{273C56A3-6024-4ACF-B8E0-BAA519FD5323}" destId="{D61F2DBF-7988-4057-B5A0-3D96C76D4B1B}" srcOrd="8" destOrd="0" presId="urn:microsoft.com/office/officeart/2008/layout/LinedList"/>
    <dgm:cxn modelId="{46558E2E-B5A4-476F-9510-1F657796B27E}" type="presParOf" srcId="{273C56A3-6024-4ACF-B8E0-BAA519FD5323}" destId="{E10BC51C-0C43-496C-BB1B-1D3D551F066C}" srcOrd="9" destOrd="0" presId="urn:microsoft.com/office/officeart/2008/layout/LinedList"/>
    <dgm:cxn modelId="{967ABA97-EB16-4548-9D8A-063760FF1232}" type="presParOf" srcId="{E10BC51C-0C43-496C-BB1B-1D3D551F066C}" destId="{83BF6B35-55FF-4548-8D1C-0078E8A3E0B4}" srcOrd="0" destOrd="0" presId="urn:microsoft.com/office/officeart/2008/layout/LinedList"/>
    <dgm:cxn modelId="{18B91191-EFB4-4A2D-833E-52D462BA6C13}" type="presParOf" srcId="{E10BC51C-0C43-496C-BB1B-1D3D551F066C}" destId="{C62A30BF-20BE-4C3E-AC5A-5D2E65AC73C4}" srcOrd="1" destOrd="0" presId="urn:microsoft.com/office/officeart/2008/layout/LinedList"/>
    <dgm:cxn modelId="{7BE91307-3D3A-4DBC-AB1C-E9515A1F3906}" type="presParOf" srcId="{273C56A3-6024-4ACF-B8E0-BAA519FD5323}" destId="{2AD590C4-624A-4F02-9B82-7457195A4C5E}" srcOrd="10" destOrd="0" presId="urn:microsoft.com/office/officeart/2008/layout/LinedList"/>
    <dgm:cxn modelId="{52D03A69-D6BF-43E9-ADBE-DD8D65D58331}" type="presParOf" srcId="{273C56A3-6024-4ACF-B8E0-BAA519FD5323}" destId="{83BFF2AB-9A01-449C-B4EC-793DB7344920}" srcOrd="11" destOrd="0" presId="urn:microsoft.com/office/officeart/2008/layout/LinedList"/>
    <dgm:cxn modelId="{418BA67F-37CC-416A-86B0-1968A37ABEF4}" type="presParOf" srcId="{83BFF2AB-9A01-449C-B4EC-793DB7344920}" destId="{CE79C331-6F16-4250-A340-D703428F5890}" srcOrd="0" destOrd="0" presId="urn:microsoft.com/office/officeart/2008/layout/LinedList"/>
    <dgm:cxn modelId="{D98EF2FA-A0F4-4A82-B598-3EA884CD4EE2}" type="presParOf" srcId="{83BFF2AB-9A01-449C-B4EC-793DB7344920}" destId="{0D9E65A8-4AED-433C-A41F-69251C18E9E7}" srcOrd="1" destOrd="0" presId="urn:microsoft.com/office/officeart/2008/layout/LinedList"/>
    <dgm:cxn modelId="{DF16D637-8D44-410B-BA31-196D1498AB09}" type="presParOf" srcId="{273C56A3-6024-4ACF-B8E0-BAA519FD5323}" destId="{EB9C4B98-2C4D-4BDD-97F5-61A5362E0536}" srcOrd="12" destOrd="0" presId="urn:microsoft.com/office/officeart/2008/layout/LinedList"/>
    <dgm:cxn modelId="{3C93F432-654C-46BD-9214-54DFC8F3128C}" type="presParOf" srcId="{273C56A3-6024-4ACF-B8E0-BAA519FD5323}" destId="{D0A17708-6D00-41FC-A2CE-9F6269665284}" srcOrd="13" destOrd="0" presId="urn:microsoft.com/office/officeart/2008/layout/LinedList"/>
    <dgm:cxn modelId="{2C8670E5-F4B5-45DD-8B24-033BE0505F05}" type="presParOf" srcId="{D0A17708-6D00-41FC-A2CE-9F6269665284}" destId="{6D8A22D2-2B09-45B5-84EF-562B9BF2657E}" srcOrd="0" destOrd="0" presId="urn:microsoft.com/office/officeart/2008/layout/LinedList"/>
    <dgm:cxn modelId="{8E875437-B383-441D-AF57-B9F0C24F387E}" type="presParOf" srcId="{D0A17708-6D00-41FC-A2CE-9F6269665284}" destId="{0E3210B5-943E-419A-9A53-B6EE2A3D9068}" srcOrd="1" destOrd="0" presId="urn:microsoft.com/office/officeart/2008/layout/LinedList"/>
    <dgm:cxn modelId="{032658F7-3874-46B6-B656-758BB5C0236E}" type="presParOf" srcId="{273C56A3-6024-4ACF-B8E0-BAA519FD5323}" destId="{4FD97365-46BA-4890-87DD-B8FFD2D0E185}" srcOrd="14" destOrd="0" presId="urn:microsoft.com/office/officeart/2008/layout/LinedList"/>
    <dgm:cxn modelId="{09ADB872-63B1-4214-8D8D-37E50FB34ED3}" type="presParOf" srcId="{273C56A3-6024-4ACF-B8E0-BAA519FD5323}" destId="{EBE0A4AC-EF0D-4066-9043-994513C1FBC4}" srcOrd="15" destOrd="0" presId="urn:microsoft.com/office/officeart/2008/layout/LinedList"/>
    <dgm:cxn modelId="{3B710C32-002B-45AA-B7D6-A266B84D5C36}" type="presParOf" srcId="{EBE0A4AC-EF0D-4066-9043-994513C1FBC4}" destId="{FEFC083C-9FEB-4CA2-BBCA-AD2ACFE46443}" srcOrd="0" destOrd="0" presId="urn:microsoft.com/office/officeart/2008/layout/LinedList"/>
    <dgm:cxn modelId="{447C8A64-045A-440A-B93C-52EBC3430F41}" type="presParOf" srcId="{EBE0A4AC-EF0D-4066-9043-994513C1FBC4}" destId="{D08D67CE-FB3D-47D9-84E5-92DDB30E21D7}" srcOrd="1" destOrd="0" presId="urn:microsoft.com/office/officeart/2008/layout/LinedList"/>
    <dgm:cxn modelId="{53D6242F-DB3B-4584-890B-B299330BF84E}" type="presParOf" srcId="{273C56A3-6024-4ACF-B8E0-BAA519FD5323}" destId="{A565A412-6EAE-4195-8456-4989CCB1D9ED}" srcOrd="16" destOrd="0" presId="urn:microsoft.com/office/officeart/2008/layout/LinedList"/>
    <dgm:cxn modelId="{26EA923A-B705-47C6-969C-5AF06A8374AB}" type="presParOf" srcId="{273C56A3-6024-4ACF-B8E0-BAA519FD5323}" destId="{136353AC-07D7-4140-AA65-D41F8C0C0118}" srcOrd="17" destOrd="0" presId="urn:microsoft.com/office/officeart/2008/layout/LinedList"/>
    <dgm:cxn modelId="{BFD60715-F3F7-4C80-94B4-F5C7565A097D}" type="presParOf" srcId="{136353AC-07D7-4140-AA65-D41F8C0C0118}" destId="{707DD491-6BAA-4575-BC5E-51FACD7C23D7}" srcOrd="0" destOrd="0" presId="urn:microsoft.com/office/officeart/2008/layout/LinedList"/>
    <dgm:cxn modelId="{8D934AAE-FF96-4674-8255-CAFA914C1486}" type="presParOf" srcId="{136353AC-07D7-4140-AA65-D41F8C0C0118}" destId="{046ED9FA-5D69-4388-B276-25DD65A27E8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BED2B7-5E00-4AC6-9063-B662C3FA484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A4BA2C4-5A26-4479-818D-285FCAC2EC75}">
      <dgm:prSet/>
      <dgm:spPr/>
      <dgm:t>
        <a:bodyPr/>
        <a:lstStyle/>
        <a:p>
          <a:r>
            <a:rPr lang="en-GB"/>
            <a:t>Potential organisational outcomes:</a:t>
          </a:r>
          <a:endParaRPr lang="en-US"/>
        </a:p>
      </dgm:t>
    </dgm:pt>
    <dgm:pt modelId="{27A60A29-265A-4F2A-B311-B9A3267F3341}" type="parTrans" cxnId="{127866C4-0695-47D4-AD39-6CA48E6475A6}">
      <dgm:prSet/>
      <dgm:spPr/>
      <dgm:t>
        <a:bodyPr/>
        <a:lstStyle/>
        <a:p>
          <a:endParaRPr lang="en-US"/>
        </a:p>
      </dgm:t>
    </dgm:pt>
    <dgm:pt modelId="{1BB2301E-C851-4404-AA52-AB13778DF391}" type="sibTrans" cxnId="{127866C4-0695-47D4-AD39-6CA48E6475A6}">
      <dgm:prSet/>
      <dgm:spPr/>
      <dgm:t>
        <a:bodyPr/>
        <a:lstStyle/>
        <a:p>
          <a:endParaRPr lang="en-US"/>
        </a:p>
      </dgm:t>
    </dgm:pt>
    <dgm:pt modelId="{B3315E16-9887-4F12-A55F-72FEAE333CB0}">
      <dgm:prSet/>
      <dgm:spPr/>
      <dgm:t>
        <a:bodyPr/>
        <a:lstStyle/>
        <a:p>
          <a:r>
            <a:rPr lang="en-GB"/>
            <a:t>a specific number of people employed or trained up to have new skills; </a:t>
          </a:r>
          <a:endParaRPr lang="en-US"/>
        </a:p>
      </dgm:t>
    </dgm:pt>
    <dgm:pt modelId="{062F1711-5582-4821-8620-8EC21F04ED84}" type="parTrans" cxnId="{82AD7B33-B3AB-4750-8DCF-8AA5FC0B5574}">
      <dgm:prSet/>
      <dgm:spPr/>
      <dgm:t>
        <a:bodyPr/>
        <a:lstStyle/>
        <a:p>
          <a:endParaRPr lang="en-US"/>
        </a:p>
      </dgm:t>
    </dgm:pt>
    <dgm:pt modelId="{43DAD60B-F236-48D2-A9F2-6112DE17D196}" type="sibTrans" cxnId="{82AD7B33-B3AB-4750-8DCF-8AA5FC0B5574}">
      <dgm:prSet/>
      <dgm:spPr/>
      <dgm:t>
        <a:bodyPr/>
        <a:lstStyle/>
        <a:p>
          <a:endParaRPr lang="en-US"/>
        </a:p>
      </dgm:t>
    </dgm:pt>
    <dgm:pt modelId="{C3F6AC8E-6DF9-4A0C-BCA7-08EB5AB6A4E6}">
      <dgm:prSet/>
      <dgm:spPr/>
      <dgm:t>
        <a:bodyPr/>
        <a:lstStyle/>
        <a:p>
          <a:r>
            <a:rPr lang="en-GB"/>
            <a:t>opening of a specific new business site; </a:t>
          </a:r>
          <a:endParaRPr lang="en-US"/>
        </a:p>
      </dgm:t>
    </dgm:pt>
    <dgm:pt modelId="{474B15B2-F3AD-4786-BAC8-5F71695FDFE2}" type="parTrans" cxnId="{C9A35FCD-E47F-4CB1-B823-FAD9BD6FF15C}">
      <dgm:prSet/>
      <dgm:spPr/>
      <dgm:t>
        <a:bodyPr/>
        <a:lstStyle/>
        <a:p>
          <a:endParaRPr lang="en-US"/>
        </a:p>
      </dgm:t>
    </dgm:pt>
    <dgm:pt modelId="{1D779130-038D-46F1-B3F8-68A5A9CF82F6}" type="sibTrans" cxnId="{C9A35FCD-E47F-4CB1-B823-FAD9BD6FF15C}">
      <dgm:prSet/>
      <dgm:spPr/>
      <dgm:t>
        <a:bodyPr/>
        <a:lstStyle/>
        <a:p>
          <a:endParaRPr lang="en-US"/>
        </a:p>
      </dgm:t>
    </dgm:pt>
    <dgm:pt modelId="{D26ED9EE-6C8C-4989-A636-8F2C24DD1BA6}">
      <dgm:prSet/>
      <dgm:spPr/>
      <dgm:t>
        <a:bodyPr/>
        <a:lstStyle/>
        <a:p>
          <a:r>
            <a:rPr lang="en-GB" dirty="0"/>
            <a:t>going live with new technology; </a:t>
          </a:r>
          <a:endParaRPr lang="en-US" dirty="0"/>
        </a:p>
      </dgm:t>
    </dgm:pt>
    <dgm:pt modelId="{2C01AA42-C1F9-4049-A714-44BC43959285}" type="parTrans" cxnId="{5CF270E7-47DF-4623-A332-28BC20D8BCFB}">
      <dgm:prSet/>
      <dgm:spPr/>
      <dgm:t>
        <a:bodyPr/>
        <a:lstStyle/>
        <a:p>
          <a:endParaRPr lang="en-US"/>
        </a:p>
      </dgm:t>
    </dgm:pt>
    <dgm:pt modelId="{348A17BF-3806-4964-A7BD-864868300C68}" type="sibTrans" cxnId="{5CF270E7-47DF-4623-A332-28BC20D8BCFB}">
      <dgm:prSet/>
      <dgm:spPr/>
      <dgm:t>
        <a:bodyPr/>
        <a:lstStyle/>
        <a:p>
          <a:endParaRPr lang="en-US"/>
        </a:p>
      </dgm:t>
    </dgm:pt>
    <dgm:pt modelId="{05388E6B-03DA-49A1-805C-80E1BEB79A4F}">
      <dgm:prSet/>
      <dgm:spPr/>
      <dgm:t>
        <a:bodyPr/>
        <a:lstStyle/>
        <a:p>
          <a:r>
            <a:rPr lang="en-GB"/>
            <a:t>product development milestones; </a:t>
          </a:r>
          <a:endParaRPr lang="en-US"/>
        </a:p>
      </dgm:t>
    </dgm:pt>
    <dgm:pt modelId="{C60CEBC1-8F78-4A00-BA96-E584B7D278E6}" type="parTrans" cxnId="{E710C133-F7B1-4455-91E4-E8B0EE9F9E9D}">
      <dgm:prSet/>
      <dgm:spPr/>
      <dgm:t>
        <a:bodyPr/>
        <a:lstStyle/>
        <a:p>
          <a:endParaRPr lang="en-US"/>
        </a:p>
      </dgm:t>
    </dgm:pt>
    <dgm:pt modelId="{A4E08875-F045-4AEF-9937-8E6D2F2A8A1C}" type="sibTrans" cxnId="{E710C133-F7B1-4455-91E4-E8B0EE9F9E9D}">
      <dgm:prSet/>
      <dgm:spPr/>
      <dgm:t>
        <a:bodyPr/>
        <a:lstStyle/>
        <a:p>
          <a:endParaRPr lang="en-US"/>
        </a:p>
      </dgm:t>
    </dgm:pt>
    <dgm:pt modelId="{8F44473D-29BB-4F0E-BA0F-956E1476BA4A}">
      <dgm:prSet/>
      <dgm:spPr/>
      <dgm:t>
        <a:bodyPr/>
        <a:lstStyle/>
        <a:p>
          <a:r>
            <a:rPr lang="en-GB"/>
            <a:t>hitting a sales revenue and/or profit figure (which may enable further new steps to be started); </a:t>
          </a:r>
          <a:endParaRPr lang="en-US"/>
        </a:p>
      </dgm:t>
    </dgm:pt>
    <dgm:pt modelId="{DF0B5FA1-E3E3-4EBA-9987-688D5BFC528D}" type="parTrans" cxnId="{85DD7878-BB99-43F9-8F2B-122DCFB5D58D}">
      <dgm:prSet/>
      <dgm:spPr/>
      <dgm:t>
        <a:bodyPr/>
        <a:lstStyle/>
        <a:p>
          <a:endParaRPr lang="en-US"/>
        </a:p>
      </dgm:t>
    </dgm:pt>
    <dgm:pt modelId="{D380B57F-47B2-4FFE-B19E-52AB577455FC}" type="sibTrans" cxnId="{85DD7878-BB99-43F9-8F2B-122DCFB5D58D}">
      <dgm:prSet/>
      <dgm:spPr/>
      <dgm:t>
        <a:bodyPr/>
        <a:lstStyle/>
        <a:p>
          <a:endParaRPr lang="en-US"/>
        </a:p>
      </dgm:t>
    </dgm:pt>
    <dgm:pt modelId="{86BE0ED0-7D1D-4186-8176-703173FDD989}">
      <dgm:prSet/>
      <dgm:spPr/>
      <dgm:t>
        <a:bodyPr/>
        <a:lstStyle/>
        <a:p>
          <a:r>
            <a:rPr lang="en-GB"/>
            <a:t>attaining a specified number of new customers; </a:t>
          </a:r>
          <a:endParaRPr lang="en-US"/>
        </a:p>
      </dgm:t>
    </dgm:pt>
    <dgm:pt modelId="{88BFB342-8E5F-43BA-B1FE-773590A069CF}" type="parTrans" cxnId="{60E2C078-0219-4B37-BE50-A8DFD5F94CFF}">
      <dgm:prSet/>
      <dgm:spPr/>
      <dgm:t>
        <a:bodyPr/>
        <a:lstStyle/>
        <a:p>
          <a:endParaRPr lang="en-US"/>
        </a:p>
      </dgm:t>
    </dgm:pt>
    <dgm:pt modelId="{07C27253-C7E8-4DB9-8714-F9452C2E4DA9}" type="sibTrans" cxnId="{60E2C078-0219-4B37-BE50-A8DFD5F94CFF}">
      <dgm:prSet/>
      <dgm:spPr/>
      <dgm:t>
        <a:bodyPr/>
        <a:lstStyle/>
        <a:p>
          <a:endParaRPr lang="en-US"/>
        </a:p>
      </dgm:t>
    </dgm:pt>
    <dgm:pt modelId="{7CB76E7C-EF84-4BCA-B813-2C7DDB9583F7}">
      <dgm:prSet/>
      <dgm:spPr/>
      <dgm:t>
        <a:bodyPr/>
        <a:lstStyle/>
        <a:p>
          <a:r>
            <a:rPr lang="en-GB"/>
            <a:t>achieving a specific repeat sales revenue figure through customer retention activities; </a:t>
          </a:r>
          <a:endParaRPr lang="en-US"/>
        </a:p>
      </dgm:t>
    </dgm:pt>
    <dgm:pt modelId="{FE71E69E-C5C2-4FED-91AA-B23318D8AEBE}" type="parTrans" cxnId="{A57382D5-D149-4AE8-9530-637DC70EBB7B}">
      <dgm:prSet/>
      <dgm:spPr/>
      <dgm:t>
        <a:bodyPr/>
        <a:lstStyle/>
        <a:p>
          <a:endParaRPr lang="en-US"/>
        </a:p>
      </dgm:t>
    </dgm:pt>
    <dgm:pt modelId="{1FB730CF-8417-4182-8315-BDEB3F1FC99E}" type="sibTrans" cxnId="{A57382D5-D149-4AE8-9530-637DC70EBB7B}">
      <dgm:prSet/>
      <dgm:spPr/>
      <dgm:t>
        <a:bodyPr/>
        <a:lstStyle/>
        <a:p>
          <a:endParaRPr lang="en-US"/>
        </a:p>
      </dgm:t>
    </dgm:pt>
    <dgm:pt modelId="{D7CD31A9-BEEB-4F05-8558-05814D39837F}">
      <dgm:prSet/>
      <dgm:spPr/>
      <dgm:t>
        <a:bodyPr/>
        <a:lstStyle/>
        <a:p>
          <a:r>
            <a:rPr lang="en-GB"/>
            <a:t>launching on the stock market with an Initial Public Offering (IPO); </a:t>
          </a:r>
          <a:endParaRPr lang="en-US"/>
        </a:p>
      </dgm:t>
    </dgm:pt>
    <dgm:pt modelId="{37384DE7-4798-4D7B-9913-7DCD482FF949}" type="parTrans" cxnId="{18A9C21D-E3CA-4714-A603-BB029D89BEE8}">
      <dgm:prSet/>
      <dgm:spPr/>
      <dgm:t>
        <a:bodyPr/>
        <a:lstStyle/>
        <a:p>
          <a:endParaRPr lang="en-US"/>
        </a:p>
      </dgm:t>
    </dgm:pt>
    <dgm:pt modelId="{6FC8B571-81D9-422C-9F82-907EC73BB550}" type="sibTrans" cxnId="{18A9C21D-E3CA-4714-A603-BB029D89BEE8}">
      <dgm:prSet/>
      <dgm:spPr/>
      <dgm:t>
        <a:bodyPr/>
        <a:lstStyle/>
        <a:p>
          <a:endParaRPr lang="en-US"/>
        </a:p>
      </dgm:t>
    </dgm:pt>
    <dgm:pt modelId="{9AB54C4A-9E50-4EAC-A07E-B739949D7F39}">
      <dgm:prSet/>
      <dgm:spPr/>
      <dgm:t>
        <a:bodyPr/>
        <a:lstStyle/>
        <a:p>
          <a:r>
            <a:rPr lang="en-GB"/>
            <a:t>making acquisition(s) of a particular business; </a:t>
          </a:r>
          <a:endParaRPr lang="en-US"/>
        </a:p>
      </dgm:t>
    </dgm:pt>
    <dgm:pt modelId="{AB56199D-D5D8-4E67-A695-395F8C4C3E06}" type="parTrans" cxnId="{61E19D60-00B4-47D2-9E6B-C44BFD0A179E}">
      <dgm:prSet/>
      <dgm:spPr/>
      <dgm:t>
        <a:bodyPr/>
        <a:lstStyle/>
        <a:p>
          <a:endParaRPr lang="en-US"/>
        </a:p>
      </dgm:t>
    </dgm:pt>
    <dgm:pt modelId="{D5645A20-F00A-4557-8EB7-DD4D624DCBEA}" type="sibTrans" cxnId="{61E19D60-00B4-47D2-9E6B-C44BFD0A179E}">
      <dgm:prSet/>
      <dgm:spPr/>
      <dgm:t>
        <a:bodyPr/>
        <a:lstStyle/>
        <a:p>
          <a:endParaRPr lang="en-US"/>
        </a:p>
      </dgm:t>
    </dgm:pt>
    <dgm:pt modelId="{58BFEFB8-DDD8-4A2A-AE15-1923C8E5DA97}">
      <dgm:prSet/>
      <dgm:spPr/>
      <dgm:t>
        <a:bodyPr/>
        <a:lstStyle/>
        <a:p>
          <a:r>
            <a:rPr lang="en-GB"/>
            <a:t>opening up in a new country. </a:t>
          </a:r>
          <a:endParaRPr lang="en-US"/>
        </a:p>
      </dgm:t>
    </dgm:pt>
    <dgm:pt modelId="{55171194-3DE4-466E-B190-B6CBB135BDF7}" type="parTrans" cxnId="{4170B4E8-97F4-4623-B5CE-011BF2F01BC9}">
      <dgm:prSet/>
      <dgm:spPr/>
      <dgm:t>
        <a:bodyPr/>
        <a:lstStyle/>
        <a:p>
          <a:endParaRPr lang="en-US"/>
        </a:p>
      </dgm:t>
    </dgm:pt>
    <dgm:pt modelId="{C1F6CAE6-87FB-4D53-9C58-18952F7BFB34}" type="sibTrans" cxnId="{4170B4E8-97F4-4623-B5CE-011BF2F01BC9}">
      <dgm:prSet/>
      <dgm:spPr/>
      <dgm:t>
        <a:bodyPr/>
        <a:lstStyle/>
        <a:p>
          <a:endParaRPr lang="en-US"/>
        </a:p>
      </dgm:t>
    </dgm:pt>
    <dgm:pt modelId="{934FDA17-B83A-4EBD-B56A-0BCB1ECF643F}" type="pres">
      <dgm:prSet presAssocID="{8DBED2B7-5E00-4AC6-9063-B662C3FA4848}" presName="diagram" presStyleCnt="0">
        <dgm:presLayoutVars>
          <dgm:dir/>
          <dgm:resizeHandles val="exact"/>
        </dgm:presLayoutVars>
      </dgm:prSet>
      <dgm:spPr/>
    </dgm:pt>
    <dgm:pt modelId="{E1D098ED-D63B-41B0-940F-F11B1517BE71}" type="pres">
      <dgm:prSet presAssocID="{4A4BA2C4-5A26-4479-818D-285FCAC2EC75}" presName="node" presStyleLbl="node1" presStyleIdx="0" presStyleCnt="11">
        <dgm:presLayoutVars>
          <dgm:bulletEnabled val="1"/>
        </dgm:presLayoutVars>
      </dgm:prSet>
      <dgm:spPr/>
    </dgm:pt>
    <dgm:pt modelId="{F9EEFB8D-4C74-4805-82B6-874FC833664D}" type="pres">
      <dgm:prSet presAssocID="{1BB2301E-C851-4404-AA52-AB13778DF391}" presName="sibTrans" presStyleCnt="0"/>
      <dgm:spPr/>
    </dgm:pt>
    <dgm:pt modelId="{8663E83D-C45A-4BAF-A184-2932E534FCD2}" type="pres">
      <dgm:prSet presAssocID="{B3315E16-9887-4F12-A55F-72FEAE333CB0}" presName="node" presStyleLbl="node1" presStyleIdx="1" presStyleCnt="11">
        <dgm:presLayoutVars>
          <dgm:bulletEnabled val="1"/>
        </dgm:presLayoutVars>
      </dgm:prSet>
      <dgm:spPr/>
    </dgm:pt>
    <dgm:pt modelId="{5720B27D-3247-4CD5-9F12-AD6F4CA452F8}" type="pres">
      <dgm:prSet presAssocID="{43DAD60B-F236-48D2-A9F2-6112DE17D196}" presName="sibTrans" presStyleCnt="0"/>
      <dgm:spPr/>
    </dgm:pt>
    <dgm:pt modelId="{4B837B3F-56D8-42E9-9476-472AB685FCFA}" type="pres">
      <dgm:prSet presAssocID="{C3F6AC8E-6DF9-4A0C-BCA7-08EB5AB6A4E6}" presName="node" presStyleLbl="node1" presStyleIdx="2" presStyleCnt="11">
        <dgm:presLayoutVars>
          <dgm:bulletEnabled val="1"/>
        </dgm:presLayoutVars>
      </dgm:prSet>
      <dgm:spPr/>
    </dgm:pt>
    <dgm:pt modelId="{2D0F11A7-26CD-4D21-B674-1FFD57201B54}" type="pres">
      <dgm:prSet presAssocID="{1D779130-038D-46F1-B3F8-68A5A9CF82F6}" presName="sibTrans" presStyleCnt="0"/>
      <dgm:spPr/>
    </dgm:pt>
    <dgm:pt modelId="{2CB5F0DE-B79E-49F5-A515-D3A0D9EA1E03}" type="pres">
      <dgm:prSet presAssocID="{D26ED9EE-6C8C-4989-A636-8F2C24DD1BA6}" presName="node" presStyleLbl="node1" presStyleIdx="3" presStyleCnt="11">
        <dgm:presLayoutVars>
          <dgm:bulletEnabled val="1"/>
        </dgm:presLayoutVars>
      </dgm:prSet>
      <dgm:spPr/>
    </dgm:pt>
    <dgm:pt modelId="{84A142E4-4C7D-4468-A3E4-41E73FC84E07}" type="pres">
      <dgm:prSet presAssocID="{348A17BF-3806-4964-A7BD-864868300C68}" presName="sibTrans" presStyleCnt="0"/>
      <dgm:spPr/>
    </dgm:pt>
    <dgm:pt modelId="{DFE2A4E0-3353-46E8-9397-87E7DF03B2E0}" type="pres">
      <dgm:prSet presAssocID="{05388E6B-03DA-49A1-805C-80E1BEB79A4F}" presName="node" presStyleLbl="node1" presStyleIdx="4" presStyleCnt="11">
        <dgm:presLayoutVars>
          <dgm:bulletEnabled val="1"/>
        </dgm:presLayoutVars>
      </dgm:prSet>
      <dgm:spPr/>
    </dgm:pt>
    <dgm:pt modelId="{D8B6C2F1-6FBC-4514-BC59-ED568B7E419A}" type="pres">
      <dgm:prSet presAssocID="{A4E08875-F045-4AEF-9937-8E6D2F2A8A1C}" presName="sibTrans" presStyleCnt="0"/>
      <dgm:spPr/>
    </dgm:pt>
    <dgm:pt modelId="{498C9601-EBCE-4CE8-A2F4-80EC21C291E0}" type="pres">
      <dgm:prSet presAssocID="{8F44473D-29BB-4F0E-BA0F-956E1476BA4A}" presName="node" presStyleLbl="node1" presStyleIdx="5" presStyleCnt="11">
        <dgm:presLayoutVars>
          <dgm:bulletEnabled val="1"/>
        </dgm:presLayoutVars>
      </dgm:prSet>
      <dgm:spPr/>
    </dgm:pt>
    <dgm:pt modelId="{26158874-2D57-4521-88A4-0332BE5F44F6}" type="pres">
      <dgm:prSet presAssocID="{D380B57F-47B2-4FFE-B19E-52AB577455FC}" presName="sibTrans" presStyleCnt="0"/>
      <dgm:spPr/>
    </dgm:pt>
    <dgm:pt modelId="{8B0D4690-3D3A-4F9B-AB88-53402EE3E4C3}" type="pres">
      <dgm:prSet presAssocID="{86BE0ED0-7D1D-4186-8176-703173FDD989}" presName="node" presStyleLbl="node1" presStyleIdx="6" presStyleCnt="11">
        <dgm:presLayoutVars>
          <dgm:bulletEnabled val="1"/>
        </dgm:presLayoutVars>
      </dgm:prSet>
      <dgm:spPr/>
    </dgm:pt>
    <dgm:pt modelId="{BFFAF323-02BB-4C42-8EEC-7611F2C29339}" type="pres">
      <dgm:prSet presAssocID="{07C27253-C7E8-4DB9-8714-F9452C2E4DA9}" presName="sibTrans" presStyleCnt="0"/>
      <dgm:spPr/>
    </dgm:pt>
    <dgm:pt modelId="{38EB7E70-39E7-4D4A-97FA-0AA2FD74F5EE}" type="pres">
      <dgm:prSet presAssocID="{7CB76E7C-EF84-4BCA-B813-2C7DDB9583F7}" presName="node" presStyleLbl="node1" presStyleIdx="7" presStyleCnt="11">
        <dgm:presLayoutVars>
          <dgm:bulletEnabled val="1"/>
        </dgm:presLayoutVars>
      </dgm:prSet>
      <dgm:spPr/>
    </dgm:pt>
    <dgm:pt modelId="{9C63BBFC-FC36-4E39-8F29-5840AB80B71F}" type="pres">
      <dgm:prSet presAssocID="{1FB730CF-8417-4182-8315-BDEB3F1FC99E}" presName="sibTrans" presStyleCnt="0"/>
      <dgm:spPr/>
    </dgm:pt>
    <dgm:pt modelId="{585C2590-1CEC-4A1F-BFDD-3FB6CD41D53A}" type="pres">
      <dgm:prSet presAssocID="{D7CD31A9-BEEB-4F05-8558-05814D39837F}" presName="node" presStyleLbl="node1" presStyleIdx="8" presStyleCnt="11">
        <dgm:presLayoutVars>
          <dgm:bulletEnabled val="1"/>
        </dgm:presLayoutVars>
      </dgm:prSet>
      <dgm:spPr/>
    </dgm:pt>
    <dgm:pt modelId="{D7A21779-1A24-4DAA-851C-F7ACFCF1CCF0}" type="pres">
      <dgm:prSet presAssocID="{6FC8B571-81D9-422C-9F82-907EC73BB550}" presName="sibTrans" presStyleCnt="0"/>
      <dgm:spPr/>
    </dgm:pt>
    <dgm:pt modelId="{5A281DEE-F77F-4076-BAA0-F42F8BBB1B75}" type="pres">
      <dgm:prSet presAssocID="{9AB54C4A-9E50-4EAC-A07E-B739949D7F39}" presName="node" presStyleLbl="node1" presStyleIdx="9" presStyleCnt="11">
        <dgm:presLayoutVars>
          <dgm:bulletEnabled val="1"/>
        </dgm:presLayoutVars>
      </dgm:prSet>
      <dgm:spPr/>
    </dgm:pt>
    <dgm:pt modelId="{FF39EC8C-1482-4787-B8CF-AB32ED12386C}" type="pres">
      <dgm:prSet presAssocID="{D5645A20-F00A-4557-8EB7-DD4D624DCBEA}" presName="sibTrans" presStyleCnt="0"/>
      <dgm:spPr/>
    </dgm:pt>
    <dgm:pt modelId="{FB003F3A-18B6-4299-933F-17C769560A02}" type="pres">
      <dgm:prSet presAssocID="{58BFEFB8-DDD8-4A2A-AE15-1923C8E5DA97}" presName="node" presStyleLbl="node1" presStyleIdx="10" presStyleCnt="11">
        <dgm:presLayoutVars>
          <dgm:bulletEnabled val="1"/>
        </dgm:presLayoutVars>
      </dgm:prSet>
      <dgm:spPr/>
    </dgm:pt>
  </dgm:ptLst>
  <dgm:cxnLst>
    <dgm:cxn modelId="{69134000-BE4C-41D4-8AFA-0BD50B68BB63}" type="presOf" srcId="{86BE0ED0-7D1D-4186-8176-703173FDD989}" destId="{8B0D4690-3D3A-4F9B-AB88-53402EE3E4C3}" srcOrd="0" destOrd="0" presId="urn:microsoft.com/office/officeart/2005/8/layout/default"/>
    <dgm:cxn modelId="{18A9C21D-E3CA-4714-A603-BB029D89BEE8}" srcId="{8DBED2B7-5E00-4AC6-9063-B662C3FA4848}" destId="{D7CD31A9-BEEB-4F05-8558-05814D39837F}" srcOrd="8" destOrd="0" parTransId="{37384DE7-4798-4D7B-9913-7DCD482FF949}" sibTransId="{6FC8B571-81D9-422C-9F82-907EC73BB550}"/>
    <dgm:cxn modelId="{CF2D1F32-502E-4C9B-93A3-D5FD61B4CAB3}" type="presOf" srcId="{D26ED9EE-6C8C-4989-A636-8F2C24DD1BA6}" destId="{2CB5F0DE-B79E-49F5-A515-D3A0D9EA1E03}" srcOrd="0" destOrd="0" presId="urn:microsoft.com/office/officeart/2005/8/layout/default"/>
    <dgm:cxn modelId="{82AD7B33-B3AB-4750-8DCF-8AA5FC0B5574}" srcId="{8DBED2B7-5E00-4AC6-9063-B662C3FA4848}" destId="{B3315E16-9887-4F12-A55F-72FEAE333CB0}" srcOrd="1" destOrd="0" parTransId="{062F1711-5582-4821-8620-8EC21F04ED84}" sibTransId="{43DAD60B-F236-48D2-A9F2-6112DE17D196}"/>
    <dgm:cxn modelId="{E710C133-F7B1-4455-91E4-E8B0EE9F9E9D}" srcId="{8DBED2B7-5E00-4AC6-9063-B662C3FA4848}" destId="{05388E6B-03DA-49A1-805C-80E1BEB79A4F}" srcOrd="4" destOrd="0" parTransId="{C60CEBC1-8F78-4A00-BA96-E584B7D278E6}" sibTransId="{A4E08875-F045-4AEF-9937-8E6D2F2A8A1C}"/>
    <dgm:cxn modelId="{61E19D60-00B4-47D2-9E6B-C44BFD0A179E}" srcId="{8DBED2B7-5E00-4AC6-9063-B662C3FA4848}" destId="{9AB54C4A-9E50-4EAC-A07E-B739949D7F39}" srcOrd="9" destOrd="0" parTransId="{AB56199D-D5D8-4E67-A695-395F8C4C3E06}" sibTransId="{D5645A20-F00A-4557-8EB7-DD4D624DCBEA}"/>
    <dgm:cxn modelId="{5D6D2F45-174F-468B-8534-99322E16F69A}" type="presOf" srcId="{05388E6B-03DA-49A1-805C-80E1BEB79A4F}" destId="{DFE2A4E0-3353-46E8-9397-87E7DF03B2E0}" srcOrd="0" destOrd="0" presId="urn:microsoft.com/office/officeart/2005/8/layout/default"/>
    <dgm:cxn modelId="{C8221D53-7D91-4750-9693-39E796B0C3CD}" type="presOf" srcId="{7CB76E7C-EF84-4BCA-B813-2C7DDB9583F7}" destId="{38EB7E70-39E7-4D4A-97FA-0AA2FD74F5EE}" srcOrd="0" destOrd="0" presId="urn:microsoft.com/office/officeart/2005/8/layout/default"/>
    <dgm:cxn modelId="{0C251D74-DC86-4CA7-847E-25688F376245}" type="presOf" srcId="{D7CD31A9-BEEB-4F05-8558-05814D39837F}" destId="{585C2590-1CEC-4A1F-BFDD-3FB6CD41D53A}" srcOrd="0" destOrd="0" presId="urn:microsoft.com/office/officeart/2005/8/layout/default"/>
    <dgm:cxn modelId="{85DD7878-BB99-43F9-8F2B-122DCFB5D58D}" srcId="{8DBED2B7-5E00-4AC6-9063-B662C3FA4848}" destId="{8F44473D-29BB-4F0E-BA0F-956E1476BA4A}" srcOrd="5" destOrd="0" parTransId="{DF0B5FA1-E3E3-4EBA-9987-688D5BFC528D}" sibTransId="{D380B57F-47B2-4FFE-B19E-52AB577455FC}"/>
    <dgm:cxn modelId="{60E2C078-0219-4B37-BE50-A8DFD5F94CFF}" srcId="{8DBED2B7-5E00-4AC6-9063-B662C3FA4848}" destId="{86BE0ED0-7D1D-4186-8176-703173FDD989}" srcOrd="6" destOrd="0" parTransId="{88BFB342-8E5F-43BA-B1FE-773590A069CF}" sibTransId="{07C27253-C7E8-4DB9-8714-F9452C2E4DA9}"/>
    <dgm:cxn modelId="{9C7AE581-E505-4BEA-A374-0F3136F0D392}" type="presOf" srcId="{B3315E16-9887-4F12-A55F-72FEAE333CB0}" destId="{8663E83D-C45A-4BAF-A184-2932E534FCD2}" srcOrd="0" destOrd="0" presId="urn:microsoft.com/office/officeart/2005/8/layout/default"/>
    <dgm:cxn modelId="{5646AF83-2B41-4039-85B4-63A9128AB0B1}" type="presOf" srcId="{4A4BA2C4-5A26-4479-818D-285FCAC2EC75}" destId="{E1D098ED-D63B-41B0-940F-F11B1517BE71}" srcOrd="0" destOrd="0" presId="urn:microsoft.com/office/officeart/2005/8/layout/default"/>
    <dgm:cxn modelId="{13DA4893-2189-4D75-9DFD-8620C265FD67}" type="presOf" srcId="{8F44473D-29BB-4F0E-BA0F-956E1476BA4A}" destId="{498C9601-EBCE-4CE8-A2F4-80EC21C291E0}" srcOrd="0" destOrd="0" presId="urn:microsoft.com/office/officeart/2005/8/layout/default"/>
    <dgm:cxn modelId="{CF548EA9-D593-4D45-A23E-241F32EFE9E3}" type="presOf" srcId="{58BFEFB8-DDD8-4A2A-AE15-1923C8E5DA97}" destId="{FB003F3A-18B6-4299-933F-17C769560A02}" srcOrd="0" destOrd="0" presId="urn:microsoft.com/office/officeart/2005/8/layout/default"/>
    <dgm:cxn modelId="{A2028CBE-48CF-4EAA-B84B-5F8FC4158079}" type="presOf" srcId="{C3F6AC8E-6DF9-4A0C-BCA7-08EB5AB6A4E6}" destId="{4B837B3F-56D8-42E9-9476-472AB685FCFA}" srcOrd="0" destOrd="0" presId="urn:microsoft.com/office/officeart/2005/8/layout/default"/>
    <dgm:cxn modelId="{127866C4-0695-47D4-AD39-6CA48E6475A6}" srcId="{8DBED2B7-5E00-4AC6-9063-B662C3FA4848}" destId="{4A4BA2C4-5A26-4479-818D-285FCAC2EC75}" srcOrd="0" destOrd="0" parTransId="{27A60A29-265A-4F2A-B311-B9A3267F3341}" sibTransId="{1BB2301E-C851-4404-AA52-AB13778DF391}"/>
    <dgm:cxn modelId="{C9A35FCD-E47F-4CB1-B823-FAD9BD6FF15C}" srcId="{8DBED2B7-5E00-4AC6-9063-B662C3FA4848}" destId="{C3F6AC8E-6DF9-4A0C-BCA7-08EB5AB6A4E6}" srcOrd="2" destOrd="0" parTransId="{474B15B2-F3AD-4786-BAC8-5F71695FDFE2}" sibTransId="{1D779130-038D-46F1-B3F8-68A5A9CF82F6}"/>
    <dgm:cxn modelId="{A57382D5-D149-4AE8-9530-637DC70EBB7B}" srcId="{8DBED2B7-5E00-4AC6-9063-B662C3FA4848}" destId="{7CB76E7C-EF84-4BCA-B813-2C7DDB9583F7}" srcOrd="7" destOrd="0" parTransId="{FE71E69E-C5C2-4FED-91AA-B23318D8AEBE}" sibTransId="{1FB730CF-8417-4182-8315-BDEB3F1FC99E}"/>
    <dgm:cxn modelId="{FBD9A2DC-4BA8-4D72-BAB6-B9859D23322C}" type="presOf" srcId="{8DBED2B7-5E00-4AC6-9063-B662C3FA4848}" destId="{934FDA17-B83A-4EBD-B56A-0BCB1ECF643F}" srcOrd="0" destOrd="0" presId="urn:microsoft.com/office/officeart/2005/8/layout/default"/>
    <dgm:cxn modelId="{5CF270E7-47DF-4623-A332-28BC20D8BCFB}" srcId="{8DBED2B7-5E00-4AC6-9063-B662C3FA4848}" destId="{D26ED9EE-6C8C-4989-A636-8F2C24DD1BA6}" srcOrd="3" destOrd="0" parTransId="{2C01AA42-C1F9-4049-A714-44BC43959285}" sibTransId="{348A17BF-3806-4964-A7BD-864868300C68}"/>
    <dgm:cxn modelId="{4170B4E8-97F4-4623-B5CE-011BF2F01BC9}" srcId="{8DBED2B7-5E00-4AC6-9063-B662C3FA4848}" destId="{58BFEFB8-DDD8-4A2A-AE15-1923C8E5DA97}" srcOrd="10" destOrd="0" parTransId="{55171194-3DE4-466E-B190-B6CBB135BDF7}" sibTransId="{C1F6CAE6-87FB-4D53-9C58-18952F7BFB34}"/>
    <dgm:cxn modelId="{31A8DDFB-09DB-476E-86A7-32B3E999850A}" type="presOf" srcId="{9AB54C4A-9E50-4EAC-A07E-B739949D7F39}" destId="{5A281DEE-F77F-4076-BAA0-F42F8BBB1B75}" srcOrd="0" destOrd="0" presId="urn:microsoft.com/office/officeart/2005/8/layout/default"/>
    <dgm:cxn modelId="{8E81D5B3-C98C-47F5-83C6-B668164AF99C}" type="presParOf" srcId="{934FDA17-B83A-4EBD-B56A-0BCB1ECF643F}" destId="{E1D098ED-D63B-41B0-940F-F11B1517BE71}" srcOrd="0" destOrd="0" presId="urn:microsoft.com/office/officeart/2005/8/layout/default"/>
    <dgm:cxn modelId="{F15D208B-495C-4A3D-9C8D-EC19A542B5ED}" type="presParOf" srcId="{934FDA17-B83A-4EBD-B56A-0BCB1ECF643F}" destId="{F9EEFB8D-4C74-4805-82B6-874FC833664D}" srcOrd="1" destOrd="0" presId="urn:microsoft.com/office/officeart/2005/8/layout/default"/>
    <dgm:cxn modelId="{44E9BB9B-A5A5-4414-838B-4977532FE663}" type="presParOf" srcId="{934FDA17-B83A-4EBD-B56A-0BCB1ECF643F}" destId="{8663E83D-C45A-4BAF-A184-2932E534FCD2}" srcOrd="2" destOrd="0" presId="urn:microsoft.com/office/officeart/2005/8/layout/default"/>
    <dgm:cxn modelId="{DB7EF28B-80E6-4398-941A-5DCFC3F9A9CE}" type="presParOf" srcId="{934FDA17-B83A-4EBD-B56A-0BCB1ECF643F}" destId="{5720B27D-3247-4CD5-9F12-AD6F4CA452F8}" srcOrd="3" destOrd="0" presId="urn:microsoft.com/office/officeart/2005/8/layout/default"/>
    <dgm:cxn modelId="{9808BD2B-4270-469E-A2A2-24B2214D555B}" type="presParOf" srcId="{934FDA17-B83A-4EBD-B56A-0BCB1ECF643F}" destId="{4B837B3F-56D8-42E9-9476-472AB685FCFA}" srcOrd="4" destOrd="0" presId="urn:microsoft.com/office/officeart/2005/8/layout/default"/>
    <dgm:cxn modelId="{0F9420AF-B938-48B3-9660-A3B377FD3C0B}" type="presParOf" srcId="{934FDA17-B83A-4EBD-B56A-0BCB1ECF643F}" destId="{2D0F11A7-26CD-4D21-B674-1FFD57201B54}" srcOrd="5" destOrd="0" presId="urn:microsoft.com/office/officeart/2005/8/layout/default"/>
    <dgm:cxn modelId="{2349AB5A-7B81-4D94-A26B-10FD2390B22C}" type="presParOf" srcId="{934FDA17-B83A-4EBD-B56A-0BCB1ECF643F}" destId="{2CB5F0DE-B79E-49F5-A515-D3A0D9EA1E03}" srcOrd="6" destOrd="0" presId="urn:microsoft.com/office/officeart/2005/8/layout/default"/>
    <dgm:cxn modelId="{9BD0B245-B1B5-4AF2-9121-68822E21E93D}" type="presParOf" srcId="{934FDA17-B83A-4EBD-B56A-0BCB1ECF643F}" destId="{84A142E4-4C7D-4468-A3E4-41E73FC84E07}" srcOrd="7" destOrd="0" presId="urn:microsoft.com/office/officeart/2005/8/layout/default"/>
    <dgm:cxn modelId="{29242AB8-5B84-48AE-B6BC-CCF794766694}" type="presParOf" srcId="{934FDA17-B83A-4EBD-B56A-0BCB1ECF643F}" destId="{DFE2A4E0-3353-46E8-9397-87E7DF03B2E0}" srcOrd="8" destOrd="0" presId="urn:microsoft.com/office/officeart/2005/8/layout/default"/>
    <dgm:cxn modelId="{0B80A4B6-CFDE-4A67-8608-64123EED5057}" type="presParOf" srcId="{934FDA17-B83A-4EBD-B56A-0BCB1ECF643F}" destId="{D8B6C2F1-6FBC-4514-BC59-ED568B7E419A}" srcOrd="9" destOrd="0" presId="urn:microsoft.com/office/officeart/2005/8/layout/default"/>
    <dgm:cxn modelId="{878B311D-2877-4643-9DD0-D027FB3C915D}" type="presParOf" srcId="{934FDA17-B83A-4EBD-B56A-0BCB1ECF643F}" destId="{498C9601-EBCE-4CE8-A2F4-80EC21C291E0}" srcOrd="10" destOrd="0" presId="urn:microsoft.com/office/officeart/2005/8/layout/default"/>
    <dgm:cxn modelId="{FD90E193-57F6-4D97-A680-F37C4F300B56}" type="presParOf" srcId="{934FDA17-B83A-4EBD-B56A-0BCB1ECF643F}" destId="{26158874-2D57-4521-88A4-0332BE5F44F6}" srcOrd="11" destOrd="0" presId="urn:microsoft.com/office/officeart/2005/8/layout/default"/>
    <dgm:cxn modelId="{CCBCC844-787E-4C23-8FB8-4BF5AB9EC6AD}" type="presParOf" srcId="{934FDA17-B83A-4EBD-B56A-0BCB1ECF643F}" destId="{8B0D4690-3D3A-4F9B-AB88-53402EE3E4C3}" srcOrd="12" destOrd="0" presId="urn:microsoft.com/office/officeart/2005/8/layout/default"/>
    <dgm:cxn modelId="{13996518-B010-491F-998A-8F22B9D9EE62}" type="presParOf" srcId="{934FDA17-B83A-4EBD-B56A-0BCB1ECF643F}" destId="{BFFAF323-02BB-4C42-8EEC-7611F2C29339}" srcOrd="13" destOrd="0" presId="urn:microsoft.com/office/officeart/2005/8/layout/default"/>
    <dgm:cxn modelId="{1EC76FC2-BF1B-4430-B872-5F313A182364}" type="presParOf" srcId="{934FDA17-B83A-4EBD-B56A-0BCB1ECF643F}" destId="{38EB7E70-39E7-4D4A-97FA-0AA2FD74F5EE}" srcOrd="14" destOrd="0" presId="urn:microsoft.com/office/officeart/2005/8/layout/default"/>
    <dgm:cxn modelId="{DF29920F-9BD8-426E-9DFB-E999C0E1270A}" type="presParOf" srcId="{934FDA17-B83A-4EBD-B56A-0BCB1ECF643F}" destId="{9C63BBFC-FC36-4E39-8F29-5840AB80B71F}" srcOrd="15" destOrd="0" presId="urn:microsoft.com/office/officeart/2005/8/layout/default"/>
    <dgm:cxn modelId="{A01D7681-1496-447F-846F-A94C418AD793}" type="presParOf" srcId="{934FDA17-B83A-4EBD-B56A-0BCB1ECF643F}" destId="{585C2590-1CEC-4A1F-BFDD-3FB6CD41D53A}" srcOrd="16" destOrd="0" presId="urn:microsoft.com/office/officeart/2005/8/layout/default"/>
    <dgm:cxn modelId="{00E3F920-1D27-4014-A3E8-470C61F617D0}" type="presParOf" srcId="{934FDA17-B83A-4EBD-B56A-0BCB1ECF643F}" destId="{D7A21779-1A24-4DAA-851C-F7ACFCF1CCF0}" srcOrd="17" destOrd="0" presId="urn:microsoft.com/office/officeart/2005/8/layout/default"/>
    <dgm:cxn modelId="{292E95C8-7D25-41B5-892A-4A4265FFC318}" type="presParOf" srcId="{934FDA17-B83A-4EBD-B56A-0BCB1ECF643F}" destId="{5A281DEE-F77F-4076-BAA0-F42F8BBB1B75}" srcOrd="18" destOrd="0" presId="urn:microsoft.com/office/officeart/2005/8/layout/default"/>
    <dgm:cxn modelId="{29DB4BC9-25C6-488D-B653-1363F1874AB5}" type="presParOf" srcId="{934FDA17-B83A-4EBD-B56A-0BCB1ECF643F}" destId="{FF39EC8C-1482-4787-B8CF-AB32ED12386C}" srcOrd="19" destOrd="0" presId="urn:microsoft.com/office/officeart/2005/8/layout/default"/>
    <dgm:cxn modelId="{A91B0ADD-7837-4039-ABE9-0B01BADEF70C}" type="presParOf" srcId="{934FDA17-B83A-4EBD-B56A-0BCB1ECF643F}" destId="{FB003F3A-18B6-4299-933F-17C769560A02}"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85632-119A-45E7-AF28-689CBC95F18E}"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917DE8BC-3AE0-41C1-B586-3AF2A611BD01}">
      <dgm:prSet phldrT="[Text]"/>
      <dgm:spPr/>
      <dgm:t>
        <a:bodyPr/>
        <a:lstStyle/>
        <a:p>
          <a:r>
            <a:rPr lang="en-GB" b="1" dirty="0">
              <a:latin typeface="Sabon LT Std"/>
            </a:rPr>
            <a:t>Project definition</a:t>
          </a:r>
          <a:r>
            <a:rPr lang="en-GB" dirty="0">
              <a:latin typeface="Sabon LT Std"/>
            </a:rPr>
            <a:t> </a:t>
          </a:r>
          <a:endParaRPr lang="en-GB" dirty="0"/>
        </a:p>
      </dgm:t>
    </dgm:pt>
    <dgm:pt modelId="{C61EC221-66B4-4DFD-9656-6C228E899377}" type="parTrans" cxnId="{BAF904EF-E47F-4E8E-8815-A0A8F6CC83A4}">
      <dgm:prSet/>
      <dgm:spPr/>
      <dgm:t>
        <a:bodyPr/>
        <a:lstStyle/>
        <a:p>
          <a:endParaRPr lang="en-GB"/>
        </a:p>
      </dgm:t>
    </dgm:pt>
    <dgm:pt modelId="{9A8095C8-4215-49D9-8F4B-48A256C7D17E}" type="sibTrans" cxnId="{BAF904EF-E47F-4E8E-8815-A0A8F6CC83A4}">
      <dgm:prSet/>
      <dgm:spPr/>
      <dgm:t>
        <a:bodyPr/>
        <a:lstStyle/>
        <a:p>
          <a:endParaRPr lang="en-GB"/>
        </a:p>
      </dgm:t>
    </dgm:pt>
    <dgm:pt modelId="{4949D06C-C2F7-4D18-AF11-284C0C4394D2}">
      <dgm:prSet phldrT="[Text]"/>
      <dgm:spPr/>
      <dgm:t>
        <a:bodyPr/>
        <a:lstStyle/>
        <a:p>
          <a:r>
            <a:rPr lang="en-GB" dirty="0"/>
            <a:t>Project Scope</a:t>
          </a:r>
        </a:p>
      </dgm:t>
    </dgm:pt>
    <dgm:pt modelId="{FEF102AB-D0C7-48FA-AF44-710B6674B4DC}" type="parTrans" cxnId="{BB769500-C249-4318-8385-AB1F33801B88}">
      <dgm:prSet/>
      <dgm:spPr/>
      <dgm:t>
        <a:bodyPr/>
        <a:lstStyle/>
        <a:p>
          <a:endParaRPr lang="en-GB"/>
        </a:p>
      </dgm:t>
    </dgm:pt>
    <dgm:pt modelId="{7B521EEB-54F7-4A84-AA37-64539A2494CB}" type="sibTrans" cxnId="{BB769500-C249-4318-8385-AB1F33801B88}">
      <dgm:prSet/>
      <dgm:spPr/>
      <dgm:t>
        <a:bodyPr/>
        <a:lstStyle/>
        <a:p>
          <a:endParaRPr lang="en-GB"/>
        </a:p>
      </dgm:t>
    </dgm:pt>
    <dgm:pt modelId="{8C2047D0-4AA7-4671-9F1E-F4EC8F6273E0}">
      <dgm:prSet phldrT="[Text]"/>
      <dgm:spPr/>
      <dgm:t>
        <a:bodyPr/>
        <a:lstStyle/>
        <a:p>
          <a:r>
            <a:rPr lang="en-GB" dirty="0"/>
            <a:t>Risk analysis and management</a:t>
          </a:r>
        </a:p>
      </dgm:t>
    </dgm:pt>
    <dgm:pt modelId="{3CAB8E37-EA8D-410E-9599-E8922A2EF3E4}" type="parTrans" cxnId="{840EFB9E-93E0-4B59-AD41-61462FFD8D2C}">
      <dgm:prSet/>
      <dgm:spPr/>
      <dgm:t>
        <a:bodyPr/>
        <a:lstStyle/>
        <a:p>
          <a:endParaRPr lang="en-GB"/>
        </a:p>
      </dgm:t>
    </dgm:pt>
    <dgm:pt modelId="{90AA881D-889E-4C57-9ECA-3E8ED29012E7}" type="sibTrans" cxnId="{840EFB9E-93E0-4B59-AD41-61462FFD8D2C}">
      <dgm:prSet/>
      <dgm:spPr/>
      <dgm:t>
        <a:bodyPr/>
        <a:lstStyle/>
        <a:p>
          <a:endParaRPr lang="en-GB"/>
        </a:p>
      </dgm:t>
    </dgm:pt>
    <dgm:pt modelId="{F95B1026-7BDD-4326-AF04-4326F1D394B3}">
      <dgm:prSet phldrT="[Text]"/>
      <dgm:spPr/>
      <dgm:t>
        <a:bodyPr/>
        <a:lstStyle/>
        <a:p>
          <a:r>
            <a:rPr lang="en-GB" dirty="0"/>
            <a:t>Project management and control</a:t>
          </a:r>
        </a:p>
      </dgm:t>
    </dgm:pt>
    <dgm:pt modelId="{C857A4F9-7E71-4F68-9359-427C01BDE2FA}" type="parTrans" cxnId="{633123B6-8720-4D99-A85E-0B9FE88DF2CC}">
      <dgm:prSet/>
      <dgm:spPr/>
      <dgm:t>
        <a:bodyPr/>
        <a:lstStyle/>
        <a:p>
          <a:endParaRPr lang="en-GB"/>
        </a:p>
      </dgm:t>
    </dgm:pt>
    <dgm:pt modelId="{CC74F37C-F642-4200-8FB1-B737F2D8F80A}" type="sibTrans" cxnId="{633123B6-8720-4D99-A85E-0B9FE88DF2CC}">
      <dgm:prSet/>
      <dgm:spPr/>
      <dgm:t>
        <a:bodyPr/>
        <a:lstStyle/>
        <a:p>
          <a:endParaRPr lang="en-GB"/>
        </a:p>
      </dgm:t>
    </dgm:pt>
    <dgm:pt modelId="{5B88969A-EE8E-462B-BB16-AEC0555FC279}">
      <dgm:prSet phldrT="[Text]"/>
      <dgm:spPr/>
      <dgm:t>
        <a:bodyPr/>
        <a:lstStyle/>
        <a:p>
          <a:r>
            <a:rPr lang="en-GB" dirty="0"/>
            <a:t>Project closure</a:t>
          </a:r>
        </a:p>
      </dgm:t>
    </dgm:pt>
    <dgm:pt modelId="{B953646C-D50D-4A90-8052-1B32ADBB6C53}" type="parTrans" cxnId="{15EE53D5-C97A-4E83-8294-C9F876B785DF}">
      <dgm:prSet/>
      <dgm:spPr/>
      <dgm:t>
        <a:bodyPr/>
        <a:lstStyle/>
        <a:p>
          <a:endParaRPr lang="en-GB"/>
        </a:p>
      </dgm:t>
    </dgm:pt>
    <dgm:pt modelId="{E6DB6F09-DE01-457B-93FF-6788FEC841B3}" type="sibTrans" cxnId="{15EE53D5-C97A-4E83-8294-C9F876B785DF}">
      <dgm:prSet/>
      <dgm:spPr/>
      <dgm:t>
        <a:bodyPr/>
        <a:lstStyle/>
        <a:p>
          <a:endParaRPr lang="en-GB"/>
        </a:p>
      </dgm:t>
    </dgm:pt>
    <dgm:pt modelId="{E27D44B7-359E-4CD9-8B98-A80C094D06A0}">
      <dgm:prSet phldrT="[Text]"/>
      <dgm:spPr/>
      <dgm:t>
        <a:bodyPr/>
        <a:lstStyle/>
        <a:p>
          <a:r>
            <a:rPr lang="en-GB" b="1" dirty="0">
              <a:latin typeface="Sabon LT Std"/>
            </a:rPr>
            <a:t>Stakeholder management</a:t>
          </a:r>
          <a:r>
            <a:rPr lang="en-GB" dirty="0">
              <a:latin typeface="Sabon LT Std"/>
            </a:rPr>
            <a:t> </a:t>
          </a:r>
          <a:endParaRPr lang="en-GB" dirty="0"/>
        </a:p>
      </dgm:t>
    </dgm:pt>
    <dgm:pt modelId="{8FA707C0-C822-4C5F-A916-7BCB68276350}" type="parTrans" cxnId="{AC6BFB4B-14DF-4BA6-9BDA-FDABFCD24174}">
      <dgm:prSet/>
      <dgm:spPr/>
      <dgm:t>
        <a:bodyPr/>
        <a:lstStyle/>
        <a:p>
          <a:endParaRPr lang="en-GB"/>
        </a:p>
      </dgm:t>
    </dgm:pt>
    <dgm:pt modelId="{06FA63D5-A3A2-454A-A0B7-BF98B2294FF4}" type="sibTrans" cxnId="{AC6BFB4B-14DF-4BA6-9BDA-FDABFCD24174}">
      <dgm:prSet/>
      <dgm:spPr/>
      <dgm:t>
        <a:bodyPr/>
        <a:lstStyle/>
        <a:p>
          <a:endParaRPr lang="en-GB"/>
        </a:p>
      </dgm:t>
    </dgm:pt>
    <dgm:pt modelId="{0CA50680-B66C-400B-901E-EFCAD433EF1D}">
      <dgm:prSet phldrT="[Text]"/>
      <dgm:spPr/>
      <dgm:t>
        <a:bodyPr/>
        <a:lstStyle/>
        <a:p>
          <a:r>
            <a:rPr lang="en-GB" dirty="0"/>
            <a:t>Resources and budget</a:t>
          </a:r>
        </a:p>
      </dgm:t>
    </dgm:pt>
    <dgm:pt modelId="{573E41F4-7E04-4067-AA32-A843B2FDF3D6}" type="parTrans" cxnId="{8FE06C3E-7BA3-49F3-8DE0-0CBC34877982}">
      <dgm:prSet/>
      <dgm:spPr/>
      <dgm:t>
        <a:bodyPr/>
        <a:lstStyle/>
        <a:p>
          <a:endParaRPr lang="en-GB"/>
        </a:p>
      </dgm:t>
    </dgm:pt>
    <dgm:pt modelId="{B728AA0F-BA11-4C21-8F5C-4AC3B0410C21}" type="sibTrans" cxnId="{8FE06C3E-7BA3-49F3-8DE0-0CBC34877982}">
      <dgm:prSet/>
      <dgm:spPr/>
      <dgm:t>
        <a:bodyPr/>
        <a:lstStyle/>
        <a:p>
          <a:endParaRPr lang="en-GB"/>
        </a:p>
      </dgm:t>
    </dgm:pt>
    <dgm:pt modelId="{3FB4FD4D-3F1D-4803-913C-A89F9E504123}" type="pres">
      <dgm:prSet presAssocID="{A4085632-119A-45E7-AF28-689CBC95F18E}" presName="CompostProcess" presStyleCnt="0">
        <dgm:presLayoutVars>
          <dgm:dir/>
          <dgm:resizeHandles val="exact"/>
        </dgm:presLayoutVars>
      </dgm:prSet>
      <dgm:spPr/>
    </dgm:pt>
    <dgm:pt modelId="{DB85BA02-4C4D-4998-B217-3BC07AA6BAB5}" type="pres">
      <dgm:prSet presAssocID="{A4085632-119A-45E7-AF28-689CBC95F18E}" presName="arrow" presStyleLbl="bgShp" presStyleIdx="0" presStyleCnt="1" custScaleX="117647"/>
      <dgm:spPr/>
    </dgm:pt>
    <dgm:pt modelId="{93523895-1562-4F94-BDC2-5D5122DEC0BB}" type="pres">
      <dgm:prSet presAssocID="{A4085632-119A-45E7-AF28-689CBC95F18E}" presName="linearProcess" presStyleCnt="0"/>
      <dgm:spPr/>
    </dgm:pt>
    <dgm:pt modelId="{8844EC99-C42D-4385-85C4-5914A4021218}" type="pres">
      <dgm:prSet presAssocID="{917DE8BC-3AE0-41C1-B586-3AF2A611BD01}" presName="textNode" presStyleLbl="node1" presStyleIdx="0" presStyleCnt="7">
        <dgm:presLayoutVars>
          <dgm:bulletEnabled val="1"/>
        </dgm:presLayoutVars>
      </dgm:prSet>
      <dgm:spPr/>
    </dgm:pt>
    <dgm:pt modelId="{1CADA7C4-3F66-41BB-A469-8686F0327635}" type="pres">
      <dgm:prSet presAssocID="{9A8095C8-4215-49D9-8F4B-48A256C7D17E}" presName="sibTrans" presStyleCnt="0"/>
      <dgm:spPr/>
    </dgm:pt>
    <dgm:pt modelId="{992C57DA-354C-4919-A87F-12BAF86899FB}" type="pres">
      <dgm:prSet presAssocID="{E27D44B7-359E-4CD9-8B98-A80C094D06A0}" presName="textNode" presStyleLbl="node1" presStyleIdx="1" presStyleCnt="7">
        <dgm:presLayoutVars>
          <dgm:bulletEnabled val="1"/>
        </dgm:presLayoutVars>
      </dgm:prSet>
      <dgm:spPr/>
    </dgm:pt>
    <dgm:pt modelId="{C04D169F-6F3B-4D68-885B-A76A6AB97197}" type="pres">
      <dgm:prSet presAssocID="{06FA63D5-A3A2-454A-A0B7-BF98B2294FF4}" presName="sibTrans" presStyleCnt="0"/>
      <dgm:spPr/>
    </dgm:pt>
    <dgm:pt modelId="{9D5393B0-7C04-4749-BA35-0CC0B52FBFFF}" type="pres">
      <dgm:prSet presAssocID="{4949D06C-C2F7-4D18-AF11-284C0C4394D2}" presName="textNode" presStyleLbl="node1" presStyleIdx="2" presStyleCnt="7">
        <dgm:presLayoutVars>
          <dgm:bulletEnabled val="1"/>
        </dgm:presLayoutVars>
      </dgm:prSet>
      <dgm:spPr/>
    </dgm:pt>
    <dgm:pt modelId="{25BA017A-34E3-4CFD-9105-8635DEDAF68D}" type="pres">
      <dgm:prSet presAssocID="{7B521EEB-54F7-4A84-AA37-64539A2494CB}" presName="sibTrans" presStyleCnt="0"/>
      <dgm:spPr/>
    </dgm:pt>
    <dgm:pt modelId="{14FDC1D6-A89B-4BAE-8FC2-A92024E5B536}" type="pres">
      <dgm:prSet presAssocID="{0CA50680-B66C-400B-901E-EFCAD433EF1D}" presName="textNode" presStyleLbl="node1" presStyleIdx="3" presStyleCnt="7">
        <dgm:presLayoutVars>
          <dgm:bulletEnabled val="1"/>
        </dgm:presLayoutVars>
      </dgm:prSet>
      <dgm:spPr/>
    </dgm:pt>
    <dgm:pt modelId="{F2668C88-9A8C-4214-910D-A064C0DCF587}" type="pres">
      <dgm:prSet presAssocID="{B728AA0F-BA11-4C21-8F5C-4AC3B0410C21}" presName="sibTrans" presStyleCnt="0"/>
      <dgm:spPr/>
    </dgm:pt>
    <dgm:pt modelId="{0B75C50A-D589-438B-8CA5-FA64F76309DE}" type="pres">
      <dgm:prSet presAssocID="{8C2047D0-4AA7-4671-9F1E-F4EC8F6273E0}" presName="textNode" presStyleLbl="node1" presStyleIdx="4" presStyleCnt="7">
        <dgm:presLayoutVars>
          <dgm:bulletEnabled val="1"/>
        </dgm:presLayoutVars>
      </dgm:prSet>
      <dgm:spPr/>
    </dgm:pt>
    <dgm:pt modelId="{E0D71E83-2E2C-48C9-8253-8D10FB66C59E}" type="pres">
      <dgm:prSet presAssocID="{90AA881D-889E-4C57-9ECA-3E8ED29012E7}" presName="sibTrans" presStyleCnt="0"/>
      <dgm:spPr/>
    </dgm:pt>
    <dgm:pt modelId="{4511BF58-A668-4D91-996B-E48873113323}" type="pres">
      <dgm:prSet presAssocID="{F95B1026-7BDD-4326-AF04-4326F1D394B3}" presName="textNode" presStyleLbl="node1" presStyleIdx="5" presStyleCnt="7">
        <dgm:presLayoutVars>
          <dgm:bulletEnabled val="1"/>
        </dgm:presLayoutVars>
      </dgm:prSet>
      <dgm:spPr/>
    </dgm:pt>
    <dgm:pt modelId="{406B88D8-0A5D-47C1-8085-38D87CA575E5}" type="pres">
      <dgm:prSet presAssocID="{CC74F37C-F642-4200-8FB1-B737F2D8F80A}" presName="sibTrans" presStyleCnt="0"/>
      <dgm:spPr/>
    </dgm:pt>
    <dgm:pt modelId="{A18CA090-826D-439D-9D7B-656690A93328}" type="pres">
      <dgm:prSet presAssocID="{5B88969A-EE8E-462B-BB16-AEC0555FC279}" presName="textNode" presStyleLbl="node1" presStyleIdx="6" presStyleCnt="7">
        <dgm:presLayoutVars>
          <dgm:bulletEnabled val="1"/>
        </dgm:presLayoutVars>
      </dgm:prSet>
      <dgm:spPr/>
    </dgm:pt>
  </dgm:ptLst>
  <dgm:cxnLst>
    <dgm:cxn modelId="{BB769500-C249-4318-8385-AB1F33801B88}" srcId="{A4085632-119A-45E7-AF28-689CBC95F18E}" destId="{4949D06C-C2F7-4D18-AF11-284C0C4394D2}" srcOrd="2" destOrd="0" parTransId="{FEF102AB-D0C7-48FA-AF44-710B6674B4DC}" sibTransId="{7B521EEB-54F7-4A84-AA37-64539A2494CB}"/>
    <dgm:cxn modelId="{F4FB321E-1A0C-459A-9E06-8AA7674C7198}" type="presOf" srcId="{8C2047D0-4AA7-4671-9F1E-F4EC8F6273E0}" destId="{0B75C50A-D589-438B-8CA5-FA64F76309DE}" srcOrd="0" destOrd="0" presId="urn:microsoft.com/office/officeart/2005/8/layout/hProcess9"/>
    <dgm:cxn modelId="{469BD227-5A16-4443-B236-79A6BE4B225F}" type="presOf" srcId="{0CA50680-B66C-400B-901E-EFCAD433EF1D}" destId="{14FDC1D6-A89B-4BAE-8FC2-A92024E5B536}" srcOrd="0" destOrd="0" presId="urn:microsoft.com/office/officeart/2005/8/layout/hProcess9"/>
    <dgm:cxn modelId="{8FE06C3E-7BA3-49F3-8DE0-0CBC34877982}" srcId="{A4085632-119A-45E7-AF28-689CBC95F18E}" destId="{0CA50680-B66C-400B-901E-EFCAD433EF1D}" srcOrd="3" destOrd="0" parTransId="{573E41F4-7E04-4067-AA32-A843B2FDF3D6}" sibTransId="{B728AA0F-BA11-4C21-8F5C-4AC3B0410C21}"/>
    <dgm:cxn modelId="{AC6BFB4B-14DF-4BA6-9BDA-FDABFCD24174}" srcId="{A4085632-119A-45E7-AF28-689CBC95F18E}" destId="{E27D44B7-359E-4CD9-8B98-A80C094D06A0}" srcOrd="1" destOrd="0" parTransId="{8FA707C0-C822-4C5F-A916-7BCB68276350}" sibTransId="{06FA63D5-A3A2-454A-A0B7-BF98B2294FF4}"/>
    <dgm:cxn modelId="{369E9953-2561-4282-A9AF-C799B6D8252A}" type="presOf" srcId="{F95B1026-7BDD-4326-AF04-4326F1D394B3}" destId="{4511BF58-A668-4D91-996B-E48873113323}" srcOrd="0" destOrd="0" presId="urn:microsoft.com/office/officeart/2005/8/layout/hProcess9"/>
    <dgm:cxn modelId="{F1679578-5EC1-4E3C-8DA1-DB1C1E7DB799}" type="presOf" srcId="{A4085632-119A-45E7-AF28-689CBC95F18E}" destId="{3FB4FD4D-3F1D-4803-913C-A89F9E504123}" srcOrd="0" destOrd="0" presId="urn:microsoft.com/office/officeart/2005/8/layout/hProcess9"/>
    <dgm:cxn modelId="{840EFB9E-93E0-4B59-AD41-61462FFD8D2C}" srcId="{A4085632-119A-45E7-AF28-689CBC95F18E}" destId="{8C2047D0-4AA7-4671-9F1E-F4EC8F6273E0}" srcOrd="4" destOrd="0" parTransId="{3CAB8E37-EA8D-410E-9599-E8922A2EF3E4}" sibTransId="{90AA881D-889E-4C57-9ECA-3E8ED29012E7}"/>
    <dgm:cxn modelId="{633123B6-8720-4D99-A85E-0B9FE88DF2CC}" srcId="{A4085632-119A-45E7-AF28-689CBC95F18E}" destId="{F95B1026-7BDD-4326-AF04-4326F1D394B3}" srcOrd="5" destOrd="0" parTransId="{C857A4F9-7E71-4F68-9359-427C01BDE2FA}" sibTransId="{CC74F37C-F642-4200-8FB1-B737F2D8F80A}"/>
    <dgm:cxn modelId="{FF5251CE-0DCD-46A7-9460-A331C4900E2C}" type="presOf" srcId="{4949D06C-C2F7-4D18-AF11-284C0C4394D2}" destId="{9D5393B0-7C04-4749-BA35-0CC0B52FBFFF}" srcOrd="0" destOrd="0" presId="urn:microsoft.com/office/officeart/2005/8/layout/hProcess9"/>
    <dgm:cxn modelId="{B60EBCD1-FF29-474F-96BA-2896760CDD24}" type="presOf" srcId="{E27D44B7-359E-4CD9-8B98-A80C094D06A0}" destId="{992C57DA-354C-4919-A87F-12BAF86899FB}" srcOrd="0" destOrd="0" presId="urn:microsoft.com/office/officeart/2005/8/layout/hProcess9"/>
    <dgm:cxn modelId="{87384ED4-A04D-4588-BEC6-B8E7F22072BD}" type="presOf" srcId="{5B88969A-EE8E-462B-BB16-AEC0555FC279}" destId="{A18CA090-826D-439D-9D7B-656690A93328}" srcOrd="0" destOrd="0" presId="urn:microsoft.com/office/officeart/2005/8/layout/hProcess9"/>
    <dgm:cxn modelId="{15EE53D5-C97A-4E83-8294-C9F876B785DF}" srcId="{A4085632-119A-45E7-AF28-689CBC95F18E}" destId="{5B88969A-EE8E-462B-BB16-AEC0555FC279}" srcOrd="6" destOrd="0" parTransId="{B953646C-D50D-4A90-8052-1B32ADBB6C53}" sibTransId="{E6DB6F09-DE01-457B-93FF-6788FEC841B3}"/>
    <dgm:cxn modelId="{667153EC-A58D-4030-8400-CA3DE6A21ADF}" type="presOf" srcId="{917DE8BC-3AE0-41C1-B586-3AF2A611BD01}" destId="{8844EC99-C42D-4385-85C4-5914A4021218}" srcOrd="0" destOrd="0" presId="urn:microsoft.com/office/officeart/2005/8/layout/hProcess9"/>
    <dgm:cxn modelId="{BAF904EF-E47F-4E8E-8815-A0A8F6CC83A4}" srcId="{A4085632-119A-45E7-AF28-689CBC95F18E}" destId="{917DE8BC-3AE0-41C1-B586-3AF2A611BD01}" srcOrd="0" destOrd="0" parTransId="{C61EC221-66B4-4DFD-9656-6C228E899377}" sibTransId="{9A8095C8-4215-49D9-8F4B-48A256C7D17E}"/>
    <dgm:cxn modelId="{FDC25879-067C-426A-BA33-94425D2F6C76}" type="presParOf" srcId="{3FB4FD4D-3F1D-4803-913C-A89F9E504123}" destId="{DB85BA02-4C4D-4998-B217-3BC07AA6BAB5}" srcOrd="0" destOrd="0" presId="urn:microsoft.com/office/officeart/2005/8/layout/hProcess9"/>
    <dgm:cxn modelId="{DFC81FC3-0AE7-438D-ADDB-662E72B3E87A}" type="presParOf" srcId="{3FB4FD4D-3F1D-4803-913C-A89F9E504123}" destId="{93523895-1562-4F94-BDC2-5D5122DEC0BB}" srcOrd="1" destOrd="0" presId="urn:microsoft.com/office/officeart/2005/8/layout/hProcess9"/>
    <dgm:cxn modelId="{91A51A88-460B-4211-8478-51CC76831324}" type="presParOf" srcId="{93523895-1562-4F94-BDC2-5D5122DEC0BB}" destId="{8844EC99-C42D-4385-85C4-5914A4021218}" srcOrd="0" destOrd="0" presId="urn:microsoft.com/office/officeart/2005/8/layout/hProcess9"/>
    <dgm:cxn modelId="{E2C3347A-56A0-4528-94FA-2273D78F98DD}" type="presParOf" srcId="{93523895-1562-4F94-BDC2-5D5122DEC0BB}" destId="{1CADA7C4-3F66-41BB-A469-8686F0327635}" srcOrd="1" destOrd="0" presId="urn:microsoft.com/office/officeart/2005/8/layout/hProcess9"/>
    <dgm:cxn modelId="{CD0C3314-B042-42F3-B150-223B1255781A}" type="presParOf" srcId="{93523895-1562-4F94-BDC2-5D5122DEC0BB}" destId="{992C57DA-354C-4919-A87F-12BAF86899FB}" srcOrd="2" destOrd="0" presId="urn:microsoft.com/office/officeart/2005/8/layout/hProcess9"/>
    <dgm:cxn modelId="{8D16A827-7B97-4878-B4C9-65B26634E63B}" type="presParOf" srcId="{93523895-1562-4F94-BDC2-5D5122DEC0BB}" destId="{C04D169F-6F3B-4D68-885B-A76A6AB97197}" srcOrd="3" destOrd="0" presId="urn:microsoft.com/office/officeart/2005/8/layout/hProcess9"/>
    <dgm:cxn modelId="{02B3595D-2708-4152-AC3F-B49482055DE3}" type="presParOf" srcId="{93523895-1562-4F94-BDC2-5D5122DEC0BB}" destId="{9D5393B0-7C04-4749-BA35-0CC0B52FBFFF}" srcOrd="4" destOrd="0" presId="urn:microsoft.com/office/officeart/2005/8/layout/hProcess9"/>
    <dgm:cxn modelId="{0AAC1547-189A-4A6C-98E2-13DD1E431B25}" type="presParOf" srcId="{93523895-1562-4F94-BDC2-5D5122DEC0BB}" destId="{25BA017A-34E3-4CFD-9105-8635DEDAF68D}" srcOrd="5" destOrd="0" presId="urn:microsoft.com/office/officeart/2005/8/layout/hProcess9"/>
    <dgm:cxn modelId="{91509413-083E-429A-B14C-DA74276CF73D}" type="presParOf" srcId="{93523895-1562-4F94-BDC2-5D5122DEC0BB}" destId="{14FDC1D6-A89B-4BAE-8FC2-A92024E5B536}" srcOrd="6" destOrd="0" presId="urn:microsoft.com/office/officeart/2005/8/layout/hProcess9"/>
    <dgm:cxn modelId="{3FC97A0C-3E43-4FD7-9BFD-AF46B4A9DC90}" type="presParOf" srcId="{93523895-1562-4F94-BDC2-5D5122DEC0BB}" destId="{F2668C88-9A8C-4214-910D-A064C0DCF587}" srcOrd="7" destOrd="0" presId="urn:microsoft.com/office/officeart/2005/8/layout/hProcess9"/>
    <dgm:cxn modelId="{5CCF8C02-4583-4F35-B47F-F06D6808AE97}" type="presParOf" srcId="{93523895-1562-4F94-BDC2-5D5122DEC0BB}" destId="{0B75C50A-D589-438B-8CA5-FA64F76309DE}" srcOrd="8" destOrd="0" presId="urn:microsoft.com/office/officeart/2005/8/layout/hProcess9"/>
    <dgm:cxn modelId="{A2C4560E-73A8-4BE9-9634-1E2C1CC28C63}" type="presParOf" srcId="{93523895-1562-4F94-BDC2-5D5122DEC0BB}" destId="{E0D71E83-2E2C-48C9-8253-8D10FB66C59E}" srcOrd="9" destOrd="0" presId="urn:microsoft.com/office/officeart/2005/8/layout/hProcess9"/>
    <dgm:cxn modelId="{B243B7DC-02E5-48F9-BCBD-39E4590C18B7}" type="presParOf" srcId="{93523895-1562-4F94-BDC2-5D5122DEC0BB}" destId="{4511BF58-A668-4D91-996B-E48873113323}" srcOrd="10" destOrd="0" presId="urn:microsoft.com/office/officeart/2005/8/layout/hProcess9"/>
    <dgm:cxn modelId="{59BEB1A9-0FE5-4CCE-9A61-D7A4023D0756}" type="presParOf" srcId="{93523895-1562-4F94-BDC2-5D5122DEC0BB}" destId="{406B88D8-0A5D-47C1-8085-38D87CA575E5}" srcOrd="11" destOrd="0" presId="urn:microsoft.com/office/officeart/2005/8/layout/hProcess9"/>
    <dgm:cxn modelId="{059771C7-EDBD-4CC1-AF47-130757974E9E}" type="presParOf" srcId="{93523895-1562-4F94-BDC2-5D5122DEC0BB}" destId="{A18CA090-826D-439D-9D7B-656690A93328}" srcOrd="12"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3ADABC-34A7-426E-871C-D19914305712}">
      <dsp:nvSpPr>
        <dsp:cNvPr id="0" name=""/>
        <dsp:cNvSpPr/>
      </dsp:nvSpPr>
      <dsp:spPr>
        <a:xfrm>
          <a:off x="1103019" y="487519"/>
          <a:ext cx="1490754" cy="14907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8D0E1B-6C8B-4FE5-B9C4-20524FDC105F}">
      <dsp:nvSpPr>
        <dsp:cNvPr id="0" name=""/>
        <dsp:cNvSpPr/>
      </dsp:nvSpPr>
      <dsp:spPr>
        <a:xfrm>
          <a:off x="192002"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Strategic analysis</a:t>
          </a:r>
          <a:endParaRPr lang="en-US" sz="2700" kern="1200"/>
        </a:p>
      </dsp:txBody>
      <dsp:txXfrm>
        <a:off x="192002" y="2368414"/>
        <a:ext cx="3312788" cy="720000"/>
      </dsp:txXfrm>
    </dsp:sp>
    <dsp:sp modelId="{A8298985-3FA8-41A9-B2B2-F09396B0BC6D}">
      <dsp:nvSpPr>
        <dsp:cNvPr id="0" name=""/>
        <dsp:cNvSpPr/>
      </dsp:nvSpPr>
      <dsp:spPr>
        <a:xfrm>
          <a:off x="4995546" y="487519"/>
          <a:ext cx="1490754" cy="14907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A2ED4B-464D-4300-AD5E-A39DD1636755}">
      <dsp:nvSpPr>
        <dsp:cNvPr id="0" name=""/>
        <dsp:cNvSpPr/>
      </dsp:nvSpPr>
      <dsp:spPr>
        <a:xfrm>
          <a:off x="4084529"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Strategy development</a:t>
          </a:r>
          <a:endParaRPr lang="en-US" sz="2700" kern="1200"/>
        </a:p>
      </dsp:txBody>
      <dsp:txXfrm>
        <a:off x="4084529" y="2368414"/>
        <a:ext cx="3312788" cy="720000"/>
      </dsp:txXfrm>
    </dsp:sp>
    <dsp:sp modelId="{F24C98C6-82C9-4020-BC4C-F0D4BEFE85BF}">
      <dsp:nvSpPr>
        <dsp:cNvPr id="0" name=""/>
        <dsp:cNvSpPr/>
      </dsp:nvSpPr>
      <dsp:spPr>
        <a:xfrm>
          <a:off x="8888072" y="487519"/>
          <a:ext cx="1490754" cy="14907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4AC465-B02A-42E0-8F4E-B3F7E96D91F6}">
      <dsp:nvSpPr>
        <dsp:cNvPr id="0" name=""/>
        <dsp:cNvSpPr/>
      </dsp:nvSpPr>
      <dsp:spPr>
        <a:xfrm>
          <a:off x="7977055" y="2368414"/>
          <a:ext cx="331278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Strategy implementation</a:t>
          </a:r>
          <a:endParaRPr lang="en-US" sz="2700" kern="1200"/>
        </a:p>
      </dsp:txBody>
      <dsp:txXfrm>
        <a:off x="7977055" y="2368414"/>
        <a:ext cx="3312788"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F9E608-E784-45F2-AC25-6F311EE76498}">
      <dsp:nvSpPr>
        <dsp:cNvPr id="0" name=""/>
        <dsp:cNvSpPr/>
      </dsp:nvSpPr>
      <dsp:spPr>
        <a:xfrm>
          <a:off x="0" y="0"/>
          <a:ext cx="6619160" cy="69865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t>Executive teams align </a:t>
          </a:r>
          <a:r>
            <a:rPr lang="en-US" sz="1900" b="0" i="0" kern="1200" baseline="0" dirty="0" err="1"/>
            <a:t>organisational</a:t>
          </a:r>
          <a:r>
            <a:rPr lang="en-US" sz="1900" b="0" i="0" kern="1200" baseline="0" dirty="0"/>
            <a:t> mission and objectives with external and internal contexts.</a:t>
          </a:r>
          <a:endParaRPr lang="en-US" sz="1900" kern="1200" dirty="0"/>
        </a:p>
      </dsp:txBody>
      <dsp:txXfrm>
        <a:off x="20463" y="20463"/>
        <a:ext cx="5783510" cy="657732"/>
      </dsp:txXfrm>
    </dsp:sp>
    <dsp:sp modelId="{81393C2A-3B06-4F75-AB7C-6D961A53ACFC}">
      <dsp:nvSpPr>
        <dsp:cNvPr id="0" name=""/>
        <dsp:cNvSpPr/>
      </dsp:nvSpPr>
      <dsp:spPr>
        <a:xfrm>
          <a:off x="494287" y="795694"/>
          <a:ext cx="6619160" cy="69865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a:t>Considerations include:</a:t>
          </a:r>
          <a:endParaRPr lang="en-US" sz="1900" kern="1200"/>
        </a:p>
      </dsp:txBody>
      <dsp:txXfrm>
        <a:off x="514750" y="816157"/>
        <a:ext cx="5629818" cy="657732"/>
      </dsp:txXfrm>
    </dsp:sp>
    <dsp:sp modelId="{A9FE4A0F-313B-4243-A476-5914210E699F}">
      <dsp:nvSpPr>
        <dsp:cNvPr id="0" name=""/>
        <dsp:cNvSpPr/>
      </dsp:nvSpPr>
      <dsp:spPr>
        <a:xfrm>
          <a:off x="988575" y="1591389"/>
          <a:ext cx="6619160" cy="69865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t>Market trends, competitors, customers, economic environment</a:t>
          </a:r>
          <a:endParaRPr lang="en-US" sz="1900" kern="1200" dirty="0"/>
        </a:p>
      </dsp:txBody>
      <dsp:txXfrm>
        <a:off x="1009038" y="1611852"/>
        <a:ext cx="5629818" cy="657732"/>
      </dsp:txXfrm>
    </dsp:sp>
    <dsp:sp modelId="{1FB7B653-010A-43D4-9079-8904F8F79D85}">
      <dsp:nvSpPr>
        <dsp:cNvPr id="0" name=""/>
        <dsp:cNvSpPr/>
      </dsp:nvSpPr>
      <dsp:spPr>
        <a:xfrm>
          <a:off x="1482863" y="2387083"/>
          <a:ext cx="6619160" cy="69865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t>Internal resources: talent, finances, capabilities</a:t>
          </a:r>
          <a:endParaRPr lang="en-US" sz="1900" kern="1200" dirty="0"/>
        </a:p>
      </dsp:txBody>
      <dsp:txXfrm>
        <a:off x="1503326" y="2407546"/>
        <a:ext cx="5629818" cy="657732"/>
      </dsp:txXfrm>
    </dsp:sp>
    <dsp:sp modelId="{5EAB55CE-43D6-4C8B-956C-E57D20A583BC}">
      <dsp:nvSpPr>
        <dsp:cNvPr id="0" name=""/>
        <dsp:cNvSpPr/>
      </dsp:nvSpPr>
      <dsp:spPr>
        <a:xfrm>
          <a:off x="1977151" y="3182778"/>
          <a:ext cx="6619160" cy="69865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baseline="0" dirty="0"/>
            <a:t>Involves data-driven analysis and informed projections, often supported by expert input.</a:t>
          </a:r>
          <a:endParaRPr lang="en-US" sz="1900" kern="1200" dirty="0"/>
        </a:p>
      </dsp:txBody>
      <dsp:txXfrm>
        <a:off x="1997614" y="3203241"/>
        <a:ext cx="5629818" cy="657732"/>
      </dsp:txXfrm>
    </dsp:sp>
    <dsp:sp modelId="{D7C7B7FA-3525-4C8B-AB70-277C26784A94}">
      <dsp:nvSpPr>
        <dsp:cNvPr id="0" name=""/>
        <dsp:cNvSpPr/>
      </dsp:nvSpPr>
      <dsp:spPr>
        <a:xfrm>
          <a:off x="6165032" y="510408"/>
          <a:ext cx="454128" cy="454128"/>
        </a:xfrm>
        <a:prstGeom prst="downArrow">
          <a:avLst>
            <a:gd name="adj1" fmla="val 55000"/>
            <a:gd name="adj2" fmla="val 45000"/>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267211" y="510408"/>
        <a:ext cx="249770" cy="341731"/>
      </dsp:txXfrm>
    </dsp:sp>
    <dsp:sp modelId="{05C42444-CEDE-407B-A867-205645091956}">
      <dsp:nvSpPr>
        <dsp:cNvPr id="0" name=""/>
        <dsp:cNvSpPr/>
      </dsp:nvSpPr>
      <dsp:spPr>
        <a:xfrm>
          <a:off x="6659320" y="1306103"/>
          <a:ext cx="454128" cy="454128"/>
        </a:xfrm>
        <a:prstGeom prst="downArrow">
          <a:avLst>
            <a:gd name="adj1" fmla="val 55000"/>
            <a:gd name="adj2" fmla="val 45000"/>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6761499" y="1306103"/>
        <a:ext cx="249770" cy="341731"/>
      </dsp:txXfrm>
    </dsp:sp>
    <dsp:sp modelId="{61B25964-4389-440B-9158-DAFC81EBF3E0}">
      <dsp:nvSpPr>
        <dsp:cNvPr id="0" name=""/>
        <dsp:cNvSpPr/>
      </dsp:nvSpPr>
      <dsp:spPr>
        <a:xfrm>
          <a:off x="7153607" y="2090153"/>
          <a:ext cx="454128" cy="454128"/>
        </a:xfrm>
        <a:prstGeom prst="downArrow">
          <a:avLst>
            <a:gd name="adj1" fmla="val 55000"/>
            <a:gd name="adj2" fmla="val 45000"/>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255786" y="2090153"/>
        <a:ext cx="249770" cy="341731"/>
      </dsp:txXfrm>
    </dsp:sp>
    <dsp:sp modelId="{E68FACC2-C2D3-462B-9884-15FED5E7247B}">
      <dsp:nvSpPr>
        <dsp:cNvPr id="0" name=""/>
        <dsp:cNvSpPr/>
      </dsp:nvSpPr>
      <dsp:spPr>
        <a:xfrm>
          <a:off x="7647895" y="2893611"/>
          <a:ext cx="454128" cy="454128"/>
        </a:xfrm>
        <a:prstGeom prst="downArrow">
          <a:avLst>
            <a:gd name="adj1" fmla="val 55000"/>
            <a:gd name="adj2" fmla="val 45000"/>
          </a:avLst>
        </a:prstGeom>
        <a:solidFill>
          <a:schemeClr val="accent6">
            <a:alpha val="90000"/>
            <a:tint val="40000"/>
            <a:hueOff val="0"/>
            <a:satOff val="0"/>
            <a:lumOff val="0"/>
            <a:alphaOff val="0"/>
          </a:schemeClr>
        </a:solidFill>
        <a:ln w="19050" cap="rnd" cmpd="sng" algn="ctr">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7750074" y="2893611"/>
        <a:ext cx="249770" cy="3417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3B959-5DB2-4746-B624-BF8A61111550}">
      <dsp:nvSpPr>
        <dsp:cNvPr id="0" name=""/>
        <dsp:cNvSpPr/>
      </dsp:nvSpPr>
      <dsp:spPr>
        <a:xfrm>
          <a:off x="0" y="473"/>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670A38-0CC2-4E92-AD10-F0A714568574}">
      <dsp:nvSpPr>
        <dsp:cNvPr id="0" name=""/>
        <dsp:cNvSpPr/>
      </dsp:nvSpPr>
      <dsp:spPr>
        <a:xfrm>
          <a:off x="0" y="473"/>
          <a:ext cx="8596312" cy="43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baseline="0" dirty="0"/>
            <a:t>Led by:</a:t>
          </a:r>
          <a:r>
            <a:rPr lang="en-US" sz="1500" b="0" i="0" kern="1200" baseline="0" dirty="0"/>
            <a:t> Executive/leadership team, supported by business functions (</a:t>
          </a:r>
          <a:r>
            <a:rPr lang="en-US" sz="1500" b="0" i="0" kern="1200" baseline="0" dirty="0" err="1"/>
            <a:t>eg.</a:t>
          </a:r>
          <a:r>
            <a:rPr lang="en-US" sz="1500" b="0" i="0" kern="1200" baseline="0" dirty="0"/>
            <a:t> HR).</a:t>
          </a:r>
          <a:endParaRPr lang="en-US" sz="1500" kern="1200" dirty="0"/>
        </a:p>
      </dsp:txBody>
      <dsp:txXfrm>
        <a:off x="0" y="473"/>
        <a:ext cx="8596312" cy="431165"/>
      </dsp:txXfrm>
    </dsp:sp>
    <dsp:sp modelId="{6D7CE4A8-5397-4264-A5CC-E45E5484CCD0}">
      <dsp:nvSpPr>
        <dsp:cNvPr id="0" name=""/>
        <dsp:cNvSpPr/>
      </dsp:nvSpPr>
      <dsp:spPr>
        <a:xfrm>
          <a:off x="0" y="431639"/>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DC56F6-5CE8-4D49-9E0D-4D3021A7E551}">
      <dsp:nvSpPr>
        <dsp:cNvPr id="0" name=""/>
        <dsp:cNvSpPr/>
      </dsp:nvSpPr>
      <dsp:spPr>
        <a:xfrm>
          <a:off x="0" y="431639"/>
          <a:ext cx="8596312" cy="43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baseline="0"/>
            <a:t>Approach:</a:t>
          </a:r>
          <a:endParaRPr lang="en-US" sz="1500" kern="1200"/>
        </a:p>
      </dsp:txBody>
      <dsp:txXfrm>
        <a:off x="0" y="431639"/>
        <a:ext cx="8596312" cy="431165"/>
      </dsp:txXfrm>
    </dsp:sp>
    <dsp:sp modelId="{6324B89B-2713-48FB-BBBF-A5625DFD5329}">
      <dsp:nvSpPr>
        <dsp:cNvPr id="0" name=""/>
        <dsp:cNvSpPr/>
      </dsp:nvSpPr>
      <dsp:spPr>
        <a:xfrm>
          <a:off x="0" y="862804"/>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2B564D-A130-44C7-B5DF-740323B318D0}">
      <dsp:nvSpPr>
        <dsp:cNvPr id="0" name=""/>
        <dsp:cNvSpPr/>
      </dsp:nvSpPr>
      <dsp:spPr>
        <a:xfrm>
          <a:off x="0" y="862804"/>
          <a:ext cx="8596312" cy="43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dirty="0"/>
            <a:t>	Identify and evaluate multiple strategic options</a:t>
          </a:r>
          <a:endParaRPr lang="en-US" sz="1500" kern="1200" dirty="0"/>
        </a:p>
      </dsp:txBody>
      <dsp:txXfrm>
        <a:off x="0" y="862804"/>
        <a:ext cx="8596312" cy="431165"/>
      </dsp:txXfrm>
    </dsp:sp>
    <dsp:sp modelId="{863CCD06-D3C0-4204-96A9-BBE43BD50C49}">
      <dsp:nvSpPr>
        <dsp:cNvPr id="0" name=""/>
        <dsp:cNvSpPr/>
      </dsp:nvSpPr>
      <dsp:spPr>
        <a:xfrm>
          <a:off x="0" y="1293970"/>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81AB82-144F-4183-9370-0BB145B336AA}">
      <dsp:nvSpPr>
        <dsp:cNvPr id="0" name=""/>
        <dsp:cNvSpPr/>
      </dsp:nvSpPr>
      <dsp:spPr>
        <a:xfrm>
          <a:off x="0" y="1293970"/>
          <a:ext cx="8596312" cy="43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dirty="0"/>
            <a:t>	Use data analysis, informed discussions, and strategic frameworks</a:t>
          </a:r>
          <a:endParaRPr lang="en-US" sz="1500" kern="1200" dirty="0"/>
        </a:p>
      </dsp:txBody>
      <dsp:txXfrm>
        <a:off x="0" y="1293970"/>
        <a:ext cx="8596312" cy="431165"/>
      </dsp:txXfrm>
    </dsp:sp>
    <dsp:sp modelId="{D61F2DBF-7988-4057-B5A0-3D96C76D4B1B}">
      <dsp:nvSpPr>
        <dsp:cNvPr id="0" name=""/>
        <dsp:cNvSpPr/>
      </dsp:nvSpPr>
      <dsp:spPr>
        <a:xfrm>
          <a:off x="0" y="1725135"/>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BF6B35-55FF-4548-8D1C-0078E8A3E0B4}">
      <dsp:nvSpPr>
        <dsp:cNvPr id="0" name=""/>
        <dsp:cNvSpPr/>
      </dsp:nvSpPr>
      <dsp:spPr>
        <a:xfrm>
          <a:off x="0" y="1725135"/>
          <a:ext cx="8596312" cy="43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baseline="0"/>
            <a:t>Tools &amp; Models:</a:t>
          </a:r>
          <a:endParaRPr lang="en-US" sz="1500" kern="1200"/>
        </a:p>
      </dsp:txBody>
      <dsp:txXfrm>
        <a:off x="0" y="1725135"/>
        <a:ext cx="8596312" cy="431165"/>
      </dsp:txXfrm>
    </dsp:sp>
    <dsp:sp modelId="{2AD590C4-624A-4F02-9B82-7457195A4C5E}">
      <dsp:nvSpPr>
        <dsp:cNvPr id="0" name=""/>
        <dsp:cNvSpPr/>
      </dsp:nvSpPr>
      <dsp:spPr>
        <a:xfrm>
          <a:off x="0" y="2156301"/>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79C331-6F16-4250-A340-D703428F5890}">
      <dsp:nvSpPr>
        <dsp:cNvPr id="0" name=""/>
        <dsp:cNvSpPr/>
      </dsp:nvSpPr>
      <dsp:spPr>
        <a:xfrm>
          <a:off x="0" y="2156301"/>
          <a:ext cx="8596312" cy="43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dirty="0"/>
            <a:t>	Various models exist (SWOT, PESTLE) and continue to evolve</a:t>
          </a:r>
          <a:endParaRPr lang="en-US" sz="1500" kern="1200" dirty="0"/>
        </a:p>
      </dsp:txBody>
      <dsp:txXfrm>
        <a:off x="0" y="2156301"/>
        <a:ext cx="8596312" cy="431165"/>
      </dsp:txXfrm>
    </dsp:sp>
    <dsp:sp modelId="{EB9C4B98-2C4D-4BDD-97F5-61A5362E0536}">
      <dsp:nvSpPr>
        <dsp:cNvPr id="0" name=""/>
        <dsp:cNvSpPr/>
      </dsp:nvSpPr>
      <dsp:spPr>
        <a:xfrm>
          <a:off x="0" y="2587466"/>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A22D2-2B09-45B5-84EF-562B9BF2657E}">
      <dsp:nvSpPr>
        <dsp:cNvPr id="0" name=""/>
        <dsp:cNvSpPr/>
      </dsp:nvSpPr>
      <dsp:spPr>
        <a:xfrm>
          <a:off x="0" y="2587466"/>
          <a:ext cx="8596312" cy="43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dirty="0"/>
            <a:t>	Selection depends on business context; multiple tools are often combined</a:t>
          </a:r>
          <a:endParaRPr lang="en-US" sz="1500" kern="1200" dirty="0"/>
        </a:p>
      </dsp:txBody>
      <dsp:txXfrm>
        <a:off x="0" y="2587466"/>
        <a:ext cx="8596312" cy="431165"/>
      </dsp:txXfrm>
    </dsp:sp>
    <dsp:sp modelId="{4FD97365-46BA-4890-87DD-B8FFD2D0E185}">
      <dsp:nvSpPr>
        <dsp:cNvPr id="0" name=""/>
        <dsp:cNvSpPr/>
      </dsp:nvSpPr>
      <dsp:spPr>
        <a:xfrm>
          <a:off x="0" y="3018632"/>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FC083C-9FEB-4CA2-BBCA-AD2ACFE46443}">
      <dsp:nvSpPr>
        <dsp:cNvPr id="0" name=""/>
        <dsp:cNvSpPr/>
      </dsp:nvSpPr>
      <dsp:spPr>
        <a:xfrm>
          <a:off x="0" y="3018632"/>
          <a:ext cx="8596312" cy="43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i="0" kern="1200" baseline="0"/>
            <a:t>Key Point:</a:t>
          </a:r>
          <a:endParaRPr lang="en-US" sz="1500" kern="1200"/>
        </a:p>
      </dsp:txBody>
      <dsp:txXfrm>
        <a:off x="0" y="3018632"/>
        <a:ext cx="8596312" cy="431165"/>
      </dsp:txXfrm>
    </dsp:sp>
    <dsp:sp modelId="{A565A412-6EAE-4195-8456-4989CCB1D9ED}">
      <dsp:nvSpPr>
        <dsp:cNvPr id="0" name=""/>
        <dsp:cNvSpPr/>
      </dsp:nvSpPr>
      <dsp:spPr>
        <a:xfrm>
          <a:off x="0" y="3449797"/>
          <a:ext cx="8596312" cy="0"/>
        </a:xfrm>
        <a:prstGeom prst="line">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7DD491-6BAA-4575-BC5E-51FACD7C23D7}">
      <dsp:nvSpPr>
        <dsp:cNvPr id="0" name=""/>
        <dsp:cNvSpPr/>
      </dsp:nvSpPr>
      <dsp:spPr>
        <a:xfrm>
          <a:off x="0" y="3449797"/>
          <a:ext cx="8596312" cy="431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dirty="0"/>
            <a:t>	No single model forms the entire strategy—it's a multifaceted process with many inputs.</a:t>
          </a:r>
          <a:endParaRPr lang="en-US" sz="1500" kern="1200" dirty="0"/>
        </a:p>
      </dsp:txBody>
      <dsp:txXfrm>
        <a:off x="0" y="3449797"/>
        <a:ext cx="8596312" cy="4311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098ED-D63B-41B0-940F-F11B1517BE71}">
      <dsp:nvSpPr>
        <dsp:cNvPr id="0" name=""/>
        <dsp:cNvSpPr/>
      </dsp:nvSpPr>
      <dsp:spPr>
        <a:xfrm>
          <a:off x="128860" y="1511"/>
          <a:ext cx="1939207" cy="116352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Potential organisational outcomes:</a:t>
          </a:r>
          <a:endParaRPr lang="en-US" sz="1400" kern="1200"/>
        </a:p>
      </dsp:txBody>
      <dsp:txXfrm>
        <a:off x="128860" y="1511"/>
        <a:ext cx="1939207" cy="1163524"/>
      </dsp:txXfrm>
    </dsp:sp>
    <dsp:sp modelId="{8663E83D-C45A-4BAF-A184-2932E534FCD2}">
      <dsp:nvSpPr>
        <dsp:cNvPr id="0" name=""/>
        <dsp:cNvSpPr/>
      </dsp:nvSpPr>
      <dsp:spPr>
        <a:xfrm>
          <a:off x="2261988" y="1511"/>
          <a:ext cx="1939207" cy="1163524"/>
        </a:xfrm>
        <a:prstGeom prst="rect">
          <a:avLst/>
        </a:prstGeom>
        <a:solidFill>
          <a:schemeClr val="accent2">
            <a:hueOff val="-296429"/>
            <a:satOff val="1420"/>
            <a:lumOff val="131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 specific number of people employed or trained up to have new skills; </a:t>
          </a:r>
          <a:endParaRPr lang="en-US" sz="1400" kern="1200"/>
        </a:p>
      </dsp:txBody>
      <dsp:txXfrm>
        <a:off x="2261988" y="1511"/>
        <a:ext cx="1939207" cy="1163524"/>
      </dsp:txXfrm>
    </dsp:sp>
    <dsp:sp modelId="{4B837B3F-56D8-42E9-9476-472AB685FCFA}">
      <dsp:nvSpPr>
        <dsp:cNvPr id="0" name=""/>
        <dsp:cNvSpPr/>
      </dsp:nvSpPr>
      <dsp:spPr>
        <a:xfrm>
          <a:off x="4395116" y="1511"/>
          <a:ext cx="1939207" cy="1163524"/>
        </a:xfrm>
        <a:prstGeom prst="rect">
          <a:avLst/>
        </a:prstGeom>
        <a:solidFill>
          <a:schemeClr val="accent2">
            <a:hueOff val="-592857"/>
            <a:satOff val="2840"/>
            <a:lumOff val="26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opening of a specific new business site; </a:t>
          </a:r>
          <a:endParaRPr lang="en-US" sz="1400" kern="1200"/>
        </a:p>
      </dsp:txBody>
      <dsp:txXfrm>
        <a:off x="4395116" y="1511"/>
        <a:ext cx="1939207" cy="1163524"/>
      </dsp:txXfrm>
    </dsp:sp>
    <dsp:sp modelId="{2CB5F0DE-B79E-49F5-A515-D3A0D9EA1E03}">
      <dsp:nvSpPr>
        <dsp:cNvPr id="0" name=""/>
        <dsp:cNvSpPr/>
      </dsp:nvSpPr>
      <dsp:spPr>
        <a:xfrm>
          <a:off x="6528244" y="1511"/>
          <a:ext cx="1939207" cy="1163524"/>
        </a:xfrm>
        <a:prstGeom prst="rect">
          <a:avLst/>
        </a:prstGeom>
        <a:solidFill>
          <a:schemeClr val="accent2">
            <a:hueOff val="-889286"/>
            <a:satOff val="4260"/>
            <a:lumOff val="394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going live with new technology; </a:t>
          </a:r>
          <a:endParaRPr lang="en-US" sz="1400" kern="1200" dirty="0"/>
        </a:p>
      </dsp:txBody>
      <dsp:txXfrm>
        <a:off x="6528244" y="1511"/>
        <a:ext cx="1939207" cy="1163524"/>
      </dsp:txXfrm>
    </dsp:sp>
    <dsp:sp modelId="{DFE2A4E0-3353-46E8-9397-87E7DF03B2E0}">
      <dsp:nvSpPr>
        <dsp:cNvPr id="0" name=""/>
        <dsp:cNvSpPr/>
      </dsp:nvSpPr>
      <dsp:spPr>
        <a:xfrm>
          <a:off x="128860" y="1358956"/>
          <a:ext cx="1939207" cy="1163524"/>
        </a:xfrm>
        <a:prstGeom prst="rect">
          <a:avLst/>
        </a:prstGeom>
        <a:solidFill>
          <a:schemeClr val="accent2">
            <a:hueOff val="-1185714"/>
            <a:satOff val="5680"/>
            <a:lumOff val="525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product development milestones; </a:t>
          </a:r>
          <a:endParaRPr lang="en-US" sz="1400" kern="1200"/>
        </a:p>
      </dsp:txBody>
      <dsp:txXfrm>
        <a:off x="128860" y="1358956"/>
        <a:ext cx="1939207" cy="1163524"/>
      </dsp:txXfrm>
    </dsp:sp>
    <dsp:sp modelId="{498C9601-EBCE-4CE8-A2F4-80EC21C291E0}">
      <dsp:nvSpPr>
        <dsp:cNvPr id="0" name=""/>
        <dsp:cNvSpPr/>
      </dsp:nvSpPr>
      <dsp:spPr>
        <a:xfrm>
          <a:off x="2261988" y="1358956"/>
          <a:ext cx="1939207" cy="1163524"/>
        </a:xfrm>
        <a:prstGeom prst="rect">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hitting a sales revenue and/or profit figure (which may enable further new steps to be started); </a:t>
          </a:r>
          <a:endParaRPr lang="en-US" sz="1400" kern="1200"/>
        </a:p>
      </dsp:txBody>
      <dsp:txXfrm>
        <a:off x="2261988" y="1358956"/>
        <a:ext cx="1939207" cy="1163524"/>
      </dsp:txXfrm>
    </dsp:sp>
    <dsp:sp modelId="{8B0D4690-3D3A-4F9B-AB88-53402EE3E4C3}">
      <dsp:nvSpPr>
        <dsp:cNvPr id="0" name=""/>
        <dsp:cNvSpPr/>
      </dsp:nvSpPr>
      <dsp:spPr>
        <a:xfrm>
          <a:off x="4395116" y="1358956"/>
          <a:ext cx="1939207" cy="1163524"/>
        </a:xfrm>
        <a:prstGeom prst="rect">
          <a:avLst/>
        </a:prstGeom>
        <a:solidFill>
          <a:schemeClr val="accent2">
            <a:hueOff val="-1778572"/>
            <a:satOff val="8520"/>
            <a:lumOff val="7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attaining a specified number of new customers; </a:t>
          </a:r>
          <a:endParaRPr lang="en-US" sz="1400" kern="1200"/>
        </a:p>
      </dsp:txBody>
      <dsp:txXfrm>
        <a:off x="4395116" y="1358956"/>
        <a:ext cx="1939207" cy="1163524"/>
      </dsp:txXfrm>
    </dsp:sp>
    <dsp:sp modelId="{38EB7E70-39E7-4D4A-97FA-0AA2FD74F5EE}">
      <dsp:nvSpPr>
        <dsp:cNvPr id="0" name=""/>
        <dsp:cNvSpPr/>
      </dsp:nvSpPr>
      <dsp:spPr>
        <a:xfrm>
          <a:off x="6528244" y="1358956"/>
          <a:ext cx="1939207" cy="1163524"/>
        </a:xfrm>
        <a:prstGeom prst="rect">
          <a:avLst/>
        </a:prstGeom>
        <a:solidFill>
          <a:schemeClr val="accent2">
            <a:hueOff val="-2075000"/>
            <a:satOff val="9940"/>
            <a:lumOff val="919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achieving a specific repeat sales revenue figure through customer retention activities; </a:t>
          </a:r>
          <a:endParaRPr lang="en-US" sz="1400" kern="1200"/>
        </a:p>
      </dsp:txBody>
      <dsp:txXfrm>
        <a:off x="6528244" y="1358956"/>
        <a:ext cx="1939207" cy="1163524"/>
      </dsp:txXfrm>
    </dsp:sp>
    <dsp:sp modelId="{585C2590-1CEC-4A1F-BFDD-3FB6CD41D53A}">
      <dsp:nvSpPr>
        <dsp:cNvPr id="0" name=""/>
        <dsp:cNvSpPr/>
      </dsp:nvSpPr>
      <dsp:spPr>
        <a:xfrm>
          <a:off x="1195424" y="2716401"/>
          <a:ext cx="1939207" cy="1163524"/>
        </a:xfrm>
        <a:prstGeom prst="rect">
          <a:avLst/>
        </a:prstGeom>
        <a:solidFill>
          <a:schemeClr val="accent2">
            <a:hueOff val="-2371429"/>
            <a:satOff val="11360"/>
            <a:lumOff val="1051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launching on the stock market with an Initial Public Offering (IPO); </a:t>
          </a:r>
          <a:endParaRPr lang="en-US" sz="1400" kern="1200"/>
        </a:p>
      </dsp:txBody>
      <dsp:txXfrm>
        <a:off x="1195424" y="2716401"/>
        <a:ext cx="1939207" cy="1163524"/>
      </dsp:txXfrm>
    </dsp:sp>
    <dsp:sp modelId="{5A281DEE-F77F-4076-BAA0-F42F8BBB1B75}">
      <dsp:nvSpPr>
        <dsp:cNvPr id="0" name=""/>
        <dsp:cNvSpPr/>
      </dsp:nvSpPr>
      <dsp:spPr>
        <a:xfrm>
          <a:off x="3328552" y="2716401"/>
          <a:ext cx="1939207" cy="1163524"/>
        </a:xfrm>
        <a:prstGeom prst="rect">
          <a:avLst/>
        </a:prstGeom>
        <a:solidFill>
          <a:schemeClr val="accent2">
            <a:hueOff val="-2667857"/>
            <a:satOff val="12780"/>
            <a:lumOff val="1182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making acquisition(s) of a particular business; </a:t>
          </a:r>
          <a:endParaRPr lang="en-US" sz="1400" kern="1200"/>
        </a:p>
      </dsp:txBody>
      <dsp:txXfrm>
        <a:off x="3328552" y="2716401"/>
        <a:ext cx="1939207" cy="1163524"/>
      </dsp:txXfrm>
    </dsp:sp>
    <dsp:sp modelId="{FB003F3A-18B6-4299-933F-17C769560A02}">
      <dsp:nvSpPr>
        <dsp:cNvPr id="0" name=""/>
        <dsp:cNvSpPr/>
      </dsp:nvSpPr>
      <dsp:spPr>
        <a:xfrm>
          <a:off x="5461680" y="2716401"/>
          <a:ext cx="1939207" cy="1163524"/>
        </a:xfrm>
        <a:prstGeom prst="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opening up in a new country. </a:t>
          </a:r>
          <a:endParaRPr lang="en-US" sz="1400" kern="1200"/>
        </a:p>
      </dsp:txBody>
      <dsp:txXfrm>
        <a:off x="5461680" y="2716401"/>
        <a:ext cx="1939207" cy="11635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5BA02-4C4D-4998-B217-3BC07AA6BAB5}">
      <dsp:nvSpPr>
        <dsp:cNvPr id="0" name=""/>
        <dsp:cNvSpPr/>
      </dsp:nvSpPr>
      <dsp:spPr>
        <a:xfrm>
          <a:off x="2" y="0"/>
          <a:ext cx="8077195" cy="3991671"/>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4EC99-C42D-4385-85C4-5914A4021218}">
      <dsp:nvSpPr>
        <dsp:cNvPr id="0" name=""/>
        <dsp:cNvSpPr/>
      </dsp:nvSpPr>
      <dsp:spPr>
        <a:xfrm>
          <a:off x="690" y="1197501"/>
          <a:ext cx="1106276" cy="15966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Sabon LT Std"/>
            </a:rPr>
            <a:t>Project definition</a:t>
          </a:r>
          <a:r>
            <a:rPr lang="en-GB" sz="1200" kern="1200" dirty="0">
              <a:latin typeface="Sabon LT Std"/>
            </a:rPr>
            <a:t> </a:t>
          </a:r>
          <a:endParaRPr lang="en-GB" sz="1200" kern="1200" dirty="0"/>
        </a:p>
      </dsp:txBody>
      <dsp:txXfrm>
        <a:off x="54694" y="1251505"/>
        <a:ext cx="998268" cy="1488660"/>
      </dsp:txXfrm>
    </dsp:sp>
    <dsp:sp modelId="{992C57DA-354C-4919-A87F-12BAF86899FB}">
      <dsp:nvSpPr>
        <dsp:cNvPr id="0" name=""/>
        <dsp:cNvSpPr/>
      </dsp:nvSpPr>
      <dsp:spPr>
        <a:xfrm>
          <a:off x="1162280" y="1197501"/>
          <a:ext cx="1106276" cy="15966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Sabon LT Std"/>
            </a:rPr>
            <a:t>Stakeholder management</a:t>
          </a:r>
          <a:r>
            <a:rPr lang="en-GB" sz="1200" kern="1200" dirty="0">
              <a:latin typeface="Sabon LT Std"/>
            </a:rPr>
            <a:t> </a:t>
          </a:r>
          <a:endParaRPr lang="en-GB" sz="1200" kern="1200" dirty="0"/>
        </a:p>
      </dsp:txBody>
      <dsp:txXfrm>
        <a:off x="1216284" y="1251505"/>
        <a:ext cx="998268" cy="1488660"/>
      </dsp:txXfrm>
    </dsp:sp>
    <dsp:sp modelId="{9D5393B0-7C04-4749-BA35-0CC0B52FBFFF}">
      <dsp:nvSpPr>
        <dsp:cNvPr id="0" name=""/>
        <dsp:cNvSpPr/>
      </dsp:nvSpPr>
      <dsp:spPr>
        <a:xfrm>
          <a:off x="2323871" y="1197501"/>
          <a:ext cx="1106276" cy="15966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Project Scope</a:t>
          </a:r>
        </a:p>
      </dsp:txBody>
      <dsp:txXfrm>
        <a:off x="2377875" y="1251505"/>
        <a:ext cx="998268" cy="1488660"/>
      </dsp:txXfrm>
    </dsp:sp>
    <dsp:sp modelId="{14FDC1D6-A89B-4BAE-8FC2-A92024E5B536}">
      <dsp:nvSpPr>
        <dsp:cNvPr id="0" name=""/>
        <dsp:cNvSpPr/>
      </dsp:nvSpPr>
      <dsp:spPr>
        <a:xfrm>
          <a:off x="3485461" y="1197501"/>
          <a:ext cx="1106276" cy="15966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Resources and budget</a:t>
          </a:r>
        </a:p>
      </dsp:txBody>
      <dsp:txXfrm>
        <a:off x="3539465" y="1251505"/>
        <a:ext cx="998268" cy="1488660"/>
      </dsp:txXfrm>
    </dsp:sp>
    <dsp:sp modelId="{0B75C50A-D589-438B-8CA5-FA64F76309DE}">
      <dsp:nvSpPr>
        <dsp:cNvPr id="0" name=""/>
        <dsp:cNvSpPr/>
      </dsp:nvSpPr>
      <dsp:spPr>
        <a:xfrm>
          <a:off x="4647052" y="1197501"/>
          <a:ext cx="1106276" cy="15966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Risk analysis and management</a:t>
          </a:r>
        </a:p>
      </dsp:txBody>
      <dsp:txXfrm>
        <a:off x="4701056" y="1251505"/>
        <a:ext cx="998268" cy="1488660"/>
      </dsp:txXfrm>
    </dsp:sp>
    <dsp:sp modelId="{4511BF58-A668-4D91-996B-E48873113323}">
      <dsp:nvSpPr>
        <dsp:cNvPr id="0" name=""/>
        <dsp:cNvSpPr/>
      </dsp:nvSpPr>
      <dsp:spPr>
        <a:xfrm>
          <a:off x="5808642" y="1197501"/>
          <a:ext cx="1106276" cy="15966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Project management and control</a:t>
          </a:r>
        </a:p>
      </dsp:txBody>
      <dsp:txXfrm>
        <a:off x="5862646" y="1251505"/>
        <a:ext cx="998268" cy="1488660"/>
      </dsp:txXfrm>
    </dsp:sp>
    <dsp:sp modelId="{A18CA090-826D-439D-9D7B-656690A93328}">
      <dsp:nvSpPr>
        <dsp:cNvPr id="0" name=""/>
        <dsp:cNvSpPr/>
      </dsp:nvSpPr>
      <dsp:spPr>
        <a:xfrm>
          <a:off x="6970233" y="1197501"/>
          <a:ext cx="1106276" cy="1596668"/>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Project closure</a:t>
          </a:r>
        </a:p>
      </dsp:txBody>
      <dsp:txXfrm>
        <a:off x="7024237" y="1251505"/>
        <a:ext cx="998268" cy="148866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6F77EC-1B1B-4BFB-9D16-BA52071F9284}" type="datetimeFigureOut">
              <a:rPr lang="en-GB" smtClean="0"/>
              <a:t>06/10/2025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36761D-E39F-405D-8A90-7424C0B06A69}" type="slidenum">
              <a:rPr lang="en-GB" smtClean="0"/>
              <a:t>‹#›</a:t>
            </a:fld>
            <a:endParaRPr lang="en-GB"/>
          </a:p>
        </p:txBody>
      </p:sp>
    </p:spTree>
    <p:extLst>
      <p:ext uri="{BB962C8B-B14F-4D97-AF65-F5344CB8AC3E}">
        <p14:creationId xmlns:p14="http://schemas.microsoft.com/office/powerpoint/2010/main" val="1808350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200" dirty="0">
              <a:solidFill>
                <a:srgbClr val="000000"/>
              </a:solidFill>
              <a:latin typeface="Sabon LT Std"/>
            </a:endParaRPr>
          </a:p>
          <a:p>
            <a:pPr algn="just"/>
            <a:r>
              <a:rPr lang="en-GB" sz="1200" dirty="0">
                <a:solidFill>
                  <a:schemeClr val="tx1"/>
                </a:solidFill>
                <a:latin typeface="Sabon LT Std"/>
              </a:rPr>
              <a:t>To better understand these two approaches it is helpful to identify three core areas of strategy: </a:t>
            </a:r>
            <a:r>
              <a:rPr lang="en-GB" sz="1200" b="1" dirty="0">
                <a:solidFill>
                  <a:schemeClr val="tx1"/>
                </a:solidFill>
                <a:latin typeface="Sabon LT Std"/>
              </a:rPr>
              <a:t>strategic analysis</a:t>
            </a:r>
            <a:r>
              <a:rPr lang="en-GB" sz="1200" dirty="0">
                <a:solidFill>
                  <a:schemeClr val="tx1"/>
                </a:solidFill>
                <a:latin typeface="Sabon LT Std"/>
              </a:rPr>
              <a:t>, </a:t>
            </a:r>
            <a:r>
              <a:rPr lang="en-GB" sz="1200" b="1" dirty="0">
                <a:solidFill>
                  <a:schemeClr val="tx1"/>
                </a:solidFill>
                <a:latin typeface="Sabon LT Std"/>
              </a:rPr>
              <a:t>strategy development </a:t>
            </a:r>
            <a:r>
              <a:rPr lang="en-GB" sz="1200" dirty="0">
                <a:solidFill>
                  <a:schemeClr val="tx1"/>
                </a:solidFill>
                <a:latin typeface="Sabon LT Std"/>
              </a:rPr>
              <a:t>and </a:t>
            </a:r>
            <a:r>
              <a:rPr lang="en-GB" sz="1200" b="1" dirty="0">
                <a:solidFill>
                  <a:schemeClr val="tx1"/>
                </a:solidFill>
                <a:latin typeface="Sabon LT Std"/>
              </a:rPr>
              <a:t>strategy implementation </a:t>
            </a:r>
            <a:r>
              <a:rPr lang="en-GB" sz="1200" dirty="0">
                <a:solidFill>
                  <a:schemeClr val="tx1"/>
                </a:solidFill>
                <a:latin typeface="Sabon LT Std"/>
              </a:rPr>
              <a:t>(Lynch, 2003). It is important to keep in mind these approaches are not used in an identical way in all organisations. The process of creating strategy is fluid and can vary quite significantly.</a:t>
            </a:r>
          </a:p>
          <a:p>
            <a:pPr algn="just"/>
            <a:endParaRPr lang="en-GB" sz="1200" dirty="0">
              <a:solidFill>
                <a:schemeClr val="tx1"/>
              </a:solidFill>
              <a:latin typeface="Sabon LT Std"/>
            </a:endParaRPr>
          </a:p>
          <a:p>
            <a:r>
              <a:rPr lang="en-GB" sz="1200" b="1" kern="1200" dirty="0">
                <a:solidFill>
                  <a:schemeClr val="tx1"/>
                </a:solidFill>
                <a:effectLst/>
                <a:latin typeface="+mn-lt"/>
                <a:ea typeface="+mn-ea"/>
                <a:cs typeface="+mn-cs"/>
              </a:rPr>
              <a:t>Q2.</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Analyse how Chaffinch Group could use a rational approach to strategy formulation to ensure that services provided meet customer needs. </a:t>
            </a:r>
          </a:p>
          <a:p>
            <a:r>
              <a:rPr lang="en-GB" sz="1200" kern="1200" dirty="0">
                <a:solidFill>
                  <a:schemeClr val="tx1"/>
                </a:solidFill>
                <a:effectLst/>
                <a:latin typeface="+mn-lt"/>
                <a:ea typeface="+mn-ea"/>
                <a:cs typeface="+mn-cs"/>
              </a:rPr>
              <a:t>(AC 1.2)</a:t>
            </a:r>
          </a:p>
          <a:p>
            <a:pPr algn="just"/>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1</a:t>
            </a:fld>
            <a:endParaRPr lang="en-GB"/>
          </a:p>
        </p:txBody>
      </p:sp>
    </p:spTree>
    <p:extLst>
      <p:ext uri="{BB962C8B-B14F-4D97-AF65-F5344CB8AC3E}">
        <p14:creationId xmlns:p14="http://schemas.microsoft.com/office/powerpoint/2010/main" val="4141326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latin typeface="Sabon LT Std"/>
              </a:rPr>
              <a:t>The leadership or executive team (but sometimes other individuals or groups) consider the organisation’s overall mission and/or purpose and stated objectives, both current and future. They do so in the context of the wider context that the organisation operates in, including the economic environment, its customers, competitor activity and market trends, and also take into account internal resources such as finance, people (especially ‘talent’ required for mission-critical roles), and organisational capabilities and capacity. </a:t>
            </a:r>
          </a:p>
          <a:p>
            <a:pPr marL="0" indent="0" algn="just">
              <a:buNone/>
            </a:pPr>
            <a:endParaRPr lang="en-GB" sz="1200" dirty="0">
              <a:latin typeface="Sabon LT Std"/>
            </a:endParaRPr>
          </a:p>
          <a:p>
            <a:pPr marL="0" indent="0" algn="just">
              <a:buNone/>
            </a:pPr>
            <a:r>
              <a:rPr lang="en-GB" sz="1200" dirty="0">
                <a:latin typeface="Sabon LT Std"/>
              </a:rPr>
              <a:t>Strategic analysis involves discussion (sometimes including external experts) and ideally analysis of a wide range of data from both inside and outside the organisation, often resulting in statistical projections (educated, informed predictions) into the future. Those forming the strategy need the ability to think strategically, to remain analytical and critical, and should also record reasons why things have been discounted (excluded) from the strategy, as well as drawing attention to possible flaws in the strategy, potential risks and biases (e.g. cognitive biases such as assuming obvious decisions are the best or tending to make familiar choices).</a:t>
            </a:r>
          </a:p>
          <a:p>
            <a:pPr marL="0" indent="0" algn="just">
              <a:buNone/>
            </a:pPr>
            <a:endParaRPr lang="en-GB" sz="1200" dirty="0">
              <a:latin typeface="Sabon LT Std"/>
            </a:endParaRPr>
          </a:p>
          <a:p>
            <a:pPr marL="0" indent="0" algn="just">
              <a:buNone/>
            </a:pPr>
            <a:r>
              <a:rPr lang="en-GB" sz="1200" dirty="0">
                <a:latin typeface="Sabon LT Std"/>
              </a:rPr>
              <a:t> Strategic thinking requires the executive team to be agile, prepared to challenge and be challenged on the strategic plan, and open to changing the strategy, if necessary, in a new, modified direction. </a:t>
            </a:r>
          </a:p>
          <a:p>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2</a:t>
            </a:fld>
            <a:endParaRPr lang="en-GB"/>
          </a:p>
        </p:txBody>
      </p:sp>
    </p:spTree>
    <p:extLst>
      <p:ext uri="{BB962C8B-B14F-4D97-AF65-F5344CB8AC3E}">
        <p14:creationId xmlns:p14="http://schemas.microsoft.com/office/powerpoint/2010/main" val="4144782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latin typeface="Sabon LT Std"/>
              </a:rPr>
              <a:t>It is typically the leadership team (such as an organisation’s executive team) that leads strategy development, supported by different business functions including HR. Different strategic options are identified and evaluated in order to reach a conclusion about which strategy to follow. Strategy development uses various methods, including informed discussion, analysis of data and the application of strategic models or frameworks to assist strategy formulation and review. Business literature provides many examples of strategic models that have evolved over time, many of which are still used today. </a:t>
            </a:r>
          </a:p>
          <a:p>
            <a:pPr marL="0" indent="0" algn="just">
              <a:buNone/>
            </a:pPr>
            <a:r>
              <a:rPr lang="en-GB" sz="1200" dirty="0">
                <a:latin typeface="Sabon LT Std"/>
              </a:rPr>
              <a:t>Here we will briefly discuss a few common strategic tools and models, although others do exist. Choosing what models to use is part of the strategic discussion and is specific to each business; keep in mind that few organisations would just choose one model and form strategy on the basis of what it revealed – there are many different inputs into the process. </a:t>
            </a:r>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3</a:t>
            </a:fld>
            <a:endParaRPr lang="en-GB"/>
          </a:p>
        </p:txBody>
      </p:sp>
    </p:spTree>
    <p:extLst>
      <p:ext uri="{BB962C8B-B14F-4D97-AF65-F5344CB8AC3E}">
        <p14:creationId xmlns:p14="http://schemas.microsoft.com/office/powerpoint/2010/main" val="2372927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latin typeface="Sabon LT Std"/>
              </a:rPr>
              <a:t>Strategy implementation obviously depends very much on the strategy itself and what it sets out to achieve, and can involve a fairly broad range of activities. An organisational strategy is likely to include some clearly defined organisational outcomes. Examples could include any combination of the following, although many others could also apply: </a:t>
            </a:r>
          </a:p>
          <a:p>
            <a:pPr>
              <a:spcBef>
                <a:spcPts val="600"/>
              </a:spcBef>
            </a:pPr>
            <a:r>
              <a:rPr lang="en-GB" sz="1200" dirty="0">
                <a:latin typeface="Sabon LT Std"/>
              </a:rPr>
              <a:t>a specific number of people employed or trained up to have new skills; </a:t>
            </a:r>
          </a:p>
          <a:p>
            <a:pPr>
              <a:spcBef>
                <a:spcPts val="600"/>
              </a:spcBef>
            </a:pPr>
            <a:r>
              <a:rPr lang="en-GB" sz="1200" dirty="0">
                <a:latin typeface="Sabon LT Std"/>
              </a:rPr>
              <a:t>opening of a specific new business site; </a:t>
            </a:r>
          </a:p>
          <a:p>
            <a:pPr>
              <a:spcBef>
                <a:spcPts val="600"/>
              </a:spcBef>
            </a:pPr>
            <a:r>
              <a:rPr lang="en-GB" sz="1200" dirty="0">
                <a:latin typeface="Sabon LT Std"/>
              </a:rPr>
              <a:t>going live with new technology; </a:t>
            </a:r>
          </a:p>
          <a:p>
            <a:pPr>
              <a:spcBef>
                <a:spcPts val="600"/>
              </a:spcBef>
            </a:pPr>
            <a:r>
              <a:rPr lang="en-GB" sz="1200" dirty="0">
                <a:latin typeface="Sabon LT Std"/>
              </a:rPr>
              <a:t>product development milestones; </a:t>
            </a:r>
          </a:p>
          <a:p>
            <a:pPr>
              <a:spcBef>
                <a:spcPts val="600"/>
              </a:spcBef>
            </a:pPr>
            <a:r>
              <a:rPr lang="en-GB" sz="1200" dirty="0">
                <a:latin typeface="Sabon LT Std"/>
              </a:rPr>
              <a:t>hitting a sales revenue and/or profit figure (which may enable further new steps to be started); </a:t>
            </a:r>
          </a:p>
          <a:p>
            <a:pPr>
              <a:spcBef>
                <a:spcPts val="600"/>
              </a:spcBef>
            </a:pPr>
            <a:r>
              <a:rPr lang="en-GB" sz="1200" dirty="0">
                <a:latin typeface="Sabon LT Std"/>
              </a:rPr>
              <a:t>attaining a specified number of new customers; </a:t>
            </a:r>
          </a:p>
          <a:p>
            <a:pPr>
              <a:spcBef>
                <a:spcPts val="600"/>
              </a:spcBef>
            </a:pPr>
            <a:r>
              <a:rPr lang="en-GB" sz="1200" dirty="0">
                <a:latin typeface="Sabon LT Std"/>
              </a:rPr>
              <a:t>achieving a specific repeat sales revenue figure through customer retention activities; </a:t>
            </a:r>
          </a:p>
          <a:p>
            <a:pPr>
              <a:spcBef>
                <a:spcPts val="600"/>
              </a:spcBef>
            </a:pPr>
            <a:r>
              <a:rPr lang="en-GB" sz="1200" dirty="0">
                <a:latin typeface="Sabon LT Std"/>
              </a:rPr>
              <a:t>launching on the stock market with an Initial Public Offering (IPO); </a:t>
            </a:r>
          </a:p>
          <a:p>
            <a:pPr>
              <a:spcBef>
                <a:spcPts val="600"/>
              </a:spcBef>
            </a:pPr>
            <a:r>
              <a:rPr lang="en-GB" sz="1200" dirty="0">
                <a:latin typeface="Sabon LT Std"/>
              </a:rPr>
              <a:t>making acquisition(s) of a particular business; </a:t>
            </a:r>
          </a:p>
          <a:p>
            <a:pPr>
              <a:spcBef>
                <a:spcPts val="600"/>
              </a:spcBef>
            </a:pPr>
            <a:r>
              <a:rPr lang="en-GB" sz="1200" dirty="0">
                <a:latin typeface="Sabon LT Std"/>
              </a:rPr>
              <a:t>opening up in a new country. </a:t>
            </a:r>
          </a:p>
          <a:p>
            <a:pPr marL="0" indent="0" algn="just">
              <a:spcBef>
                <a:spcPts val="600"/>
              </a:spcBef>
              <a:buNone/>
            </a:pPr>
            <a:r>
              <a:rPr lang="en-GB" sz="1200" dirty="0">
                <a:latin typeface="Sabon LT Std"/>
              </a:rPr>
              <a:t>An organisational strategy can take many forms, and the level of formality with which it is expressed can vary across organisations. For example, it could be a formal document with clearly defined metrics or key performance indicators assigned to strategic outcomes, or a single overarching strategic goal stemming from the vision of the founder of a start-up which different areas of the business set out to meet. </a:t>
            </a:r>
            <a:endParaRPr lang="en-GB" sz="2000" dirty="0"/>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4</a:t>
            </a:fld>
            <a:endParaRPr lang="en-GB"/>
          </a:p>
        </p:txBody>
      </p:sp>
    </p:spTree>
    <p:extLst>
      <p:ext uri="{BB962C8B-B14F-4D97-AF65-F5344CB8AC3E}">
        <p14:creationId xmlns:p14="http://schemas.microsoft.com/office/powerpoint/2010/main" val="30104040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dirty="0">
                <a:latin typeface="Sabon LT Std"/>
              </a:rPr>
              <a:t>Once the strategy is formed, it is used as a framework to develop a detailed business management plan which outlines how it will be implemented. This is often developed by the leaders of different business functions, who develop the plan for their own area of the business. These plans can guide the work of teams and managers, and tend to include operational detail, budgets and (more detailed) sub-goals reflecting the specific activities for each part of the business. All of these day-to-day activities ultimately roll up to enable the business to reach its strategic goal. Business managers track progress against the business plan, which is adjusted to reflect monthly, quarterly and annual actual progress and this is rolled up to the executive level who make sure that the business continues towards its strategic goal, providing a framework against which the organisation can measure strategic performance. </a:t>
            </a:r>
          </a:p>
          <a:p>
            <a:pPr marL="0" indent="0" algn="just">
              <a:buNone/>
            </a:pPr>
            <a:r>
              <a:rPr lang="en-GB" sz="1200" dirty="0">
                <a:latin typeface="Sabon LT Std"/>
              </a:rPr>
              <a:t>In </a:t>
            </a:r>
            <a:r>
              <a:rPr lang="en-GB" sz="1200" b="1" dirty="0">
                <a:latin typeface="Sabon LT Std"/>
              </a:rPr>
              <a:t>planned </a:t>
            </a:r>
            <a:r>
              <a:rPr lang="en-GB" sz="1200" dirty="0">
                <a:latin typeface="Sabon LT Std"/>
              </a:rPr>
              <a:t>strategy, development is completed </a:t>
            </a:r>
            <a:r>
              <a:rPr lang="en-GB" sz="1200" i="1" dirty="0">
                <a:latin typeface="Sabon LT Std"/>
              </a:rPr>
              <a:t>before </a:t>
            </a:r>
            <a:r>
              <a:rPr lang="en-GB" sz="1200" dirty="0">
                <a:latin typeface="Sabon LT Std"/>
              </a:rPr>
              <a:t>implementation takes place; after various options have been evaluated and a final strategy identified, an implementation plan is developed and then enacted. In </a:t>
            </a:r>
            <a:r>
              <a:rPr lang="en-GB" sz="1200" b="1" dirty="0">
                <a:latin typeface="Sabon LT Std"/>
              </a:rPr>
              <a:t>emergent </a:t>
            </a:r>
            <a:r>
              <a:rPr lang="en-GB" sz="1200" dirty="0">
                <a:latin typeface="Sabon LT Std"/>
              </a:rPr>
              <a:t>strategy, strategy development and implementation are not two clearly differentiated phases. </a:t>
            </a:r>
            <a:endParaRPr lang="en-GB"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6FDC481A-D341-4639-8E75-148079780374}" type="slidenum">
              <a:rPr lang="en-GB" smtClean="0"/>
              <a:t>5</a:t>
            </a:fld>
            <a:endParaRPr lang="en-GB"/>
          </a:p>
        </p:txBody>
      </p:sp>
    </p:spTree>
    <p:extLst>
      <p:ext uri="{BB962C8B-B14F-4D97-AF65-F5344CB8AC3E}">
        <p14:creationId xmlns:p14="http://schemas.microsoft.com/office/powerpoint/2010/main" val="16200906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Sabon LT Std"/>
              </a:rPr>
              <a:t>The Project Management Institute’s Body of Knowledge Guide® (PMBOK® Guide, 2021) describes a project as ‘a temporary endeavour undertaken to create a unique project, service or result’. This means that a project is a unique venture that aims to achieve clearly defined goals including those around cost and schedule (Pinto, 2019). Projects are one of the principal ways that change can be brought about within organisations, and in addition to translating organisational strategy into functional strategies and business plans, are one of the main tools that an organisation has to enact its strategy. A collection of projects aimed at achieving a broader goal can also be referred to as a programme; for example ‘digital transformation’, which typically involves more than one technological change, may come under this category. </a:t>
            </a:r>
          </a:p>
          <a:p>
            <a:endParaRPr lang="en-GB" dirty="0"/>
          </a:p>
        </p:txBody>
      </p:sp>
      <p:sp>
        <p:nvSpPr>
          <p:cNvPr id="4" name="Slide Number Placeholder 3"/>
          <p:cNvSpPr>
            <a:spLocks noGrp="1"/>
          </p:cNvSpPr>
          <p:nvPr>
            <p:ph type="sldNum" sz="quarter" idx="5"/>
          </p:nvPr>
        </p:nvSpPr>
        <p:spPr/>
        <p:txBody>
          <a:bodyPr/>
          <a:lstStyle/>
          <a:p>
            <a:fld id="{32A29BE8-5D5E-4A18-B0D3-25882E2C931B}" type="slidenum">
              <a:rPr lang="en-GB" smtClean="0"/>
              <a:t>6</a:t>
            </a:fld>
            <a:endParaRPr lang="en-GB"/>
          </a:p>
        </p:txBody>
      </p:sp>
    </p:spTree>
    <p:extLst>
      <p:ext uri="{BB962C8B-B14F-4D97-AF65-F5344CB8AC3E}">
        <p14:creationId xmlns:p14="http://schemas.microsoft.com/office/powerpoint/2010/main" val="2367524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939118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10/6/2025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613273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3D74ED-0F49-4210-8323-2F7572712E8C}" type="datetimeFigureOut">
              <a:rPr lang="en-GB" smtClean="0"/>
              <a:t>06/10/2025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90257503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9BFB640-7F0C-43D4-9811-637110797278}" type="datetimeFigureOut">
              <a:rPr lang="en-GB" smtClean="0"/>
              <a:t>06/10/2025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B5181E5-4805-4CEA-B725-464ED848AFFA}" type="slidenum">
              <a:rPr lang="en-GB" smtClean="0"/>
              <a:t>‹#›</a:t>
            </a:fld>
            <a:endParaRPr lang="en-GB"/>
          </a:p>
        </p:txBody>
      </p:sp>
      <p:pic>
        <p:nvPicPr>
          <p:cNvPr id="8" name="Picture 7" descr="A picture containing text, businesscard, screenshot, logo&#10;&#10;Description automatically generated">
            <a:extLst>
              <a:ext uri="{FF2B5EF4-FFF2-40B4-BE49-F238E27FC236}">
                <a16:creationId xmlns:a16="http://schemas.microsoft.com/office/drawing/2014/main" id="{9E36D2A9-48A6-4417-280D-40D2815F36B6}"/>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713543577"/>
      </p:ext>
    </p:extLst>
  </p:cSld>
  <p:clrMap bg1="lt1" tx1="dk1" bg2="lt2" tx2="dk2" accent1="accent1" accent2="accent2" accent3="accent3" accent4="accent4" accent5="accent5" accent6="accent6" hlink="hlink" folHlink="folHlink"/>
  <p:sldLayoutIdLst>
    <p:sldLayoutId id="2147483744" r:id="rId1"/>
    <p:sldLayoutId id="2147483731" r:id="rId2"/>
    <p:sldLayoutId id="2147483729" r:id="rId3"/>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b="1" dirty="0"/>
              <a:t>Three Core Areas of Strategy:</a:t>
            </a:r>
          </a:p>
        </p:txBody>
      </p:sp>
      <p:graphicFrame>
        <p:nvGraphicFramePr>
          <p:cNvPr id="5" name="Text Placeholder 2">
            <a:extLst>
              <a:ext uri="{FF2B5EF4-FFF2-40B4-BE49-F238E27FC236}">
                <a16:creationId xmlns:a16="http://schemas.microsoft.com/office/drawing/2014/main" id="{AEBFBB95-221E-1365-EB6B-785DC3328650}"/>
              </a:ext>
            </a:extLst>
          </p:cNvPr>
          <p:cNvGraphicFramePr/>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271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b="1"/>
              <a:t>Step one: Strategy Analysis </a:t>
            </a:r>
          </a:p>
        </p:txBody>
      </p:sp>
      <p:graphicFrame>
        <p:nvGraphicFramePr>
          <p:cNvPr id="6" name="Rectangle 1">
            <a:extLst>
              <a:ext uri="{FF2B5EF4-FFF2-40B4-BE49-F238E27FC236}">
                <a16:creationId xmlns:a16="http://schemas.microsoft.com/office/drawing/2014/main" id="{3C2BFC3E-8CE9-7CDF-7EE7-FB11140EEB2C}"/>
              </a:ext>
            </a:extLst>
          </p:cNvPr>
          <p:cNvGraphicFramePr>
            <a:graphicFrameLocks noGrp="1"/>
          </p:cNvGraphicFramePr>
          <p:nvPr>
            <p:ph idx="1"/>
          </p:nvPr>
        </p:nvGraphicFramePr>
        <p:xfrm>
          <a:off x="821083" y="1488281"/>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507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6" name="Group 135">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7" name="Straight Connector 136">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8" name="Straight Connector 137">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9"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0"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1" name="Isosceles Triangle 140">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2"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3"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4"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5" name="Isosceles Triangle 144">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6" name="Isosceles Triangle 145">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677334" y="609600"/>
            <a:ext cx="8596668" cy="1320800"/>
          </a:xfrm>
        </p:spPr>
        <p:txBody>
          <a:bodyPr vert="horz" lIns="91440" tIns="45720" rIns="91440" bIns="45720" rtlCol="0" anchor="t">
            <a:normAutofit/>
          </a:bodyPr>
          <a:lstStyle/>
          <a:p>
            <a:r>
              <a:rPr lang="en-US" b="1"/>
              <a:t>Step two: Strategic Development </a:t>
            </a:r>
          </a:p>
        </p:txBody>
      </p:sp>
      <p:graphicFrame>
        <p:nvGraphicFramePr>
          <p:cNvPr id="21" name="Rectangle 1">
            <a:extLst>
              <a:ext uri="{FF2B5EF4-FFF2-40B4-BE49-F238E27FC236}">
                <a16:creationId xmlns:a16="http://schemas.microsoft.com/office/drawing/2014/main" id="{70460DC1-F3B2-A014-789F-ECBD26169FBE}"/>
              </a:ext>
            </a:extLst>
          </p:cNvPr>
          <p:cNvGraphicFramePr>
            <a:graphicFrameLocks noGrp="1"/>
          </p:cNvGraphicFramePr>
          <p:nvPr>
            <p:ph sz="half" idx="1"/>
          </p:nvPr>
        </p:nvGraphicFramePr>
        <p:xfrm>
          <a:off x="677690" y="1594645"/>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9228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normAutofit/>
          </a:bodyPr>
          <a:lstStyle/>
          <a:p>
            <a:r>
              <a:rPr lang="en-GB" b="1"/>
              <a:t>Step three: Strategy Implementation </a:t>
            </a:r>
          </a:p>
        </p:txBody>
      </p:sp>
      <p:graphicFrame>
        <p:nvGraphicFramePr>
          <p:cNvPr id="5" name="Content Placeholder 2">
            <a:extLst>
              <a:ext uri="{FF2B5EF4-FFF2-40B4-BE49-F238E27FC236}">
                <a16:creationId xmlns:a16="http://schemas.microsoft.com/office/drawing/2014/main" id="{8B1D4C2E-5D02-F4AF-82A3-B6D7A175C9C0}"/>
              </a:ext>
            </a:extLst>
          </p:cNvPr>
          <p:cNvGraphicFramePr>
            <a:graphicFrameLocks noGrp="1"/>
          </p:cNvGraphicFramePr>
          <p:nvPr>
            <p:ph idx="1"/>
          </p:nvPr>
        </p:nvGraphicFramePr>
        <p:xfrm>
          <a:off x="1797844" y="1488281"/>
          <a:ext cx="8596312"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6424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58D9C9-33BB-DFBB-7E49-217B6564DF90}"/>
              </a:ext>
            </a:extLst>
          </p:cNvPr>
          <p:cNvSpPr>
            <a:spLocks noGrp="1"/>
          </p:cNvSpPr>
          <p:nvPr>
            <p:ph type="title"/>
          </p:nvPr>
        </p:nvSpPr>
        <p:spPr/>
        <p:txBody>
          <a:bodyPr>
            <a:normAutofit/>
          </a:bodyPr>
          <a:lstStyle/>
          <a:p>
            <a:r>
              <a:rPr lang="en-GB" sz="3200" b="1" dirty="0"/>
              <a:t>Business Plan and Strategy Implementation </a:t>
            </a:r>
          </a:p>
        </p:txBody>
      </p:sp>
      <p:sp>
        <p:nvSpPr>
          <p:cNvPr id="3" name="Content Placeholder 2"/>
          <p:cNvSpPr>
            <a:spLocks noGrp="1"/>
          </p:cNvSpPr>
          <p:nvPr>
            <p:ph idx="1"/>
          </p:nvPr>
        </p:nvSpPr>
        <p:spPr>
          <a:xfrm>
            <a:off x="358220" y="1322024"/>
            <a:ext cx="11481846" cy="4898775"/>
          </a:xfrm>
        </p:spPr>
        <p:txBody>
          <a:bodyPr/>
          <a:lstStyle/>
          <a:p>
            <a:r>
              <a:rPr lang="en-GB" b="1" dirty="0"/>
              <a:t>From Strategy to Implementation</a:t>
            </a:r>
          </a:p>
          <a:p>
            <a:r>
              <a:rPr lang="en-GB" b="1" dirty="0"/>
              <a:t>Strategy → Business Plan:</a:t>
            </a:r>
            <a:endParaRPr lang="en-GB" dirty="0"/>
          </a:p>
          <a:p>
            <a:pPr lvl="1"/>
            <a:r>
              <a:rPr lang="en-GB" dirty="0"/>
              <a:t>Strategy guides creation of detailed business plans by function leaders.</a:t>
            </a:r>
          </a:p>
          <a:p>
            <a:pPr lvl="1"/>
            <a:r>
              <a:rPr lang="en-GB" dirty="0"/>
              <a:t>Plans include operational actions, budgets, and specific sub-goals.</a:t>
            </a:r>
          </a:p>
          <a:p>
            <a:r>
              <a:rPr lang="en-GB" b="1" dirty="0"/>
              <a:t>Execution &amp; Tracking:</a:t>
            </a:r>
            <a:endParaRPr lang="en-GB" dirty="0"/>
          </a:p>
          <a:p>
            <a:pPr lvl="1"/>
            <a:r>
              <a:rPr lang="en-GB" dirty="0"/>
              <a:t>Business activities align to support strategic goals.</a:t>
            </a:r>
          </a:p>
          <a:p>
            <a:pPr lvl="1"/>
            <a:r>
              <a:rPr lang="en-GB" dirty="0"/>
              <a:t>Managers track progress and adjust plans regularly (monthly, quarterly, annually).</a:t>
            </a:r>
          </a:p>
          <a:p>
            <a:pPr lvl="1"/>
            <a:r>
              <a:rPr lang="en-GB" dirty="0"/>
              <a:t>Performance data is rolled up to executive level for strategic oversight.</a:t>
            </a:r>
          </a:p>
          <a:p>
            <a:r>
              <a:rPr lang="en-GB" b="1" dirty="0"/>
              <a:t>Planned vs. Emergent Strategy:</a:t>
            </a:r>
            <a:endParaRPr lang="en-GB" dirty="0"/>
          </a:p>
          <a:p>
            <a:pPr lvl="1"/>
            <a:r>
              <a:rPr lang="en-GB" b="1" dirty="0"/>
              <a:t>Planned:</a:t>
            </a:r>
            <a:r>
              <a:rPr lang="en-GB" dirty="0"/>
              <a:t> Strategy developed first, then implemented.</a:t>
            </a:r>
          </a:p>
          <a:p>
            <a:pPr lvl="1"/>
            <a:r>
              <a:rPr lang="en-GB" b="1" dirty="0"/>
              <a:t>Emergent:</a:t>
            </a:r>
            <a:r>
              <a:rPr lang="en-GB" dirty="0"/>
              <a:t> Strategy evolves alongside implementation.</a:t>
            </a:r>
          </a:p>
          <a:p>
            <a:pPr marL="0" indent="0" algn="just">
              <a:buNone/>
            </a:pPr>
            <a:endParaRPr lang="en-GB" dirty="0">
              <a:solidFill>
                <a:schemeClr val="tx1"/>
              </a:solidFill>
            </a:endParaRPr>
          </a:p>
        </p:txBody>
      </p:sp>
    </p:spTree>
    <p:extLst>
      <p:ext uri="{BB962C8B-B14F-4D97-AF65-F5344CB8AC3E}">
        <p14:creationId xmlns:p14="http://schemas.microsoft.com/office/powerpoint/2010/main" val="536401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58D9C9-33BB-DFBB-7E49-217B6564DF90}"/>
              </a:ext>
            </a:extLst>
          </p:cNvPr>
          <p:cNvSpPr>
            <a:spLocks noGrp="1"/>
          </p:cNvSpPr>
          <p:nvPr>
            <p:ph type="title"/>
          </p:nvPr>
        </p:nvSpPr>
        <p:spPr>
          <a:xfrm>
            <a:off x="1921933" y="1"/>
            <a:ext cx="8297334" cy="1231200"/>
          </a:xfrm>
        </p:spPr>
        <p:txBody>
          <a:bodyPr>
            <a:normAutofit/>
          </a:bodyPr>
          <a:lstStyle/>
          <a:p>
            <a:r>
              <a:rPr lang="en-GB" sz="3600" b="1" dirty="0"/>
              <a:t>Project and Strategy Implementation </a:t>
            </a:r>
          </a:p>
        </p:txBody>
      </p:sp>
      <p:sp>
        <p:nvSpPr>
          <p:cNvPr id="3" name="Content Placeholder 2"/>
          <p:cNvSpPr>
            <a:spLocks noGrp="1"/>
          </p:cNvSpPr>
          <p:nvPr>
            <p:ph idx="1"/>
          </p:nvPr>
        </p:nvSpPr>
        <p:spPr>
          <a:xfrm>
            <a:off x="121920" y="5004526"/>
            <a:ext cx="11634651" cy="586377"/>
          </a:xfrm>
        </p:spPr>
        <p:txBody>
          <a:bodyPr>
            <a:noAutofit/>
          </a:bodyPr>
          <a:lstStyle/>
          <a:p>
            <a:pPr marL="0" indent="0" algn="just">
              <a:buNone/>
            </a:pPr>
            <a:r>
              <a:rPr lang="en-GB" sz="1400" dirty="0">
                <a:latin typeface="Sabon LT Std"/>
              </a:rPr>
              <a:t>The extent of projects within an organisation, and the skill and experience of managers in dealing with these, may also depend on the organisation’s structure.</a:t>
            </a:r>
          </a:p>
          <a:p>
            <a:pPr marL="0" indent="0" algn="just">
              <a:buNone/>
            </a:pPr>
            <a:r>
              <a:rPr lang="en-GB" sz="1400" dirty="0">
                <a:latin typeface="Sabon LT Std"/>
              </a:rPr>
              <a:t>Taylor and Woodhams (2022)</a:t>
            </a:r>
            <a:endParaRPr lang="en-GB" sz="1400" dirty="0"/>
          </a:p>
        </p:txBody>
      </p:sp>
      <p:graphicFrame>
        <p:nvGraphicFramePr>
          <p:cNvPr id="2" name="Diagram 1">
            <a:extLst>
              <a:ext uri="{FF2B5EF4-FFF2-40B4-BE49-F238E27FC236}">
                <a16:creationId xmlns:a16="http://schemas.microsoft.com/office/drawing/2014/main" id="{77FE0783-D4E9-AA53-828D-630020CBA415}"/>
              </a:ext>
            </a:extLst>
          </p:cNvPr>
          <p:cNvGraphicFramePr/>
          <p:nvPr/>
        </p:nvGraphicFramePr>
        <p:xfrm>
          <a:off x="2142067" y="841586"/>
          <a:ext cx="8077200" cy="39916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020175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1504</Words>
  <Application>Microsoft Office PowerPoint</Application>
  <PresentationFormat>Widescreen</PresentationFormat>
  <Paragraphs>88</Paragraphs>
  <Slides>6</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Sabon LT Std</vt:lpstr>
      <vt:lpstr>Aptos</vt:lpstr>
      <vt:lpstr>Trebuchet MS</vt:lpstr>
      <vt:lpstr>Wingdings 3</vt:lpstr>
      <vt:lpstr>Facet</vt:lpstr>
      <vt:lpstr>Three Core Areas of Strategy:</vt:lpstr>
      <vt:lpstr>Step one: Strategy Analysis </vt:lpstr>
      <vt:lpstr>Step two: Strategic Development </vt:lpstr>
      <vt:lpstr>Step three: Strategy Implementation </vt:lpstr>
      <vt:lpstr>Business Plan and Strategy Implementation </vt:lpstr>
      <vt:lpstr>Project and Strategy Implementation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Rhiannon Akers</dc:creator>
  <cp:lastModifiedBy>Rhiannon Akers</cp:lastModifiedBy>
  <cp:revision>1</cp:revision>
  <dcterms:created xsi:type="dcterms:W3CDTF">2025-10-06T20:21:47Z</dcterms:created>
  <dcterms:modified xsi:type="dcterms:W3CDTF">2025-10-06T20:44:47Z</dcterms:modified>
</cp:coreProperties>
</file>