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sldIdLst>
    <p:sldId id="269" r:id="rId2"/>
    <p:sldId id="265" r:id="rId3"/>
    <p:sldId id="266" r:id="rId4"/>
    <p:sldId id="261" r:id="rId5"/>
    <p:sldId id="267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F8767D-0457-4167-B3E2-D5FD95B02D76}" v="38" dt="2021-02-26T12:30:18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226" autoAdjust="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dows jessi" userId="95e0ad4a9e32f9e9" providerId="LiveId" clId="{E0F8767D-0457-4167-B3E2-D5FD95B02D76}"/>
    <pc:docChg chg="undo redo custSel mod addSld delSld modSld sldOrd">
      <pc:chgData name="ferdows jessi" userId="95e0ad4a9e32f9e9" providerId="LiveId" clId="{E0F8767D-0457-4167-B3E2-D5FD95B02D76}" dt="2021-02-26T12:31:54.264" v="5131" actId="255"/>
      <pc:docMkLst>
        <pc:docMk/>
      </pc:docMkLst>
      <pc:sldChg chg="addSp delSp modSp del mod setClrOvrMap">
        <pc:chgData name="ferdows jessi" userId="95e0ad4a9e32f9e9" providerId="LiveId" clId="{E0F8767D-0457-4167-B3E2-D5FD95B02D76}" dt="2021-02-26T00:55:00.390" v="595" actId="2696"/>
        <pc:sldMkLst>
          <pc:docMk/>
          <pc:sldMk cId="2292578406" sldId="256"/>
        </pc:sldMkLst>
        <pc:spChg chg="mod">
          <ac:chgData name="ferdows jessi" userId="95e0ad4a9e32f9e9" providerId="LiveId" clId="{E0F8767D-0457-4167-B3E2-D5FD95B02D76}" dt="2021-02-26T00:50:31.568" v="515" actId="14100"/>
          <ac:spMkLst>
            <pc:docMk/>
            <pc:sldMk cId="2292578406" sldId="256"/>
            <ac:spMk id="2" creationId="{3E69932A-61E2-4870-892A-B2739CD2AC07}"/>
          </ac:spMkLst>
        </pc:spChg>
        <pc:spChg chg="mod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3" creationId="{AD9DA79B-F3B5-4C42-BA7A-3CB8DAAA00A4}"/>
          </ac:spMkLst>
        </pc:spChg>
        <pc:spChg chg="del">
          <ac:chgData name="ferdows jessi" userId="95e0ad4a9e32f9e9" providerId="LiveId" clId="{E0F8767D-0457-4167-B3E2-D5FD95B02D76}" dt="2021-02-26T00:34:57.746" v="434" actId="26606"/>
          <ac:spMkLst>
            <pc:docMk/>
            <pc:sldMk cId="2292578406" sldId="256"/>
            <ac:spMk id="29" creationId="{526E0BFB-CDF1-4990-8C11-AC849311E0A8}"/>
          </ac:spMkLst>
        </pc:spChg>
        <pc:spChg chg="del">
          <ac:chgData name="ferdows jessi" userId="95e0ad4a9e32f9e9" providerId="LiveId" clId="{E0F8767D-0457-4167-B3E2-D5FD95B02D76}" dt="2021-02-26T00:34:57.746" v="434" actId="26606"/>
          <ac:spMkLst>
            <pc:docMk/>
            <pc:sldMk cId="2292578406" sldId="256"/>
            <ac:spMk id="31" creationId="{6069A1F8-9BEB-4786-9694-FC48B2D75D21}"/>
          </ac:spMkLst>
        </pc:spChg>
        <pc:spChg chg="del">
          <ac:chgData name="ferdows jessi" userId="95e0ad4a9e32f9e9" providerId="LiveId" clId="{E0F8767D-0457-4167-B3E2-D5FD95B02D76}" dt="2021-02-26T00:34:57.746" v="434" actId="26606"/>
          <ac:spMkLst>
            <pc:docMk/>
            <pc:sldMk cId="2292578406" sldId="256"/>
            <ac:spMk id="33" creationId="{AF2F604E-43BE-4DC3-B983-E071523364F8}"/>
          </ac:spMkLst>
        </pc:spChg>
        <pc:spChg chg="del">
          <ac:chgData name="ferdows jessi" userId="95e0ad4a9e32f9e9" providerId="LiveId" clId="{E0F8767D-0457-4167-B3E2-D5FD95B02D76}" dt="2021-02-26T00:34:57.746" v="434" actId="26606"/>
          <ac:spMkLst>
            <pc:docMk/>
            <pc:sldMk cId="2292578406" sldId="256"/>
            <ac:spMk id="3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47:09.143" v="495" actId="26606"/>
          <ac:spMkLst>
            <pc:docMk/>
            <pc:sldMk cId="2292578406" sldId="256"/>
            <ac:spMk id="4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0:47:09.143" v="495" actId="26606"/>
          <ac:spMkLst>
            <pc:docMk/>
            <pc:sldMk cId="2292578406" sldId="256"/>
            <ac:spMk id="4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0:47:09.143" v="495" actId="26606"/>
          <ac:spMkLst>
            <pc:docMk/>
            <pc:sldMk cId="2292578406" sldId="256"/>
            <ac:spMk id="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47:09.143" v="495" actId="26606"/>
          <ac:spMkLst>
            <pc:docMk/>
            <pc:sldMk cId="2292578406" sldId="256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46:28.555" v="488" actId="26606"/>
          <ac:spMkLst>
            <pc:docMk/>
            <pc:sldMk cId="2292578406" sldId="256"/>
            <ac:spMk id="5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46:28.555" v="488" actId="26606"/>
          <ac:spMkLst>
            <pc:docMk/>
            <pc:sldMk cId="2292578406" sldId="256"/>
            <ac:spMk id="5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46:28.555" v="488" actId="26606"/>
          <ac:spMkLst>
            <pc:docMk/>
            <pc:sldMk cId="2292578406" sldId="256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46:28.555" v="488" actId="26606"/>
          <ac:spMkLst>
            <pc:docMk/>
            <pc:sldMk cId="2292578406" sldId="256"/>
            <ac:spMk id="5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46:41.275" v="490" actId="26606"/>
          <ac:spMkLst>
            <pc:docMk/>
            <pc:sldMk cId="2292578406" sldId="256"/>
            <ac:spMk id="59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0:46:41.275" v="490" actId="26606"/>
          <ac:spMkLst>
            <pc:docMk/>
            <pc:sldMk cId="2292578406" sldId="256"/>
            <ac:spMk id="60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0:46:41.275" v="490" actId="26606"/>
          <ac:spMkLst>
            <pc:docMk/>
            <pc:sldMk cId="2292578406" sldId="256"/>
            <ac:spMk id="61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0:47:03.956" v="492" actId="26606"/>
          <ac:spMkLst>
            <pc:docMk/>
            <pc:sldMk cId="2292578406" sldId="256"/>
            <ac:spMk id="63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0:47:09.117" v="494" actId="26606"/>
          <ac:spMkLst>
            <pc:docMk/>
            <pc:sldMk cId="2292578406" sldId="256"/>
            <ac:spMk id="66" creationId="{6CCA5F87-1D1E-45CB-8D83-FC7EEFAD9935}"/>
          </ac:spMkLst>
        </pc:spChg>
        <pc:spChg chg="add del">
          <ac:chgData name="ferdows jessi" userId="95e0ad4a9e32f9e9" providerId="LiveId" clId="{E0F8767D-0457-4167-B3E2-D5FD95B02D76}" dt="2021-02-26T00:47:09.117" v="494" actId="26606"/>
          <ac:spMkLst>
            <pc:docMk/>
            <pc:sldMk cId="2292578406" sldId="256"/>
            <ac:spMk id="67" creationId="{7CCFC2C6-6238-4A2F-93DE-2ADF74AF635E}"/>
          </ac:spMkLst>
        </pc:spChg>
        <pc:spChg chg="add del">
          <ac:chgData name="ferdows jessi" userId="95e0ad4a9e32f9e9" providerId="LiveId" clId="{E0F8767D-0457-4167-B3E2-D5FD95B02D76}" dt="2021-02-26T00:47:09.117" v="494" actId="26606"/>
          <ac:spMkLst>
            <pc:docMk/>
            <pc:sldMk cId="2292578406" sldId="256"/>
            <ac:spMk id="68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47:09.117" v="494" actId="26606"/>
          <ac:spMkLst>
            <pc:docMk/>
            <pc:sldMk cId="2292578406" sldId="256"/>
            <ac:spMk id="6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47:45.869" v="500" actId="26606"/>
          <ac:spMkLst>
            <pc:docMk/>
            <pc:sldMk cId="2292578406" sldId="256"/>
            <ac:spMk id="71" creationId="{C7B352FC-1F44-4AB9-A2BD-FBF231C6B1C1}"/>
          </ac:spMkLst>
        </pc:spChg>
        <pc:spChg chg="add del">
          <ac:chgData name="ferdows jessi" userId="95e0ad4a9e32f9e9" providerId="LiveId" clId="{E0F8767D-0457-4167-B3E2-D5FD95B02D76}" dt="2021-02-26T00:47:45.869" v="500" actId="26606"/>
          <ac:spMkLst>
            <pc:docMk/>
            <pc:sldMk cId="2292578406" sldId="256"/>
            <ac:spMk id="72" creationId="{0ADDB668-2CA4-4D2B-9C34-3487CA330BA8}"/>
          </ac:spMkLst>
        </pc:spChg>
        <pc:spChg chg="add del">
          <ac:chgData name="ferdows jessi" userId="95e0ad4a9e32f9e9" providerId="LiveId" clId="{E0F8767D-0457-4167-B3E2-D5FD95B02D76}" dt="2021-02-26T00:47:45.869" v="500" actId="26606"/>
          <ac:spMkLst>
            <pc:docMk/>
            <pc:sldMk cId="2292578406" sldId="256"/>
            <ac:spMk id="73" creationId="{2568BC19-F052-4108-93E1-6A3D1DEC072F}"/>
          </ac:spMkLst>
        </pc:spChg>
        <pc:spChg chg="add del">
          <ac:chgData name="ferdows jessi" userId="95e0ad4a9e32f9e9" providerId="LiveId" clId="{E0F8767D-0457-4167-B3E2-D5FD95B02D76}" dt="2021-02-26T00:47:45.869" v="500" actId="26606"/>
          <ac:spMkLst>
            <pc:docMk/>
            <pc:sldMk cId="2292578406" sldId="256"/>
            <ac:spMk id="74" creationId="{D5FD337D-4D6B-4C8B-B6F5-121097E09881}"/>
          </ac:spMkLst>
        </pc:spChg>
        <pc:spChg chg="add del">
          <ac:chgData name="ferdows jessi" userId="95e0ad4a9e32f9e9" providerId="LiveId" clId="{E0F8767D-0457-4167-B3E2-D5FD95B02D76}" dt="2021-02-26T00:47:45.845" v="499" actId="26606"/>
          <ac:spMkLst>
            <pc:docMk/>
            <pc:sldMk cId="2292578406" sldId="256"/>
            <ac:spMk id="79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0:47:45.845" v="499" actId="26606"/>
          <ac:spMkLst>
            <pc:docMk/>
            <pc:sldMk cId="2292578406" sldId="256"/>
            <ac:spMk id="81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8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84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8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86" creationId="{A44CD100-6267-4E62-AA64-2182A3A6A1C0}"/>
          </ac:spMkLst>
        </pc:spChg>
        <pc:spChg chg="add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91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93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95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0:49:53.602" v="512" actId="26606"/>
          <ac:spMkLst>
            <pc:docMk/>
            <pc:sldMk cId="2292578406" sldId="256"/>
            <ac:spMk id="97" creationId="{08C9B587-E65E-4B52-B37C-ABEBB6E87928}"/>
          </ac:spMkLst>
        </pc:spChg>
        <pc:picChg chg="mod">
          <ac:chgData name="ferdows jessi" userId="95e0ad4a9e32f9e9" providerId="LiveId" clId="{E0F8767D-0457-4167-B3E2-D5FD95B02D76}" dt="2021-02-26T00:50:01.616" v="513" actId="14100"/>
          <ac:picMkLst>
            <pc:docMk/>
            <pc:sldMk cId="2292578406" sldId="256"/>
            <ac:picMk id="14" creationId="{246D8666-83A6-4D6F-8E82-0B82E6ABCD4A}"/>
          </ac:picMkLst>
        </pc:picChg>
        <pc:cxnChg chg="add del">
          <ac:chgData name="ferdows jessi" userId="95e0ad4a9e32f9e9" providerId="LiveId" clId="{E0F8767D-0457-4167-B3E2-D5FD95B02D76}" dt="2021-02-26T00:47:03.956" v="492" actId="26606"/>
          <ac:cxnSpMkLst>
            <pc:docMk/>
            <pc:sldMk cId="2292578406" sldId="256"/>
            <ac:cxnSpMk id="64" creationId="{34E5597F-CE67-4085-9548-E6A8036DA3BB}"/>
          </ac:cxnSpMkLst>
        </pc:cxnChg>
      </pc:sldChg>
      <pc:sldChg chg="addSp delSp modSp del mod setClrOvrMap">
        <pc:chgData name="ferdows jessi" userId="95e0ad4a9e32f9e9" providerId="LiveId" clId="{E0F8767D-0457-4167-B3E2-D5FD95B02D76}" dt="2021-02-26T01:00:21.886" v="768" actId="2696"/>
        <pc:sldMkLst>
          <pc:docMk/>
          <pc:sldMk cId="1469267147" sldId="260"/>
        </pc:sldMkLst>
        <pc:spChg chg="mo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2" creationId="{3E69932A-61E2-4870-892A-B2739CD2AC07}"/>
          </ac:spMkLst>
        </pc:spChg>
        <pc:spChg chg="mo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3" creationId="{AD9DA79B-F3B5-4C42-BA7A-3CB8DAAA00A4}"/>
          </ac:spMkLst>
        </pc:spChg>
        <pc:spChg chg="add del">
          <ac:chgData name="ferdows jessi" userId="95e0ad4a9e32f9e9" providerId="LiveId" clId="{E0F8767D-0457-4167-B3E2-D5FD95B02D76}" dt="2021-02-26T00:22:43.863" v="246" actId="26606"/>
          <ac:spMkLst>
            <pc:docMk/>
            <pc:sldMk cId="1469267147" sldId="260"/>
            <ac:spMk id="29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22:43.863" v="246" actId="26606"/>
          <ac:spMkLst>
            <pc:docMk/>
            <pc:sldMk cId="1469267147" sldId="260"/>
            <ac:spMk id="31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22:43.863" v="246" actId="26606"/>
          <ac:spMkLst>
            <pc:docMk/>
            <pc:sldMk cId="1469267147" sldId="260"/>
            <ac:spMk id="3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22:43.863" v="246" actId="26606"/>
          <ac:spMkLst>
            <pc:docMk/>
            <pc:sldMk cId="1469267147" sldId="260"/>
            <ac:spMk id="3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40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42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44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46" creationId="{9AA72BD9-2C5A-4EDC-931F-5AA08EACA0F3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48" creationId="{8A6DB0E6-E65F-4229-A5A0-2500203B6CC3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50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0:22:39.176" v="243" actId="26606"/>
          <ac:spMkLst>
            <pc:docMk/>
            <pc:sldMk cId="1469267147" sldId="260"/>
            <ac:spMk id="52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4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5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6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7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8" creationId="{50E4C519-FBE9-4ABE-A8F9-C2CBE326932F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59" creationId="{80EC29FB-299E-49F3-8C7B-01199632A30F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60" creationId="{C29A2522-B27A-45C5-897B-79A1407D159A}"/>
          </ac:spMkLst>
        </pc:spChg>
        <pc:spChg chg="add del">
          <ac:chgData name="ferdows jessi" userId="95e0ad4a9e32f9e9" providerId="LiveId" clId="{E0F8767D-0457-4167-B3E2-D5FD95B02D76}" dt="2021-02-26T00:22:43.827" v="245" actId="26606"/>
          <ac:spMkLst>
            <pc:docMk/>
            <pc:sldMk cId="1469267147" sldId="260"/>
            <ac:spMk id="61" creationId="{98E79BE4-34FE-485A-98A5-92CE8F7C4743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3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4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5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6" creationId="{9AA72BD9-2C5A-4EDC-931F-5AA08EACA0F3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7" creationId="{8A6DB0E6-E65F-4229-A5A0-2500203B6CC3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8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69" creationId="{7A5F0580-5EE9-419F-96EE-B6529EF6E7D0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74" creationId="{2D6FBB9D-1CAA-4D05-AB33-BABDFE17B843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76" creationId="{04727B71-B4B6-4823-80A1-68C40B475118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78" creationId="{79A6DB05-9FB5-4B07-8675-74C23D4FD89D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80" creationId="{7C432AFE-B3D2-4BFF-BF8F-96C27AFF1AC7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82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0:28:31.589" v="282" actId="26606"/>
          <ac:spMkLst>
            <pc:docMk/>
            <pc:sldMk cId="1469267147" sldId="260"/>
            <ac:spMk id="84" creationId="{08C9B587-E65E-4B52-B37C-ABEBB6E87928}"/>
          </ac:spMkLst>
        </pc:spChg>
        <pc:picChg chg="mod">
          <ac:chgData name="ferdows jessi" userId="95e0ad4a9e32f9e9" providerId="LiveId" clId="{E0F8767D-0457-4167-B3E2-D5FD95B02D76}" dt="2021-02-26T00:28:31.589" v="282" actId="26606"/>
          <ac:picMkLst>
            <pc:docMk/>
            <pc:sldMk cId="1469267147" sldId="260"/>
            <ac:picMk id="14" creationId="{246D8666-83A6-4D6F-8E82-0B82E6ABCD4A}"/>
          </ac:picMkLst>
        </pc:picChg>
      </pc:sldChg>
      <pc:sldChg chg="addSp delSp modSp mod">
        <pc:chgData name="ferdows jessi" userId="95e0ad4a9e32f9e9" providerId="LiveId" clId="{E0F8767D-0457-4167-B3E2-D5FD95B02D76}" dt="2021-02-26T05:16:27.433" v="5030" actId="14100"/>
        <pc:sldMkLst>
          <pc:docMk/>
          <pc:sldMk cId="1287221323" sldId="261"/>
        </pc:sldMkLst>
        <pc:spChg chg="mo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2" creationId="{3E69932A-61E2-4870-892A-B2739CD2AC07}"/>
          </ac:spMkLst>
        </pc:spChg>
        <pc:spChg chg="mod">
          <ac:chgData name="ferdows jessi" userId="95e0ad4a9e32f9e9" providerId="LiveId" clId="{E0F8767D-0457-4167-B3E2-D5FD95B02D76}" dt="2021-02-26T05:16:27.433" v="5030" actId="14100"/>
          <ac:spMkLst>
            <pc:docMk/>
            <pc:sldMk cId="1287221323" sldId="261"/>
            <ac:spMk id="3" creationId="{AD9DA79B-F3B5-4C42-BA7A-3CB8DAAA00A4}"/>
          </ac:spMkLst>
        </pc:spChg>
        <pc:spChg chg="del">
          <ac:chgData name="ferdows jessi" userId="95e0ad4a9e32f9e9" providerId="LiveId" clId="{E0F8767D-0457-4167-B3E2-D5FD95B02D76}" dt="2021-02-26T01:06:41.734" v="826" actId="26606"/>
          <ac:spMkLst>
            <pc:docMk/>
            <pc:sldMk cId="1287221323" sldId="261"/>
            <ac:spMk id="29" creationId="{526E0BFB-CDF1-4990-8C11-AC849311E0A8}"/>
          </ac:spMkLst>
        </pc:spChg>
        <pc:spChg chg="del">
          <ac:chgData name="ferdows jessi" userId="95e0ad4a9e32f9e9" providerId="LiveId" clId="{E0F8767D-0457-4167-B3E2-D5FD95B02D76}" dt="2021-02-26T01:06:41.734" v="826" actId="26606"/>
          <ac:spMkLst>
            <pc:docMk/>
            <pc:sldMk cId="1287221323" sldId="261"/>
            <ac:spMk id="31" creationId="{6069A1F8-9BEB-4786-9694-FC48B2D75D21}"/>
          </ac:spMkLst>
        </pc:spChg>
        <pc:spChg chg="del">
          <ac:chgData name="ferdows jessi" userId="95e0ad4a9e32f9e9" providerId="LiveId" clId="{E0F8767D-0457-4167-B3E2-D5FD95B02D76}" dt="2021-02-26T01:06:41.734" v="826" actId="26606"/>
          <ac:spMkLst>
            <pc:docMk/>
            <pc:sldMk cId="1287221323" sldId="261"/>
            <ac:spMk id="33" creationId="{AF2F604E-43BE-4DC3-B983-E071523364F8}"/>
          </ac:spMkLst>
        </pc:spChg>
        <pc:spChg chg="del">
          <ac:chgData name="ferdows jessi" userId="95e0ad4a9e32f9e9" providerId="LiveId" clId="{E0F8767D-0457-4167-B3E2-D5FD95B02D76}" dt="2021-02-26T01:06:41.734" v="826" actId="26606"/>
          <ac:spMkLst>
            <pc:docMk/>
            <pc:sldMk cId="1287221323" sldId="261"/>
            <ac:spMk id="3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08:06.094" v="838" actId="26606"/>
          <ac:spMkLst>
            <pc:docMk/>
            <pc:sldMk cId="1287221323" sldId="261"/>
            <ac:spMk id="4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08:06.094" v="838" actId="26606"/>
          <ac:spMkLst>
            <pc:docMk/>
            <pc:sldMk cId="1287221323" sldId="261"/>
            <ac:spMk id="4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08:06.094" v="838" actId="26606"/>
          <ac:spMkLst>
            <pc:docMk/>
            <pc:sldMk cId="1287221323" sldId="261"/>
            <ac:spMk id="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08:06.094" v="838" actId="26606"/>
          <ac:spMkLst>
            <pc:docMk/>
            <pc:sldMk cId="1287221323" sldId="261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5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53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57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62" creationId="{2D6FBB9D-1CAA-4D05-AB33-BABDFE17B843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64" creationId="{04727B71-B4B6-4823-80A1-68C40B475118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66" creationId="{79A6DB05-9FB5-4B07-8675-74C23D4FD89D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68" creationId="{21A75659-5A6F-4F77-9679-678A00B9D8DC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70" creationId="{EFAEC92A-2230-45B0-A12F-07F9F9EA45AD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72" creationId="{55D4142C-5077-457F-A6AD-3FECFDB39685}"/>
          </ac:spMkLst>
        </pc:spChg>
        <pc:spChg chg="add">
          <ac:chgData name="ferdows jessi" userId="95e0ad4a9e32f9e9" providerId="LiveId" clId="{E0F8767D-0457-4167-B3E2-D5FD95B02D76}" dt="2021-02-26T05:16:18.177" v="5029" actId="26606"/>
          <ac:spMkLst>
            <pc:docMk/>
            <pc:sldMk cId="1287221323" sldId="261"/>
            <ac:spMk id="74" creationId="{7A5F0580-5EE9-419F-96EE-B6529EF6E7D0}"/>
          </ac:spMkLst>
        </pc:spChg>
        <pc:picChg chg="mod">
          <ac:chgData name="ferdows jessi" userId="95e0ad4a9e32f9e9" providerId="LiveId" clId="{E0F8767D-0457-4167-B3E2-D5FD95B02D76}" dt="2021-02-26T05:16:18.177" v="5029" actId="26606"/>
          <ac:picMkLst>
            <pc:docMk/>
            <pc:sldMk cId="1287221323" sldId="261"/>
            <ac:picMk id="14" creationId="{246D8666-83A6-4D6F-8E82-0B82E6ABCD4A}"/>
          </ac:picMkLst>
        </pc:picChg>
      </pc:sldChg>
      <pc:sldChg chg="modSp del mod">
        <pc:chgData name="ferdows jessi" userId="95e0ad4a9e32f9e9" providerId="LiveId" clId="{E0F8767D-0457-4167-B3E2-D5FD95B02D76}" dt="2021-02-26T01:39:48.395" v="1438" actId="2696"/>
        <pc:sldMkLst>
          <pc:docMk/>
          <pc:sldMk cId="1129089756" sldId="262"/>
        </pc:sldMkLst>
        <pc:spChg chg="mod">
          <ac:chgData name="ferdows jessi" userId="95e0ad4a9e32f9e9" providerId="LiveId" clId="{E0F8767D-0457-4167-B3E2-D5FD95B02D76}" dt="2021-02-25T23:57:55.976" v="46" actId="20577"/>
          <ac:spMkLst>
            <pc:docMk/>
            <pc:sldMk cId="1129089756" sldId="262"/>
            <ac:spMk id="3" creationId="{AD9DA79B-F3B5-4C42-BA7A-3CB8DAAA00A4}"/>
          </ac:spMkLst>
        </pc:spChg>
      </pc:sldChg>
      <pc:sldChg chg="modSp add del mod">
        <pc:chgData name="ferdows jessi" userId="95e0ad4a9e32f9e9" providerId="LiveId" clId="{E0F8767D-0457-4167-B3E2-D5FD95B02D76}" dt="2021-02-26T01:50:20.715" v="1673" actId="2696"/>
        <pc:sldMkLst>
          <pc:docMk/>
          <pc:sldMk cId="835598279" sldId="263"/>
        </pc:sldMkLst>
        <pc:spChg chg="mod">
          <ac:chgData name="ferdows jessi" userId="95e0ad4a9e32f9e9" providerId="LiveId" clId="{E0F8767D-0457-4167-B3E2-D5FD95B02D76}" dt="2021-02-25T23:55:33.952" v="28" actId="14100"/>
          <ac:spMkLst>
            <pc:docMk/>
            <pc:sldMk cId="835598279" sldId="263"/>
            <ac:spMk id="2" creationId="{3E69932A-61E2-4870-892A-B2739CD2AC07}"/>
          </ac:spMkLst>
        </pc:spChg>
        <pc:spChg chg="mod">
          <ac:chgData name="ferdows jessi" userId="95e0ad4a9e32f9e9" providerId="LiveId" clId="{E0F8767D-0457-4167-B3E2-D5FD95B02D76}" dt="2021-02-26T00:06:34.737" v="180" actId="20577"/>
          <ac:spMkLst>
            <pc:docMk/>
            <pc:sldMk cId="835598279" sldId="263"/>
            <ac:spMk id="3" creationId="{AD9DA79B-F3B5-4C42-BA7A-3CB8DAAA00A4}"/>
          </ac:spMkLst>
        </pc:spChg>
        <pc:picChg chg="mod">
          <ac:chgData name="ferdows jessi" userId="95e0ad4a9e32f9e9" providerId="LiveId" clId="{E0F8767D-0457-4167-B3E2-D5FD95B02D76}" dt="2021-02-26T00:10:18.203" v="182" actId="14100"/>
          <ac:picMkLst>
            <pc:docMk/>
            <pc:sldMk cId="835598279" sldId="263"/>
            <ac:picMk id="14" creationId="{246D8666-83A6-4D6F-8E82-0B82E6ABCD4A}"/>
          </ac:picMkLst>
        </pc:picChg>
      </pc:sldChg>
      <pc:sldChg chg="addSp delSp modSp new del mod setBg">
        <pc:chgData name="ferdows jessi" userId="95e0ad4a9e32f9e9" providerId="LiveId" clId="{E0F8767D-0457-4167-B3E2-D5FD95B02D76}" dt="2021-02-26T01:55:26.225" v="1793" actId="2696"/>
        <pc:sldMkLst>
          <pc:docMk/>
          <pc:sldMk cId="2137672022" sldId="264"/>
        </pc:sldMkLst>
        <pc:spChg chg="mo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2" creationId="{DD1CBD20-335F-4580-A963-58CB5FFBC056}"/>
          </ac:spMkLst>
        </pc:spChg>
        <pc:spChg chg="del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3" creationId="{919BD34D-6442-44DB-B217-8422F96052B1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9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11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13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15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17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0:16:41.925" v="189" actId="26606"/>
          <ac:spMkLst>
            <pc:docMk/>
            <pc:sldMk cId="2137672022" sldId="264"/>
            <ac:spMk id="19" creationId="{08C9B587-E65E-4B52-B37C-ABEBB6E87928}"/>
          </ac:spMkLst>
        </pc:spChg>
        <pc:picChg chg="add mod">
          <ac:chgData name="ferdows jessi" userId="95e0ad4a9e32f9e9" providerId="LiveId" clId="{E0F8767D-0457-4167-B3E2-D5FD95B02D76}" dt="2021-02-26T00:17:08.994" v="196" actId="14100"/>
          <ac:picMkLst>
            <pc:docMk/>
            <pc:sldMk cId="2137672022" sldId="264"/>
            <ac:picMk id="5" creationId="{53563B51-8340-4D76-846E-FE73A36C333E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4:37.074" v="5018" actId="14100"/>
        <pc:sldMkLst>
          <pc:docMk/>
          <pc:sldMk cId="934939417" sldId="265"/>
        </pc:sldMkLst>
        <pc:spChg chg="mod">
          <ac:chgData name="ferdows jessi" userId="95e0ad4a9e32f9e9" providerId="LiveId" clId="{E0F8767D-0457-4167-B3E2-D5FD95B02D76}" dt="2021-02-26T05:14:24.361" v="5015" actId="255"/>
          <ac:spMkLst>
            <pc:docMk/>
            <pc:sldMk cId="934939417" sldId="265"/>
            <ac:spMk id="2" creationId="{5E13201E-3425-4C05-AB0F-08A290746D5B}"/>
          </ac:spMkLst>
        </pc:spChg>
        <pc:spChg chg="del">
          <ac:chgData name="ferdows jessi" userId="95e0ad4a9e32f9e9" providerId="LiveId" clId="{E0F8767D-0457-4167-B3E2-D5FD95B02D76}" dt="2021-02-26T00:51:20.964" v="557" actId="26606"/>
          <ac:spMkLst>
            <pc:docMk/>
            <pc:sldMk cId="934939417" sldId="265"/>
            <ac:spMk id="3" creationId="{F52127A2-41E2-4FDC-A287-FBD9B63A5F4E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1:54.110" v="564" actId="26606"/>
          <ac:spMkLst>
            <pc:docMk/>
            <pc:sldMk cId="934939417" sldId="265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2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2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2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30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3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34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39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41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43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45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47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0:52:42.617" v="569" actId="26606"/>
          <ac:spMkLst>
            <pc:docMk/>
            <pc:sldMk cId="934939417" sldId="265"/>
            <ac:spMk id="49" creationId="{08C9B587-E65E-4B52-B37C-ABEBB6E87928}"/>
          </ac:spMkLst>
        </pc:spChg>
        <pc:picChg chg="add mod">
          <ac:chgData name="ferdows jessi" userId="95e0ad4a9e32f9e9" providerId="LiveId" clId="{E0F8767D-0457-4167-B3E2-D5FD95B02D76}" dt="2021-02-26T05:14:37.074" v="5018" actId="14100"/>
          <ac:picMkLst>
            <pc:docMk/>
            <pc:sldMk cId="934939417" sldId="265"/>
            <ac:picMk id="5" creationId="{440BE676-F7A1-49B7-A4B3-6F4328B1D6A6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5:35.706" v="5026" actId="14100"/>
        <pc:sldMkLst>
          <pc:docMk/>
          <pc:sldMk cId="2465989415" sldId="266"/>
        </pc:sldMkLst>
        <pc:spChg chg="mod">
          <ac:chgData name="ferdows jessi" userId="95e0ad4a9e32f9e9" providerId="LiveId" clId="{E0F8767D-0457-4167-B3E2-D5FD95B02D76}" dt="2021-02-26T05:15:35.706" v="5026" actId="14100"/>
          <ac:spMkLst>
            <pc:docMk/>
            <pc:sldMk cId="2465989415" sldId="266"/>
            <ac:spMk id="2" creationId="{D363D391-23FD-430A-AE61-3E3D55A9F49A}"/>
          </ac:spMkLst>
        </pc:spChg>
        <pc:spChg chg="del">
          <ac:chgData name="ferdows jessi" userId="95e0ad4a9e32f9e9" providerId="LiveId" clId="{E0F8767D-0457-4167-B3E2-D5FD95B02D76}" dt="2021-02-26T00:55:24.494" v="613" actId="26606"/>
          <ac:spMkLst>
            <pc:docMk/>
            <pc:sldMk cId="2465989415" sldId="266"/>
            <ac:spMk id="3" creationId="{61803AAD-7048-48EC-B66D-400A4AC66120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7:15.208" v="723" actId="26606"/>
          <ac:spMkLst>
            <pc:docMk/>
            <pc:sldMk cId="2465989415" sldId="266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2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2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28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0:57:45.213" v="734" actId="26606"/>
          <ac:spMkLst>
            <pc:docMk/>
            <pc:sldMk cId="2465989415" sldId="266"/>
            <ac:spMk id="2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30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3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3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6:51.322" v="627" actId="26606"/>
          <ac:spMkLst>
            <pc:docMk/>
            <pc:sldMk cId="2465989415" sldId="266"/>
            <ac:spMk id="3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3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3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40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4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8:28.092" v="745" actId="26606"/>
          <ac:spMkLst>
            <pc:docMk/>
            <pc:sldMk cId="2465989415" sldId="266"/>
            <ac:spMk id="4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8:14.671" v="738" actId="26606"/>
          <ac:spMkLst>
            <pc:docMk/>
            <pc:sldMk cId="2465989415" sldId="266"/>
            <ac:spMk id="4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8:14.671" v="738" actId="26606"/>
          <ac:spMkLst>
            <pc:docMk/>
            <pc:sldMk cId="2465989415" sldId="266"/>
            <ac:spMk id="5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8:14.671" v="738" actId="26606"/>
          <ac:spMkLst>
            <pc:docMk/>
            <pc:sldMk cId="2465989415" sldId="266"/>
            <ac:spMk id="53" creationId="{16F48AD3-C8B3-4F74-B546-F12937F7DD9F}"/>
          </ac:spMkLst>
        </pc:spChg>
        <pc:spChg chg="add del">
          <ac:chgData name="ferdows jessi" userId="95e0ad4a9e32f9e9" providerId="LiveId" clId="{E0F8767D-0457-4167-B3E2-D5FD95B02D76}" dt="2021-02-26T00:58:14.671" v="738" actId="26606"/>
          <ac:spMkLst>
            <pc:docMk/>
            <pc:sldMk cId="2465989415" sldId="266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0:58:14.671" v="738" actId="26606"/>
          <ac:spMkLst>
            <pc:docMk/>
            <pc:sldMk cId="2465989415" sldId="266"/>
            <ac:spMk id="5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59" creationId="{0F022291-A82B-4D23-A1E0-5F9BD684669E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60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6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62" creationId="{7E8C5D14-1FE5-4E78-901B-86EB53F6B5E8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63" creationId="{1EFD404E-14B6-4461-B0DA-EA0E08E999A7}"/>
          </ac:spMkLst>
        </pc:spChg>
        <pc:spChg chg="add del">
          <ac:chgData name="ferdows jessi" userId="95e0ad4a9e32f9e9" providerId="LiveId" clId="{E0F8767D-0457-4167-B3E2-D5FD95B02D76}" dt="2021-02-26T00:58:26.521" v="741" actId="26606"/>
          <ac:spMkLst>
            <pc:docMk/>
            <pc:sldMk cId="2465989415" sldId="266"/>
            <ac:spMk id="64" creationId="{284A8429-F65A-490D-96E4-1158D3E8A026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6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6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68" creationId="{155D7866-985D-4D23-BF0E-72CA30F5C7E9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69" creationId="{0ADDB668-2CA4-4D2B-9C34-3487CA330BA8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70" creationId="{2568BC19-F052-4108-93E1-6A3D1DEC072F}"/>
          </ac:spMkLst>
        </pc:spChg>
        <pc:spChg chg="add del">
          <ac:chgData name="ferdows jessi" userId="95e0ad4a9e32f9e9" providerId="LiveId" clId="{E0F8767D-0457-4167-B3E2-D5FD95B02D76}" dt="2021-02-26T00:58:28.062" v="744" actId="26606"/>
          <ac:spMkLst>
            <pc:docMk/>
            <pc:sldMk cId="2465989415" sldId="266"/>
            <ac:spMk id="71" creationId="{D5FD337D-4D6B-4C8B-B6F5-121097E09881}"/>
          </ac:spMkLst>
        </pc:spChg>
        <pc:spChg chg="add del">
          <ac:chgData name="ferdows jessi" userId="95e0ad4a9e32f9e9" providerId="LiveId" clId="{E0F8767D-0457-4167-B3E2-D5FD95B02D76}" dt="2021-02-26T00:58:38.208" v="748" actId="26606"/>
          <ac:spMkLst>
            <pc:docMk/>
            <pc:sldMk cId="2465989415" sldId="266"/>
            <ac:spMk id="73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0:58:38.208" v="748" actId="26606"/>
          <ac:spMkLst>
            <pc:docMk/>
            <pc:sldMk cId="2465989415" sldId="266"/>
            <ac:spMk id="74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0:58:38.208" v="748" actId="26606"/>
          <ac:spMkLst>
            <pc:docMk/>
            <pc:sldMk cId="2465989415" sldId="266"/>
            <ac:spMk id="75" creationId="{4063B759-00FC-46D1-9898-8E8625268FAF}"/>
          </ac:spMkLst>
        </pc:spChg>
        <pc:spChg chg="add del">
          <ac:chgData name="ferdows jessi" userId="95e0ad4a9e32f9e9" providerId="LiveId" clId="{E0F8767D-0457-4167-B3E2-D5FD95B02D76}" dt="2021-02-26T00:58:38.208" v="748" actId="26606"/>
          <ac:spMkLst>
            <pc:docMk/>
            <pc:sldMk cId="2465989415" sldId="266"/>
            <ac:spMk id="76" creationId="{D5B012D8-7F27-4758-9AC6-C889B154BD73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8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83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85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87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8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01:10.165" v="4077" actId="26606"/>
          <ac:spMkLst>
            <pc:docMk/>
            <pc:sldMk cId="2465989415" sldId="266"/>
            <ac:spMk id="9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9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98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0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0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0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06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11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13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15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17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19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4:01:31.179" v="4081" actId="26606"/>
          <ac:spMkLst>
            <pc:docMk/>
            <pc:sldMk cId="2465989415" sldId="266"/>
            <ac:spMk id="121" creationId="{08C9B587-E65E-4B52-B37C-ABEBB6E87928}"/>
          </ac:spMkLst>
        </pc:spChg>
        <pc:picChg chg="add mod ord">
          <ac:chgData name="ferdows jessi" userId="95e0ad4a9e32f9e9" providerId="LiveId" clId="{E0F8767D-0457-4167-B3E2-D5FD95B02D76}" dt="2021-02-26T04:02:46.202" v="4091" actId="14100"/>
          <ac:picMkLst>
            <pc:docMk/>
            <pc:sldMk cId="2465989415" sldId="266"/>
            <ac:picMk id="5" creationId="{A979612C-95E3-40F5-BA6C-95B62E551055}"/>
          </ac:picMkLst>
        </pc:picChg>
      </pc:sldChg>
      <pc:sldChg chg="addSp delSp modSp new del mod setBg">
        <pc:chgData name="ferdows jessi" userId="95e0ad4a9e32f9e9" providerId="LiveId" clId="{E0F8767D-0457-4167-B3E2-D5FD95B02D76}" dt="2021-02-26T01:02:05.923" v="785" actId="2696"/>
        <pc:sldMkLst>
          <pc:docMk/>
          <pc:sldMk cId="2080020955" sldId="267"/>
        </pc:sldMkLst>
        <pc:spChg chg="mod">
          <ac:chgData name="ferdows jessi" userId="95e0ad4a9e32f9e9" providerId="LiveId" clId="{E0F8767D-0457-4167-B3E2-D5FD95B02D76}" dt="2021-02-26T01:01:47.005" v="784"/>
          <ac:spMkLst>
            <pc:docMk/>
            <pc:sldMk cId="2080020955" sldId="267"/>
            <ac:spMk id="2" creationId="{28086B02-678F-4FD6-822F-91176B52F8C4}"/>
          </ac:spMkLst>
        </pc:spChg>
        <pc:spChg chg="add del mod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3" creationId="{C572D660-61BB-4167-ACD7-02A677F0BBAD}"/>
          </ac:spMkLst>
        </pc:spChg>
        <pc:spChg chg="add del">
          <ac:chgData name="ferdows jessi" userId="95e0ad4a9e32f9e9" providerId="LiveId" clId="{E0F8767D-0457-4167-B3E2-D5FD95B02D76}" dt="2021-02-26T01:01:06.479" v="772" actId="26606"/>
          <ac:spMkLst>
            <pc:docMk/>
            <pc:sldMk cId="2080020955" sldId="267"/>
            <ac:spMk id="8" creationId="{B4CE5841-C184-4A70-A609-5FE4A50783C7}"/>
          </ac:spMkLst>
        </pc:spChg>
        <pc:spChg chg="add del">
          <ac:chgData name="ferdows jessi" userId="95e0ad4a9e32f9e9" providerId="LiveId" clId="{E0F8767D-0457-4167-B3E2-D5FD95B02D76}" dt="2021-02-26T01:01:06.479" v="772" actId="26606"/>
          <ac:spMkLst>
            <pc:docMk/>
            <pc:sldMk cId="2080020955" sldId="267"/>
            <ac:spMk id="10" creationId="{CD1AAA2C-FBBE-42AA-B869-31D524B7653F}"/>
          </ac:spMkLst>
        </pc:spChg>
        <pc:spChg chg="add del">
          <ac:chgData name="ferdows jessi" userId="95e0ad4a9e32f9e9" providerId="LiveId" clId="{E0F8767D-0457-4167-B3E2-D5FD95B02D76}" dt="2021-02-26T01:01:06.479" v="772" actId="26606"/>
          <ac:spMkLst>
            <pc:docMk/>
            <pc:sldMk cId="2080020955" sldId="267"/>
            <ac:spMk id="12" creationId="{5F937BBF-9326-4230-AB1B-F1795E350559}"/>
          </ac:spMkLst>
        </pc:spChg>
        <pc:spChg chg="add del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14" creationId="{6D5BF818-2283-4CC9-A120-9225CEDFA6D2}"/>
          </ac:spMkLst>
        </pc:spChg>
        <pc:spChg chg="add del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15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16" creationId="{063A42EF-20CC-4BCC-9D0B-222CF3AAE8C9}"/>
          </ac:spMkLst>
        </pc:spChg>
        <pc:spChg chg="add del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1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01:41.375" v="780" actId="26606"/>
          <ac:spMkLst>
            <pc:docMk/>
            <pc:sldMk cId="2080020955" sldId="267"/>
            <ac:spMk id="18" creationId="{B35D3C1D-A6AE-4FCA-BB76-A4748CE5DE55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23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25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27" creationId="{FFD48BC7-DC40-47DE-87EE-9F4B6ECB9ABB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29" creationId="{E502BBC7-2C76-46F3-BC24-5985BC13DB88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31" creationId="{9C45F024-2468-4D8A-9E11-BB2B1E0A3B37}"/>
          </ac:spMkLst>
        </pc:spChg>
        <pc:spChg chg="add del">
          <ac:chgData name="ferdows jessi" userId="95e0ad4a9e32f9e9" providerId="LiveId" clId="{E0F8767D-0457-4167-B3E2-D5FD95B02D76}" dt="2021-02-26T01:01:40.172" v="778" actId="26606"/>
          <ac:spMkLst>
            <pc:docMk/>
            <pc:sldMk cId="2080020955" sldId="267"/>
            <ac:spMk id="33" creationId="{3629484E-3792-4B3D-89AD-7C8A1ED0E0D4}"/>
          </ac:spMkLst>
        </pc:spChg>
      </pc:sldChg>
      <pc:sldChg chg="addSp delSp modSp new mod setBg setClrOvrMap">
        <pc:chgData name="ferdows jessi" userId="95e0ad4a9e32f9e9" providerId="LiveId" clId="{E0F8767D-0457-4167-B3E2-D5FD95B02D76}" dt="2021-02-26T04:28:50.989" v="4314" actId="14100"/>
        <pc:sldMkLst>
          <pc:docMk/>
          <pc:sldMk cId="3011552151" sldId="267"/>
        </pc:sldMkLst>
        <pc:spChg chg="mod">
          <ac:chgData name="ferdows jessi" userId="95e0ad4a9e32f9e9" providerId="LiveId" clId="{E0F8767D-0457-4167-B3E2-D5FD95B02D76}" dt="2021-02-26T04:28:50.989" v="4314" actId="14100"/>
          <ac:spMkLst>
            <pc:docMk/>
            <pc:sldMk cId="3011552151" sldId="267"/>
            <ac:spMk id="2" creationId="{6AFB76C2-D8FD-4C3C-A64D-26E04E98876D}"/>
          </ac:spMkLst>
        </pc:spChg>
        <pc:spChg chg="del">
          <ac:chgData name="ferdows jessi" userId="95e0ad4a9e32f9e9" providerId="LiveId" clId="{E0F8767D-0457-4167-B3E2-D5FD95B02D76}" dt="2021-02-26T01:03:45.951" v="798" actId="26606"/>
          <ac:spMkLst>
            <pc:docMk/>
            <pc:sldMk cId="3011552151" sldId="267"/>
            <ac:spMk id="3" creationId="{0FBF6712-D8FF-4A15-9B3E-54E56980F7FE}"/>
          </ac:spMkLst>
        </pc:spChg>
        <pc:spChg chg="add mod">
          <ac:chgData name="ferdows jessi" userId="95e0ad4a9e32f9e9" providerId="LiveId" clId="{E0F8767D-0457-4167-B3E2-D5FD95B02D76}" dt="2021-02-26T01:41:35.966" v="1460" actId="1076"/>
          <ac:spMkLst>
            <pc:docMk/>
            <pc:sldMk cId="3011552151" sldId="267"/>
            <ac:spMk id="4" creationId="{7A64A394-0555-4665-AB69-C97F5E8C19F6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04:24.349" v="802" actId="26606"/>
          <ac:spMkLst>
            <pc:docMk/>
            <pc:sldMk cId="3011552151" sldId="267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2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2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28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30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3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22:04.770" v="1107" actId="26606"/>
          <ac:spMkLst>
            <pc:docMk/>
            <pc:sldMk cId="3011552151" sldId="267"/>
            <ac:spMk id="3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13:24.301" v="924" actId="26606"/>
          <ac:spMkLst>
            <pc:docMk/>
            <pc:sldMk cId="3011552151" sldId="267"/>
            <ac:spMk id="36" creationId="{7C432AFE-B3D2-4BFF-BF8F-96C27AFF1AC7}"/>
          </ac:spMkLst>
        </pc:spChg>
        <pc:spChg chg="add del">
          <ac:chgData name="ferdows jessi" userId="95e0ad4a9e32f9e9" providerId="LiveId" clId="{E0F8767D-0457-4167-B3E2-D5FD95B02D76}" dt="2021-02-26T01:13:24.301" v="924" actId="26606"/>
          <ac:spMkLst>
            <pc:docMk/>
            <pc:sldMk cId="3011552151" sldId="267"/>
            <ac:spMk id="3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13:24.301" v="924" actId="26606"/>
          <ac:spMkLst>
            <pc:docMk/>
            <pc:sldMk cId="3011552151" sldId="267"/>
            <ac:spMk id="38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12:30.267" v="911" actId="26606"/>
          <ac:spMkLst>
            <pc:docMk/>
            <pc:sldMk cId="3011552151" sldId="267"/>
            <ac:spMk id="39" creationId="{7C432AFE-B3D2-4BFF-BF8F-96C27AFF1AC7}"/>
          </ac:spMkLst>
        </pc:spChg>
        <pc:spChg chg="add del">
          <ac:chgData name="ferdows jessi" userId="95e0ad4a9e32f9e9" providerId="LiveId" clId="{E0F8767D-0457-4167-B3E2-D5FD95B02D76}" dt="2021-02-26T01:13:40.520" v="926" actId="26606"/>
          <ac:spMkLst>
            <pc:docMk/>
            <pc:sldMk cId="3011552151" sldId="267"/>
            <ac:spMk id="40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1:12:30.267" v="911" actId="26606"/>
          <ac:spMkLst>
            <pc:docMk/>
            <pc:sldMk cId="3011552151" sldId="267"/>
            <ac:spMk id="41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13:40.520" v="926" actId="26606"/>
          <ac:spMkLst>
            <pc:docMk/>
            <pc:sldMk cId="3011552151" sldId="267"/>
            <ac:spMk id="42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1:12:30.267" v="911" actId="26606"/>
          <ac:spMkLst>
            <pc:docMk/>
            <pc:sldMk cId="3011552151" sldId="267"/>
            <ac:spMk id="4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13:40.520" v="926" actId="26606"/>
          <ac:spMkLst>
            <pc:docMk/>
            <pc:sldMk cId="3011552151" sldId="267"/>
            <ac:spMk id="44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1:13:40.520" v="926" actId="26606"/>
          <ac:spMkLst>
            <pc:docMk/>
            <pc:sldMk cId="3011552151" sldId="267"/>
            <ac:spMk id="45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4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4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12:25.977" v="907" actId="26606"/>
          <ac:spMkLst>
            <pc:docMk/>
            <pc:sldMk cId="3011552151" sldId="267"/>
            <ac:spMk id="48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4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12:25.977" v="907" actId="26606"/>
          <ac:spMkLst>
            <pc:docMk/>
            <pc:sldMk cId="3011552151" sldId="267"/>
            <ac:spMk id="50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5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12:25.977" v="907" actId="26606"/>
          <ac:spMkLst>
            <pc:docMk/>
            <pc:sldMk cId="3011552151" sldId="267"/>
            <ac:spMk id="52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5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12:25.977" v="907" actId="26606"/>
          <ac:spMkLst>
            <pc:docMk/>
            <pc:sldMk cId="3011552151" sldId="267"/>
            <ac:spMk id="54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1:28:02.207" v="1269" actId="26606"/>
          <ac:spMkLst>
            <pc:docMk/>
            <pc:sldMk cId="3011552151" sldId="267"/>
            <ac:spMk id="5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12:29.481" v="909" actId="26606"/>
          <ac:spMkLst>
            <pc:docMk/>
            <pc:sldMk cId="3011552151" sldId="267"/>
            <ac:spMk id="56" creationId="{9AA72BD9-2C5A-4EDC-931F-5AA08EACA0F3}"/>
          </ac:spMkLst>
        </pc:spChg>
        <pc:spChg chg="add del">
          <ac:chgData name="ferdows jessi" userId="95e0ad4a9e32f9e9" providerId="LiveId" clId="{E0F8767D-0457-4167-B3E2-D5FD95B02D76}" dt="2021-02-26T01:12:29.481" v="909" actId="26606"/>
          <ac:spMkLst>
            <pc:docMk/>
            <pc:sldMk cId="3011552151" sldId="267"/>
            <ac:spMk id="57" creationId="{8A6DB0E6-E65F-4229-A5A0-2500203B6CC3}"/>
          </ac:spMkLst>
        </pc:spChg>
        <pc:spChg chg="add del">
          <ac:chgData name="ferdows jessi" userId="95e0ad4a9e32f9e9" providerId="LiveId" clId="{E0F8767D-0457-4167-B3E2-D5FD95B02D76}" dt="2021-02-26T01:12:29.481" v="909" actId="26606"/>
          <ac:spMkLst>
            <pc:docMk/>
            <pc:sldMk cId="3011552151" sldId="267"/>
            <ac:spMk id="58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1:12:29.481" v="909" actId="26606"/>
          <ac:spMkLst>
            <pc:docMk/>
            <pc:sldMk cId="3011552151" sldId="267"/>
            <ac:spMk id="59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60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6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64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66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68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28:02.177" v="1268" actId="26606"/>
          <ac:spMkLst>
            <pc:docMk/>
            <pc:sldMk cId="3011552151" sldId="267"/>
            <ac:spMk id="70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2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3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4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0:39.256" v="1453" actId="26606"/>
          <ac:spMkLst>
            <pc:docMk/>
            <pc:sldMk cId="3011552151" sldId="267"/>
            <ac:spMk id="7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82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84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86" creationId="{0671A8AE-40A1-4631-A6B8-581AFF065482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87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88" creationId="{A44CD100-6267-4E62-AA64-2182A3A6A1C0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8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90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9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0:04.790" v="1440" actId="26606"/>
          <ac:spMkLst>
            <pc:docMk/>
            <pc:sldMk cId="3011552151" sldId="267"/>
            <ac:spMk id="92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93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5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6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7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8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0:09.815" v="1442" actId="26606"/>
          <ac:spMkLst>
            <pc:docMk/>
            <pc:sldMk cId="3011552151" sldId="267"/>
            <ac:spMk id="9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4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0:14.067" v="1444" actId="26606"/>
          <ac:spMkLst>
            <pc:docMk/>
            <pc:sldMk cId="3011552151" sldId="267"/>
            <ac:spMk id="10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08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0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1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11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1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0:18.927" v="1446" actId="26606"/>
          <ac:spMkLst>
            <pc:docMk/>
            <pc:sldMk cId="3011552151" sldId="267"/>
            <ac:spMk id="11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0:21.786" v="1449" actId="26606"/>
          <ac:spMkLst>
            <pc:docMk/>
            <pc:sldMk cId="3011552151" sldId="267"/>
            <ac:spMk id="115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21.786" v="1449" actId="26606"/>
          <ac:spMkLst>
            <pc:docMk/>
            <pc:sldMk cId="3011552151" sldId="267"/>
            <ac:spMk id="11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21.786" v="1449" actId="26606"/>
          <ac:spMkLst>
            <pc:docMk/>
            <pc:sldMk cId="3011552151" sldId="267"/>
            <ac:spMk id="117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40:21.786" v="1449" actId="26606"/>
          <ac:spMkLst>
            <pc:docMk/>
            <pc:sldMk cId="3011552151" sldId="267"/>
            <ac:spMk id="118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40:21.786" v="1449" actId="26606"/>
          <ac:spMkLst>
            <pc:docMk/>
            <pc:sldMk cId="3011552151" sldId="267"/>
            <ac:spMk id="119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1:40:39.227" v="1452" actId="26606"/>
          <ac:spMkLst>
            <pc:docMk/>
            <pc:sldMk cId="3011552151" sldId="267"/>
            <ac:spMk id="1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0:39.227" v="1452" actId="26606"/>
          <ac:spMkLst>
            <pc:docMk/>
            <pc:sldMk cId="3011552151" sldId="267"/>
            <ac:spMk id="12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0:39.227" v="1452" actId="26606"/>
          <ac:spMkLst>
            <pc:docMk/>
            <pc:sldMk cId="3011552151" sldId="267"/>
            <ac:spMk id="12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40:39.227" v="1452" actId="26606"/>
          <ac:spMkLst>
            <pc:docMk/>
            <pc:sldMk cId="3011552151" sldId="267"/>
            <ac:spMk id="124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2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2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28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2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3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26:31.639" v="4280" actId="26606"/>
          <ac:spMkLst>
            <pc:docMk/>
            <pc:sldMk cId="3011552151" sldId="267"/>
            <ac:spMk id="13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3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38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6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8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4:27:00.161" v="4284" actId="26606"/>
          <ac:spMkLst>
            <pc:docMk/>
            <pc:sldMk cId="3011552151" sldId="267"/>
            <ac:spMk id="149" creationId="{08C9B587-E65E-4B52-B37C-ABEBB6E87928}"/>
          </ac:spMkLst>
        </pc:spChg>
        <pc:picChg chg="add mod">
          <ac:chgData name="ferdows jessi" userId="95e0ad4a9e32f9e9" providerId="LiveId" clId="{E0F8767D-0457-4167-B3E2-D5FD95B02D76}" dt="2021-02-26T04:27:00.161" v="4284" actId="26606"/>
          <ac:picMkLst>
            <pc:docMk/>
            <pc:sldMk cId="3011552151" sldId="267"/>
            <ac:picMk id="5" creationId="{7EE42822-2A04-4361-8B27-A85F1093DDCF}"/>
          </ac:picMkLst>
        </pc:picChg>
      </pc:sldChg>
      <pc:sldChg chg="addSp delSp modSp new del mod setBg setClrOvrMap">
        <pc:chgData name="ferdows jessi" userId="95e0ad4a9e32f9e9" providerId="LiveId" clId="{E0F8767D-0457-4167-B3E2-D5FD95B02D76}" dt="2021-02-26T01:42:22.086" v="1466" actId="2696"/>
        <pc:sldMkLst>
          <pc:docMk/>
          <pc:sldMk cId="2887454318" sldId="268"/>
        </pc:sldMkLst>
        <pc:spChg chg="mo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2" creationId="{982DBBE9-B535-4A12-8C9A-C8896F60720C}"/>
          </ac:spMkLst>
        </pc:spChg>
        <pc:spChg chg="mo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3" creationId="{E5DEA1B3-0A3C-4E7D-AA0B-43DF1D577FA3}"/>
          </ac:spMkLst>
        </pc:spChg>
        <pc:spChg chg="add del">
          <ac:chgData name="ferdows jessi" userId="95e0ad4a9e32f9e9" providerId="LiveId" clId="{E0F8767D-0457-4167-B3E2-D5FD95B02D76}" dt="2021-02-26T01:33:21.724" v="1317" actId="26606"/>
          <ac:spMkLst>
            <pc:docMk/>
            <pc:sldMk cId="2887454318" sldId="268"/>
            <ac:spMk id="9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33:21.724" v="1317" actId="26606"/>
          <ac:spMkLst>
            <pc:docMk/>
            <pc:sldMk cId="2887454318" sldId="268"/>
            <ac:spMk id="11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33:21.724" v="1317" actId="26606"/>
          <ac:spMkLst>
            <pc:docMk/>
            <pc:sldMk cId="2887454318" sldId="268"/>
            <ac:spMk id="1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33:21.724" v="1317" actId="26606"/>
          <ac:spMkLst>
            <pc:docMk/>
            <pc:sldMk cId="2887454318" sldId="268"/>
            <ac:spMk id="1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18" creationId="{007891EC-4501-44ED-A8C8-B11B6DB767AB}"/>
          </ac:spMkLst>
        </pc:spChg>
        <pc:spChg chg="ad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24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26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28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1:33:47.972" v="1328" actId="26606"/>
          <ac:spMkLst>
            <pc:docMk/>
            <pc:sldMk cId="2887454318" sldId="268"/>
            <ac:spMk id="30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1:33:21.724" v="1317" actId="26606"/>
          <ac:picMkLst>
            <pc:docMk/>
            <pc:sldMk cId="2887454318" sldId="268"/>
            <ac:picMk id="5" creationId="{A26240F7-5736-4123-9DD7-134AA49A942D}"/>
          </ac:picMkLst>
        </pc:picChg>
        <pc:picChg chg="add mod">
          <ac:chgData name="ferdows jessi" userId="95e0ad4a9e32f9e9" providerId="LiveId" clId="{E0F8767D-0457-4167-B3E2-D5FD95B02D76}" dt="2021-02-26T01:42:17.752" v="1465" actId="1076"/>
          <ac:picMkLst>
            <pc:docMk/>
            <pc:sldMk cId="2887454318" sldId="268"/>
            <ac:picMk id="17" creationId="{C44E33DA-BB2F-471D-AD58-038A080ED0C1}"/>
          </ac:picMkLst>
        </pc:picChg>
        <pc:cxnChg chg="add del">
          <ac:chgData name="ferdows jessi" userId="95e0ad4a9e32f9e9" providerId="LiveId" clId="{E0F8767D-0457-4167-B3E2-D5FD95B02D76}" dt="2021-02-26T01:33:47.972" v="1328" actId="26606"/>
          <ac:cxnSpMkLst>
            <pc:docMk/>
            <pc:sldMk cId="2887454318" sldId="268"/>
            <ac:cxnSpMk id="19" creationId="{34E5597F-CE67-4085-9548-E6A8036DA3BB}"/>
          </ac:cxnSpMkLst>
        </pc:cxnChg>
      </pc:sldChg>
      <pc:sldChg chg="addSp delSp modSp new mod ord setBg setClrOvrMap">
        <pc:chgData name="ferdows jessi" userId="95e0ad4a9e32f9e9" providerId="LiveId" clId="{E0F8767D-0457-4167-B3E2-D5FD95B02D76}" dt="2021-02-26T12:31:54.264" v="5131" actId="255"/>
        <pc:sldMkLst>
          <pc:docMk/>
          <pc:sldMk cId="2750763365" sldId="269"/>
        </pc:sldMkLst>
        <pc:spChg chg="mo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2" creationId="{58B9F6E7-C7CD-45C3-9D2D-12A261ED23D4}"/>
          </ac:spMkLst>
        </pc:spChg>
        <pc:spChg chg="mod">
          <ac:chgData name="ferdows jessi" userId="95e0ad4a9e32f9e9" providerId="LiveId" clId="{E0F8767D-0457-4167-B3E2-D5FD95B02D76}" dt="2021-02-26T12:31:54.264" v="5131" actId="255"/>
          <ac:spMkLst>
            <pc:docMk/>
            <pc:sldMk cId="2750763365" sldId="269"/>
            <ac:spMk id="3" creationId="{EC615A60-01A1-41CF-801A-4CF95DF7AE6C}"/>
          </ac:spMkLst>
        </pc:spChg>
        <pc:spChg chg="add del">
          <ac:chgData name="ferdows jessi" userId="95e0ad4a9e32f9e9" providerId="LiveId" clId="{E0F8767D-0457-4167-B3E2-D5FD95B02D76}" dt="2021-02-26T01:36:43.487" v="1371" actId="26606"/>
          <ac:spMkLst>
            <pc:docMk/>
            <pc:sldMk cId="2750763365" sldId="269"/>
            <ac:spMk id="9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1:38:51.109" v="1435" actId="26606"/>
          <ac:spMkLst>
            <pc:docMk/>
            <pc:sldMk cId="2750763365" sldId="269"/>
            <ac:spMk id="16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38:51.109" v="1435" actId="26606"/>
          <ac:spMkLst>
            <pc:docMk/>
            <pc:sldMk cId="2750763365" sldId="269"/>
            <ac:spMk id="18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38:51.109" v="1435" actId="26606"/>
          <ac:spMkLst>
            <pc:docMk/>
            <pc:sldMk cId="2750763365" sldId="269"/>
            <ac:spMk id="2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38:51.109" v="1435" actId="26606"/>
          <ac:spMkLst>
            <pc:docMk/>
            <pc:sldMk cId="2750763365" sldId="269"/>
            <ac:spMk id="22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38:30.183" v="1418" actId="26606"/>
          <ac:spMkLst>
            <pc:docMk/>
            <pc:sldMk cId="2750763365" sldId="269"/>
            <ac:spMk id="27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30.183" v="1418" actId="26606"/>
          <ac:spMkLst>
            <pc:docMk/>
            <pc:sldMk cId="2750763365" sldId="269"/>
            <ac:spMk id="29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30.183" v="1418" actId="26606"/>
          <ac:spMkLst>
            <pc:docMk/>
            <pc:sldMk cId="2750763365" sldId="269"/>
            <ac:spMk id="31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1:38:34.183" v="1420" actId="26606"/>
          <ac:spMkLst>
            <pc:docMk/>
            <pc:sldMk cId="2750763365" sldId="269"/>
            <ac:spMk id="3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34.183" v="1420" actId="26606"/>
          <ac:spMkLst>
            <pc:docMk/>
            <pc:sldMk cId="2750763365" sldId="269"/>
            <ac:spMk id="34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36.320" v="1422" actId="26606"/>
          <ac:spMkLst>
            <pc:docMk/>
            <pc:sldMk cId="2750763365" sldId="269"/>
            <ac:spMk id="36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36.320" v="1422" actId="26606"/>
          <ac:spMkLst>
            <pc:docMk/>
            <pc:sldMk cId="2750763365" sldId="269"/>
            <ac:spMk id="37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36.320" v="1422" actId="26606"/>
          <ac:spMkLst>
            <pc:docMk/>
            <pc:sldMk cId="2750763365" sldId="269"/>
            <ac:spMk id="38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1:38:37.271" v="1424" actId="26606"/>
          <ac:spMkLst>
            <pc:docMk/>
            <pc:sldMk cId="2750763365" sldId="269"/>
            <ac:spMk id="40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37.271" v="1424" actId="26606"/>
          <ac:spMkLst>
            <pc:docMk/>
            <pc:sldMk cId="2750763365" sldId="269"/>
            <ac:spMk id="41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40.143" v="1426" actId="26606"/>
          <ac:spMkLst>
            <pc:docMk/>
            <pc:sldMk cId="2750763365" sldId="269"/>
            <ac:spMk id="4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38:40.143" v="1426" actId="26606"/>
          <ac:spMkLst>
            <pc:docMk/>
            <pc:sldMk cId="2750763365" sldId="269"/>
            <ac:spMk id="44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38:40.143" v="1426" actId="26606"/>
          <ac:spMkLst>
            <pc:docMk/>
            <pc:sldMk cId="2750763365" sldId="269"/>
            <ac:spMk id="4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38:40.143" v="1426" actId="26606"/>
          <ac:spMkLst>
            <pc:docMk/>
            <pc:sldMk cId="2750763365" sldId="269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38:42.308" v="1428" actId="26606"/>
          <ac:spMkLst>
            <pc:docMk/>
            <pc:sldMk cId="2750763365" sldId="269"/>
            <ac:spMk id="48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42.308" v="1428" actId="26606"/>
          <ac:spMkLst>
            <pc:docMk/>
            <pc:sldMk cId="2750763365" sldId="269"/>
            <ac:spMk id="49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44.530" v="1430" actId="26606"/>
          <ac:spMkLst>
            <pc:docMk/>
            <pc:sldMk cId="2750763365" sldId="269"/>
            <ac:spMk id="51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44.530" v="1430" actId="26606"/>
          <ac:spMkLst>
            <pc:docMk/>
            <pc:sldMk cId="2750763365" sldId="269"/>
            <ac:spMk id="52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44.530" v="1430" actId="26606"/>
          <ac:spMkLst>
            <pc:docMk/>
            <pc:sldMk cId="2750763365" sldId="269"/>
            <ac:spMk id="53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1:38:47.891" v="1432" actId="26606"/>
          <ac:spMkLst>
            <pc:docMk/>
            <pc:sldMk cId="2750763365" sldId="269"/>
            <ac:spMk id="55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38:47.891" v="1432" actId="26606"/>
          <ac:spMkLst>
            <pc:docMk/>
            <pc:sldMk cId="2750763365" sldId="269"/>
            <ac:spMk id="56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38:51.090" v="1434" actId="26606"/>
          <ac:spMkLst>
            <pc:docMk/>
            <pc:sldMk cId="2750763365" sldId="269"/>
            <ac:spMk id="5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38:51.090" v="1434" actId="26606"/>
          <ac:spMkLst>
            <pc:docMk/>
            <pc:sldMk cId="2750763365" sldId="269"/>
            <ac:spMk id="59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38:51.090" v="1434" actId="26606"/>
          <ac:spMkLst>
            <pc:docMk/>
            <pc:sldMk cId="2750763365" sldId="269"/>
            <ac:spMk id="6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38:51.090" v="1434" actId="26606"/>
          <ac:spMkLst>
            <pc:docMk/>
            <pc:sldMk cId="2750763365" sldId="269"/>
            <ac:spMk id="6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26:44.158" v="3967" actId="26606"/>
          <ac:spMkLst>
            <pc:docMk/>
            <pc:sldMk cId="2750763365" sldId="269"/>
            <ac:spMk id="6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3:26:44.158" v="3967" actId="26606"/>
          <ac:spMkLst>
            <pc:docMk/>
            <pc:sldMk cId="2750763365" sldId="269"/>
            <ac:spMk id="64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3:28:50.625" v="3998" actId="26606"/>
          <ac:spMkLst>
            <pc:docMk/>
            <pc:sldMk cId="2750763365" sldId="269"/>
            <ac:spMk id="69" creationId="{55666830-9A19-4E01-8505-D6C7F9AC5665}"/>
          </ac:spMkLst>
        </pc:spChg>
        <pc:spChg chg="add del">
          <ac:chgData name="ferdows jessi" userId="95e0ad4a9e32f9e9" providerId="LiveId" clId="{E0F8767D-0457-4167-B3E2-D5FD95B02D76}" dt="2021-02-26T03:28:50.625" v="3998" actId="26606"/>
          <ac:spMkLst>
            <pc:docMk/>
            <pc:sldMk cId="2750763365" sldId="269"/>
            <ac:spMk id="71" creationId="{AE9FC877-7FB6-4D22-9988-35420644E202}"/>
          </ac:spMkLst>
        </pc:spChg>
        <pc:spChg chg="add del">
          <ac:chgData name="ferdows jessi" userId="95e0ad4a9e32f9e9" providerId="LiveId" clId="{E0F8767D-0457-4167-B3E2-D5FD95B02D76}" dt="2021-02-26T03:28:50.625" v="3998" actId="26606"/>
          <ac:spMkLst>
            <pc:docMk/>
            <pc:sldMk cId="2750763365" sldId="269"/>
            <ac:spMk id="73" creationId="{E41809D1-F12E-46BB-B804-5F209D325E8B}"/>
          </ac:spMkLst>
        </pc:spChg>
        <pc:spChg chg="add del">
          <ac:chgData name="ferdows jessi" userId="95e0ad4a9e32f9e9" providerId="LiveId" clId="{E0F8767D-0457-4167-B3E2-D5FD95B02D76}" dt="2021-02-26T03:28:50.625" v="3998" actId="26606"/>
          <ac:spMkLst>
            <pc:docMk/>
            <pc:sldMk cId="2750763365" sldId="269"/>
            <ac:spMk id="7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28:50.625" v="3998" actId="26606"/>
          <ac:spMkLst>
            <pc:docMk/>
            <pc:sldMk cId="2750763365" sldId="269"/>
            <ac:spMk id="7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12:29:17.032" v="5111" actId="26606"/>
          <ac:spMkLst>
            <pc:docMk/>
            <pc:sldMk cId="2750763365" sldId="269"/>
            <ac:spMk id="82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12:29:17.032" v="5111" actId="26606"/>
          <ac:spMkLst>
            <pc:docMk/>
            <pc:sldMk cId="2750763365" sldId="269"/>
            <ac:spMk id="84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12:29:17.032" v="5111" actId="26606"/>
          <ac:spMkLst>
            <pc:docMk/>
            <pc:sldMk cId="2750763365" sldId="269"/>
            <ac:spMk id="8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12:29:17.032" v="5111" actId="26606"/>
          <ac:spMkLst>
            <pc:docMk/>
            <pc:sldMk cId="2750763365" sldId="269"/>
            <ac:spMk id="88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90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91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92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3:32:13.839" v="4027" actId="26606"/>
          <ac:spMkLst>
            <pc:docMk/>
            <pc:sldMk cId="2750763365" sldId="269"/>
            <ac:spMk id="9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94" creationId="{7C432AFE-B3D2-4BFF-BF8F-96C27AFF1AC7}"/>
          </ac:spMkLst>
        </pc:spChg>
        <pc:spChg chg="add del">
          <ac:chgData name="ferdows jessi" userId="95e0ad4a9e32f9e9" providerId="LiveId" clId="{E0F8767D-0457-4167-B3E2-D5FD95B02D76}" dt="2021-02-26T03:32:13.839" v="4027" actId="26606"/>
          <ac:spMkLst>
            <pc:docMk/>
            <pc:sldMk cId="2750763365" sldId="269"/>
            <ac:spMk id="9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96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3:32:13.839" v="4027" actId="26606"/>
          <ac:spMkLst>
            <pc:docMk/>
            <pc:sldMk cId="2750763365" sldId="269"/>
            <ac:spMk id="9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98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3:32:13.839" v="4027" actId="26606"/>
          <ac:spMkLst>
            <pc:docMk/>
            <pc:sldMk cId="2750763365" sldId="269"/>
            <ac:spMk id="9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100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101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102" creationId="{F94AA2BD-2E3F-4B1D-8127-5744B8115311}"/>
          </ac:spMkLst>
        </pc:spChg>
        <pc:spChg chg="add del">
          <ac:chgData name="ferdows jessi" userId="95e0ad4a9e32f9e9" providerId="LiveId" clId="{E0F8767D-0457-4167-B3E2-D5FD95B02D76}" dt="2021-02-26T03:33:27.744" v="4034" actId="26606"/>
          <ac:spMkLst>
            <pc:docMk/>
            <pc:sldMk cId="2750763365" sldId="269"/>
            <ac:spMk id="10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104" creationId="{4BD02261-2DC8-4AA8-9E16-7751AE892445}"/>
          </ac:spMkLst>
        </pc:spChg>
        <pc:spChg chg="add del">
          <ac:chgData name="ferdows jessi" userId="95e0ad4a9e32f9e9" providerId="LiveId" clId="{E0F8767D-0457-4167-B3E2-D5FD95B02D76}" dt="2021-02-26T12:29:08.977" v="5108" actId="26606"/>
          <ac:spMkLst>
            <pc:docMk/>
            <pc:sldMk cId="2750763365" sldId="269"/>
            <ac:spMk id="105" creationId="{3D752CF2-2291-40B5-B462-C17B174C10BC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07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08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09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10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11" creationId="{50E4C519-FBE9-4ABE-A8F9-C2CBE326932F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12" creationId="{80EC29FB-299E-49F3-8C7B-01199632A30F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13" creationId="{C29A2522-B27A-45C5-897B-79A1407D159A}"/>
          </ac:spMkLst>
        </pc:spChg>
        <pc:spChg chg="add del">
          <ac:chgData name="ferdows jessi" userId="95e0ad4a9e32f9e9" providerId="LiveId" clId="{E0F8767D-0457-4167-B3E2-D5FD95B02D76}" dt="2021-02-26T12:29:16.998" v="5110" actId="26606"/>
          <ac:spMkLst>
            <pc:docMk/>
            <pc:sldMk cId="2750763365" sldId="269"/>
            <ac:spMk id="114" creationId="{98E79BE4-34FE-485A-98A5-92CE8F7C4743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16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17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18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19" creationId="{560AFAAC-EA6C-45A9-9E03-C9C9F0193B4F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20" creationId="{83549E37-C86B-4401-90BD-D8BF83859F14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21" creationId="{8A17784E-76D8-4521-A77D-0D2EBB923004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22" creationId="{C0036C6B-F09C-4EAB-AE02-8D056EE74856}"/>
          </ac:spMkLst>
        </pc:spChg>
        <pc:spChg chg="add del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23" creationId="{FC8D5885-2804-4D3C-BE31-902E4D3279B0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28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30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32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34" creationId="{7C432AFE-B3D2-4BFF-BF8F-96C27AFF1AC7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3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12:30:37.784" v="5121" actId="26606"/>
          <ac:spMkLst>
            <pc:docMk/>
            <pc:sldMk cId="2750763365" sldId="269"/>
            <ac:spMk id="138" creationId="{08C9B587-E65E-4B52-B37C-ABEBB6E87928}"/>
          </ac:spMkLst>
        </pc:spChg>
        <pc:spChg chg="ad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40" creationId="{55666830-9A19-4E01-8505-D6C7F9AC5665}"/>
          </ac:spMkLst>
        </pc:spChg>
        <pc:spChg chg="ad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41" creationId="{AE9FC877-7FB6-4D22-9988-35420644E202}"/>
          </ac:spMkLst>
        </pc:spChg>
        <pc:spChg chg="ad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42" creationId="{E41809D1-F12E-46BB-B804-5F209D325E8B}"/>
          </ac:spMkLst>
        </pc:spChg>
        <pc:spChg chg="ad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43" creationId="{AF2F604E-43BE-4DC3-B983-E071523364F8}"/>
          </ac:spMkLst>
        </pc:spChg>
        <pc:spChg chg="add">
          <ac:chgData name="ferdows jessi" userId="95e0ad4a9e32f9e9" providerId="LiveId" clId="{E0F8767D-0457-4167-B3E2-D5FD95B02D76}" dt="2021-02-26T12:30:37.809" v="5122" actId="26606"/>
          <ac:spMkLst>
            <pc:docMk/>
            <pc:sldMk cId="2750763365" sldId="269"/>
            <ac:spMk id="144" creationId="{08C9B587-E65E-4B52-B37C-ABEBB6E87928}"/>
          </ac:spMkLst>
        </pc:spChg>
        <pc:picChg chg="add mod ord">
          <ac:chgData name="ferdows jessi" userId="95e0ad4a9e32f9e9" providerId="LiveId" clId="{E0F8767D-0457-4167-B3E2-D5FD95B02D76}" dt="2021-02-26T12:30:37.809" v="5122" actId="26606"/>
          <ac:picMkLst>
            <pc:docMk/>
            <pc:sldMk cId="2750763365" sldId="269"/>
            <ac:picMk id="5" creationId="{08D716CF-DC76-48AE-8083-6A5FB891ED61}"/>
          </ac:picMkLst>
        </pc:picChg>
        <pc:cxnChg chg="add del">
          <ac:chgData name="ferdows jessi" userId="95e0ad4a9e32f9e9" providerId="LiveId" clId="{E0F8767D-0457-4167-B3E2-D5FD95B02D76}" dt="2021-02-26T01:36:43.487" v="1371" actId="26606"/>
          <ac:cxnSpMkLst>
            <pc:docMk/>
            <pc:sldMk cId="2750763365" sldId="269"/>
            <ac:cxnSpMk id="11" creationId="{34E5597F-CE67-4085-9548-E6A8036DA3BB}"/>
          </ac:cxnSpMkLst>
        </pc:cxnChg>
      </pc:sldChg>
      <pc:sldChg chg="addSp delSp modSp new mod setBg setClrOvrMap">
        <pc:chgData name="ferdows jessi" userId="95e0ad4a9e32f9e9" providerId="LiveId" clId="{E0F8767D-0457-4167-B3E2-D5FD95B02D76}" dt="2021-02-26T01:49:48.908" v="1672" actId="20577"/>
        <pc:sldMkLst>
          <pc:docMk/>
          <pc:sldMk cId="196095709" sldId="270"/>
        </pc:sldMkLst>
        <pc:spChg chg="mod">
          <ac:chgData name="ferdows jessi" userId="95e0ad4a9e32f9e9" providerId="LiveId" clId="{E0F8767D-0457-4167-B3E2-D5FD95B02D76}" dt="2021-02-26T01:49:48.908" v="1672" actId="20577"/>
          <ac:spMkLst>
            <pc:docMk/>
            <pc:sldMk cId="196095709" sldId="270"/>
            <ac:spMk id="2" creationId="{60D25A5C-63FA-4809-873C-9DF57E3034F5}"/>
          </ac:spMkLst>
        </pc:spChg>
        <pc:spChg chg="add del">
          <ac:chgData name="ferdows jessi" userId="95e0ad4a9e32f9e9" providerId="LiveId" clId="{E0F8767D-0457-4167-B3E2-D5FD95B02D76}" dt="2021-02-26T01:44:47.822" v="1536" actId="26606"/>
          <ac:spMkLst>
            <pc:docMk/>
            <pc:sldMk cId="196095709" sldId="270"/>
            <ac:spMk id="3" creationId="{3F42CC6A-47DE-4F3D-9503-CFA0523DCC54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8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3:03.853" v="1506" actId="26606"/>
          <ac:spMkLst>
            <pc:docMk/>
            <pc:sldMk cId="196095709" sldId="270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03.853" v="1506" actId="26606"/>
          <ac:spMkLst>
            <pc:docMk/>
            <pc:sldMk cId="196095709" sldId="270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1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3:03.853" v="1506" actId="26606"/>
          <ac:spMkLst>
            <pc:docMk/>
            <pc:sldMk cId="196095709" sldId="270"/>
            <ac:spMk id="1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1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3:03.853" v="1506" actId="26606"/>
          <ac:spMkLst>
            <pc:docMk/>
            <pc:sldMk cId="196095709" sldId="270"/>
            <ac:spMk id="15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44:26.758" v="1527" actId="26606"/>
          <ac:spMkLst>
            <pc:docMk/>
            <pc:sldMk cId="196095709" sldId="270"/>
            <ac:spMk id="1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18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20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2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3:06.151" v="1508" actId="26606"/>
          <ac:spMkLst>
            <pc:docMk/>
            <pc:sldMk cId="196095709" sldId="270"/>
            <ac:spMk id="2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2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25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2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2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2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3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3:07.768" v="1510" actId="26606"/>
          <ac:spMkLst>
            <pc:docMk/>
            <pc:sldMk cId="196095709" sldId="270"/>
            <ac:spMk id="3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3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3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4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5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7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8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3:08.848" v="1512" actId="26606"/>
          <ac:spMkLst>
            <pc:docMk/>
            <pc:sldMk cId="196095709" sldId="270"/>
            <ac:spMk id="3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4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3:15.720" v="1514" actId="26606"/>
          <ac:spMkLst>
            <pc:docMk/>
            <pc:sldMk cId="196095709" sldId="270"/>
            <ac:spMk id="4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15.720" v="1514" actId="26606"/>
          <ac:spMkLst>
            <pc:docMk/>
            <pc:sldMk cId="196095709" sldId="270"/>
            <ac:spMk id="4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15.720" v="1514" actId="26606"/>
          <ac:spMkLst>
            <pc:docMk/>
            <pc:sldMk cId="196095709" sldId="270"/>
            <ac:spMk id="4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1:43:15.720" v="1514" actId="26606"/>
          <ac:spMkLst>
            <pc:docMk/>
            <pc:sldMk cId="196095709" sldId="270"/>
            <ac:spMk id="45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47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48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49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51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5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3:17.970" v="1516" actId="26606"/>
          <ac:spMkLst>
            <pc:docMk/>
            <pc:sldMk cId="196095709" sldId="270"/>
            <ac:spMk id="5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54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55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5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5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5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6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4:03.161" v="1524" actId="26606"/>
          <ac:spMkLst>
            <pc:docMk/>
            <pc:sldMk cId="196095709" sldId="270"/>
            <ac:spMk id="6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6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4:37.786" v="1529" actId="26606"/>
          <ac:spMkLst>
            <pc:docMk/>
            <pc:sldMk cId="196095709" sldId="270"/>
            <ac:spMk id="6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44.122" v="1531" actId="26606"/>
          <ac:spMkLst>
            <pc:docMk/>
            <pc:sldMk cId="196095709" sldId="270"/>
            <ac:spMk id="65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4:44.122" v="1531" actId="26606"/>
          <ac:spMkLst>
            <pc:docMk/>
            <pc:sldMk cId="196095709" sldId="270"/>
            <ac:spMk id="6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44.122" v="1531" actId="26606"/>
          <ac:spMkLst>
            <pc:docMk/>
            <pc:sldMk cId="196095709" sldId="270"/>
            <ac:spMk id="6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4:44.122" v="1531" actId="26606"/>
          <ac:spMkLst>
            <pc:docMk/>
            <pc:sldMk cId="196095709" sldId="270"/>
            <ac:spMk id="6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4:46.373" v="1533" actId="26606"/>
          <ac:spMkLst>
            <pc:docMk/>
            <pc:sldMk cId="196095709" sldId="270"/>
            <ac:spMk id="7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7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80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8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8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8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4:47.786" v="1535" actId="26606"/>
          <ac:spMkLst>
            <pc:docMk/>
            <pc:sldMk cId="196095709" sldId="270"/>
            <ac:spMk id="8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87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88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89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91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9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6:39.651" v="1567" actId="26606"/>
          <ac:spMkLst>
            <pc:docMk/>
            <pc:sldMk cId="196095709" sldId="270"/>
            <ac:spMk id="9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6:34.676" v="1564" actId="26606"/>
          <ac:spMkLst>
            <pc:docMk/>
            <pc:sldMk cId="196095709" sldId="270"/>
            <ac:spMk id="98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6:34.676" v="1564" actId="26606"/>
          <ac:spMkLst>
            <pc:docMk/>
            <pc:sldMk cId="196095709" sldId="270"/>
            <ac:spMk id="100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6:34.676" v="1564" actId="26606"/>
          <ac:spMkLst>
            <pc:docMk/>
            <pc:sldMk cId="196095709" sldId="270"/>
            <ac:spMk id="102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0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07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08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0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1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6:39.611" v="1566" actId="26606"/>
          <ac:spMkLst>
            <pc:docMk/>
            <pc:sldMk cId="196095709" sldId="270"/>
            <ac:spMk id="111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3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4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5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6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18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23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25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27" creationId="{0671A8AE-40A1-4631-A6B8-581AFF065482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29" creationId="{A44CD100-6267-4E62-AA64-2182A3A6A1C0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31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1:49:25.642" v="1667" actId="26606"/>
          <ac:spMkLst>
            <pc:docMk/>
            <pc:sldMk cId="196095709" sldId="270"/>
            <ac:spMk id="133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1:43:03.853" v="1506" actId="26606"/>
          <ac:picMkLst>
            <pc:docMk/>
            <pc:sldMk cId="196095709" sldId="270"/>
            <ac:picMk id="5" creationId="{A8CBC439-D2D5-4F76-BD38-C208C1EAA59F}"/>
          </ac:picMkLst>
        </pc:picChg>
        <pc:picChg chg="add del">
          <ac:chgData name="ferdows jessi" userId="95e0ad4a9e32f9e9" providerId="LiveId" clId="{E0F8767D-0457-4167-B3E2-D5FD95B02D76}" dt="2021-02-26T01:44:26.758" v="1527" actId="26606"/>
          <ac:picMkLst>
            <pc:docMk/>
            <pc:sldMk cId="196095709" sldId="270"/>
            <ac:picMk id="10" creationId="{A4450D5E-E804-488F-A02C-02B9043D5469}"/>
          </ac:picMkLst>
        </pc:picChg>
        <pc:picChg chg="add del">
          <ac:chgData name="ferdows jessi" userId="95e0ad4a9e32f9e9" providerId="LiveId" clId="{E0F8767D-0457-4167-B3E2-D5FD95B02D76}" dt="2021-02-26T01:43:06.151" v="1508" actId="26606"/>
          <ac:picMkLst>
            <pc:docMk/>
            <pc:sldMk cId="196095709" sldId="270"/>
            <ac:picMk id="22" creationId="{83BBEA41-5B70-42F7-8177-F3A96C08C427}"/>
          </ac:picMkLst>
        </pc:picChg>
        <pc:picChg chg="add del">
          <ac:chgData name="ferdows jessi" userId="95e0ad4a9e32f9e9" providerId="LiveId" clId="{E0F8767D-0457-4167-B3E2-D5FD95B02D76}" dt="2021-02-26T01:43:07.768" v="1510" actId="26606"/>
          <ac:picMkLst>
            <pc:docMk/>
            <pc:sldMk cId="196095709" sldId="270"/>
            <ac:picMk id="28" creationId="{7620456D-D5EB-401C-BE01-B10CBB83E28D}"/>
          </ac:picMkLst>
        </pc:picChg>
        <pc:picChg chg="add del">
          <ac:chgData name="ferdows jessi" userId="95e0ad4a9e32f9e9" providerId="LiveId" clId="{E0F8767D-0457-4167-B3E2-D5FD95B02D76}" dt="2021-02-26T01:43:08.848" v="1512" actId="26606"/>
          <ac:picMkLst>
            <pc:docMk/>
            <pc:sldMk cId="196095709" sldId="270"/>
            <ac:picMk id="36" creationId="{83BBEA41-5B70-42F7-8177-F3A96C08C427}"/>
          </ac:picMkLst>
        </pc:picChg>
        <pc:picChg chg="add del">
          <ac:chgData name="ferdows jessi" userId="95e0ad4a9e32f9e9" providerId="LiveId" clId="{E0F8767D-0457-4167-B3E2-D5FD95B02D76}" dt="2021-02-26T01:43:15.720" v="1514" actId="26606"/>
          <ac:picMkLst>
            <pc:docMk/>
            <pc:sldMk cId="196095709" sldId="270"/>
            <ac:picMk id="44" creationId="{A8CBC439-D2D5-4F76-BD38-C208C1EAA59F}"/>
          </ac:picMkLst>
        </pc:picChg>
        <pc:picChg chg="add del">
          <ac:chgData name="ferdows jessi" userId="95e0ad4a9e32f9e9" providerId="LiveId" clId="{E0F8767D-0457-4167-B3E2-D5FD95B02D76}" dt="2021-02-26T01:44:37.786" v="1529" actId="26606"/>
          <ac:picMkLst>
            <pc:docMk/>
            <pc:sldMk cId="196095709" sldId="270"/>
            <ac:picMk id="46" creationId="{2DA21DAC-3245-49A2-B0C7-79B3DA1F7DDF}"/>
          </ac:picMkLst>
        </pc:picChg>
        <pc:picChg chg="add del">
          <ac:chgData name="ferdows jessi" userId="95e0ad4a9e32f9e9" providerId="LiveId" clId="{E0F8767D-0457-4167-B3E2-D5FD95B02D76}" dt="2021-02-26T01:43:17.970" v="1516" actId="26606"/>
          <ac:picMkLst>
            <pc:docMk/>
            <pc:sldMk cId="196095709" sldId="270"/>
            <ac:picMk id="50" creationId="{83BBEA41-5B70-42F7-8177-F3A96C08C427}"/>
          </ac:picMkLst>
        </pc:picChg>
        <pc:picChg chg="add del mod">
          <ac:chgData name="ferdows jessi" userId="95e0ad4a9e32f9e9" providerId="LiveId" clId="{E0F8767D-0457-4167-B3E2-D5FD95B02D76}" dt="2021-02-26T01:44:03.161" v="1524" actId="26606"/>
          <ac:picMkLst>
            <pc:docMk/>
            <pc:sldMk cId="196095709" sldId="270"/>
            <ac:picMk id="58" creationId="{7620456D-D5EB-401C-BE01-B10CBB83E28D}"/>
          </ac:picMkLst>
        </pc:picChg>
        <pc:picChg chg="add del">
          <ac:chgData name="ferdows jessi" userId="95e0ad4a9e32f9e9" providerId="LiveId" clId="{E0F8767D-0457-4167-B3E2-D5FD95B02D76}" dt="2021-02-26T01:44:44.122" v="1531" actId="26606"/>
          <ac:picMkLst>
            <pc:docMk/>
            <pc:sldMk cId="196095709" sldId="270"/>
            <ac:picMk id="68" creationId="{56226B25-51C4-4AD5-A6DC-4157716E91FD}"/>
          </ac:picMkLst>
        </pc:picChg>
        <pc:picChg chg="add del">
          <ac:chgData name="ferdows jessi" userId="95e0ad4a9e32f9e9" providerId="LiveId" clId="{E0F8767D-0457-4167-B3E2-D5FD95B02D76}" dt="2021-02-26T01:44:46.373" v="1533" actId="26606"/>
          <ac:picMkLst>
            <pc:docMk/>
            <pc:sldMk cId="196095709" sldId="270"/>
            <ac:picMk id="74" creationId="{A4450D5E-E804-488F-A02C-02B9043D5469}"/>
          </ac:picMkLst>
        </pc:picChg>
        <pc:picChg chg="add del">
          <ac:chgData name="ferdows jessi" userId="95e0ad4a9e32f9e9" providerId="LiveId" clId="{E0F8767D-0457-4167-B3E2-D5FD95B02D76}" dt="2021-02-26T01:44:47.786" v="1535" actId="26606"/>
          <ac:picMkLst>
            <pc:docMk/>
            <pc:sldMk cId="196095709" sldId="270"/>
            <ac:picMk id="82" creationId="{2DA21DAC-3245-49A2-B0C7-79B3DA1F7DDF}"/>
          </ac:picMkLst>
        </pc:picChg>
        <pc:picChg chg="add mod">
          <ac:chgData name="ferdows jessi" userId="95e0ad4a9e32f9e9" providerId="LiveId" clId="{E0F8767D-0457-4167-B3E2-D5FD95B02D76}" dt="2021-02-26T01:49:33.495" v="1668" actId="14100"/>
          <ac:picMkLst>
            <pc:docMk/>
            <pc:sldMk cId="196095709" sldId="270"/>
            <ac:picMk id="90" creationId="{A4450D5E-E804-488F-A02C-02B9043D5469}"/>
          </ac:picMkLst>
        </pc:picChg>
        <pc:cxnChg chg="add del">
          <ac:chgData name="ferdows jessi" userId="95e0ad4a9e32f9e9" providerId="LiveId" clId="{E0F8767D-0457-4167-B3E2-D5FD95B02D76}" dt="2021-02-26T01:46:34.676" v="1564" actId="26606"/>
          <ac:cxnSpMkLst>
            <pc:docMk/>
            <pc:sldMk cId="196095709" sldId="270"/>
            <ac:cxnSpMk id="104" creationId="{34E5597F-CE67-4085-9548-E6A8036DA3BB}"/>
          </ac:cxnSpMkLst>
        </pc:cxnChg>
      </pc:sldChg>
      <pc:sldChg chg="addSp delSp modSp new mod setBg setClrOvrMap">
        <pc:chgData name="ferdows jessi" userId="95e0ad4a9e32f9e9" providerId="LiveId" clId="{E0F8767D-0457-4167-B3E2-D5FD95B02D76}" dt="2021-02-26T05:17:10.477" v="5031" actId="26606"/>
        <pc:sldMkLst>
          <pc:docMk/>
          <pc:sldMk cId="1983264536" sldId="271"/>
        </pc:sldMkLst>
        <pc:spChg chg="mo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2" creationId="{501BC57D-309A-4350-91C0-18F70C4A835D}"/>
          </ac:spMkLst>
        </pc:spChg>
        <pc:spChg chg="mo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3" creationId="{B2BE993E-810E-4696-8AD6-5AF6893D534D}"/>
          </ac:spMkLst>
        </pc:spChg>
        <pc:spChg chg="add del">
          <ac:chgData name="ferdows jessi" userId="95e0ad4a9e32f9e9" providerId="LiveId" clId="{E0F8767D-0457-4167-B3E2-D5FD95B02D76}" dt="2021-02-26T01:51:59.355" v="1707" actId="26606"/>
          <ac:spMkLst>
            <pc:docMk/>
            <pc:sldMk cId="1983264536" sldId="271"/>
            <ac:spMk id="8" creationId="{B35D3C1D-A6AE-4FCA-BB76-A4748CE5DE55}"/>
          </ac:spMkLst>
        </pc:spChg>
        <pc:spChg chg="add del">
          <ac:chgData name="ferdows jessi" userId="95e0ad4a9e32f9e9" providerId="LiveId" clId="{E0F8767D-0457-4167-B3E2-D5FD95B02D76}" dt="2021-02-26T01:51:19.671" v="1697" actId="26606"/>
          <ac:spMkLst>
            <pc:docMk/>
            <pc:sldMk cId="1983264536" sldId="271"/>
            <ac:spMk id="9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1:59.355" v="1707" actId="26606"/>
          <ac:spMkLst>
            <pc:docMk/>
            <pc:sldMk cId="1983264536" sldId="271"/>
            <ac:spMk id="10" creationId="{6D5BF818-2283-4CC9-A120-9225CEDFA6D2}"/>
          </ac:spMkLst>
        </pc:spChg>
        <pc:spChg chg="add del">
          <ac:chgData name="ferdows jessi" userId="95e0ad4a9e32f9e9" providerId="LiveId" clId="{E0F8767D-0457-4167-B3E2-D5FD95B02D76}" dt="2021-02-26T01:51:19.671" v="1697" actId="26606"/>
          <ac:spMkLst>
            <pc:docMk/>
            <pc:sldMk cId="1983264536" sldId="271"/>
            <ac:spMk id="11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1:59.355" v="1707" actId="26606"/>
          <ac:spMkLst>
            <pc:docMk/>
            <pc:sldMk cId="1983264536" sldId="271"/>
            <ac:spMk id="12" creationId="{063A42EF-20CC-4BCC-9D0B-222CF3AAE8C9}"/>
          </ac:spMkLst>
        </pc:spChg>
        <pc:spChg chg="add del">
          <ac:chgData name="ferdows jessi" userId="95e0ad4a9e32f9e9" providerId="LiveId" clId="{E0F8767D-0457-4167-B3E2-D5FD95B02D76}" dt="2021-02-26T01:51:19.671" v="1697" actId="26606"/>
          <ac:spMkLst>
            <pc:docMk/>
            <pc:sldMk cId="1983264536" sldId="271"/>
            <ac:spMk id="1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2:01.700" v="1709" actId="26606"/>
          <ac:spMkLst>
            <pc:docMk/>
            <pc:sldMk cId="1983264536" sldId="271"/>
            <ac:spMk id="14" creationId="{BAD76F3E-3A97-486B-B402-44400A8B9173}"/>
          </ac:spMkLst>
        </pc:spChg>
        <pc:spChg chg="add del">
          <ac:chgData name="ferdows jessi" userId="95e0ad4a9e32f9e9" providerId="LiveId" clId="{E0F8767D-0457-4167-B3E2-D5FD95B02D76}" dt="2021-02-26T01:51:19.671" v="1697" actId="26606"/>
          <ac:spMkLst>
            <pc:docMk/>
            <pc:sldMk cId="1983264536" sldId="271"/>
            <ac:spMk id="1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2:01.700" v="1709" actId="26606"/>
          <ac:spMkLst>
            <pc:docMk/>
            <pc:sldMk cId="1983264536" sldId="271"/>
            <ac:spMk id="16" creationId="{391F6B52-91F4-4AEB-B6DB-29FEBCF28C8B}"/>
          </ac:spMkLst>
        </pc:spChg>
        <pc:spChg chg="add del">
          <ac:chgData name="ferdows jessi" userId="95e0ad4a9e32f9e9" providerId="LiveId" clId="{E0F8767D-0457-4167-B3E2-D5FD95B02D76}" dt="2021-02-26T01:51:21.422" v="1699" actId="26606"/>
          <ac:spMkLst>
            <pc:docMk/>
            <pc:sldMk cId="1983264536" sldId="271"/>
            <ac:spMk id="18" creationId="{5683D043-25BB-4AC9-8130-641179672614}"/>
          </ac:spMkLst>
        </pc:spChg>
        <pc:spChg chg="add del">
          <ac:chgData name="ferdows jessi" userId="95e0ad4a9e32f9e9" providerId="LiveId" clId="{E0F8767D-0457-4167-B3E2-D5FD95B02D76}" dt="2021-02-26T01:51:21.422" v="1699" actId="26606"/>
          <ac:spMkLst>
            <pc:docMk/>
            <pc:sldMk cId="1983264536" sldId="271"/>
            <ac:spMk id="19" creationId="{AA61CCAC-6875-474C-8E9E-F57ABF078C2B}"/>
          </ac:spMkLst>
        </pc:spChg>
        <pc:spChg chg="add del">
          <ac:chgData name="ferdows jessi" userId="95e0ad4a9e32f9e9" providerId="LiveId" clId="{E0F8767D-0457-4167-B3E2-D5FD95B02D76}" dt="2021-02-26T01:52:01.700" v="1709" actId="26606"/>
          <ac:spMkLst>
            <pc:docMk/>
            <pc:sldMk cId="1983264536" sldId="271"/>
            <ac:spMk id="20" creationId="{2CD6F061-7C53-44F4-9794-953DB70A451B}"/>
          </ac:spMkLst>
        </pc:spChg>
        <pc:spChg chg="add del">
          <ac:chgData name="ferdows jessi" userId="95e0ad4a9e32f9e9" providerId="LiveId" clId="{E0F8767D-0457-4167-B3E2-D5FD95B02D76}" dt="2021-02-26T01:51:33.945" v="1701" actId="26606"/>
          <ac:spMkLst>
            <pc:docMk/>
            <pc:sldMk cId="1983264536" sldId="271"/>
            <ac:spMk id="2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1:33.945" v="1701" actId="26606"/>
          <ac:spMkLst>
            <pc:docMk/>
            <pc:sldMk cId="1983264536" sldId="271"/>
            <ac:spMk id="23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1:33.945" v="1701" actId="26606"/>
          <ac:spMkLst>
            <pc:docMk/>
            <pc:sldMk cId="1983264536" sldId="271"/>
            <ac:spMk id="2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1:33.945" v="1701" actId="26606"/>
          <ac:spMkLst>
            <pc:docMk/>
            <pc:sldMk cId="1983264536" sldId="271"/>
            <ac:spMk id="2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2:34.024" v="1725" actId="26606"/>
          <ac:spMkLst>
            <pc:docMk/>
            <pc:sldMk cId="1983264536" sldId="271"/>
            <ac:spMk id="26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1:38.957" v="1703" actId="26606"/>
          <ac:spMkLst>
            <pc:docMk/>
            <pc:sldMk cId="1983264536" sldId="271"/>
            <ac:spMk id="2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1:38.957" v="1703" actId="26606"/>
          <ac:spMkLst>
            <pc:docMk/>
            <pc:sldMk cId="1983264536" sldId="271"/>
            <ac:spMk id="2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1:38.957" v="1703" actId="26606"/>
          <ac:spMkLst>
            <pc:docMk/>
            <pc:sldMk cId="1983264536" sldId="271"/>
            <ac:spMk id="3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1:38.957" v="1703" actId="26606"/>
          <ac:spMkLst>
            <pc:docMk/>
            <pc:sldMk cId="1983264536" sldId="271"/>
            <ac:spMk id="3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1:57.757" v="1705" actId="26606"/>
          <ac:spMkLst>
            <pc:docMk/>
            <pc:sldMk cId="1983264536" sldId="271"/>
            <ac:spMk id="3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1:57.757" v="1705" actId="26606"/>
          <ac:spMkLst>
            <pc:docMk/>
            <pc:sldMk cId="1983264536" sldId="271"/>
            <ac:spMk id="3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1:57.757" v="1705" actId="26606"/>
          <ac:spMkLst>
            <pc:docMk/>
            <pc:sldMk cId="1983264536" sldId="271"/>
            <ac:spMk id="3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1:57.757" v="1705" actId="26606"/>
          <ac:spMkLst>
            <pc:docMk/>
            <pc:sldMk cId="1983264536" sldId="271"/>
            <ac:spMk id="3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2:34.024" v="1725" actId="26606"/>
          <ac:spMkLst>
            <pc:docMk/>
            <pc:sldMk cId="1983264536" sldId="271"/>
            <ac:spMk id="38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2:34.024" v="1725" actId="26606"/>
          <ac:spMkLst>
            <pc:docMk/>
            <pc:sldMk cId="1983264536" sldId="271"/>
            <ac:spMk id="3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2:34.024" v="1725" actId="26606"/>
          <ac:spMkLst>
            <pc:docMk/>
            <pc:sldMk cId="1983264536" sldId="271"/>
            <ac:spMk id="40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2:34.010" v="1724" actId="26606"/>
          <ac:spMkLst>
            <pc:docMk/>
            <pc:sldMk cId="1983264536" sldId="271"/>
            <ac:spMk id="45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2:34.010" v="1724" actId="26606"/>
          <ac:spMkLst>
            <pc:docMk/>
            <pc:sldMk cId="1983264536" sldId="271"/>
            <ac:spMk id="47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2:34.010" v="1724" actId="26606"/>
          <ac:spMkLst>
            <pc:docMk/>
            <pc:sldMk cId="1983264536" sldId="271"/>
            <ac:spMk id="4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2:34.010" v="1724" actId="26606"/>
          <ac:spMkLst>
            <pc:docMk/>
            <pc:sldMk cId="1983264536" sldId="271"/>
            <ac:spMk id="5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4:55.139" v="1792" actId="26606"/>
          <ac:spMkLst>
            <pc:docMk/>
            <pc:sldMk cId="1983264536" sldId="271"/>
            <ac:spMk id="5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54:55.139" v="1792" actId="26606"/>
          <ac:spMkLst>
            <pc:docMk/>
            <pc:sldMk cId="1983264536" sldId="271"/>
            <ac:spMk id="54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54:55.139" v="1792" actId="26606"/>
          <ac:spMkLst>
            <pc:docMk/>
            <pc:sldMk cId="1983264536" sldId="271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4:55.139" v="1792" actId="26606"/>
          <ac:spMkLst>
            <pc:docMk/>
            <pc:sldMk cId="1983264536" sldId="271"/>
            <ac:spMk id="5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4:55.114" v="1791" actId="26606"/>
          <ac:spMkLst>
            <pc:docMk/>
            <pc:sldMk cId="1983264536" sldId="271"/>
            <ac:spMk id="6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1:54:55.114" v="1791" actId="26606"/>
          <ac:spMkLst>
            <pc:docMk/>
            <pc:sldMk cId="1983264536" sldId="271"/>
            <ac:spMk id="6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1:54:55.114" v="1791" actId="26606"/>
          <ac:spMkLst>
            <pc:docMk/>
            <pc:sldMk cId="1983264536" sldId="271"/>
            <ac:spMk id="6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4:55.114" v="1791" actId="26606"/>
          <ac:spMkLst>
            <pc:docMk/>
            <pc:sldMk cId="1983264536" sldId="271"/>
            <ac:spMk id="6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69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70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71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72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77" creationId="{2D6FBB9D-1CAA-4D05-AB33-BABDFE17B843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79" creationId="{04727B71-B4B6-4823-80A1-68C40B475118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81" creationId="{79A6DB05-9FB5-4B07-8675-74C23D4FD89D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83" creationId="{21A75659-5A6F-4F77-9679-678A00B9D8DC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85" creationId="{EFAEC92A-2230-45B0-A12F-07F9F9EA45AD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87" creationId="{55D4142C-5077-457F-A6AD-3FECFDB39685}"/>
          </ac:spMkLst>
        </pc:spChg>
        <pc:spChg chg="add">
          <ac:chgData name="ferdows jessi" userId="95e0ad4a9e32f9e9" providerId="LiveId" clId="{E0F8767D-0457-4167-B3E2-D5FD95B02D76}" dt="2021-02-26T05:17:10.477" v="5031" actId="26606"/>
          <ac:spMkLst>
            <pc:docMk/>
            <pc:sldMk cId="1983264536" sldId="271"/>
            <ac:spMk id="89" creationId="{7A5F0580-5EE9-419F-96EE-B6529EF6E7D0}"/>
          </ac:spMkLst>
        </pc:spChg>
        <pc:picChg chg="add del">
          <ac:chgData name="ferdows jessi" userId="95e0ad4a9e32f9e9" providerId="LiveId" clId="{E0F8767D-0457-4167-B3E2-D5FD95B02D76}" dt="2021-02-26T01:51:19.671" v="1697" actId="26606"/>
          <ac:picMkLst>
            <pc:docMk/>
            <pc:sldMk cId="1983264536" sldId="271"/>
            <ac:picMk id="5" creationId="{F61F2407-5694-42AB-8B03-5E1C5DB42D3B}"/>
          </ac:picMkLst>
        </pc:picChg>
        <pc:picChg chg="add del">
          <ac:chgData name="ferdows jessi" userId="95e0ad4a9e32f9e9" providerId="LiveId" clId="{E0F8767D-0457-4167-B3E2-D5FD95B02D76}" dt="2021-02-26T01:51:21.422" v="1699" actId="26606"/>
          <ac:picMkLst>
            <pc:docMk/>
            <pc:sldMk cId="1983264536" sldId="271"/>
            <ac:picMk id="17" creationId="{83BBE454-9837-4C82-B93C-5DB086DDEB5F}"/>
          </ac:picMkLst>
        </pc:picChg>
        <pc:picChg chg="add del">
          <ac:chgData name="ferdows jessi" userId="95e0ad4a9e32f9e9" providerId="LiveId" clId="{E0F8767D-0457-4167-B3E2-D5FD95B02D76}" dt="2021-02-26T01:51:33.945" v="1701" actId="26606"/>
          <ac:picMkLst>
            <pc:docMk/>
            <pc:sldMk cId="1983264536" sldId="271"/>
            <ac:picMk id="22" creationId="{E8FD81CC-69DD-4A62-8527-4B0A336C0506}"/>
          </ac:picMkLst>
        </pc:picChg>
        <pc:picChg chg="add del">
          <ac:chgData name="ferdows jessi" userId="95e0ad4a9e32f9e9" providerId="LiveId" clId="{E0F8767D-0457-4167-B3E2-D5FD95B02D76}" dt="2021-02-26T01:51:38.957" v="1703" actId="26606"/>
          <ac:picMkLst>
            <pc:docMk/>
            <pc:sldMk cId="1983264536" sldId="271"/>
            <ac:picMk id="28" creationId="{F61F2407-5694-42AB-8B03-5E1C5DB42D3B}"/>
          </ac:picMkLst>
        </pc:picChg>
        <pc:picChg chg="add mod">
          <ac:chgData name="ferdows jessi" userId="95e0ad4a9e32f9e9" providerId="LiveId" clId="{E0F8767D-0457-4167-B3E2-D5FD95B02D76}" dt="2021-02-26T05:17:10.477" v="5031" actId="26606"/>
          <ac:picMkLst>
            <pc:docMk/>
            <pc:sldMk cId="1983264536" sldId="271"/>
            <ac:picMk id="32" creationId="{E8FD81CC-69DD-4A62-8527-4B0A336C0506}"/>
          </ac:picMkLst>
        </pc:picChg>
        <pc:picChg chg="add del">
          <ac:chgData name="ferdows jessi" userId="95e0ad4a9e32f9e9" providerId="LiveId" clId="{E0F8767D-0457-4167-B3E2-D5FD95B02D76}" dt="2021-02-26T01:51:57.757" v="1705" actId="26606"/>
          <ac:picMkLst>
            <pc:docMk/>
            <pc:sldMk cId="1983264536" sldId="271"/>
            <ac:picMk id="34" creationId="{E8FD81CC-69DD-4A62-8527-4B0A336C0506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7:39.577" v="5034" actId="26606"/>
        <pc:sldMkLst>
          <pc:docMk/>
          <pc:sldMk cId="2388235110" sldId="272"/>
        </pc:sldMkLst>
        <pc:spChg chg="mod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2" creationId="{944DBC82-080D-4121-BE8E-79127D830C8A}"/>
          </ac:spMkLst>
        </pc:spChg>
        <pc:spChg chg="mod">
          <ac:chgData name="ferdows jessi" userId="95e0ad4a9e32f9e9" providerId="LiveId" clId="{E0F8767D-0457-4167-B3E2-D5FD95B02D76}" dt="2021-02-26T05:17:23.611" v="5032" actId="26606"/>
          <ac:spMkLst>
            <pc:docMk/>
            <pc:sldMk cId="2388235110" sldId="272"/>
            <ac:spMk id="3" creationId="{35D42189-6455-444D-B9A8-7DD61D66ADBC}"/>
          </ac:spMkLst>
        </pc:spChg>
        <pc:spChg chg="add del">
          <ac:chgData name="ferdows jessi" userId="95e0ad4a9e32f9e9" providerId="LiveId" clId="{E0F8767D-0457-4167-B3E2-D5FD95B02D76}" dt="2021-02-26T01:56:22.968" v="1805" actId="26606"/>
          <ac:spMkLst>
            <pc:docMk/>
            <pc:sldMk cId="2388235110" sldId="272"/>
            <ac:spMk id="9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6:22.968" v="1805" actId="26606"/>
          <ac:spMkLst>
            <pc:docMk/>
            <pc:sldMk cId="2388235110" sldId="272"/>
            <ac:spMk id="11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6:22.968" v="1805" actId="26606"/>
          <ac:spMkLst>
            <pc:docMk/>
            <pc:sldMk cId="2388235110" sldId="272"/>
            <ac:spMk id="1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6:22.968" v="1805" actId="26606"/>
          <ac:spMkLst>
            <pc:docMk/>
            <pc:sldMk cId="2388235110" sldId="272"/>
            <ac:spMk id="1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17:23.611" v="5032" actId="26606"/>
          <ac:spMkLst>
            <pc:docMk/>
            <pc:sldMk cId="2388235110" sldId="272"/>
            <ac:spMk id="20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5:17:23.611" v="5032" actId="26606"/>
          <ac:spMkLst>
            <pc:docMk/>
            <pc:sldMk cId="2388235110" sldId="272"/>
            <ac:spMk id="2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5:17:23.611" v="5032" actId="26606"/>
          <ac:spMkLst>
            <pc:docMk/>
            <pc:sldMk cId="2388235110" sldId="272"/>
            <ac:spMk id="2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17:23.611" v="5032" actId="26606"/>
          <ac:spMkLst>
            <pc:docMk/>
            <pc:sldMk cId="2388235110" sldId="272"/>
            <ac:spMk id="2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3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3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3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37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42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44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46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5:17:39.577" v="5034" actId="26606"/>
          <ac:spMkLst>
            <pc:docMk/>
            <pc:sldMk cId="2388235110" sldId="272"/>
            <ac:spMk id="48" creationId="{08C9B587-E65E-4B52-B37C-ABEBB6E87928}"/>
          </ac:spMkLst>
        </pc:spChg>
        <pc:picChg chg="add mod">
          <ac:chgData name="ferdows jessi" userId="95e0ad4a9e32f9e9" providerId="LiveId" clId="{E0F8767D-0457-4167-B3E2-D5FD95B02D76}" dt="2021-02-26T05:17:23.611" v="5032" actId="26606"/>
          <ac:picMkLst>
            <pc:docMk/>
            <pc:sldMk cId="2388235110" sldId="272"/>
            <ac:picMk id="5" creationId="{90A1FC4B-513F-4391-882D-7913DCA1F4BB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8:28.506" v="5039" actId="20577"/>
        <pc:sldMkLst>
          <pc:docMk/>
          <pc:sldMk cId="2785096228" sldId="273"/>
        </pc:sldMkLst>
        <pc:spChg chg="mod">
          <ac:chgData name="ferdows jessi" userId="95e0ad4a9e32f9e9" providerId="LiveId" clId="{E0F8767D-0457-4167-B3E2-D5FD95B02D76}" dt="2021-02-26T04:46:10.681" v="4560" actId="255"/>
          <ac:spMkLst>
            <pc:docMk/>
            <pc:sldMk cId="2785096228" sldId="273"/>
            <ac:spMk id="2" creationId="{ADA19453-80C0-4C22-B6B3-E713C4670947}"/>
          </ac:spMkLst>
        </pc:spChg>
        <pc:spChg chg="mod">
          <ac:chgData name="ferdows jessi" userId="95e0ad4a9e32f9e9" providerId="LiveId" clId="{E0F8767D-0457-4167-B3E2-D5FD95B02D76}" dt="2021-02-26T05:18:28.506" v="5039" actId="20577"/>
          <ac:spMkLst>
            <pc:docMk/>
            <pc:sldMk cId="2785096228" sldId="273"/>
            <ac:spMk id="3" creationId="{BFBAEEEF-C952-4D1A-ADD7-CEC5ED83CB80}"/>
          </ac:spMkLst>
        </pc:spChg>
        <pc:spChg chg="add del">
          <ac:chgData name="ferdows jessi" userId="95e0ad4a9e32f9e9" providerId="LiveId" clId="{E0F8767D-0457-4167-B3E2-D5FD95B02D76}" dt="2021-02-26T01:58:52.083" v="1852" actId="26606"/>
          <ac:spMkLst>
            <pc:docMk/>
            <pc:sldMk cId="2785096228" sldId="273"/>
            <ac:spMk id="9" creationId="{5683D043-25BB-4AC9-8130-641179672614}"/>
          </ac:spMkLst>
        </pc:spChg>
        <pc:spChg chg="add del">
          <ac:chgData name="ferdows jessi" userId="95e0ad4a9e32f9e9" providerId="LiveId" clId="{E0F8767D-0457-4167-B3E2-D5FD95B02D76}" dt="2021-02-26T01:58:52.083" v="1852" actId="26606"/>
          <ac:spMkLst>
            <pc:docMk/>
            <pc:sldMk cId="2785096228" sldId="273"/>
            <ac:spMk id="11" creationId="{AA61CCAC-6875-474C-8E9E-F57ABF078C2B}"/>
          </ac:spMkLst>
        </pc:spChg>
        <pc:spChg chg="add del">
          <ac:chgData name="ferdows jessi" userId="95e0ad4a9e32f9e9" providerId="LiveId" clId="{E0F8767D-0457-4167-B3E2-D5FD95B02D76}" dt="2021-02-26T01:58:56.498" v="1854" actId="26606"/>
          <ac:spMkLst>
            <pc:docMk/>
            <pc:sldMk cId="2785096228" sldId="273"/>
            <ac:spMk id="1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8:56.498" v="1854" actId="26606"/>
          <ac:spMkLst>
            <pc:docMk/>
            <pc:sldMk cId="2785096228" sldId="273"/>
            <ac:spMk id="1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8:57.543" v="1856" actId="26606"/>
          <ac:spMkLst>
            <pc:docMk/>
            <pc:sldMk cId="2785096228" sldId="273"/>
            <ac:spMk id="18" creationId="{5683D043-25BB-4AC9-8130-641179672614}"/>
          </ac:spMkLst>
        </pc:spChg>
        <pc:spChg chg="add del">
          <ac:chgData name="ferdows jessi" userId="95e0ad4a9e32f9e9" providerId="LiveId" clId="{E0F8767D-0457-4167-B3E2-D5FD95B02D76}" dt="2021-02-26T01:58:57.543" v="1856" actId="26606"/>
          <ac:spMkLst>
            <pc:docMk/>
            <pc:sldMk cId="2785096228" sldId="273"/>
            <ac:spMk id="19" creationId="{AA61CCAC-6875-474C-8E9E-F57ABF078C2B}"/>
          </ac:spMkLst>
        </pc:spChg>
        <pc:spChg chg="add del">
          <ac:chgData name="ferdows jessi" userId="95e0ad4a9e32f9e9" providerId="LiveId" clId="{E0F8767D-0457-4167-B3E2-D5FD95B02D76}" dt="2021-02-26T01:59:02.570" v="1858" actId="26606"/>
          <ac:spMkLst>
            <pc:docMk/>
            <pc:sldMk cId="2785096228" sldId="273"/>
            <ac:spMk id="2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9:02.570" v="1858" actId="26606"/>
          <ac:spMkLst>
            <pc:docMk/>
            <pc:sldMk cId="2785096228" sldId="273"/>
            <ac:spMk id="23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9:02.570" v="1858" actId="26606"/>
          <ac:spMkLst>
            <pc:docMk/>
            <pc:sldMk cId="2785096228" sldId="273"/>
            <ac:spMk id="2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9:02.570" v="1858" actId="26606"/>
          <ac:spMkLst>
            <pc:docMk/>
            <pc:sldMk cId="2785096228" sldId="273"/>
            <ac:spMk id="2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1:59:13.763" v="1860" actId="26606"/>
          <ac:spMkLst>
            <pc:docMk/>
            <pc:sldMk cId="2785096228" sldId="273"/>
            <ac:spMk id="2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9:13.763" v="1860" actId="26606"/>
          <ac:spMkLst>
            <pc:docMk/>
            <pc:sldMk cId="2785096228" sldId="273"/>
            <ac:spMk id="2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9:41.053" v="1869" actId="26606"/>
          <ac:spMkLst>
            <pc:docMk/>
            <pc:sldMk cId="2785096228" sldId="273"/>
            <ac:spMk id="3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1:59:41.053" v="1869" actId="26606"/>
          <ac:spMkLst>
            <pc:docMk/>
            <pc:sldMk cId="2785096228" sldId="273"/>
            <ac:spMk id="33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1:59:41.053" v="1869" actId="26606"/>
          <ac:spMkLst>
            <pc:docMk/>
            <pc:sldMk cId="2785096228" sldId="273"/>
            <ac:spMk id="3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1:59:41.053" v="1869" actId="26606"/>
          <ac:spMkLst>
            <pc:docMk/>
            <pc:sldMk cId="2785096228" sldId="273"/>
            <ac:spMk id="3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4:45:48.648" v="4555" actId="26606"/>
          <ac:spMkLst>
            <pc:docMk/>
            <pc:sldMk cId="2785096228" sldId="273"/>
            <ac:spMk id="4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4:45:48.648" v="4555" actId="26606"/>
          <ac:spMkLst>
            <pc:docMk/>
            <pc:sldMk cId="2785096228" sldId="273"/>
            <ac:spMk id="4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4:45:48.648" v="4555" actId="26606"/>
          <ac:spMkLst>
            <pc:docMk/>
            <pc:sldMk cId="2785096228" sldId="273"/>
            <ac:spMk id="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45:48.648" v="4555" actId="26606"/>
          <ac:spMkLst>
            <pc:docMk/>
            <pc:sldMk cId="2785096228" sldId="273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51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53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55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57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59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61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63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4:46:01.666" v="4558" actId="26606"/>
          <ac:spMkLst>
            <pc:docMk/>
            <pc:sldMk cId="2785096228" sldId="273"/>
            <ac:spMk id="6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4:46:01.666" v="4558" actId="26606"/>
          <ac:spMkLst>
            <pc:docMk/>
            <pc:sldMk cId="2785096228" sldId="273"/>
            <ac:spMk id="70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4:46:01.666" v="4558" actId="26606"/>
          <ac:spMkLst>
            <pc:docMk/>
            <pc:sldMk cId="2785096228" sldId="273"/>
            <ac:spMk id="7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46:01.666" v="4558" actId="26606"/>
          <ac:spMkLst>
            <pc:docMk/>
            <pc:sldMk cId="2785096228" sldId="273"/>
            <ac:spMk id="74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76" creationId="{EFAEC92A-2230-45B0-A12F-07F9F9EA45AD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77" creationId="{2D6FBB9D-1CAA-4D05-AB33-BABDFE17B843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78" creationId="{55D4142C-5077-457F-A6AD-3FECFDB39685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79" creationId="{04727B71-B4B6-4823-80A1-68C40B475118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80" creationId="{7A5F0580-5EE9-419F-96EE-B6529EF6E7D0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81" creationId="{79A6DB05-9FB5-4B07-8675-74C23D4FD89D}"/>
          </ac:spMkLst>
        </pc:spChg>
        <pc:spChg chg="add">
          <ac:chgData name="ferdows jessi" userId="95e0ad4a9e32f9e9" providerId="LiveId" clId="{E0F8767D-0457-4167-B3E2-D5FD95B02D76}" dt="2021-02-26T04:46:01.677" v="4559" actId="26606"/>
          <ac:spMkLst>
            <pc:docMk/>
            <pc:sldMk cId="2785096228" sldId="273"/>
            <ac:spMk id="82" creationId="{21A75659-5A6F-4F77-9679-678A00B9D8DC}"/>
          </ac:spMkLst>
        </pc:spChg>
        <pc:picChg chg="add del">
          <ac:chgData name="ferdows jessi" userId="95e0ad4a9e32f9e9" providerId="LiveId" clId="{E0F8767D-0457-4167-B3E2-D5FD95B02D76}" dt="2021-02-26T01:58:52.083" v="1852" actId="26606"/>
          <ac:picMkLst>
            <pc:docMk/>
            <pc:sldMk cId="2785096228" sldId="273"/>
            <ac:picMk id="5" creationId="{FA3EB1EF-B55E-44C7-B03A-5E7A89B697F9}"/>
          </ac:picMkLst>
        </pc:picChg>
        <pc:picChg chg="add del">
          <ac:chgData name="ferdows jessi" userId="95e0ad4a9e32f9e9" providerId="LiveId" clId="{E0F8767D-0457-4167-B3E2-D5FD95B02D76}" dt="2021-02-26T01:58:56.498" v="1854" actId="26606"/>
          <ac:picMkLst>
            <pc:docMk/>
            <pc:sldMk cId="2785096228" sldId="273"/>
            <ac:picMk id="14" creationId="{3BE571AB-FD85-4D91-BF99-8450C3666844}"/>
          </ac:picMkLst>
        </pc:picChg>
        <pc:picChg chg="add del">
          <ac:chgData name="ferdows jessi" userId="95e0ad4a9e32f9e9" providerId="LiveId" clId="{E0F8767D-0457-4167-B3E2-D5FD95B02D76}" dt="2021-02-26T01:58:57.543" v="1856" actId="26606"/>
          <ac:picMkLst>
            <pc:docMk/>
            <pc:sldMk cId="2785096228" sldId="273"/>
            <ac:picMk id="17" creationId="{FA3EB1EF-B55E-44C7-B03A-5E7A89B697F9}"/>
          </ac:picMkLst>
        </pc:picChg>
        <pc:picChg chg="add del">
          <ac:chgData name="ferdows jessi" userId="95e0ad4a9e32f9e9" providerId="LiveId" clId="{E0F8767D-0457-4167-B3E2-D5FD95B02D76}" dt="2021-02-26T01:59:02.570" v="1858" actId="26606"/>
          <ac:picMkLst>
            <pc:docMk/>
            <pc:sldMk cId="2785096228" sldId="273"/>
            <ac:picMk id="22" creationId="{F4E85246-EE07-4400-8C93-AFE466AA0415}"/>
          </ac:picMkLst>
        </pc:picChg>
        <pc:picChg chg="add del">
          <ac:chgData name="ferdows jessi" userId="95e0ad4a9e32f9e9" providerId="LiveId" clId="{E0F8767D-0457-4167-B3E2-D5FD95B02D76}" dt="2021-02-26T01:59:13.763" v="1860" actId="26606"/>
          <ac:picMkLst>
            <pc:docMk/>
            <pc:sldMk cId="2785096228" sldId="273"/>
            <ac:picMk id="28" creationId="{3BE571AB-FD85-4D91-BF99-8450C3666844}"/>
          </ac:picMkLst>
        </pc:picChg>
        <pc:picChg chg="add mod">
          <ac:chgData name="ferdows jessi" userId="95e0ad4a9e32f9e9" providerId="LiveId" clId="{E0F8767D-0457-4167-B3E2-D5FD95B02D76}" dt="2021-02-26T05:18:21.868" v="5036" actId="1076"/>
          <ac:picMkLst>
            <pc:docMk/>
            <pc:sldMk cId="2785096228" sldId="273"/>
            <ac:picMk id="32" creationId="{F4E85246-EE07-4400-8C93-AFE466AA0415}"/>
          </ac:picMkLst>
        </pc:picChg>
      </pc:sldChg>
      <pc:sldChg chg="addSp delSp modSp new mod setBg">
        <pc:chgData name="ferdows jessi" userId="95e0ad4a9e32f9e9" providerId="LiveId" clId="{E0F8767D-0457-4167-B3E2-D5FD95B02D76}" dt="2021-02-26T02:11:19.809" v="2205" actId="26606"/>
        <pc:sldMkLst>
          <pc:docMk/>
          <pc:sldMk cId="2120583157" sldId="274"/>
        </pc:sldMkLst>
        <pc:spChg chg="mod">
          <ac:chgData name="ferdows jessi" userId="95e0ad4a9e32f9e9" providerId="LiveId" clId="{E0F8767D-0457-4167-B3E2-D5FD95B02D76}" dt="2021-02-26T02:05:10.971" v="2081" actId="20577"/>
          <ac:spMkLst>
            <pc:docMk/>
            <pc:sldMk cId="2120583157" sldId="274"/>
            <ac:spMk id="2" creationId="{2B16A2ED-999F-448E-9CBE-178B64E07924}"/>
          </ac:spMkLst>
        </pc:spChg>
        <pc:spChg chg="mo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3" creationId="{589767B7-07BA-4FBE-8C1F-53C917D04F9A}"/>
          </ac:spMkLst>
        </pc:spChg>
        <pc:spChg chg="add del">
          <ac:chgData name="ferdows jessi" userId="95e0ad4a9e32f9e9" providerId="LiveId" clId="{E0F8767D-0457-4167-B3E2-D5FD95B02D76}" dt="2021-02-26T02:05:03.813" v="2073" actId="26606"/>
          <ac:spMkLst>
            <pc:docMk/>
            <pc:sldMk cId="2120583157" sldId="274"/>
            <ac:spMk id="9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08:58.757" v="2149" actId="26606"/>
          <ac:spMkLst>
            <pc:docMk/>
            <pc:sldMk cId="2120583157" sldId="274"/>
            <ac:spMk id="10" creationId="{5DCB5928-DC7D-4612-9922-441966E15627}"/>
          </ac:spMkLst>
        </pc:spChg>
        <pc:spChg chg="add del">
          <ac:chgData name="ferdows jessi" userId="95e0ad4a9e32f9e9" providerId="LiveId" clId="{E0F8767D-0457-4167-B3E2-D5FD95B02D76}" dt="2021-02-26T02:05:03.813" v="2073" actId="26606"/>
          <ac:spMkLst>
            <pc:docMk/>
            <pc:sldMk cId="2120583157" sldId="274"/>
            <ac:spMk id="11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08:58.757" v="2149" actId="26606"/>
          <ac:spMkLst>
            <pc:docMk/>
            <pc:sldMk cId="2120583157" sldId="274"/>
            <ac:spMk id="12" creationId="{682C1161-1736-45EC-99B7-33F3CAE9D517}"/>
          </ac:spMkLst>
        </pc:spChg>
        <pc:spChg chg="add del">
          <ac:chgData name="ferdows jessi" userId="95e0ad4a9e32f9e9" providerId="LiveId" clId="{E0F8767D-0457-4167-B3E2-D5FD95B02D76}" dt="2021-02-26T02:08:58.757" v="2149" actId="26606"/>
          <ac:spMkLst>
            <pc:docMk/>
            <pc:sldMk cId="2120583157" sldId="274"/>
            <ac:spMk id="14" creationId="{84D4DDB8-B68F-45B0-9F62-C4279996F672}"/>
          </ac:spMkLst>
        </pc:spChg>
        <pc:spChg chg="add del">
          <ac:chgData name="ferdows jessi" userId="95e0ad4a9e32f9e9" providerId="LiveId" clId="{E0F8767D-0457-4167-B3E2-D5FD95B02D76}" dt="2021-02-26T02:08:58.757" v="2149" actId="26606"/>
          <ac:spMkLst>
            <pc:docMk/>
            <pc:sldMk cId="2120583157" sldId="274"/>
            <ac:spMk id="1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08:58.757" v="2149" actId="26606"/>
          <ac:spMkLst>
            <pc:docMk/>
            <pc:sldMk cId="2120583157" sldId="274"/>
            <ac:spMk id="18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08:58.732" v="2148" actId="26606"/>
          <ac:spMkLst>
            <pc:docMk/>
            <pc:sldMk cId="2120583157" sldId="274"/>
            <ac:spMk id="23" creationId="{68AF5748-FED8-45BA-8631-26D1D10F3246}"/>
          </ac:spMkLst>
        </pc:spChg>
        <pc:spChg chg="add del">
          <ac:chgData name="ferdows jessi" userId="95e0ad4a9e32f9e9" providerId="LiveId" clId="{E0F8767D-0457-4167-B3E2-D5FD95B02D76}" dt="2021-02-26T02:08:58.732" v="2148" actId="26606"/>
          <ac:spMkLst>
            <pc:docMk/>
            <pc:sldMk cId="2120583157" sldId="274"/>
            <ac:spMk id="2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08:58.732" v="2148" actId="26606"/>
          <ac:spMkLst>
            <pc:docMk/>
            <pc:sldMk cId="2120583157" sldId="274"/>
            <ac:spMk id="2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2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30" creationId="{5DCB5928-DC7D-4612-9922-441966E15627}"/>
          </ac:spMkLst>
        </pc:spChg>
        <pc:spChg chg="add del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3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32" creationId="{682C1161-1736-45EC-99B7-33F3CAE9D517}"/>
          </ac:spMkLst>
        </pc:spChg>
        <pc:spChg chg="add del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33" creationId="{84D4DDB8-B68F-45B0-9F62-C4279996F672}"/>
          </ac:spMkLst>
        </pc:spChg>
        <pc:spChg chg="add del">
          <ac:chgData name="ferdows jessi" userId="95e0ad4a9e32f9e9" providerId="LiveId" clId="{E0F8767D-0457-4167-B3E2-D5FD95B02D76}" dt="2021-02-26T02:11:09.808" v="2194" actId="26606"/>
          <ac:spMkLst>
            <pc:docMk/>
            <pc:sldMk cId="2120583157" sldId="274"/>
            <ac:spMk id="38" creationId="{5DCB5928-DC7D-4612-9922-441966E15627}"/>
          </ac:spMkLst>
        </pc:spChg>
        <pc:spChg chg="add del">
          <ac:chgData name="ferdows jessi" userId="95e0ad4a9e32f9e9" providerId="LiveId" clId="{E0F8767D-0457-4167-B3E2-D5FD95B02D76}" dt="2021-02-26T02:11:09.808" v="2194" actId="26606"/>
          <ac:spMkLst>
            <pc:docMk/>
            <pc:sldMk cId="2120583157" sldId="274"/>
            <ac:spMk id="40" creationId="{682C1161-1736-45EC-99B7-33F3CAE9D517}"/>
          </ac:spMkLst>
        </pc:spChg>
        <pc:spChg chg="add del">
          <ac:chgData name="ferdows jessi" userId="95e0ad4a9e32f9e9" providerId="LiveId" clId="{E0F8767D-0457-4167-B3E2-D5FD95B02D76}" dt="2021-02-26T02:11:09.808" v="2194" actId="26606"/>
          <ac:spMkLst>
            <pc:docMk/>
            <pc:sldMk cId="2120583157" sldId="274"/>
            <ac:spMk id="42" creationId="{84D4DDB8-B68F-45B0-9F62-C4279996F672}"/>
          </ac:spMkLst>
        </pc:spChg>
        <pc:spChg chg="add del">
          <ac:chgData name="ferdows jessi" userId="95e0ad4a9e32f9e9" providerId="LiveId" clId="{E0F8767D-0457-4167-B3E2-D5FD95B02D76}" dt="2021-02-26T02:11:09.808" v="2194" actId="26606"/>
          <ac:spMkLst>
            <pc:docMk/>
            <pc:sldMk cId="2120583157" sldId="274"/>
            <ac:spMk id="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09.808" v="2194" actId="26606"/>
          <ac:spMkLst>
            <pc:docMk/>
            <pc:sldMk cId="2120583157" sldId="274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2.325" v="2196" actId="26606"/>
          <ac:spMkLst>
            <pc:docMk/>
            <pc:sldMk cId="2120583157" sldId="274"/>
            <ac:spMk id="48" creationId="{68AF5748-FED8-45BA-8631-26D1D10F3246}"/>
          </ac:spMkLst>
        </pc:spChg>
        <pc:spChg chg="add del">
          <ac:chgData name="ferdows jessi" userId="95e0ad4a9e32f9e9" providerId="LiveId" clId="{E0F8767D-0457-4167-B3E2-D5FD95B02D76}" dt="2021-02-26T02:11:12.325" v="2196" actId="26606"/>
          <ac:spMkLst>
            <pc:docMk/>
            <pc:sldMk cId="2120583157" sldId="274"/>
            <ac:spMk id="4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2.325" v="2196" actId="26606"/>
          <ac:spMkLst>
            <pc:docMk/>
            <pc:sldMk cId="2120583157" sldId="274"/>
            <ac:spMk id="50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5.223" v="2198" actId="26606"/>
          <ac:spMkLst>
            <pc:docMk/>
            <pc:sldMk cId="2120583157" sldId="274"/>
            <ac:spMk id="52" creationId="{5DCB5928-DC7D-4612-9922-441966E15627}"/>
          </ac:spMkLst>
        </pc:spChg>
        <pc:spChg chg="add del">
          <ac:chgData name="ferdows jessi" userId="95e0ad4a9e32f9e9" providerId="LiveId" clId="{E0F8767D-0457-4167-B3E2-D5FD95B02D76}" dt="2021-02-26T02:11:15.223" v="2198" actId="26606"/>
          <ac:spMkLst>
            <pc:docMk/>
            <pc:sldMk cId="2120583157" sldId="274"/>
            <ac:spMk id="53" creationId="{682C1161-1736-45EC-99B7-33F3CAE9D517}"/>
          </ac:spMkLst>
        </pc:spChg>
        <pc:spChg chg="add del">
          <ac:chgData name="ferdows jessi" userId="95e0ad4a9e32f9e9" providerId="LiveId" clId="{E0F8767D-0457-4167-B3E2-D5FD95B02D76}" dt="2021-02-26T02:11:15.223" v="2198" actId="26606"/>
          <ac:spMkLst>
            <pc:docMk/>
            <pc:sldMk cId="2120583157" sldId="274"/>
            <ac:spMk id="54" creationId="{84D4DDB8-B68F-45B0-9F62-C4279996F672}"/>
          </ac:spMkLst>
        </pc:spChg>
        <pc:spChg chg="add del">
          <ac:chgData name="ferdows jessi" userId="95e0ad4a9e32f9e9" providerId="LiveId" clId="{E0F8767D-0457-4167-B3E2-D5FD95B02D76}" dt="2021-02-26T02:11:15.223" v="2198" actId="26606"/>
          <ac:spMkLst>
            <pc:docMk/>
            <pc:sldMk cId="2120583157" sldId="274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5.223" v="2198" actId="26606"/>
          <ac:spMkLst>
            <pc:docMk/>
            <pc:sldMk cId="2120583157" sldId="274"/>
            <ac:spMk id="5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6.333" v="2200" actId="26606"/>
          <ac:spMkLst>
            <pc:docMk/>
            <pc:sldMk cId="2120583157" sldId="274"/>
            <ac:spMk id="58" creationId="{68AF5748-FED8-45BA-8631-26D1D10F3246}"/>
          </ac:spMkLst>
        </pc:spChg>
        <pc:spChg chg="add del">
          <ac:chgData name="ferdows jessi" userId="95e0ad4a9e32f9e9" providerId="LiveId" clId="{E0F8767D-0457-4167-B3E2-D5FD95B02D76}" dt="2021-02-26T02:11:16.333" v="2200" actId="26606"/>
          <ac:spMkLst>
            <pc:docMk/>
            <pc:sldMk cId="2120583157" sldId="274"/>
            <ac:spMk id="5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6.333" v="2200" actId="26606"/>
          <ac:spMkLst>
            <pc:docMk/>
            <pc:sldMk cId="2120583157" sldId="274"/>
            <ac:spMk id="60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8.230" v="2202" actId="26606"/>
          <ac:spMkLst>
            <pc:docMk/>
            <pc:sldMk cId="2120583157" sldId="274"/>
            <ac:spMk id="62" creationId="{5DCB5928-DC7D-4612-9922-441966E15627}"/>
          </ac:spMkLst>
        </pc:spChg>
        <pc:spChg chg="add del">
          <ac:chgData name="ferdows jessi" userId="95e0ad4a9e32f9e9" providerId="LiveId" clId="{E0F8767D-0457-4167-B3E2-D5FD95B02D76}" dt="2021-02-26T02:11:18.230" v="2202" actId="26606"/>
          <ac:spMkLst>
            <pc:docMk/>
            <pc:sldMk cId="2120583157" sldId="274"/>
            <ac:spMk id="63" creationId="{682C1161-1736-45EC-99B7-33F3CAE9D517}"/>
          </ac:spMkLst>
        </pc:spChg>
        <pc:spChg chg="add del">
          <ac:chgData name="ferdows jessi" userId="95e0ad4a9e32f9e9" providerId="LiveId" clId="{E0F8767D-0457-4167-B3E2-D5FD95B02D76}" dt="2021-02-26T02:11:18.230" v="2202" actId="26606"/>
          <ac:spMkLst>
            <pc:docMk/>
            <pc:sldMk cId="2120583157" sldId="274"/>
            <ac:spMk id="64" creationId="{84D4DDB8-B68F-45B0-9F62-C4279996F672}"/>
          </ac:spMkLst>
        </pc:spChg>
        <pc:spChg chg="add del">
          <ac:chgData name="ferdows jessi" userId="95e0ad4a9e32f9e9" providerId="LiveId" clId="{E0F8767D-0457-4167-B3E2-D5FD95B02D76}" dt="2021-02-26T02:11:18.230" v="2202" actId="26606"/>
          <ac:spMkLst>
            <pc:docMk/>
            <pc:sldMk cId="2120583157" sldId="274"/>
            <ac:spMk id="6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8.230" v="2202" actId="26606"/>
          <ac:spMkLst>
            <pc:docMk/>
            <pc:sldMk cId="2120583157" sldId="274"/>
            <ac:spMk id="6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1:19.779" v="2204" actId="26606"/>
          <ac:spMkLst>
            <pc:docMk/>
            <pc:sldMk cId="2120583157" sldId="274"/>
            <ac:spMk id="68" creationId="{68AF5748-FED8-45BA-8631-26D1D10F3246}"/>
          </ac:spMkLst>
        </pc:spChg>
        <pc:spChg chg="add del">
          <ac:chgData name="ferdows jessi" userId="95e0ad4a9e32f9e9" providerId="LiveId" clId="{E0F8767D-0457-4167-B3E2-D5FD95B02D76}" dt="2021-02-26T02:11:19.779" v="2204" actId="26606"/>
          <ac:spMkLst>
            <pc:docMk/>
            <pc:sldMk cId="2120583157" sldId="274"/>
            <ac:spMk id="6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1:19.779" v="2204" actId="26606"/>
          <ac:spMkLst>
            <pc:docMk/>
            <pc:sldMk cId="2120583157" sldId="274"/>
            <ac:spMk id="70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72" creationId="{5DCB5928-DC7D-4612-9922-441966E15627}"/>
          </ac:spMkLst>
        </pc:spChg>
        <pc:spChg chg="ad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73" creationId="{682C1161-1736-45EC-99B7-33F3CAE9D517}"/>
          </ac:spMkLst>
        </pc:spChg>
        <pc:spChg chg="ad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74" creationId="{84D4DDB8-B68F-45B0-9F62-C4279996F672}"/>
          </ac:spMkLst>
        </pc:spChg>
        <pc:spChg chg="ad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75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2:11:19.809" v="2205" actId="26606"/>
          <ac:spMkLst>
            <pc:docMk/>
            <pc:sldMk cId="2120583157" sldId="274"/>
            <ac:spMk id="76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2:05:03.813" v="2073" actId="26606"/>
          <ac:picMkLst>
            <pc:docMk/>
            <pc:sldMk cId="2120583157" sldId="274"/>
            <ac:picMk id="5" creationId="{E40DA407-9EF4-4991-9AA0-7C345A72AAA9}"/>
          </ac:picMkLst>
        </pc:picChg>
        <pc:picChg chg="add mod">
          <ac:chgData name="ferdows jessi" userId="95e0ad4a9e32f9e9" providerId="LiveId" clId="{E0F8767D-0457-4167-B3E2-D5FD95B02D76}" dt="2021-02-26T02:11:19.779" v="2204" actId="26606"/>
          <ac:picMkLst>
            <pc:docMk/>
            <pc:sldMk cId="2120583157" sldId="274"/>
            <ac:picMk id="7" creationId="{D571F49B-5F36-4730-8989-F758F1F666F8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9:22.685" v="5041" actId="14100"/>
        <pc:sldMkLst>
          <pc:docMk/>
          <pc:sldMk cId="3128047946" sldId="275"/>
        </pc:sldMkLst>
        <pc:spChg chg="mod">
          <ac:chgData name="ferdows jessi" userId="95e0ad4a9e32f9e9" providerId="LiveId" clId="{E0F8767D-0457-4167-B3E2-D5FD95B02D76}" dt="2021-02-26T05:19:22.685" v="5041" actId="14100"/>
          <ac:spMkLst>
            <pc:docMk/>
            <pc:sldMk cId="3128047946" sldId="275"/>
            <ac:spMk id="2" creationId="{ACBFFF26-092E-47FC-A628-35A0937E48CE}"/>
          </ac:spMkLst>
        </pc:spChg>
        <pc:spChg chg="add del">
          <ac:chgData name="ferdows jessi" userId="95e0ad4a9e32f9e9" providerId="LiveId" clId="{E0F8767D-0457-4167-B3E2-D5FD95B02D76}" dt="2021-02-26T02:13:01.831" v="2212" actId="26606"/>
          <ac:spMkLst>
            <pc:docMk/>
            <pc:sldMk cId="3128047946" sldId="275"/>
            <ac:spMk id="3" creationId="{E2ECF7E9-F8BD-49BF-9F13-308E2F50F880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1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15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3:01.767" v="2211" actId="26606"/>
          <ac:spMkLst>
            <pc:docMk/>
            <pc:sldMk cId="3128047946" sldId="275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3:44.397" v="2224" actId="26606"/>
          <ac:spMkLst>
            <pc:docMk/>
            <pc:sldMk cId="3128047946" sldId="275"/>
            <ac:spMk id="2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32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34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36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38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4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5:29.844" v="2274" actId="26606"/>
          <ac:spMkLst>
            <pc:docMk/>
            <pc:sldMk cId="3128047946" sldId="275"/>
            <ac:spMk id="42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47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4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5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5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5:29.808" v="2273" actId="26606"/>
          <ac:spMkLst>
            <pc:docMk/>
            <pc:sldMk cId="3128047946" sldId="275"/>
            <ac:spMk id="5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5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60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61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62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6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6:21.781" v="2283" actId="26606"/>
          <ac:spMkLst>
            <pc:docMk/>
            <pc:sldMk cId="3128047946" sldId="275"/>
            <ac:spMk id="6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6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7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7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7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7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7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8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8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88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90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18:36.599" v="2319" actId="26606"/>
          <ac:spMkLst>
            <pc:docMk/>
            <pc:sldMk cId="3128047946" sldId="275"/>
            <ac:spMk id="92" creationId="{79F40191-0F44-4FD1-82CC-ACB507C14BE6}"/>
          </ac:spMkLst>
        </pc:spChg>
        <pc:picChg chg="add del">
          <ac:chgData name="ferdows jessi" userId="95e0ad4a9e32f9e9" providerId="LiveId" clId="{E0F8767D-0457-4167-B3E2-D5FD95B02D76}" dt="2021-02-26T02:13:01.767" v="2211" actId="26606"/>
          <ac:picMkLst>
            <pc:docMk/>
            <pc:sldMk cId="3128047946" sldId="275"/>
            <ac:picMk id="5" creationId="{39EA7D18-C320-43C7-A5A0-9536776B9E65}"/>
          </ac:picMkLst>
        </pc:picChg>
        <pc:picChg chg="add mod">
          <ac:chgData name="ferdows jessi" userId="95e0ad4a9e32f9e9" providerId="LiveId" clId="{E0F8767D-0457-4167-B3E2-D5FD95B02D76}" dt="2021-02-26T02:18:44.115" v="2320" actId="1076"/>
          <ac:picMkLst>
            <pc:docMk/>
            <pc:sldMk cId="3128047946" sldId="275"/>
            <ac:picMk id="24" creationId="{785B80E8-21EB-4F75-B91A-715F5E9310F7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3:11:54.255" v="3479" actId="14100"/>
        <pc:sldMkLst>
          <pc:docMk/>
          <pc:sldMk cId="817103227" sldId="276"/>
        </pc:sldMkLst>
        <pc:spChg chg="mod">
          <ac:chgData name="ferdows jessi" userId="95e0ad4a9e32f9e9" providerId="LiveId" clId="{E0F8767D-0457-4167-B3E2-D5FD95B02D76}" dt="2021-02-26T03:11:54.255" v="3479" actId="14100"/>
          <ac:spMkLst>
            <pc:docMk/>
            <pc:sldMk cId="817103227" sldId="276"/>
            <ac:spMk id="2" creationId="{54F3C0BA-1D00-4B44-B580-2F35692D2446}"/>
          </ac:spMkLst>
        </pc:spChg>
        <pc:spChg chg="add del">
          <ac:chgData name="ferdows jessi" userId="95e0ad4a9e32f9e9" providerId="LiveId" clId="{E0F8767D-0457-4167-B3E2-D5FD95B02D76}" dt="2021-02-26T02:20:05.317" v="2363" actId="26606"/>
          <ac:spMkLst>
            <pc:docMk/>
            <pc:sldMk cId="817103227" sldId="276"/>
            <ac:spMk id="3" creationId="{E5B6EC18-22BB-46FF-9EF5-61AAB1FFE7F9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1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1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9:59.887" v="2360" actId="26606"/>
          <ac:spMkLst>
            <pc:docMk/>
            <pc:sldMk cId="817103227" sldId="276"/>
            <ac:spMk id="1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0:05.190" v="2362" actId="26606"/>
          <ac:spMkLst>
            <pc:docMk/>
            <pc:sldMk cId="817103227" sldId="276"/>
            <ac:spMk id="18" creationId="{801B3EC0-C865-4E52-A0F6-CB02B29A45FF}"/>
          </ac:spMkLst>
        </pc:spChg>
        <pc:spChg chg="add del">
          <ac:chgData name="ferdows jessi" userId="95e0ad4a9e32f9e9" providerId="LiveId" clId="{E0F8767D-0457-4167-B3E2-D5FD95B02D76}" dt="2021-02-26T02:19:22.455" v="2343" actId="26606"/>
          <ac:spMkLst>
            <pc:docMk/>
            <pc:sldMk cId="817103227" sldId="276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0:05.190" v="2362" actId="26606"/>
          <ac:spMkLst>
            <pc:docMk/>
            <pc:sldMk cId="817103227" sldId="276"/>
            <ac:spMk id="20" creationId="{066346BE-FDB4-4772-A696-0719490ABD64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6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9:26.335" v="2345" actId="26606"/>
          <ac:spMkLst>
            <pc:docMk/>
            <pc:sldMk cId="817103227" sldId="276"/>
            <ac:spMk id="2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0:05.190" v="2362" actId="26606"/>
          <ac:spMkLst>
            <pc:docMk/>
            <pc:sldMk cId="817103227" sldId="276"/>
            <ac:spMk id="28" creationId="{FB92FFCE-0C90-454E-AA25-D4EE9A6C39C5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2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30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3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3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3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19:34.602" v="2347" actId="26606"/>
          <ac:spMkLst>
            <pc:docMk/>
            <pc:sldMk cId="817103227" sldId="276"/>
            <ac:spMk id="3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0:05.190" v="2362" actId="26606"/>
          <ac:spMkLst>
            <pc:docMk/>
            <pc:sldMk cId="817103227" sldId="276"/>
            <ac:spMk id="36" creationId="{E5B6EC18-22BB-46FF-9EF5-61AAB1FFE7F9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38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3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4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4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4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0:33.792" v="2372" actId="26606"/>
          <ac:spMkLst>
            <pc:docMk/>
            <pc:sldMk cId="817103227" sldId="276"/>
            <ac:spMk id="4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4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5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5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5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5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0:33.765" v="2371" actId="26606"/>
          <ac:spMkLst>
            <pc:docMk/>
            <pc:sldMk cId="817103227" sldId="276"/>
            <ac:spMk id="5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3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4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0:50.305" v="2382" actId="26606"/>
          <ac:spMkLst>
            <pc:docMk/>
            <pc:sldMk cId="817103227" sldId="276"/>
            <ac:spMk id="6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7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73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75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77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7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4:47.921" v="2526" actId="26606"/>
          <ac:spMkLst>
            <pc:docMk/>
            <pc:sldMk cId="817103227" sldId="276"/>
            <ac:spMk id="8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8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88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9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9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9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5:06.202" v="2530" actId="26606"/>
          <ac:spMkLst>
            <pc:docMk/>
            <pc:sldMk cId="817103227" sldId="276"/>
            <ac:spMk id="9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0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03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05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07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0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11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16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18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20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22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24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2:26:02.893" v="2537" actId="26606"/>
          <ac:spMkLst>
            <pc:docMk/>
            <pc:sldMk cId="817103227" sldId="276"/>
            <ac:spMk id="126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2:19:22.455" v="2343" actId="26606"/>
          <ac:picMkLst>
            <pc:docMk/>
            <pc:sldMk cId="817103227" sldId="276"/>
            <ac:picMk id="5" creationId="{6E8EAE59-4DBF-41A8-A518-6530F5EA69C6}"/>
          </ac:picMkLst>
        </pc:picChg>
        <pc:picChg chg="add del">
          <ac:chgData name="ferdows jessi" userId="95e0ad4a9e32f9e9" providerId="LiveId" clId="{E0F8767D-0457-4167-B3E2-D5FD95B02D76}" dt="2021-02-26T02:19:59.887" v="2360" actId="26606"/>
          <ac:picMkLst>
            <pc:docMk/>
            <pc:sldMk cId="817103227" sldId="276"/>
            <ac:picMk id="10" creationId="{5EE431FB-EA03-4634-AEF4-5481F3093DB6}"/>
          </ac:picMkLst>
        </pc:picChg>
        <pc:picChg chg="add del">
          <ac:chgData name="ferdows jessi" userId="95e0ad4a9e32f9e9" providerId="LiveId" clId="{E0F8767D-0457-4167-B3E2-D5FD95B02D76}" dt="2021-02-26T02:19:26.335" v="2345" actId="26606"/>
          <ac:picMkLst>
            <pc:docMk/>
            <pc:sldMk cId="817103227" sldId="276"/>
            <ac:picMk id="24" creationId="{866ECAC2-0B96-4CD2-BA01-55D4FAE6572B}"/>
          </ac:picMkLst>
        </pc:picChg>
        <pc:picChg chg="add del">
          <ac:chgData name="ferdows jessi" userId="95e0ad4a9e32f9e9" providerId="LiveId" clId="{E0F8767D-0457-4167-B3E2-D5FD95B02D76}" dt="2021-02-26T02:19:34.602" v="2347" actId="26606"/>
          <ac:picMkLst>
            <pc:docMk/>
            <pc:sldMk cId="817103227" sldId="276"/>
            <ac:picMk id="32" creationId="{6E8EAE59-4DBF-41A8-A518-6530F5EA69C6}"/>
          </ac:picMkLst>
        </pc:picChg>
        <pc:picChg chg="add mod">
          <ac:chgData name="ferdows jessi" userId="95e0ad4a9e32f9e9" providerId="LiveId" clId="{E0F8767D-0457-4167-B3E2-D5FD95B02D76}" dt="2021-02-26T02:39:01.427" v="2770" actId="1076"/>
          <ac:picMkLst>
            <pc:docMk/>
            <pc:sldMk cId="817103227" sldId="276"/>
            <ac:picMk id="41" creationId="{5EE431FB-EA03-4634-AEF4-5481F3093DB6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04:09.754" v="4915" actId="20577"/>
        <pc:sldMkLst>
          <pc:docMk/>
          <pc:sldMk cId="78877140" sldId="277"/>
        </pc:sldMkLst>
        <pc:spChg chg="mod">
          <ac:chgData name="ferdows jessi" userId="95e0ad4a9e32f9e9" providerId="LiveId" clId="{E0F8767D-0457-4167-B3E2-D5FD95B02D76}" dt="2021-02-26T02:48:54.573" v="2905" actId="14100"/>
          <ac:spMkLst>
            <pc:docMk/>
            <pc:sldMk cId="78877140" sldId="277"/>
            <ac:spMk id="2" creationId="{38483411-CE9B-482E-84B0-7E091CE39DE4}"/>
          </ac:spMkLst>
        </pc:spChg>
        <pc:spChg chg="mod">
          <ac:chgData name="ferdows jessi" userId="95e0ad4a9e32f9e9" providerId="LiveId" clId="{E0F8767D-0457-4167-B3E2-D5FD95B02D76}" dt="2021-02-26T05:04:09.754" v="4915" actId="20577"/>
          <ac:spMkLst>
            <pc:docMk/>
            <pc:sldMk cId="78877140" sldId="277"/>
            <ac:spMk id="3" creationId="{4B297EC2-752D-4CE0-9C71-B1E7F35E9DBC}"/>
          </ac:spMkLst>
        </pc:spChg>
        <pc:spChg chg="add del">
          <ac:chgData name="ferdows jessi" userId="95e0ad4a9e32f9e9" providerId="LiveId" clId="{E0F8767D-0457-4167-B3E2-D5FD95B02D76}" dt="2021-02-26T02:29:04.416" v="2596" actId="26606"/>
          <ac:spMkLst>
            <pc:docMk/>
            <pc:sldMk cId="78877140" sldId="277"/>
            <ac:spMk id="8" creationId="{1ACA2EA0-FFD3-42EC-9406-B595015ED96E}"/>
          </ac:spMkLst>
        </pc:spChg>
        <pc:spChg chg="add del">
          <ac:chgData name="ferdows jessi" userId="95e0ad4a9e32f9e9" providerId="LiveId" clId="{E0F8767D-0457-4167-B3E2-D5FD95B02D76}" dt="2021-02-26T02:29:04.416" v="2596" actId="26606"/>
          <ac:spMkLst>
            <pc:docMk/>
            <pc:sldMk cId="78877140" sldId="277"/>
            <ac:spMk id="10" creationId="{D5288BCE-665C-472A-8C43-664BCFA31E43}"/>
          </ac:spMkLst>
        </pc:spChg>
        <pc:spChg chg="add del">
          <ac:chgData name="ferdows jessi" userId="95e0ad4a9e32f9e9" providerId="LiveId" clId="{E0F8767D-0457-4167-B3E2-D5FD95B02D76}" dt="2021-02-26T02:29:04.416" v="2596" actId="26606"/>
          <ac:spMkLst>
            <pc:docMk/>
            <pc:sldMk cId="78877140" sldId="277"/>
            <ac:spMk id="12" creationId="{46C57131-53A7-4C1A-BEA8-25F06A06AD29}"/>
          </ac:spMkLst>
        </pc:spChg>
        <pc:spChg chg="add del">
          <ac:chgData name="ferdows jessi" userId="95e0ad4a9e32f9e9" providerId="LiveId" clId="{E0F8767D-0457-4167-B3E2-D5FD95B02D76}" dt="2021-02-26T02:29:01.229" v="2593" actId="26606"/>
          <ac:spMkLst>
            <pc:docMk/>
            <pc:sldMk cId="78877140" sldId="277"/>
            <ac:spMk id="15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29:01.229" v="2593" actId="26606"/>
          <ac:spMkLst>
            <pc:docMk/>
            <pc:sldMk cId="78877140" sldId="277"/>
            <ac:spMk id="17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28:23.977" v="2573" actId="26606"/>
          <ac:spMkLst>
            <pc:docMk/>
            <pc:sldMk cId="78877140" sldId="277"/>
            <ac:spMk id="1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29:01.229" v="2593" actId="26606"/>
          <ac:spMkLst>
            <pc:docMk/>
            <pc:sldMk cId="78877140" sldId="277"/>
            <ac:spMk id="19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8:23.977" v="2573" actId="26606"/>
          <ac:spMkLst>
            <pc:docMk/>
            <pc:sldMk cId="78877140" sldId="277"/>
            <ac:spMk id="20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29:01.229" v="2593" actId="26606"/>
          <ac:spMkLst>
            <pc:docMk/>
            <pc:sldMk cId="78877140" sldId="277"/>
            <ac:spMk id="21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8:23.977" v="2573" actId="26606"/>
          <ac:spMkLst>
            <pc:docMk/>
            <pc:sldMk cId="78877140" sldId="277"/>
            <ac:spMk id="2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29:04.387" v="2595" actId="26606"/>
          <ac:spMkLst>
            <pc:docMk/>
            <pc:sldMk cId="78877140" sldId="277"/>
            <ac:spMk id="2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28:23.977" v="2573" actId="26606"/>
          <ac:spMkLst>
            <pc:docMk/>
            <pc:sldMk cId="78877140" sldId="277"/>
            <ac:spMk id="2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28:31.956" v="2575" actId="26606"/>
          <ac:spMkLst>
            <pc:docMk/>
            <pc:sldMk cId="78877140" sldId="277"/>
            <ac:spMk id="26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28:31.956" v="2575" actId="26606"/>
          <ac:spMkLst>
            <pc:docMk/>
            <pc:sldMk cId="78877140" sldId="277"/>
            <ac:spMk id="28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28:31.956" v="2575" actId="26606"/>
          <ac:spMkLst>
            <pc:docMk/>
            <pc:sldMk cId="78877140" sldId="277"/>
            <ac:spMk id="29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2:29:04.387" v="2595" actId="26606"/>
          <ac:spMkLst>
            <pc:docMk/>
            <pc:sldMk cId="78877140" sldId="277"/>
            <ac:spMk id="30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29:04.387" v="2595" actId="26606"/>
          <ac:spMkLst>
            <pc:docMk/>
            <pc:sldMk cId="78877140" sldId="277"/>
            <ac:spMk id="31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2:29:26.081" v="2598" actId="26606"/>
          <ac:spMkLst>
            <pc:docMk/>
            <pc:sldMk cId="78877140" sldId="277"/>
            <ac:spMk id="3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29:26.081" v="2598" actId="26606"/>
          <ac:spMkLst>
            <pc:docMk/>
            <pc:sldMk cId="78877140" sldId="277"/>
            <ac:spMk id="35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45:50.725" v="2873" actId="26606"/>
          <ac:spMkLst>
            <pc:docMk/>
            <pc:sldMk cId="78877140" sldId="277"/>
            <ac:spMk id="4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5:50.725" v="2873" actId="26606"/>
          <ac:spMkLst>
            <pc:docMk/>
            <pc:sldMk cId="78877140" sldId="277"/>
            <ac:spMk id="4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5:50.725" v="2873" actId="26606"/>
          <ac:spMkLst>
            <pc:docMk/>
            <pc:sldMk cId="78877140" sldId="277"/>
            <ac:spMk id="4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5:50.725" v="2873" actId="26606"/>
          <ac:spMkLst>
            <pc:docMk/>
            <pc:sldMk cId="78877140" sldId="277"/>
            <ac:spMk id="4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45:50.684" v="2872" actId="26606"/>
          <ac:spMkLst>
            <pc:docMk/>
            <pc:sldMk cId="78877140" sldId="277"/>
            <ac:spMk id="4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5:50.684" v="2872" actId="26606"/>
          <ac:spMkLst>
            <pc:docMk/>
            <pc:sldMk cId="78877140" sldId="277"/>
            <ac:spMk id="49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5:50.684" v="2872" actId="26606"/>
          <ac:spMkLst>
            <pc:docMk/>
            <pc:sldMk cId="78877140" sldId="277"/>
            <ac:spMk id="5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39:51.928" v="2783" actId="26606"/>
          <ac:spMkLst>
            <pc:docMk/>
            <pc:sldMk cId="78877140" sldId="277"/>
            <ac:spMk id="5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5:50.684" v="2872" actId="26606"/>
          <ac:spMkLst>
            <pc:docMk/>
            <pc:sldMk cId="78877140" sldId="277"/>
            <ac:spMk id="52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39:51.928" v="2783" actId="26606"/>
          <ac:spMkLst>
            <pc:docMk/>
            <pc:sldMk cId="78877140" sldId="277"/>
            <ac:spMk id="5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54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2:39:51.928" v="2783" actId="26606"/>
          <ac:spMkLst>
            <pc:docMk/>
            <pc:sldMk cId="78877140" sldId="277"/>
            <ac:spMk id="5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56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2:39:51.928" v="2783" actId="26606"/>
          <ac:spMkLst>
            <pc:docMk/>
            <pc:sldMk cId="78877140" sldId="277"/>
            <ac:spMk id="57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58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59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60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61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2:46:17.472" v="2883" actId="26606"/>
          <ac:spMkLst>
            <pc:docMk/>
            <pc:sldMk cId="78877140" sldId="277"/>
            <ac:spMk id="63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68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70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72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74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76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78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2:46:11.663" v="2876" actId="26606"/>
          <ac:spMkLst>
            <pc:docMk/>
            <pc:sldMk cId="78877140" sldId="277"/>
            <ac:spMk id="80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2:46:13.859" v="2878" actId="26606"/>
          <ac:spMkLst>
            <pc:docMk/>
            <pc:sldMk cId="78877140" sldId="277"/>
            <ac:spMk id="82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6:13.859" v="2878" actId="26606"/>
          <ac:spMkLst>
            <pc:docMk/>
            <pc:sldMk cId="78877140" sldId="277"/>
            <ac:spMk id="8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6:13.859" v="2878" actId="26606"/>
          <ac:spMkLst>
            <pc:docMk/>
            <pc:sldMk cId="78877140" sldId="277"/>
            <ac:spMk id="8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6:13.859" v="2878" actId="26606"/>
          <ac:spMkLst>
            <pc:docMk/>
            <pc:sldMk cId="78877140" sldId="277"/>
            <ac:spMk id="8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87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88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89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90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91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92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2:46:15.967" v="2880" actId="26606"/>
          <ac:spMkLst>
            <pc:docMk/>
            <pc:sldMk cId="78877140" sldId="277"/>
            <ac:spMk id="93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2:46:17.443" v="2882" actId="26606"/>
          <ac:spMkLst>
            <pc:docMk/>
            <pc:sldMk cId="78877140" sldId="277"/>
            <ac:spMk id="95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6:17.443" v="2882" actId="26606"/>
          <ac:spMkLst>
            <pc:docMk/>
            <pc:sldMk cId="78877140" sldId="277"/>
            <ac:spMk id="96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6:17.443" v="2882" actId="26606"/>
          <ac:spMkLst>
            <pc:docMk/>
            <pc:sldMk cId="78877140" sldId="277"/>
            <ac:spMk id="9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6:17.443" v="2882" actId="26606"/>
          <ac:spMkLst>
            <pc:docMk/>
            <pc:sldMk cId="78877140" sldId="277"/>
            <ac:spMk id="98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0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1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2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3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4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5" creationId="{55D4142C-5077-457F-A6AD-3FECFDB39685}"/>
          </ac:spMkLst>
        </pc:spChg>
        <pc:spChg chg="add del">
          <ac:chgData name="ferdows jessi" userId="95e0ad4a9e32f9e9" providerId="LiveId" clId="{E0F8767D-0457-4167-B3E2-D5FD95B02D76}" dt="2021-02-26T02:47:57.829" v="2896" actId="26606"/>
          <ac:spMkLst>
            <pc:docMk/>
            <pc:sldMk cId="78877140" sldId="277"/>
            <ac:spMk id="106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11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13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15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17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22" creationId="{2D6FBB9D-1CAA-4D05-AB33-BABDFE17B843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24" creationId="{04727B71-B4B6-4823-80A1-68C40B475118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26" creationId="{79A6DB05-9FB5-4B07-8675-74C23D4FD89D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28" creationId="{21A75659-5A6F-4F77-9679-678A00B9D8DC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30" creationId="{EFAEC92A-2230-45B0-A12F-07F9F9EA45AD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32" creationId="{55D4142C-5077-457F-A6AD-3FECFDB39685}"/>
          </ac:spMkLst>
        </pc:spChg>
        <pc:spChg chg="add">
          <ac:chgData name="ferdows jessi" userId="95e0ad4a9e32f9e9" providerId="LiveId" clId="{E0F8767D-0457-4167-B3E2-D5FD95B02D76}" dt="2021-02-26T02:48:36.477" v="2903" actId="26606"/>
          <ac:spMkLst>
            <pc:docMk/>
            <pc:sldMk cId="78877140" sldId="277"/>
            <ac:spMk id="134" creationId="{7A5F0580-5EE9-419F-96EE-B6529EF6E7D0}"/>
          </ac:spMkLst>
        </pc:spChg>
        <pc:picChg chg="add del">
          <ac:chgData name="ferdows jessi" userId="95e0ad4a9e32f9e9" providerId="LiveId" clId="{E0F8767D-0457-4167-B3E2-D5FD95B02D76}" dt="2021-02-26T02:28:23.977" v="2573" actId="26606"/>
          <ac:picMkLst>
            <pc:docMk/>
            <pc:sldMk cId="78877140" sldId="277"/>
            <ac:picMk id="14" creationId="{C7D63E9A-DAF2-4ECD-8945-5353FAFF2CC4}"/>
          </ac:picMkLst>
        </pc:picChg>
        <pc:picChg chg="add del">
          <ac:chgData name="ferdows jessi" userId="95e0ad4a9e32f9e9" providerId="LiveId" clId="{E0F8767D-0457-4167-B3E2-D5FD95B02D76}" dt="2021-02-26T02:29:01.229" v="2593" actId="26606"/>
          <ac:picMkLst>
            <pc:docMk/>
            <pc:sldMk cId="78877140" sldId="277"/>
            <ac:picMk id="16" creationId="{55F7F7AC-A921-4A9A-93E5-B87AA24E9982}"/>
          </ac:picMkLst>
        </pc:picChg>
        <pc:picChg chg="add del">
          <ac:chgData name="ferdows jessi" userId="95e0ad4a9e32f9e9" providerId="LiveId" clId="{E0F8767D-0457-4167-B3E2-D5FD95B02D76}" dt="2021-02-26T02:29:04.387" v="2595" actId="26606"/>
          <ac:picMkLst>
            <pc:docMk/>
            <pc:sldMk cId="78877140" sldId="277"/>
            <ac:picMk id="25" creationId="{A402FEBB-6A12-40F7-A6EA-ECFA9B03353D}"/>
          </ac:picMkLst>
        </pc:picChg>
        <pc:picChg chg="add del">
          <ac:chgData name="ferdows jessi" userId="95e0ad4a9e32f9e9" providerId="LiveId" clId="{E0F8767D-0457-4167-B3E2-D5FD95B02D76}" dt="2021-02-26T02:28:31.956" v="2575" actId="26606"/>
          <ac:picMkLst>
            <pc:docMk/>
            <pc:sldMk cId="78877140" sldId="277"/>
            <ac:picMk id="27" creationId="{2B0F371F-8CEE-4139-97B5-D6F57733EB1E}"/>
          </ac:picMkLst>
        </pc:picChg>
        <pc:picChg chg="add mod">
          <ac:chgData name="ferdows jessi" userId="95e0ad4a9e32f9e9" providerId="LiveId" clId="{E0F8767D-0457-4167-B3E2-D5FD95B02D76}" dt="2021-02-26T02:40:00.660" v="2786" actId="1076"/>
          <ac:picMkLst>
            <pc:docMk/>
            <pc:sldMk cId="78877140" sldId="277"/>
            <ac:picMk id="34" creationId="{F6B2C4F1-FF0C-4C40-880C-921201907E72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19:46.875" v="5042" actId="14100"/>
        <pc:sldMkLst>
          <pc:docMk/>
          <pc:sldMk cId="494542734" sldId="278"/>
        </pc:sldMkLst>
        <pc:spChg chg="mod">
          <ac:chgData name="ferdows jessi" userId="95e0ad4a9e32f9e9" providerId="LiveId" clId="{E0F8767D-0457-4167-B3E2-D5FD95B02D76}" dt="2021-02-26T05:19:46.875" v="5042" actId="14100"/>
          <ac:spMkLst>
            <pc:docMk/>
            <pc:sldMk cId="494542734" sldId="278"/>
            <ac:spMk id="2" creationId="{B0D25A25-61BB-4422-87A9-792BCD5EA11B}"/>
          </ac:spMkLst>
        </pc:spChg>
        <pc:spChg chg="add del">
          <ac:chgData name="ferdows jessi" userId="95e0ad4a9e32f9e9" providerId="LiveId" clId="{E0F8767D-0457-4167-B3E2-D5FD95B02D76}" dt="2021-02-26T02:49:59.471" v="2934" actId="26606"/>
          <ac:spMkLst>
            <pc:docMk/>
            <pc:sldMk cId="494542734" sldId="278"/>
            <ac:spMk id="3" creationId="{3C3F4357-9237-457B-93DE-198F47B671CA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49:57.421" v="2931" actId="26606"/>
          <ac:spMkLst>
            <pc:docMk/>
            <pc:sldMk cId="494542734" sldId="278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2:49:59.428" v="2933" actId="26606"/>
          <ac:spMkLst>
            <pc:docMk/>
            <pc:sldMk cId="494542734" sldId="278"/>
            <ac:spMk id="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49:59.428" v="2933" actId="26606"/>
          <ac:spMkLst>
            <pc:docMk/>
            <pc:sldMk cId="494542734" sldId="278"/>
            <ac:spMk id="2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49:59.428" v="2933" actId="26606"/>
          <ac:spMkLst>
            <pc:docMk/>
            <pc:sldMk cId="494542734" sldId="278"/>
            <ac:spMk id="2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2:49:59.428" v="2933" actId="26606"/>
          <ac:spMkLst>
            <pc:docMk/>
            <pc:sldMk cId="494542734" sldId="278"/>
            <ac:spMk id="25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2:49:59.428" v="2933" actId="26606"/>
          <ac:spMkLst>
            <pc:docMk/>
            <pc:sldMk cId="494542734" sldId="278"/>
            <ac:spMk id="26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28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29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30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3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3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2:54:53.468" v="3109" actId="26606"/>
          <ac:spMkLst>
            <pc:docMk/>
            <pc:sldMk cId="494542734" sldId="278"/>
            <ac:spMk id="3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3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4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4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4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4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4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05:21.003" v="3398" actId="26606"/>
          <ac:spMkLst>
            <pc:docMk/>
            <pc:sldMk cId="494542734" sldId="278"/>
            <ac:spMk id="5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05:21.003" v="3398" actId="26606"/>
          <ac:spMkLst>
            <pc:docMk/>
            <pc:sldMk cId="494542734" sldId="278"/>
            <ac:spMk id="52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05:21.003" v="3398" actId="26606"/>
          <ac:spMkLst>
            <pc:docMk/>
            <pc:sldMk cId="494542734" sldId="278"/>
            <ac:spMk id="53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54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05:21.003" v="3398" actId="26606"/>
          <ac:spMkLst>
            <pc:docMk/>
            <pc:sldMk cId="494542734" sldId="278"/>
            <ac:spMk id="55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56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05:21.003" v="3398" actId="26606"/>
          <ac:spMkLst>
            <pc:docMk/>
            <pc:sldMk cId="494542734" sldId="278"/>
            <ac:spMk id="57" creationId="{79F40191-0F44-4FD1-82CC-ACB507C14BE6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58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5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60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6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62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6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03:37.784" v="3387" actId="26606"/>
          <ac:spMkLst>
            <pc:docMk/>
            <pc:sldMk cId="494542734" sldId="278"/>
            <ac:spMk id="64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65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66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3:05:21.039" v="3399" actId="26606"/>
          <ac:spMkLst>
            <pc:docMk/>
            <pc:sldMk cId="494542734" sldId="278"/>
            <ac:spMk id="67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2:49:57.421" v="2931" actId="26606"/>
          <ac:picMkLst>
            <pc:docMk/>
            <pc:sldMk cId="494542734" sldId="278"/>
            <ac:picMk id="5" creationId="{A4E3616F-91F5-405F-8470-B0BA6B39F0D2}"/>
          </ac:picMkLst>
        </pc:picChg>
        <pc:picChg chg="add del">
          <ac:chgData name="ferdows jessi" userId="95e0ad4a9e32f9e9" providerId="LiveId" clId="{E0F8767D-0457-4167-B3E2-D5FD95B02D76}" dt="2021-02-26T02:49:59.428" v="2933" actId="26606"/>
          <ac:picMkLst>
            <pc:docMk/>
            <pc:sldMk cId="494542734" sldId="278"/>
            <ac:picMk id="24" creationId="{EEEE260E-B746-4F5B-A383-00A53A3707B4}"/>
          </ac:picMkLst>
        </pc:picChg>
        <pc:picChg chg="add mod">
          <ac:chgData name="ferdows jessi" userId="95e0ad4a9e32f9e9" providerId="LiveId" clId="{E0F8767D-0457-4167-B3E2-D5FD95B02D76}" dt="2021-02-26T03:05:30.989" v="3401" actId="14100"/>
          <ac:picMkLst>
            <pc:docMk/>
            <pc:sldMk cId="494542734" sldId="278"/>
            <ac:picMk id="31" creationId="{A4E3616F-91F5-405F-8470-B0BA6B39F0D2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5:20:34.319" v="5044" actId="20577"/>
        <pc:sldMkLst>
          <pc:docMk/>
          <pc:sldMk cId="3141306387" sldId="279"/>
        </pc:sldMkLst>
        <pc:spChg chg="mod">
          <ac:chgData name="ferdows jessi" userId="95e0ad4a9e32f9e9" providerId="LiveId" clId="{E0F8767D-0457-4167-B3E2-D5FD95B02D76}" dt="2021-02-26T05:20:34.319" v="5044" actId="20577"/>
          <ac:spMkLst>
            <pc:docMk/>
            <pc:sldMk cId="3141306387" sldId="279"/>
            <ac:spMk id="2" creationId="{ED6F714E-E591-4841-AAFA-DA0F5609FD27}"/>
          </ac:spMkLst>
        </pc:spChg>
        <pc:spChg chg="add del">
          <ac:chgData name="ferdows jessi" userId="95e0ad4a9e32f9e9" providerId="LiveId" clId="{E0F8767D-0457-4167-B3E2-D5FD95B02D76}" dt="2021-02-26T03:08:48.178" v="3440" actId="26606"/>
          <ac:spMkLst>
            <pc:docMk/>
            <pc:sldMk cId="3141306387" sldId="279"/>
            <ac:spMk id="3" creationId="{7FD50012-A7DD-42B4-A418-6FF9F93F0F34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6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7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9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11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12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13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14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15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16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1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08:10.079" v="3429" actId="26606"/>
          <ac:spMkLst>
            <pc:docMk/>
            <pc:sldMk cId="3141306387" sldId="279"/>
            <ac:spMk id="1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11:16.568" v="3468" actId="26606"/>
          <ac:spMkLst>
            <pc:docMk/>
            <pc:sldMk cId="3141306387" sldId="279"/>
            <ac:spMk id="21" creationId="{8D06CE56-3881-4ADA-8CEF-D18B02C242A3}"/>
          </ac:spMkLst>
        </pc:spChg>
        <pc:spChg chg="add del">
          <ac:chgData name="ferdows jessi" userId="95e0ad4a9e32f9e9" providerId="LiveId" clId="{E0F8767D-0457-4167-B3E2-D5FD95B02D76}" dt="2021-02-26T03:11:16.568" v="3468" actId="26606"/>
          <ac:spMkLst>
            <pc:docMk/>
            <pc:sldMk cId="3141306387" sldId="279"/>
            <ac:spMk id="23" creationId="{79F3C543-62EC-4433-9C93-A2CD8764E9B4}"/>
          </ac:spMkLst>
        </pc:spChg>
        <pc:spChg chg="add del">
          <ac:chgData name="ferdows jessi" userId="95e0ad4a9e32f9e9" providerId="LiveId" clId="{E0F8767D-0457-4167-B3E2-D5FD95B02D76}" dt="2021-02-26T03:11:16.568" v="3468" actId="26606"/>
          <ac:spMkLst>
            <pc:docMk/>
            <pc:sldMk cId="3141306387" sldId="279"/>
            <ac:spMk id="25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3:11:16.568" v="3468" actId="26606"/>
          <ac:spMkLst>
            <pc:docMk/>
            <pc:sldMk cId="3141306387" sldId="279"/>
            <ac:spMk id="27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3:11:16.568" v="3468" actId="26606"/>
          <ac:spMkLst>
            <pc:docMk/>
            <pc:sldMk cId="3141306387" sldId="279"/>
            <ac:spMk id="29" creationId="{79F40191-0F44-4FD1-82CC-ACB507C14BE6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1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2" creationId="{8D06CE56-3881-4ADA-8CEF-D18B02C242A3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3" creationId="{79F3C543-62EC-4433-9C93-A2CD8764E9B4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4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5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3:11:16.605" v="3469" actId="26606"/>
          <ac:spMkLst>
            <pc:docMk/>
            <pc:sldMk cId="3141306387" sldId="279"/>
            <ac:spMk id="36" creationId="{AF2F604E-43BE-4DC3-B983-E071523364F8}"/>
          </ac:spMkLst>
        </pc:spChg>
        <pc:picChg chg="add del">
          <ac:chgData name="ferdows jessi" userId="95e0ad4a9e32f9e9" providerId="LiveId" clId="{E0F8767D-0457-4167-B3E2-D5FD95B02D76}" dt="2021-02-26T03:08:10.079" v="3429" actId="26606"/>
          <ac:picMkLst>
            <pc:docMk/>
            <pc:sldMk cId="3141306387" sldId="279"/>
            <ac:picMk id="5" creationId="{1A8FEFF0-71B0-4CEF-8021-10CCA3BE3778}"/>
          </ac:picMkLst>
        </pc:picChg>
        <pc:picChg chg="add mod">
          <ac:chgData name="ferdows jessi" userId="95e0ad4a9e32f9e9" providerId="LiveId" clId="{E0F8767D-0457-4167-B3E2-D5FD95B02D76}" dt="2021-02-26T03:11:16.568" v="3468" actId="26606"/>
          <ac:picMkLst>
            <pc:docMk/>
            <pc:sldMk cId="3141306387" sldId="279"/>
            <ac:picMk id="10" creationId="{4781776A-506D-4215-80D8-57CE86E61BF4}"/>
          </ac:picMkLst>
        </pc:picChg>
      </pc:sldChg>
      <pc:sldChg chg="addSp delSp modSp new mod setBg setClrOvrMap">
        <pc:chgData name="ferdows jessi" userId="95e0ad4a9e32f9e9" providerId="LiveId" clId="{E0F8767D-0457-4167-B3E2-D5FD95B02D76}" dt="2021-02-26T04:03:56.178" v="4098" actId="1076"/>
        <pc:sldMkLst>
          <pc:docMk/>
          <pc:sldMk cId="1357759257" sldId="280"/>
        </pc:sldMkLst>
        <pc:spChg chg="mod">
          <ac:chgData name="ferdows jessi" userId="95e0ad4a9e32f9e9" providerId="LiveId" clId="{E0F8767D-0457-4167-B3E2-D5FD95B02D76}" dt="2021-02-26T03:20:54.495" v="3757" actId="27636"/>
          <ac:spMkLst>
            <pc:docMk/>
            <pc:sldMk cId="1357759257" sldId="280"/>
            <ac:spMk id="2" creationId="{DCB4DC18-8441-41C7-A106-0734B3321D5B}"/>
          </ac:spMkLst>
        </pc:spChg>
        <pc:spChg chg="mod">
          <ac:chgData name="ferdows jessi" userId="95e0ad4a9e32f9e9" providerId="LiveId" clId="{E0F8767D-0457-4167-B3E2-D5FD95B02D76}" dt="2021-02-26T04:03:42.012" v="4095" actId="27636"/>
          <ac:spMkLst>
            <pc:docMk/>
            <pc:sldMk cId="1357759257" sldId="280"/>
            <ac:spMk id="3" creationId="{A839AAFE-5160-45D1-A518-2A0B34E47EB0}"/>
          </ac:spMkLst>
        </pc:spChg>
        <pc:spChg chg="add del">
          <ac:chgData name="ferdows jessi" userId="95e0ad4a9e32f9e9" providerId="LiveId" clId="{E0F8767D-0457-4167-B3E2-D5FD95B02D76}" dt="2021-02-26T03:14:49.257" v="3539" actId="26606"/>
          <ac:spMkLst>
            <pc:docMk/>
            <pc:sldMk cId="1357759257" sldId="280"/>
            <ac:spMk id="6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14:49.257" v="3539" actId="26606"/>
          <ac:spMkLst>
            <pc:docMk/>
            <pc:sldMk cId="1357759257" sldId="280"/>
            <ac:spMk id="8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14:28.153" v="3536" actId="26606"/>
          <ac:spMkLst>
            <pc:docMk/>
            <pc:sldMk cId="1357759257" sldId="280"/>
            <ac:spMk id="9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3:14:49.257" v="3539" actId="26606"/>
          <ac:spMkLst>
            <pc:docMk/>
            <pc:sldMk cId="1357759257" sldId="280"/>
            <ac:spMk id="1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14:49.257" v="3539" actId="26606"/>
          <ac:spMkLst>
            <pc:docMk/>
            <pc:sldMk cId="1357759257" sldId="280"/>
            <ac:spMk id="1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17:50.655" v="3658" actId="26606"/>
          <ac:spMkLst>
            <pc:docMk/>
            <pc:sldMk cId="1357759257" sldId="280"/>
            <ac:spMk id="18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24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26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28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30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35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37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39" creationId="{AF2F604E-43BE-4DC3-B983-E071523364F8}"/>
          </ac:spMkLst>
        </pc:spChg>
        <pc:spChg chg="add">
          <ac:chgData name="ferdows jessi" userId="95e0ad4a9e32f9e9" providerId="LiveId" clId="{E0F8767D-0457-4167-B3E2-D5FD95B02D76}" dt="2021-02-26T03:20:54.449" v="3756" actId="26606"/>
          <ac:spMkLst>
            <pc:docMk/>
            <pc:sldMk cId="1357759257" sldId="280"/>
            <ac:spMk id="41" creationId="{08C9B587-E65E-4B52-B37C-ABEBB6E87928}"/>
          </ac:spMkLst>
        </pc:spChg>
        <pc:picChg chg="add del">
          <ac:chgData name="ferdows jessi" userId="95e0ad4a9e32f9e9" providerId="LiveId" clId="{E0F8767D-0457-4167-B3E2-D5FD95B02D76}" dt="2021-02-26T03:14:28.153" v="3536" actId="26606"/>
          <ac:picMkLst>
            <pc:docMk/>
            <pc:sldMk cId="1357759257" sldId="280"/>
            <ac:picMk id="5" creationId="{A9BF8CE6-62A0-439E-96A6-E56136DF289E}"/>
          </ac:picMkLst>
        </pc:picChg>
        <pc:picChg chg="add del">
          <ac:chgData name="ferdows jessi" userId="95e0ad4a9e32f9e9" providerId="LiveId" clId="{E0F8767D-0457-4167-B3E2-D5FD95B02D76}" dt="2021-02-26T03:14:49.257" v="3539" actId="26606"/>
          <ac:picMkLst>
            <pc:docMk/>
            <pc:sldMk cId="1357759257" sldId="280"/>
            <ac:picMk id="7" creationId="{1529556A-6B75-40A4-97F1-D4953DBD3D7B}"/>
          </ac:picMkLst>
        </pc:picChg>
        <pc:picChg chg="add mod">
          <ac:chgData name="ferdows jessi" userId="95e0ad4a9e32f9e9" providerId="LiveId" clId="{E0F8767D-0457-4167-B3E2-D5FD95B02D76}" dt="2021-02-26T04:03:56.178" v="4098" actId="1076"/>
          <ac:picMkLst>
            <pc:docMk/>
            <pc:sldMk cId="1357759257" sldId="280"/>
            <ac:picMk id="17" creationId="{C166D45A-8F63-4E3C-9786-CA50558F725F}"/>
          </ac:picMkLst>
        </pc:picChg>
        <pc:cxnChg chg="add del">
          <ac:chgData name="ferdows jessi" userId="95e0ad4a9e32f9e9" providerId="LiveId" clId="{E0F8767D-0457-4167-B3E2-D5FD95B02D76}" dt="2021-02-26T03:14:28.153" v="3536" actId="26606"/>
          <ac:cxnSpMkLst>
            <pc:docMk/>
            <pc:sldMk cId="1357759257" sldId="280"/>
            <ac:cxnSpMk id="11" creationId="{34E5597F-CE67-4085-9548-E6A8036DA3BB}"/>
          </ac:cxnSpMkLst>
        </pc:cxnChg>
        <pc:cxnChg chg="add del">
          <ac:chgData name="ferdows jessi" userId="95e0ad4a9e32f9e9" providerId="LiveId" clId="{E0F8767D-0457-4167-B3E2-D5FD95B02D76}" dt="2021-02-26T03:17:50.655" v="3658" actId="26606"/>
          <ac:cxnSpMkLst>
            <pc:docMk/>
            <pc:sldMk cId="1357759257" sldId="280"/>
            <ac:cxnSpMk id="19" creationId="{34E5597F-CE67-4085-9548-E6A8036DA3BB}"/>
          </ac:cxnSpMkLst>
        </pc:cxnChg>
      </pc:sldChg>
      <pc:sldChg chg="addSp delSp modSp new mod setBg setClrOvrMap">
        <pc:chgData name="ferdows jessi" userId="95e0ad4a9e32f9e9" providerId="LiveId" clId="{E0F8767D-0457-4167-B3E2-D5FD95B02D76}" dt="2021-02-26T03:23:36.183" v="3884" actId="27636"/>
        <pc:sldMkLst>
          <pc:docMk/>
          <pc:sldMk cId="4208840721" sldId="281"/>
        </pc:sldMkLst>
        <pc:spChg chg="mod">
          <ac:chgData name="ferdows jessi" userId="95e0ad4a9e32f9e9" providerId="LiveId" clId="{E0F8767D-0457-4167-B3E2-D5FD95B02D76}" dt="2021-02-26T03:19:44.903" v="3691" actId="14100"/>
          <ac:spMkLst>
            <pc:docMk/>
            <pc:sldMk cId="4208840721" sldId="281"/>
            <ac:spMk id="2" creationId="{4905D0E4-BF84-4E4A-B72E-9258F639AD61}"/>
          </ac:spMkLst>
        </pc:spChg>
        <pc:spChg chg="mod">
          <ac:chgData name="ferdows jessi" userId="95e0ad4a9e32f9e9" providerId="LiveId" clId="{E0F8767D-0457-4167-B3E2-D5FD95B02D76}" dt="2021-02-26T03:23:36.183" v="3884" actId="27636"/>
          <ac:spMkLst>
            <pc:docMk/>
            <pc:sldMk cId="4208840721" sldId="281"/>
            <ac:spMk id="3" creationId="{93A75DEE-2136-45C5-880E-0611AC837AFE}"/>
          </ac:spMkLst>
        </pc:spChg>
        <pc:spChg chg="add del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9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11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13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15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3:19:34.784" v="3688" actId="26606"/>
          <ac:spMkLst>
            <pc:docMk/>
            <pc:sldMk cId="4208840721" sldId="281"/>
            <ac:spMk id="20" creationId="{5A59F003-E00A-43F9-91DC-CC54E3B87466}"/>
          </ac:spMkLst>
        </pc:spChg>
        <pc:spChg chg="add del">
          <ac:chgData name="ferdows jessi" userId="95e0ad4a9e32f9e9" providerId="LiveId" clId="{E0F8767D-0457-4167-B3E2-D5FD95B02D76}" dt="2021-02-26T03:19:34.784" v="3688" actId="26606"/>
          <ac:spMkLst>
            <pc:docMk/>
            <pc:sldMk cId="4208840721" sldId="281"/>
            <ac:spMk id="22" creationId="{D74A4382-E3AD-430A-9A1F-DFA3E0E77A7D}"/>
          </ac:spMkLst>
        </pc:spChg>
        <pc:spChg chg="add del">
          <ac:chgData name="ferdows jessi" userId="95e0ad4a9e32f9e9" providerId="LiveId" clId="{E0F8767D-0457-4167-B3E2-D5FD95B02D76}" dt="2021-02-26T03:19:34.784" v="3688" actId="26606"/>
          <ac:spMkLst>
            <pc:docMk/>
            <pc:sldMk cId="4208840721" sldId="281"/>
            <ac:spMk id="24" creationId="{79F40191-0F44-4FD1-82CC-ACB507C14BE6}"/>
          </ac:spMkLst>
        </pc:spChg>
        <pc:spChg chg="add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26" creationId="{08C9B587-E65E-4B52-B37C-ABEBB6E87928}"/>
          </ac:spMkLst>
        </pc:spChg>
        <pc:spChg chg="add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27" creationId="{526E0BFB-CDF1-4990-8C11-AC849311E0A8}"/>
          </ac:spMkLst>
        </pc:spChg>
        <pc:spChg chg="add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28" creationId="{6069A1F8-9BEB-4786-9694-FC48B2D75D21}"/>
          </ac:spMkLst>
        </pc:spChg>
        <pc:spChg chg="add">
          <ac:chgData name="ferdows jessi" userId="95e0ad4a9e32f9e9" providerId="LiveId" clId="{E0F8767D-0457-4167-B3E2-D5FD95B02D76}" dt="2021-02-26T03:19:34.810" v="3689" actId="26606"/>
          <ac:spMkLst>
            <pc:docMk/>
            <pc:sldMk cId="4208840721" sldId="281"/>
            <ac:spMk id="29" creationId="{AF2F604E-43BE-4DC3-B983-E071523364F8}"/>
          </ac:spMkLst>
        </pc:spChg>
        <pc:picChg chg="add mod">
          <ac:chgData name="ferdows jessi" userId="95e0ad4a9e32f9e9" providerId="LiveId" clId="{E0F8767D-0457-4167-B3E2-D5FD95B02D76}" dt="2021-02-26T03:19:34.810" v="3689" actId="26606"/>
          <ac:picMkLst>
            <pc:docMk/>
            <pc:sldMk cId="4208840721" sldId="281"/>
            <ac:picMk id="5" creationId="{022F0D50-8B6A-4B92-8408-AEA93CBC395C}"/>
          </ac:picMkLst>
        </pc:picChg>
      </pc:sldChg>
      <pc:sldChg chg="new del">
        <pc:chgData name="ferdows jessi" userId="95e0ad4a9e32f9e9" providerId="LiveId" clId="{E0F8767D-0457-4167-B3E2-D5FD95B02D76}" dt="2021-02-26T03:24:43.887" v="3886" actId="2696"/>
        <pc:sldMkLst>
          <pc:docMk/>
          <pc:sldMk cId="465512998" sldId="282"/>
        </pc:sldMkLst>
      </pc:sldChg>
      <pc:sldChg chg="addSp delSp modSp new mod setBg setClrOvrMap">
        <pc:chgData name="ferdows jessi" userId="95e0ad4a9e32f9e9" providerId="LiveId" clId="{E0F8767D-0457-4167-B3E2-D5FD95B02D76}" dt="2021-02-26T05:22:25.850" v="5050" actId="26606"/>
        <pc:sldMkLst>
          <pc:docMk/>
          <pc:sldMk cId="3895126704" sldId="282"/>
        </pc:sldMkLst>
        <pc:spChg chg="mod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2" creationId="{AFEEC0F2-F188-47D1-8A06-4A244801FC51}"/>
          </ac:spMkLst>
        </pc:spChg>
        <pc:spChg chg="mod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3" creationId="{1560E671-6D66-44E2-8D97-F3D98C86E6D6}"/>
          </ac:spMkLst>
        </pc:spChg>
        <pc:spChg chg="add del">
          <ac:chgData name="ferdows jessi" userId="95e0ad4a9e32f9e9" providerId="LiveId" clId="{E0F8767D-0457-4167-B3E2-D5FD95B02D76}" dt="2021-02-26T03:35:57.386" v="4056" actId="26606"/>
          <ac:spMkLst>
            <pc:docMk/>
            <pc:sldMk cId="3895126704" sldId="282"/>
            <ac:spMk id="9" creationId="{007891EC-4501-44ED-A8C8-B11B6DB767AB}"/>
          </ac:spMkLst>
        </pc:spChg>
        <pc:spChg chg="add del">
          <ac:chgData name="ferdows jessi" userId="95e0ad4a9e32f9e9" providerId="LiveId" clId="{E0F8767D-0457-4167-B3E2-D5FD95B02D76}" dt="2021-02-26T04:15:13.607" v="4179" actId="26606"/>
          <ac:spMkLst>
            <pc:docMk/>
            <pc:sldMk cId="3895126704" sldId="282"/>
            <ac:spMk id="16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4:15:13.607" v="4179" actId="26606"/>
          <ac:spMkLst>
            <pc:docMk/>
            <pc:sldMk cId="3895126704" sldId="282"/>
            <ac:spMk id="18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4:15:13.607" v="4179" actId="26606"/>
          <ac:spMkLst>
            <pc:docMk/>
            <pc:sldMk cId="3895126704" sldId="282"/>
            <ac:spMk id="20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15:13.607" v="4179" actId="26606"/>
          <ac:spMkLst>
            <pc:docMk/>
            <pc:sldMk cId="3895126704" sldId="282"/>
            <ac:spMk id="22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4:15:41.913" v="4187" actId="26606"/>
          <ac:spMkLst>
            <pc:docMk/>
            <pc:sldMk cId="3895126704" sldId="282"/>
            <ac:spMk id="27" creationId="{0671A8AE-40A1-4631-A6B8-581AFF065482}"/>
          </ac:spMkLst>
        </pc:spChg>
        <pc:spChg chg="add del">
          <ac:chgData name="ferdows jessi" userId="95e0ad4a9e32f9e9" providerId="LiveId" clId="{E0F8767D-0457-4167-B3E2-D5FD95B02D76}" dt="2021-02-26T04:15:41.913" v="4187" actId="26606"/>
          <ac:spMkLst>
            <pc:docMk/>
            <pc:sldMk cId="3895126704" sldId="282"/>
            <ac:spMk id="29" creationId="{A44CD100-6267-4E62-AA64-2182A3A6A1C0}"/>
          </ac:spMkLst>
        </pc:spChg>
        <pc:spChg chg="add del">
          <ac:chgData name="ferdows jessi" userId="95e0ad4a9e32f9e9" providerId="LiveId" clId="{E0F8767D-0457-4167-B3E2-D5FD95B02D76}" dt="2021-02-26T04:15:41.913" v="4187" actId="26606"/>
          <ac:spMkLst>
            <pc:docMk/>
            <pc:sldMk cId="3895126704" sldId="282"/>
            <ac:spMk id="31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4:15:41.913" v="4187" actId="26606"/>
          <ac:spMkLst>
            <pc:docMk/>
            <pc:sldMk cId="3895126704" sldId="282"/>
            <ac:spMk id="33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38" creationId="{526E0BFB-CDF1-4990-8C11-AC849311E0A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0" creationId="{6069A1F8-9BEB-4786-9694-FC48B2D75D21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2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4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6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7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48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49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50" creationId="{E0B3B37B-5EEE-4DC4-802A-66F9A2C94B7D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51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52" creationId="{494CEDA0-FD8E-491B-8792-69F93BDA3937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53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54" creationId="{0FD3EBBB-DFE8-4525-B1BF-BE7BBC8DFA7C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55" creationId="{7C432AFE-B3D2-4BFF-BF8F-96C27AFF1AC7}"/>
          </ac:spMkLst>
        </pc:spChg>
        <pc:spChg chg="add del">
          <ac:chgData name="ferdows jessi" userId="95e0ad4a9e32f9e9" providerId="LiveId" clId="{E0F8767D-0457-4167-B3E2-D5FD95B02D76}" dt="2021-02-26T05:22:25.850" v="5050" actId="26606"/>
          <ac:spMkLst>
            <pc:docMk/>
            <pc:sldMk cId="3895126704" sldId="282"/>
            <ac:spMk id="56" creationId="{A9362A14-6FB8-4FFC-AAA0-2E5AFF8A8D36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57" creationId="{AF2F604E-43BE-4DC3-B983-E071523364F8}"/>
          </ac:spMkLst>
        </pc:spChg>
        <pc:spChg chg="add del">
          <ac:chgData name="ferdows jessi" userId="95e0ad4a9e32f9e9" providerId="LiveId" clId="{E0F8767D-0457-4167-B3E2-D5FD95B02D76}" dt="2021-02-26T05:22:03.725" v="5046" actId="26606"/>
          <ac:spMkLst>
            <pc:docMk/>
            <pc:sldMk cId="3895126704" sldId="282"/>
            <ac:spMk id="59" creationId="{08C9B587-E65E-4B52-B37C-ABEBB6E87928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1" creationId="{7A5F0580-5EE9-419F-96EE-B6529EF6E7D0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2" creationId="{2D6FBB9D-1CAA-4D05-AB33-BABDFE17B843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3" creationId="{04727B71-B4B6-4823-80A1-68C40B475118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4" creationId="{79A6DB05-9FB5-4B07-8675-74C23D4FD89D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5" creationId="{21A75659-5A6F-4F77-9679-678A00B9D8DC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6" creationId="{EFAEC92A-2230-45B0-A12F-07F9F9EA45AD}"/>
          </ac:spMkLst>
        </pc:spChg>
        <pc:spChg chg="add del">
          <ac:chgData name="ferdows jessi" userId="95e0ad4a9e32f9e9" providerId="LiveId" clId="{E0F8767D-0457-4167-B3E2-D5FD95B02D76}" dt="2021-02-26T05:22:12.961" v="5048" actId="26606"/>
          <ac:spMkLst>
            <pc:docMk/>
            <pc:sldMk cId="3895126704" sldId="282"/>
            <ac:spMk id="67" creationId="{55D4142C-5077-457F-A6AD-3FECFDB39685}"/>
          </ac:spMkLst>
        </pc:spChg>
        <pc:picChg chg="add mod">
          <ac:chgData name="ferdows jessi" userId="95e0ad4a9e32f9e9" providerId="LiveId" clId="{E0F8767D-0457-4167-B3E2-D5FD95B02D76}" dt="2021-02-26T05:22:25.850" v="5050" actId="26606"/>
          <ac:picMkLst>
            <pc:docMk/>
            <pc:sldMk cId="3895126704" sldId="282"/>
            <ac:picMk id="5" creationId="{AB768E33-A671-4876-BF61-F2BE644FE7C6}"/>
          </ac:picMkLst>
        </pc:picChg>
        <pc:cxnChg chg="add del">
          <ac:chgData name="ferdows jessi" userId="95e0ad4a9e32f9e9" providerId="LiveId" clId="{E0F8767D-0457-4167-B3E2-D5FD95B02D76}" dt="2021-02-26T03:35:57.386" v="4056" actId="26606"/>
          <ac:cxnSpMkLst>
            <pc:docMk/>
            <pc:sldMk cId="3895126704" sldId="282"/>
            <ac:cxnSpMk id="11" creationId="{34E5597F-CE67-4085-9548-E6A8036DA3B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4119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467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8745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10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002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922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6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89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211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967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921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657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line.com/health/diabetes/diabetic-friendly-diets-to-lose-weight#glutenfree" TargetMode="External"/><Relationship Id="rId3" Type="http://schemas.openxmlformats.org/officeDocument/2006/relationships/hyperlink" Target="https://www.diabetes.org.uk/" TargetMode="External"/><Relationship Id="rId7" Type="http://schemas.openxmlformats.org/officeDocument/2006/relationships/hyperlink" Target="https://www.careuk.com/care-homes/mercia-grange-sutton-coldfield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ind.org.uk/information-support/types-of-mental-health-problems/depression/" TargetMode="External"/><Relationship Id="rId11" Type="http://schemas.openxmlformats.org/officeDocument/2006/relationships/hyperlink" Target="https://www.gov.uk/government/publications/" TargetMode="External"/><Relationship Id="rId5" Type="http://schemas.openxmlformats.org/officeDocument/2006/relationships/hyperlink" Target="https://heartresearch.org.uk/" TargetMode="External"/><Relationship Id="rId10" Type="http://schemas.openxmlformats.org/officeDocument/2006/relationships/hyperlink" Target="https://carecontrolsystems.co.uk/?gclid=" TargetMode="External"/><Relationship Id="rId4" Type="http://schemas.openxmlformats.org/officeDocument/2006/relationships/hyperlink" Target="https://www.nhs.uk/conditions/arthritis/" TargetMode="External"/><Relationship Id="rId9" Type="http://schemas.openxmlformats.org/officeDocument/2006/relationships/hyperlink" Target="https://www.helpguid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0" name="Rectangle 127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use of paper with a heart against sunlight">
            <a:extLst>
              <a:ext uri="{FF2B5EF4-FFF2-40B4-BE49-F238E27FC236}">
                <a16:creationId xmlns:a16="http://schemas.microsoft.com/office/drawing/2014/main" id="{08D716CF-DC76-48AE-8083-6A5FB891ED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71" r="10666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41" name="Freeform: Shape 129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2" name="Freeform: Shape 131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9F6E7-C7CD-45C3-9D2D-12A261ED23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000" dirty="0"/>
            </a:br>
            <a:r>
              <a:rPr lang="en-US" sz="3000" dirty="0"/>
              <a:t>LIVING WITH CARE: THE OLDER PERSON BMHP 6009_BIRM</a:t>
            </a:r>
            <a:br>
              <a:rPr lang="en-US" sz="3000" dirty="0"/>
            </a:br>
            <a:br>
              <a:rPr lang="en-US" sz="3000" dirty="0"/>
            </a:br>
            <a:r>
              <a:rPr lang="en-US" sz="3000" dirty="0"/>
              <a:t>SUNSHINE CARE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615A60-01A1-41CF-801A-4CF95DF7A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400" dirty="0"/>
              <a:t>PROVIDING CARE FOR THE ELDERLY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100000"/>
              </a:lnSpc>
            </a:pPr>
            <a:r>
              <a:rPr lang="en-US" sz="1400" dirty="0"/>
              <a:t>.WORKING IN LINE WITH THE GOVERNMENT POLICY AND REGULATIONS REQUIREMENT CARE ACT 2014 (GOV UK, 2018).</a:t>
            </a:r>
          </a:p>
        </p:txBody>
      </p:sp>
      <p:sp>
        <p:nvSpPr>
          <p:cNvPr id="143" name="Rectangle 1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4" name="Rectangle 13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0763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440BE676-F7A1-49B7-A4B3-6F4328B1D6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86" r="1040" b="-1"/>
          <a:stretch/>
        </p:blipFill>
        <p:spPr>
          <a:xfrm>
            <a:off x="-1536001" y="0"/>
            <a:ext cx="7489126" cy="68580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3201E-3425-4C05-AB0F-08A290746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8644" y="-75109"/>
            <a:ext cx="7296150" cy="33755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/>
              <a:t>CARE PLAN</a:t>
            </a:r>
            <a:br>
              <a:rPr lang="en-US" sz="3400" dirty="0"/>
            </a:br>
            <a:br>
              <a:rPr lang="en-US" sz="3400" dirty="0"/>
            </a:br>
            <a:r>
              <a:rPr lang="en-US" sz="2400" dirty="0"/>
              <a:t>PATIENT NAME: MRS HELEN SMITH</a:t>
            </a:r>
            <a:br>
              <a:rPr lang="en-US" sz="2400" dirty="0"/>
            </a:br>
            <a:r>
              <a:rPr lang="en-US" sz="2400" dirty="0"/>
              <a:t>CARE ASSISTANT: FERDOWS JAHAN JESI 1810819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939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A979612C-95E3-40F5-BA6C-95B62E5510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00"/>
          <a:stretch/>
        </p:blipFill>
        <p:spPr>
          <a:xfrm>
            <a:off x="-19052" y="0"/>
            <a:ext cx="7292048" cy="6858000"/>
          </a:xfrm>
          <a:prstGeom prst="rect">
            <a:avLst/>
          </a:prstGeom>
        </p:spPr>
      </p:pic>
      <p:sp>
        <p:nvSpPr>
          <p:cNvPr id="117" name="Rectangle 11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3D391-23FD-430A-AE61-3E3D55A9F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9825" y="1122363"/>
            <a:ext cx="5652135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457200" indent="-342900"/>
            <a:r>
              <a:rPr lang="en-US" sz="2400" dirty="0"/>
              <a:t>PERSONAL DETAILS OF THE PATIENT: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NAME: MRS HELEN SMITH</a:t>
            </a:r>
            <a:br>
              <a:rPr lang="en-US" sz="1600" dirty="0"/>
            </a:br>
            <a:r>
              <a:rPr lang="en-US" sz="1600" dirty="0"/>
              <a:t>DOB: 23/1/1941</a:t>
            </a:r>
            <a:br>
              <a:rPr lang="en-US" sz="1600" dirty="0"/>
            </a:br>
            <a:r>
              <a:rPr lang="en-US" sz="1600" dirty="0"/>
              <a:t>AGE:80</a:t>
            </a:r>
            <a:br>
              <a:rPr lang="en-US" sz="1600" dirty="0"/>
            </a:br>
            <a:r>
              <a:rPr lang="en-US" sz="1600" dirty="0"/>
              <a:t>ADDRESS: </a:t>
            </a:r>
            <a:br>
              <a:rPr lang="en-US" sz="1600" dirty="0"/>
            </a:br>
            <a:r>
              <a:rPr lang="en-US" sz="1600" dirty="0"/>
              <a:t>13 SCHOOL ROAD, </a:t>
            </a:r>
            <a:br>
              <a:rPr lang="en-US" sz="1600" dirty="0"/>
            </a:br>
            <a:r>
              <a:rPr lang="en-US" sz="1600" dirty="0"/>
              <a:t>B28 7PW</a:t>
            </a:r>
            <a:br>
              <a:rPr lang="en-US" sz="1600" dirty="0"/>
            </a:br>
            <a:r>
              <a:rPr lang="en-US" sz="1600" dirty="0"/>
              <a:t>BIRMINGHAM</a:t>
            </a: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endParaRPr lang="en-US" sz="1600" dirty="0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5989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246D8666-83A6-4D6F-8E82-0B82E6ABCD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1" r="10292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EFAEC92A-2230-45B0-A12F-07F9F9EA4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9932A-61E2-4870-892A-B2739CD2A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5868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RELIGION/ETHNICITY</a:t>
            </a:r>
            <a:br>
              <a:rPr lang="en-US" sz="2400"/>
            </a:br>
            <a:r>
              <a:rPr lang="en-US" sz="2400"/>
              <a:t>&amp; FAMILY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9DA79B-F3B5-4C42-BA7A-3CB8DAAA0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9125" y="2718054"/>
            <a:ext cx="3595649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RELIGION: CHRISTIAN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ETHNICITY: BRITISH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NEXT OF KIN: AMANDA SMITH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RELATION: DAUGHTER</a:t>
            </a:r>
          </a:p>
        </p:txBody>
      </p:sp>
    </p:spTree>
    <p:extLst>
      <p:ext uri="{BB962C8B-B14F-4D97-AF65-F5344CB8AC3E}">
        <p14:creationId xmlns:p14="http://schemas.microsoft.com/office/powerpoint/2010/main" val="1287221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7EE42822-2A04-4361-8B27-A85F1093DD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58" r="463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93" name="Rectangle 9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B76C2-D8FD-4C3C-A64D-26E04E988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362108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400" dirty="0"/>
              <a:t>.TYPE 2 DIABETES</a:t>
            </a:r>
            <a:br>
              <a:rPr lang="en-US" sz="1400" dirty="0"/>
            </a:br>
            <a:r>
              <a:rPr lang="en-US" sz="1400" dirty="0"/>
              <a:t>INSULIN TWO TIMES A DAY (DIABETES UK, 2020).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.ARTHRITIS</a:t>
            </a:r>
            <a:br>
              <a:rPr lang="en-US" sz="1400" dirty="0"/>
            </a:br>
            <a:r>
              <a:rPr lang="en-US" sz="1400" dirty="0"/>
              <a:t>MEDICATION: IBUPROFEN TWICE A DAY AND GASTRORESISTENTE TABLETS SUCH AS LANSOPRAZOLE 20 MG (NHS, 2018).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.HIGH BLOOD PRESSURE</a:t>
            </a:r>
            <a:br>
              <a:rPr lang="en-US" sz="1400" dirty="0"/>
            </a:br>
            <a:r>
              <a:rPr lang="en-US" sz="1400" dirty="0"/>
              <a:t>MEDICATION: ENALPRIL OR RAMPRIL TWICE A DAY WITH OR BEFORE FOOD (HEART RESEARCH UK, 2020).</a:t>
            </a:r>
            <a:br>
              <a:rPr lang="en-US" sz="1400" dirty="0"/>
            </a:br>
            <a:br>
              <a:rPr lang="en-US" sz="1400" dirty="0"/>
            </a:br>
            <a:r>
              <a:rPr lang="en-US" sz="1400" dirty="0"/>
              <a:t>.DEPRESSION.</a:t>
            </a:r>
            <a:br>
              <a:rPr lang="en-US" sz="1400" dirty="0"/>
            </a:br>
            <a:r>
              <a:rPr lang="en-US" sz="1400" dirty="0"/>
              <a:t>MEDICATION: CITALOPRAM (CELEXA) TWICE A DAY AFTER FOOD (MIND UK, 2019).</a:t>
            </a:r>
            <a:br>
              <a:rPr lang="en-US" sz="1400" dirty="0"/>
            </a:br>
            <a:endParaRPr lang="en-US" sz="1400" dirty="0"/>
          </a:p>
        </p:txBody>
      </p:sp>
      <p:sp>
        <p:nvSpPr>
          <p:cNvPr id="148" name="Rectangle 9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Rectangle 9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64A394-0555-4665-AB69-C97F5E8C19F6}"/>
              </a:ext>
            </a:extLst>
          </p:cNvPr>
          <p:cNvSpPr/>
          <p:nvPr/>
        </p:nvSpPr>
        <p:spPr>
          <a:xfrm>
            <a:off x="2852791" y="190500"/>
            <a:ext cx="535305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dirty="0"/>
              <a:t>HEALTH CONDITIONS &amp; MEDICATIONS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1552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 122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7" name="Rectangle 12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0" name="Picture 4" descr="Blurred abstract of a glass building wall">
            <a:extLst>
              <a:ext uri="{FF2B5EF4-FFF2-40B4-BE49-F238E27FC236}">
                <a16:creationId xmlns:a16="http://schemas.microsoft.com/office/drawing/2014/main" id="{A4450D5E-E804-488F-A02C-02B9043D54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4501340" y="10"/>
            <a:ext cx="7690659" cy="6857990"/>
          </a:xfrm>
          <a:prstGeom prst="rect">
            <a:avLst/>
          </a:prstGeom>
        </p:spPr>
      </p:pic>
      <p:sp>
        <p:nvSpPr>
          <p:cNvPr id="129" name="Rectangle 128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25A5C-63FA-4809-873C-9DF57E303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900" dirty="0"/>
              <a:t>ENVIRONMENT &amp; FACILITIES </a:t>
            </a:r>
            <a:br>
              <a:rPr lang="en-US" sz="1900" dirty="0"/>
            </a:br>
            <a:br>
              <a:rPr lang="en-US" sz="1900" dirty="0"/>
            </a:br>
            <a:r>
              <a:rPr lang="en-US" sz="1900" dirty="0"/>
              <a:t>. LIVING IN A CARE HOME</a:t>
            </a:r>
            <a:br>
              <a:rPr lang="en-US" sz="1900" dirty="0"/>
            </a:br>
            <a:r>
              <a:rPr lang="en-US" sz="1900" dirty="0"/>
              <a:t>. OWN ROOM WITH EN-SUIT BATHROOM &amp; BALCONY</a:t>
            </a:r>
            <a:br>
              <a:rPr lang="en-US" sz="1900" dirty="0"/>
            </a:br>
            <a:br>
              <a:rPr lang="en-US" sz="1900" dirty="0"/>
            </a:br>
            <a:br>
              <a:rPr lang="en-US" sz="1900" dirty="0"/>
            </a:br>
            <a:endParaRPr lang="en-US" sz="1900" dirty="0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095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4" descr="Hotel bell">
            <a:extLst>
              <a:ext uri="{FF2B5EF4-FFF2-40B4-BE49-F238E27FC236}">
                <a16:creationId xmlns:a16="http://schemas.microsoft.com/office/drawing/2014/main" id="{E8FD81CC-69DD-4A62-8527-4B0A336C0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EFAEC92A-2230-45B0-A12F-07F9F9EA4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BC57D-309A-4350-91C0-18F70C4A83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5868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MOBILITY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BE993E-810E-4696-8AD6-5AF6893D53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95868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REQUIRE WALKING STICK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 MOBILITY SCHOOTER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.STAIRS LIFT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/>
              <a:t>.ZIMMER FRAME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983264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neurons connecting">
            <a:extLst>
              <a:ext uri="{FF2B5EF4-FFF2-40B4-BE49-F238E27FC236}">
                <a16:creationId xmlns:a16="http://schemas.microsoft.com/office/drawing/2014/main" id="{90A1FC4B-513F-4391-882D-7913DCA1F4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33" r="8194" b="-1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DBC82-080D-4121-BE8E-79127D830C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SENSORY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D42189-6455-444D-B9A8-7DD61D66A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r>
              <a:rPr lang="en-GB" sz="2000" dirty="0"/>
              <a:t>.GLASSES &amp;</a:t>
            </a:r>
          </a:p>
          <a:p>
            <a:r>
              <a:rPr lang="en-GB" sz="2000" dirty="0"/>
              <a:t>.HEARING AIDS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8235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67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Rectangle 69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71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2" name="Rectangle 73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4" descr="Vegetables on display at a market">
            <a:extLst>
              <a:ext uri="{FF2B5EF4-FFF2-40B4-BE49-F238E27FC236}">
                <a16:creationId xmlns:a16="http://schemas.microsoft.com/office/drawing/2014/main" id="{F4E85246-EE07-4400-8C93-AFE466AA04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45" r="1482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EFAEC92A-2230-45B0-A12F-07F9F9EA4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19453-80C0-4C22-B6B3-E713C46709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5868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/>
              <a:t>DIET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BAEEEF-C952-4D1A-ADD7-CEC5ED83CB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95868" y="2718054"/>
            <a:ext cx="3438906" cy="320725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HEALTHY BALANCED DIET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FRUIT  &amp; VEGETABLES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SALADS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DAIRY LIKE LOW- OR NON-FAT MILK, YOGURT (HELPGUIDE, 2020).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GRAINS LIKE BROWN BREAD, WHOLE WHEAT PASTA, BROWN RICE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PROTEIN FOODS LIKE , BEANS, NUTS, EGGS, OILY FISH SUCH AS SALMON, MACKEREL, TUNA &amp; SARDINES (HEALTHLINE, 2015).</a:t>
            </a:r>
          </a:p>
        </p:txBody>
      </p:sp>
    </p:spTree>
    <p:extLst>
      <p:ext uri="{BB962C8B-B14F-4D97-AF65-F5344CB8AC3E}">
        <p14:creationId xmlns:p14="http://schemas.microsoft.com/office/powerpoint/2010/main" val="2785096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37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Freeform: Shape 39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4" name="Freeform: Shape 41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6A2ED-999F-448E-9CBE-178B64E079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PERSONAL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9767B7-07BA-4FBE-8C1F-53C917D04F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600"/>
              <a:t>.NEED HELP WITH GETTING DRESSED</a:t>
            </a:r>
          </a:p>
          <a:p>
            <a:pPr>
              <a:lnSpc>
                <a:spcPct val="100000"/>
              </a:lnSpc>
            </a:pPr>
            <a:r>
              <a:rPr lang="en-GB" sz="1600"/>
              <a:t>.NEED HELP WITH  WASHING</a:t>
            </a:r>
          </a:p>
          <a:p>
            <a:pPr>
              <a:lnSpc>
                <a:spcPct val="100000"/>
              </a:lnSpc>
            </a:pPr>
            <a:r>
              <a:rPr lang="en-GB" sz="1600"/>
              <a:t>.NEED HELP WITH TOILETING</a:t>
            </a:r>
          </a:p>
        </p:txBody>
      </p:sp>
      <p:sp>
        <p:nvSpPr>
          <p:cNvPr id="75" name="Rectangle 4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Rectangle 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Person with Cane">
            <a:extLst>
              <a:ext uri="{FF2B5EF4-FFF2-40B4-BE49-F238E27FC236}">
                <a16:creationId xmlns:a16="http://schemas.microsoft.com/office/drawing/2014/main" id="{D571F49B-5F36-4730-8989-F758F1F666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91084" y="625684"/>
            <a:ext cx="5455380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583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4" descr="Bureau met een stethoscoop en een computertoetsenbord">
            <a:extLst>
              <a:ext uri="{FF2B5EF4-FFF2-40B4-BE49-F238E27FC236}">
                <a16:creationId xmlns:a16="http://schemas.microsoft.com/office/drawing/2014/main" id="{785B80E8-21EB-4F75-B91A-715F5E9310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-361952" y="0"/>
            <a:ext cx="8668512" cy="685799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FFF26-092E-47FC-A628-35A0937E4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3824" y="1106565"/>
            <a:ext cx="4172331" cy="53323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 ICT</a:t>
            </a: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. </a:t>
            </a:r>
            <a:r>
              <a:rPr lang="en-US" sz="2000" dirty="0"/>
              <a:t>BED SENSORS</a:t>
            </a:r>
            <a:br>
              <a:rPr lang="en-US" sz="2000" dirty="0"/>
            </a:br>
            <a:r>
              <a:rPr lang="en-US" sz="2000" dirty="0"/>
              <a:t>. MEDICATION REMINDER</a:t>
            </a: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8047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Rectangle 115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" descr="Old wooden background table">
            <a:extLst>
              <a:ext uri="{FF2B5EF4-FFF2-40B4-BE49-F238E27FC236}">
                <a16:creationId xmlns:a16="http://schemas.microsoft.com/office/drawing/2014/main" id="{5EE431FB-EA03-4634-AEF4-5481F3093D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63" r="10764" b="-1"/>
          <a:stretch/>
        </p:blipFill>
        <p:spPr>
          <a:xfrm>
            <a:off x="-371477" y="10"/>
            <a:ext cx="8668512" cy="6857990"/>
          </a:xfrm>
          <a:prstGeom prst="rect">
            <a:avLst/>
          </a:prstGeom>
        </p:spPr>
      </p:pic>
      <p:sp>
        <p:nvSpPr>
          <p:cNvPr id="122" name="Rectangle 121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3C0BA-1D00-4B44-B580-2F35692D2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648" y="1269636"/>
            <a:ext cx="4023360" cy="34547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dirty="0"/>
              <a:t>LIKES</a:t>
            </a:r>
            <a:br>
              <a:rPr lang="en-US" sz="1900" dirty="0"/>
            </a:br>
            <a:r>
              <a:rPr lang="en-US" sz="1900" dirty="0"/>
              <a:t>. GARDENING</a:t>
            </a:r>
            <a:br>
              <a:rPr lang="en-US" sz="1900" dirty="0"/>
            </a:br>
            <a:r>
              <a:rPr lang="en-US" sz="1900" dirty="0"/>
              <a:t>.READING</a:t>
            </a:r>
            <a:br>
              <a:rPr lang="en-US" sz="1900" dirty="0"/>
            </a:br>
            <a:r>
              <a:rPr lang="en-US" sz="1900" dirty="0"/>
              <a:t>. TO GO TO CHURCH EVERY SUNDAY</a:t>
            </a:r>
            <a:br>
              <a:rPr lang="en-US" sz="1900" dirty="0"/>
            </a:br>
            <a:r>
              <a:rPr lang="en-US" sz="1900" dirty="0"/>
              <a:t>. EATING SWEET THINGS ONE A WEEK</a:t>
            </a:r>
            <a:br>
              <a:rPr lang="en-US" sz="1900" dirty="0"/>
            </a:br>
            <a:r>
              <a:rPr lang="en-US" sz="1900" dirty="0"/>
              <a:t>. MEETING WITH FRIENDS &amp; FAMILY </a:t>
            </a:r>
            <a:br>
              <a:rPr lang="en-US" sz="1900" dirty="0"/>
            </a:br>
            <a:br>
              <a:rPr lang="en-US" sz="1900" dirty="0"/>
            </a:br>
            <a:r>
              <a:rPr lang="en-US" sz="2800" dirty="0"/>
              <a:t>DISLIKES</a:t>
            </a:r>
            <a:br>
              <a:rPr lang="en-US" sz="1900" dirty="0"/>
            </a:br>
            <a:r>
              <a:rPr lang="en-US" sz="1900" dirty="0"/>
              <a:t>. COLD FOOD</a:t>
            </a:r>
            <a:br>
              <a:rPr lang="en-US" sz="1900" dirty="0"/>
            </a:br>
            <a:r>
              <a:rPr lang="en-US" sz="1900" dirty="0"/>
              <a:t>. GETTING DISTURBED</a:t>
            </a:r>
            <a:br>
              <a:rPr lang="en-US" sz="1900" dirty="0"/>
            </a:br>
            <a:r>
              <a:rPr lang="en-US" sz="1900" dirty="0"/>
              <a:t>.DOGS</a:t>
            </a:r>
            <a:br>
              <a:rPr lang="en-US" sz="1900" dirty="0"/>
            </a:br>
            <a:r>
              <a:rPr lang="en-US" sz="1900" dirty="0"/>
              <a:t>. MEDECINES</a:t>
            </a:r>
            <a:br>
              <a:rPr lang="en-US" sz="1900" dirty="0"/>
            </a:br>
            <a:br>
              <a:rPr lang="en-US" sz="1900" dirty="0"/>
            </a:br>
            <a:endParaRPr lang="en-US" sz="1900" dirty="0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7103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13" descr="Exclamation mark on a yellow background">
            <a:extLst>
              <a:ext uri="{FF2B5EF4-FFF2-40B4-BE49-F238E27FC236}">
                <a16:creationId xmlns:a16="http://schemas.microsoft.com/office/drawing/2014/main" id="{F6B2C4F1-FF0C-4C40-880C-921201907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0" r="2600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130" name="Rectangle 129">
            <a:extLst>
              <a:ext uri="{FF2B5EF4-FFF2-40B4-BE49-F238E27FC236}">
                <a16:creationId xmlns:a16="http://schemas.microsoft.com/office/drawing/2014/main" id="{EFAEC92A-2230-45B0-A12F-07F9F9EA4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83411-CE9B-482E-84B0-7E091CE39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7700" y="1161288"/>
            <a:ext cx="3566312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/>
              <a:t>RISK ASSESMENT</a:t>
            </a:r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97EC2-752D-4CE0-9C71-B1E7F35E9D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95868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NON-SLIP FLOORS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FLOOR MAT (CARE CONTROL SYSTEMS, 2020).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CLEAR PATHWAY FOR  ZIMMER FARAME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MEDICATION ON TIME (CARE UK, 2019).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78877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3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1" name="Rectangle 55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3" name="Rectangle 57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4" descr="Wristwatch face">
            <a:extLst>
              <a:ext uri="{FF2B5EF4-FFF2-40B4-BE49-F238E27FC236}">
                <a16:creationId xmlns:a16="http://schemas.microsoft.com/office/drawing/2014/main" id="{A4E3616F-91F5-405F-8470-B0BA6B39F0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70" r="11557" b="-1"/>
          <a:stretch/>
        </p:blipFill>
        <p:spPr>
          <a:xfrm>
            <a:off x="-2" y="10"/>
            <a:ext cx="7753352" cy="6857990"/>
          </a:xfrm>
          <a:prstGeom prst="rect">
            <a:avLst/>
          </a:prstGeom>
        </p:spPr>
      </p:pic>
      <p:sp>
        <p:nvSpPr>
          <p:cNvPr id="65" name="Rectangle 59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25A25-61BB-4422-87A9-792BCD5EA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3350" y="875538"/>
            <a:ext cx="4118610" cy="42519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dirty="0"/>
              <a:t>DAILY HABITS/SCHEDULE</a:t>
            </a:r>
            <a:br>
              <a:rPr lang="en-US" sz="1200" dirty="0"/>
            </a:br>
            <a:br>
              <a:rPr lang="en-US" sz="1200" dirty="0"/>
            </a:br>
            <a:r>
              <a:rPr lang="en-US" sz="2000" dirty="0"/>
              <a:t>. WAKE UP 6 AM EVERY MORNING</a:t>
            </a:r>
            <a:br>
              <a:rPr lang="en-US" sz="2000" dirty="0"/>
            </a:br>
            <a:r>
              <a:rPr lang="en-US" sz="2000" dirty="0"/>
              <a:t>. EATING BREAKFAST  7 AM</a:t>
            </a:r>
            <a:br>
              <a:rPr lang="en-US" sz="2000" dirty="0"/>
            </a:br>
            <a:r>
              <a:rPr lang="en-US" sz="2000" dirty="0"/>
              <a:t>.GO FOR LITTLE WALK IN THE GARDEN</a:t>
            </a:r>
            <a:br>
              <a:rPr lang="en-US" sz="2000" dirty="0"/>
            </a:br>
            <a:r>
              <a:rPr lang="en-US" sz="2000" dirty="0"/>
              <a:t>. PLAYING CARDS WITH OTHER PATIENTS</a:t>
            </a:r>
            <a:br>
              <a:rPr lang="en-US" sz="2000" dirty="0"/>
            </a:br>
            <a:r>
              <a:rPr lang="en-US" sz="2000" dirty="0"/>
              <a:t>. WASHING EVERYDAY</a:t>
            </a:r>
            <a:br>
              <a:rPr lang="en-US" sz="2000" dirty="0"/>
            </a:br>
            <a:r>
              <a:rPr lang="en-US" sz="2000" dirty="0"/>
              <a:t>.EATING LUNCH 12PM</a:t>
            </a:r>
            <a:br>
              <a:rPr lang="en-US" sz="2000" dirty="0"/>
            </a:br>
            <a:r>
              <a:rPr lang="en-US" sz="2000" dirty="0"/>
              <a:t>. AFTERNOON GARDENING</a:t>
            </a:r>
            <a:br>
              <a:rPr lang="en-US" sz="2000" dirty="0"/>
            </a:br>
            <a:r>
              <a:rPr lang="en-US" sz="2000" dirty="0"/>
              <a:t>.EATING DINNER 6 PM</a:t>
            </a:r>
            <a:br>
              <a:rPr lang="en-US" sz="2000" dirty="0"/>
            </a:br>
            <a:r>
              <a:rPr lang="en-US" sz="2000" dirty="0"/>
              <a:t>. WATCHING EASTENDERS</a:t>
            </a:r>
            <a:br>
              <a:rPr lang="en-US" sz="2000" dirty="0"/>
            </a:br>
            <a:r>
              <a:rPr lang="en-US" sz="2000" dirty="0"/>
              <a:t>.GOING TO BED 10 PM</a:t>
            </a: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endParaRPr lang="en-US" sz="1200" dirty="0"/>
          </a:p>
        </p:txBody>
      </p:sp>
      <p:sp>
        <p:nvSpPr>
          <p:cNvPr id="66" name="Rectangle 6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Rectangle 6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4542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2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4" name="Rectangle 24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4" descr="Orange yarn ball">
            <a:extLst>
              <a:ext uri="{FF2B5EF4-FFF2-40B4-BE49-F238E27FC236}">
                <a16:creationId xmlns:a16="http://schemas.microsoft.com/office/drawing/2014/main" id="{4781776A-506D-4215-80D8-57CE86E61B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35" name="Rectangle 2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F714E-E591-4841-AAFA-DA0F5609F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HOBBIES</a:t>
            </a:r>
            <a:br>
              <a:rPr lang="en-US" sz="4400" dirty="0"/>
            </a:br>
            <a:br>
              <a:rPr lang="en-US" sz="4400" dirty="0"/>
            </a:br>
            <a:r>
              <a:rPr lang="en-US" sz="2200" dirty="0"/>
              <a:t>.SEWING</a:t>
            </a:r>
            <a:br>
              <a:rPr lang="en-US" sz="2200" dirty="0"/>
            </a:br>
            <a:r>
              <a:rPr lang="en-US" sz="2200" dirty="0"/>
              <a:t>.GARDENING</a:t>
            </a:r>
            <a:br>
              <a:rPr lang="en-US" sz="2200" dirty="0"/>
            </a:br>
            <a:r>
              <a:rPr lang="en-US" sz="2200" dirty="0"/>
              <a:t>.DRAWING</a:t>
            </a:r>
            <a:br>
              <a:rPr lang="en-US" sz="2200" dirty="0"/>
            </a:br>
            <a:r>
              <a:rPr lang="en-US" sz="2200" dirty="0"/>
              <a:t>.READING NOVELS</a:t>
            </a:r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1306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4" descr="Fireworks">
            <a:extLst>
              <a:ext uri="{FF2B5EF4-FFF2-40B4-BE49-F238E27FC236}">
                <a16:creationId xmlns:a16="http://schemas.microsoft.com/office/drawing/2014/main" id="{C166D45A-8F63-4E3C-9786-CA50558F72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-112776" y="10"/>
            <a:ext cx="866851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4DC18-8441-41C7-A106-0734B3321D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 dirty="0"/>
              <a:t>IMPORTANT TO MRS HELEN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9AAFE-5160-45D1-A518-2A0B34E47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5850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.MEET DAUGHTER ONCE A WEEK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.SEEING GRANDCHILDREN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.STAYING HEALTHY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.SPEND TIME WITH FREINDS</a:t>
            </a:r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7759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9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022F0D50-8B6A-4B92-8408-AEA93CBC39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54" r="6173" b="-1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28" name="Rectangle 21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5D0E4-BF84-4E4A-B72E-9258F639A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-381678"/>
            <a:ext cx="5972175" cy="2181904"/>
          </a:xfrm>
        </p:spPr>
        <p:txBody>
          <a:bodyPr anchor="b">
            <a:normAutofit/>
          </a:bodyPr>
          <a:lstStyle/>
          <a:p>
            <a:r>
              <a:rPr lang="en-GB" sz="4800" dirty="0"/>
              <a:t>IMPORTANT DATES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75DEE-2136-45C5-880E-0611AC837A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1648" y="2425900"/>
            <a:ext cx="4023360" cy="1930182"/>
          </a:xfrm>
        </p:spPr>
        <p:txBody>
          <a:bodyPr>
            <a:normAutofit fontScale="32500" lnSpcReduction="20000"/>
          </a:bodyPr>
          <a:lstStyle/>
          <a:p>
            <a:r>
              <a:rPr lang="en-GB" sz="5500" dirty="0"/>
              <a:t>. MARRIAGE  DAY</a:t>
            </a:r>
          </a:p>
          <a:p>
            <a:r>
              <a:rPr lang="en-GB" sz="5500" dirty="0"/>
              <a:t>. DAUGHTER BIRTHDAY</a:t>
            </a:r>
          </a:p>
          <a:p>
            <a:r>
              <a:rPr lang="en-GB" sz="5500" dirty="0"/>
              <a:t>.GRANDCHILDRENS BIRTHDAY</a:t>
            </a:r>
          </a:p>
          <a:p>
            <a:r>
              <a:rPr lang="en-GB" sz="5500" dirty="0"/>
              <a:t>. CHRISTMAS DAY  (BUYING GIFTS FOR LOVED ONES)</a:t>
            </a:r>
          </a:p>
          <a:p>
            <a:endParaRPr lang="en-GB" sz="2000" dirty="0"/>
          </a:p>
        </p:txBody>
      </p:sp>
      <p:sp>
        <p:nvSpPr>
          <p:cNvPr id="29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8840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AB768E33-A671-4876-BF61-F2BE644FE7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6259" b="-1"/>
          <a:stretch/>
        </p:blipFill>
        <p:spPr>
          <a:xfrm>
            <a:off x="-432791" y="22196"/>
            <a:ext cx="6486527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EC0F2-F188-47D1-8A06-4A244801FC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781" y="129621"/>
            <a:ext cx="4632960" cy="753699"/>
          </a:xfrm>
        </p:spPr>
        <p:txBody>
          <a:bodyPr anchor="b">
            <a:normAutofit/>
          </a:bodyPr>
          <a:lstStyle/>
          <a:p>
            <a:r>
              <a:rPr lang="en-GB" sz="4800"/>
              <a:t>REFERENCES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60E671-6D66-44E2-8D97-F3D98C86E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1" y="1145219"/>
            <a:ext cx="5871486" cy="3419989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DIABETES UK, (2020). </a:t>
            </a:r>
            <a:r>
              <a:rPr lang="en-GB" sz="1600">
                <a:hlinkClick r:id="rId3"/>
              </a:rPr>
              <a:t>https://www.diabetes.org.uk/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NHS, (2018).</a:t>
            </a:r>
            <a:r>
              <a:rPr lang="en-GB" sz="1600">
                <a:hlinkClick r:id="rId4"/>
              </a:rPr>
              <a:t> Arthritis - NHS (www.nhs.uk)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HEART RESEARCH UK, (2020). </a:t>
            </a:r>
            <a:r>
              <a:rPr lang="en-GB" sz="1600">
                <a:hlinkClick r:id="rId5"/>
              </a:rPr>
              <a:t>https://heartresearch.org.uk/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MIND UK, (2019) </a:t>
            </a:r>
            <a:r>
              <a:rPr lang="en-GB" sz="1600">
                <a:hlinkClick r:id="rId6"/>
              </a:rPr>
              <a:t>https://www.mind.org.uk/information-support/types-of-mental-health-problems/depression/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CARE UK, (2019). </a:t>
            </a:r>
            <a:r>
              <a:rPr lang="en-GB" sz="1600">
                <a:hlinkClick r:id="rId7"/>
              </a:rPr>
              <a:t>https://www.careuk.com/care-homes/mercia-grange-sutton-coldfield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HEALTHLINE, (2015). </a:t>
            </a:r>
            <a:r>
              <a:rPr lang="en-GB" sz="1600">
                <a:hlinkClick r:id="rId8"/>
              </a:rPr>
              <a:t>The Best Diabetes-Friendly Diets to Help You Lose Weight (healthline.com)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HELPGUIDE, (2020). </a:t>
            </a:r>
            <a:r>
              <a:rPr lang="en-GB" sz="1600">
                <a:hlinkClick r:id="rId9"/>
              </a:rPr>
              <a:t>https://www.helpguide.org/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CARE CONTROL SYSTEMS, (2020). </a:t>
            </a:r>
            <a:r>
              <a:rPr lang="en-GB" sz="1600">
                <a:hlinkClick r:id="rId10"/>
              </a:rPr>
              <a:t>https://carecontrolsystems.co.uk/?gclid=</a:t>
            </a:r>
            <a:endParaRPr lang="en-GB" sz="1600"/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GOV. UK, (2018) </a:t>
            </a:r>
            <a:r>
              <a:rPr lang="en-GB" sz="1600">
                <a:hlinkClick r:id="rId11"/>
              </a:rPr>
              <a:t>https://www.gov.uk/government/publications/</a:t>
            </a:r>
            <a:endParaRPr lang="en-GB" sz="1600"/>
          </a:p>
          <a:p>
            <a:pPr>
              <a:lnSpc>
                <a:spcPct val="100000"/>
              </a:lnSpc>
            </a:pPr>
            <a:endParaRPr lang="en-GB" sz="1600"/>
          </a:p>
          <a:p>
            <a:pPr>
              <a:lnSpc>
                <a:spcPct val="100000"/>
              </a:lnSpc>
            </a:pPr>
            <a:endParaRPr lang="en-GB" sz="1600"/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126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704</Words>
  <Application>Microsoft Office PowerPoint</Application>
  <PresentationFormat>Widescreen</PresentationFormat>
  <Paragraphs>63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Avenir Next LT Pro</vt:lpstr>
      <vt:lpstr>Calibri</vt:lpstr>
      <vt:lpstr>AccentBoxVTI</vt:lpstr>
      <vt:lpstr> LIVING WITH CARE: THE OLDER PERSON BMHP 6009_BIRM  SUNSHINE CARE HOME</vt:lpstr>
      <vt:lpstr>CARE PLAN  PATIENT NAME: MRS HELEN SMITH CARE ASSISTANT: FERDOWS JAHAN JESI 1810819</vt:lpstr>
      <vt:lpstr>PERSONAL DETAILS OF THE PATIENT:  NAME: MRS HELEN SMITH DOB: 23/1/1941 AGE:80 ADDRESS:  13 SCHOOL ROAD,  B28 7PW BIRMINGHAM   </vt:lpstr>
      <vt:lpstr>RELIGION/ETHNICITY &amp; FAMILY</vt:lpstr>
      <vt:lpstr>.TYPE 2 DIABETES INSULIN TWO TIMES A DAY (DIABETES UK, 2020).  .ARTHRITIS MEDICATION: IBUPROFEN TWICE A DAY AND GASTRORESISTENTE TABLETS SUCH AS LANSOPRAZOLE 20 MG (NHS, 2018).  .HIGH BLOOD PRESSURE MEDICATION: ENALPRIL OR RAMPRIL TWICE A DAY WITH OR BEFORE FOOD (HEART RESEARCH UK, 2020).  .DEPRESSION. MEDICATION: CITALOPRAM (CELEXA) TWICE A DAY AFTER FOOD (MIND UK, 2019). </vt:lpstr>
      <vt:lpstr>ENVIRONMENT &amp; FACILITIES   . LIVING IN A CARE HOME . OWN ROOM WITH EN-SUIT BATHROOM &amp; BALCONY   </vt:lpstr>
      <vt:lpstr>MOBILITY</vt:lpstr>
      <vt:lpstr>SENSORY </vt:lpstr>
      <vt:lpstr>DIET</vt:lpstr>
      <vt:lpstr>PERSONAL CARE </vt:lpstr>
      <vt:lpstr> ICT  . BED SENSORS . MEDICATION REMINDER   </vt:lpstr>
      <vt:lpstr>LIKES . GARDENING .READING . TO GO TO CHURCH EVERY SUNDAY . EATING SWEET THINGS ONE A WEEK . MEETING WITH FRIENDS &amp; FAMILY   DISLIKES . COLD FOOD . GETTING DISTURBED .DOGS . MEDECINES  </vt:lpstr>
      <vt:lpstr>RISK ASSESMENT</vt:lpstr>
      <vt:lpstr>DAILY HABITS/SCHEDULE  . WAKE UP 6 AM EVERY MORNING . EATING BREAKFAST  7 AM .GO FOR LITTLE WALK IN THE GARDEN . PLAYING CARDS WITH OTHER PATIENTS . WASHING EVERYDAY .EATING LUNCH 12PM . AFTERNOON GARDENING .EATING DINNER 6 PM . WATCHING EASTENDERS .GOING TO BED 10 PM    </vt:lpstr>
      <vt:lpstr>HOBBIES  .SEWING .GARDENING .DRAWING .READING NOVELS</vt:lpstr>
      <vt:lpstr>IMPORTANT TO MRS HELEN </vt:lpstr>
      <vt:lpstr>IMPORTANT DATES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LIVING WITH CARE: THE OLDER PERSON BMHP 6009_BIRM  SUNSHINE CARE HOME</dc:title>
  <dc:creator>ferdows jessi</dc:creator>
  <cp:lastModifiedBy>ferdows jessi</cp:lastModifiedBy>
  <cp:revision>1</cp:revision>
  <dcterms:created xsi:type="dcterms:W3CDTF">2021-02-26T12:30:37Z</dcterms:created>
  <dcterms:modified xsi:type="dcterms:W3CDTF">2021-02-26T12:31:55Z</dcterms:modified>
</cp:coreProperties>
</file>