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5.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Lst>
  <p:notesMasterIdLst>
    <p:notesMasterId r:id="rId55"/>
  </p:notesMasterIdLst>
  <p:sldIdLst>
    <p:sldId id="309" r:id="rId5"/>
    <p:sldId id="344" r:id="rId6"/>
    <p:sldId id="345" r:id="rId7"/>
    <p:sldId id="351" r:id="rId8"/>
    <p:sldId id="352" r:id="rId9"/>
    <p:sldId id="388" r:id="rId10"/>
    <p:sldId id="389" r:id="rId11"/>
    <p:sldId id="392" r:id="rId12"/>
    <p:sldId id="382" r:id="rId13"/>
    <p:sldId id="268" r:id="rId14"/>
    <p:sldId id="393" r:id="rId15"/>
    <p:sldId id="406" r:id="rId16"/>
    <p:sldId id="407" r:id="rId17"/>
    <p:sldId id="408" r:id="rId18"/>
    <p:sldId id="409" r:id="rId19"/>
    <p:sldId id="410" r:id="rId20"/>
    <p:sldId id="411" r:id="rId21"/>
    <p:sldId id="390" r:id="rId22"/>
    <p:sldId id="391" r:id="rId23"/>
    <p:sldId id="394" r:id="rId24"/>
    <p:sldId id="395" r:id="rId25"/>
    <p:sldId id="396" r:id="rId26"/>
    <p:sldId id="397" r:id="rId27"/>
    <p:sldId id="360" r:id="rId28"/>
    <p:sldId id="307" r:id="rId29"/>
    <p:sldId id="400" r:id="rId30"/>
    <p:sldId id="362" r:id="rId31"/>
    <p:sldId id="398" r:id="rId32"/>
    <p:sldId id="416" r:id="rId33"/>
    <p:sldId id="384" r:id="rId34"/>
    <p:sldId id="385" r:id="rId35"/>
    <p:sldId id="386" r:id="rId36"/>
    <p:sldId id="412" r:id="rId37"/>
    <p:sldId id="413" r:id="rId38"/>
    <p:sldId id="401" r:id="rId39"/>
    <p:sldId id="399" r:id="rId40"/>
    <p:sldId id="405" r:id="rId41"/>
    <p:sldId id="282" r:id="rId42"/>
    <p:sldId id="332" r:id="rId43"/>
    <p:sldId id="346" r:id="rId44"/>
    <p:sldId id="375" r:id="rId45"/>
    <p:sldId id="414" r:id="rId46"/>
    <p:sldId id="319" r:id="rId47"/>
    <p:sldId id="357" r:id="rId48"/>
    <p:sldId id="402" r:id="rId49"/>
    <p:sldId id="403" r:id="rId50"/>
    <p:sldId id="404" r:id="rId51"/>
    <p:sldId id="312" r:id="rId52"/>
    <p:sldId id="380" r:id="rId53"/>
    <p:sldId id="381"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8864EB"/>
    <a:srgbClr val="FE903B"/>
    <a:srgbClr val="8663EC"/>
    <a:srgbClr val="F08A7B"/>
    <a:srgbClr val="9E82F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B781C2-0760-4003-BFDA-C01AF2BC5533}" v="20" dt="2025-10-07T14:10:14.2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97" d="100"/>
          <a:sy n="97" d="100"/>
        </p:scale>
        <p:origin x="102" y="114"/>
      </p:cViewPr>
      <p:guideLst>
        <p:guide orient="horz" pos="1392"/>
        <p:guide pos="7056"/>
        <p:guide orient="horz" pos="316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w Griffiths" userId="be253156-1baf-4540-9db4-99275122b591" providerId="ADAL" clId="{336C2A83-53E7-49DD-8F9F-7C66B49B218B}"/>
    <pc:docChg chg="undo custSel addSld delSld modSld sldOrd">
      <pc:chgData name="Huw Griffiths" userId="be253156-1baf-4540-9db4-99275122b591" providerId="ADAL" clId="{336C2A83-53E7-49DD-8F9F-7C66B49B218B}" dt="2023-03-27T13:48:08.808" v="2916" actId="27636"/>
      <pc:docMkLst>
        <pc:docMk/>
      </pc:docMkLst>
      <pc:sldChg chg="del">
        <pc:chgData name="Huw Griffiths" userId="be253156-1baf-4540-9db4-99275122b591" providerId="ADAL" clId="{336C2A83-53E7-49DD-8F9F-7C66B49B218B}" dt="2023-03-24T13:55:41.104" v="2512" actId="47"/>
        <pc:sldMkLst>
          <pc:docMk/>
          <pc:sldMk cId="1958531893" sldId="257"/>
        </pc:sldMkLst>
      </pc:sldChg>
      <pc:sldChg chg="modSp mod">
        <pc:chgData name="Huw Griffiths" userId="be253156-1baf-4540-9db4-99275122b591" providerId="ADAL" clId="{336C2A83-53E7-49DD-8F9F-7C66B49B218B}" dt="2023-03-23T16:27:53.660" v="189" actId="20577"/>
        <pc:sldMkLst>
          <pc:docMk/>
          <pc:sldMk cId="0" sldId="258"/>
        </pc:sldMkLst>
      </pc:sldChg>
      <pc:sldChg chg="del">
        <pc:chgData name="Huw Griffiths" userId="be253156-1baf-4540-9db4-99275122b591" providerId="ADAL" clId="{336C2A83-53E7-49DD-8F9F-7C66B49B218B}" dt="2023-03-24T13:55:41.291" v="2513" actId="47"/>
        <pc:sldMkLst>
          <pc:docMk/>
          <pc:sldMk cId="1518527243" sldId="259"/>
        </pc:sldMkLst>
      </pc:sldChg>
      <pc:sldChg chg="modSp del">
        <pc:chgData name="Huw Griffiths" userId="be253156-1baf-4540-9db4-99275122b591" providerId="ADAL" clId="{336C2A83-53E7-49DD-8F9F-7C66B49B218B}" dt="2023-03-27T11:48:14.301" v="2875" actId="20577"/>
        <pc:sldMkLst>
          <pc:docMk/>
          <pc:sldMk cId="3239643703" sldId="268"/>
        </pc:sldMkLst>
      </pc:sldChg>
      <pc:sldChg chg="modSp mod ord">
        <pc:chgData name="Huw Griffiths" userId="be253156-1baf-4540-9db4-99275122b591" providerId="ADAL" clId="{336C2A83-53E7-49DD-8F9F-7C66B49B218B}" dt="2023-03-24T13:35:46.014" v="2296"/>
        <pc:sldMkLst>
          <pc:docMk/>
          <pc:sldMk cId="271516865" sldId="282"/>
        </pc:sldMkLst>
      </pc:sldChg>
      <pc:sldChg chg="delSp del mod delAnim">
        <pc:chgData name="Huw Griffiths" userId="be253156-1baf-4540-9db4-99275122b591" providerId="ADAL" clId="{336C2A83-53E7-49DD-8F9F-7C66B49B218B}" dt="2023-03-24T13:57:56.461" v="2543" actId="47"/>
        <pc:sldMkLst>
          <pc:docMk/>
          <pc:sldMk cId="0" sldId="286"/>
        </pc:sldMkLst>
      </pc:sldChg>
      <pc:sldChg chg="del">
        <pc:chgData name="Huw Griffiths" userId="be253156-1baf-4540-9db4-99275122b591" providerId="ADAL" clId="{336C2A83-53E7-49DD-8F9F-7C66B49B218B}" dt="2023-03-24T13:57:59.270" v="2544" actId="47"/>
        <pc:sldMkLst>
          <pc:docMk/>
          <pc:sldMk cId="0" sldId="287"/>
        </pc:sldMkLst>
      </pc:sldChg>
      <pc:sldChg chg="del">
        <pc:chgData name="Huw Griffiths" userId="be253156-1baf-4540-9db4-99275122b591" providerId="ADAL" clId="{336C2A83-53E7-49DD-8F9F-7C66B49B218B}" dt="2023-03-24T14:19:09.256" v="2723" actId="47"/>
        <pc:sldMkLst>
          <pc:docMk/>
          <pc:sldMk cId="0" sldId="289"/>
        </pc:sldMkLst>
      </pc:sldChg>
      <pc:sldChg chg="del">
        <pc:chgData name="Huw Griffiths" userId="be253156-1baf-4540-9db4-99275122b591" providerId="ADAL" clId="{336C2A83-53E7-49DD-8F9F-7C66B49B218B}" dt="2023-03-24T13:55:46.016" v="2530" actId="47"/>
        <pc:sldMkLst>
          <pc:docMk/>
          <pc:sldMk cId="783914445" sldId="294"/>
        </pc:sldMkLst>
      </pc:sldChg>
      <pc:sldChg chg="del">
        <pc:chgData name="Huw Griffiths" userId="be253156-1baf-4540-9db4-99275122b591" providerId="ADAL" clId="{336C2A83-53E7-49DD-8F9F-7C66B49B218B}" dt="2023-03-24T13:55:46.177" v="2531" actId="47"/>
        <pc:sldMkLst>
          <pc:docMk/>
          <pc:sldMk cId="277827655" sldId="295"/>
        </pc:sldMkLst>
      </pc:sldChg>
      <pc:sldChg chg="del">
        <pc:chgData name="Huw Griffiths" userId="be253156-1baf-4540-9db4-99275122b591" providerId="ADAL" clId="{336C2A83-53E7-49DD-8F9F-7C66B49B218B}" dt="2023-03-24T13:55:48.498" v="2536" actId="47"/>
        <pc:sldMkLst>
          <pc:docMk/>
          <pc:sldMk cId="3159288639" sldId="303"/>
        </pc:sldMkLst>
      </pc:sldChg>
      <pc:sldChg chg="del">
        <pc:chgData name="Huw Griffiths" userId="be253156-1baf-4540-9db4-99275122b591" providerId="ADAL" clId="{336C2A83-53E7-49DD-8F9F-7C66B49B218B}" dt="2023-03-24T13:55:49.099" v="2537" actId="47"/>
        <pc:sldMkLst>
          <pc:docMk/>
          <pc:sldMk cId="3124766000" sldId="304"/>
        </pc:sldMkLst>
      </pc:sldChg>
      <pc:sldChg chg="del">
        <pc:chgData name="Huw Griffiths" userId="be253156-1baf-4540-9db4-99275122b591" providerId="ADAL" clId="{336C2A83-53E7-49DD-8F9F-7C66B49B218B}" dt="2023-03-24T13:55:49.665" v="2539" actId="47"/>
        <pc:sldMkLst>
          <pc:docMk/>
          <pc:sldMk cId="1403455250" sldId="305"/>
        </pc:sldMkLst>
      </pc:sldChg>
      <pc:sldChg chg="del">
        <pc:chgData name="Huw Griffiths" userId="be253156-1baf-4540-9db4-99275122b591" providerId="ADAL" clId="{336C2A83-53E7-49DD-8F9F-7C66B49B218B}" dt="2023-03-24T13:55:49.266" v="2538" actId="47"/>
        <pc:sldMkLst>
          <pc:docMk/>
          <pc:sldMk cId="114769864" sldId="306"/>
        </pc:sldMkLst>
      </pc:sldChg>
      <pc:sldChg chg="modSp mod">
        <pc:chgData name="Huw Griffiths" userId="be253156-1baf-4540-9db4-99275122b591" providerId="ADAL" clId="{336C2A83-53E7-49DD-8F9F-7C66B49B218B}" dt="2023-03-24T13:44:48.937" v="2319" actId="1076"/>
        <pc:sldMkLst>
          <pc:docMk/>
          <pc:sldMk cId="1613598062" sldId="307"/>
        </pc:sldMkLst>
      </pc:sldChg>
      <pc:sldChg chg="del">
        <pc:chgData name="Huw Griffiths" userId="be253156-1baf-4540-9db4-99275122b591" providerId="ADAL" clId="{336C2A83-53E7-49DD-8F9F-7C66B49B218B}" dt="2023-03-24T13:55:47.297" v="2533" actId="47"/>
        <pc:sldMkLst>
          <pc:docMk/>
          <pc:sldMk cId="365334912" sldId="308"/>
        </pc:sldMkLst>
      </pc:sldChg>
      <pc:sldChg chg="modSp mod">
        <pc:chgData name="Huw Griffiths" userId="be253156-1baf-4540-9db4-99275122b591" providerId="ADAL" clId="{336C2A83-53E7-49DD-8F9F-7C66B49B218B}" dt="2023-03-23T16:18:40.389" v="53" actId="27636"/>
        <pc:sldMkLst>
          <pc:docMk/>
          <pc:sldMk cId="2227882511" sldId="309"/>
        </pc:sldMkLst>
      </pc:sldChg>
      <pc:sldChg chg="del">
        <pc:chgData name="Huw Griffiths" userId="be253156-1baf-4540-9db4-99275122b591" providerId="ADAL" clId="{336C2A83-53E7-49DD-8F9F-7C66B49B218B}" dt="2023-03-24T13:55:47.658" v="2534" actId="47"/>
        <pc:sldMkLst>
          <pc:docMk/>
          <pc:sldMk cId="3561473475" sldId="310"/>
        </pc:sldMkLst>
      </pc:sldChg>
      <pc:sldChg chg="del">
        <pc:chgData name="Huw Griffiths" userId="be253156-1baf-4540-9db4-99275122b591" providerId="ADAL" clId="{336C2A83-53E7-49DD-8F9F-7C66B49B218B}" dt="2023-03-24T13:55:50.108" v="2540" actId="47"/>
        <pc:sldMkLst>
          <pc:docMk/>
          <pc:sldMk cId="3584772686" sldId="311"/>
        </pc:sldMkLst>
      </pc:sldChg>
      <pc:sldChg chg="modSp del mod">
        <pc:chgData name="Huw Griffiths" userId="be253156-1baf-4540-9db4-99275122b591" providerId="ADAL" clId="{336C2A83-53E7-49DD-8F9F-7C66B49B218B}" dt="2023-03-24T14:30:20.217" v="2854" actId="1076"/>
        <pc:sldMkLst>
          <pc:docMk/>
          <pc:sldMk cId="927313156" sldId="312"/>
        </pc:sldMkLst>
      </pc:sldChg>
      <pc:sldChg chg="del">
        <pc:chgData name="Huw Griffiths" userId="be253156-1baf-4540-9db4-99275122b591" providerId="ADAL" clId="{336C2A83-53E7-49DD-8F9F-7C66B49B218B}" dt="2023-03-24T13:55:48.256" v="2535" actId="47"/>
        <pc:sldMkLst>
          <pc:docMk/>
          <pc:sldMk cId="2270028676" sldId="313"/>
        </pc:sldMkLst>
      </pc:sldChg>
      <pc:sldChg chg="del">
        <pc:chgData name="Huw Griffiths" userId="be253156-1baf-4540-9db4-99275122b591" providerId="ADAL" clId="{336C2A83-53E7-49DD-8F9F-7C66B49B218B}" dt="2023-03-23T16:17:43.392" v="1" actId="47"/>
        <pc:sldMkLst>
          <pc:docMk/>
          <pc:sldMk cId="507168146" sldId="314"/>
        </pc:sldMkLst>
      </pc:sldChg>
      <pc:sldChg chg="del">
        <pc:chgData name="Huw Griffiths" userId="be253156-1baf-4540-9db4-99275122b591" providerId="ADAL" clId="{336C2A83-53E7-49DD-8F9F-7C66B49B218B}" dt="2023-03-23T16:17:46.652" v="3" actId="47"/>
        <pc:sldMkLst>
          <pc:docMk/>
          <pc:sldMk cId="1207899587" sldId="315"/>
        </pc:sldMkLst>
      </pc:sldChg>
      <pc:sldChg chg="del">
        <pc:chgData name="Huw Griffiths" userId="be253156-1baf-4540-9db4-99275122b591" providerId="ADAL" clId="{336C2A83-53E7-49DD-8F9F-7C66B49B218B}" dt="2023-03-23T16:17:39.399" v="0" actId="47"/>
        <pc:sldMkLst>
          <pc:docMk/>
          <pc:sldMk cId="2472994332" sldId="316"/>
        </pc:sldMkLst>
      </pc:sldChg>
      <pc:sldChg chg="del">
        <pc:chgData name="Huw Griffiths" userId="be253156-1baf-4540-9db4-99275122b591" providerId="ADAL" clId="{336C2A83-53E7-49DD-8F9F-7C66B49B218B}" dt="2023-03-23T16:17:44.599" v="2" actId="47"/>
        <pc:sldMkLst>
          <pc:docMk/>
          <pc:sldMk cId="2208313716" sldId="317"/>
        </pc:sldMkLst>
      </pc:sldChg>
      <pc:sldChg chg="del">
        <pc:chgData name="Huw Griffiths" userId="be253156-1baf-4540-9db4-99275122b591" providerId="ADAL" clId="{336C2A83-53E7-49DD-8F9F-7C66B49B218B}" dt="2023-03-24T13:55:40.241" v="2507" actId="47"/>
        <pc:sldMkLst>
          <pc:docMk/>
          <pc:sldMk cId="2259106971" sldId="318"/>
        </pc:sldMkLst>
      </pc:sldChg>
      <pc:sldChg chg="modSp del mod">
        <pc:chgData name="Huw Griffiths" userId="be253156-1baf-4540-9db4-99275122b591" providerId="ADAL" clId="{336C2A83-53E7-49DD-8F9F-7C66B49B218B}" dt="2023-03-24T14:00:16.831" v="2573" actId="14100"/>
        <pc:sldMkLst>
          <pc:docMk/>
          <pc:sldMk cId="3441577577" sldId="319"/>
        </pc:sldMkLst>
      </pc:sldChg>
      <pc:sldChg chg="addSp delSp modSp mod ord">
        <pc:chgData name="Huw Griffiths" userId="be253156-1baf-4540-9db4-99275122b591" providerId="ADAL" clId="{336C2A83-53E7-49DD-8F9F-7C66B49B218B}" dt="2023-03-24T13:35:46.014" v="2296"/>
        <pc:sldMkLst>
          <pc:docMk/>
          <pc:sldMk cId="580664688" sldId="332"/>
        </pc:sldMkLst>
      </pc:sldChg>
      <pc:sldChg chg="modSp del mod ord">
        <pc:chgData name="Huw Griffiths" userId="be253156-1baf-4540-9db4-99275122b591" providerId="ADAL" clId="{336C2A83-53E7-49DD-8F9F-7C66B49B218B}" dt="2023-03-24T11:13:28.437" v="1425" actId="47"/>
        <pc:sldMkLst>
          <pc:docMk/>
          <pc:sldMk cId="3394420288" sldId="342"/>
        </pc:sldMkLst>
      </pc:sldChg>
      <pc:sldChg chg="modSp mod ord">
        <pc:chgData name="Huw Griffiths" userId="be253156-1baf-4540-9db4-99275122b591" providerId="ADAL" clId="{336C2A83-53E7-49DD-8F9F-7C66B49B218B}" dt="2023-03-24T13:35:46.014" v="2296"/>
        <pc:sldMkLst>
          <pc:docMk/>
          <pc:sldMk cId="3097243565" sldId="346"/>
        </pc:sldMkLst>
      </pc:sldChg>
      <pc:sldChg chg="del">
        <pc:chgData name="Huw Griffiths" userId="be253156-1baf-4540-9db4-99275122b591" providerId="ADAL" clId="{336C2A83-53E7-49DD-8F9F-7C66B49B218B}" dt="2023-03-23T16:19:59.271" v="57" actId="47"/>
        <pc:sldMkLst>
          <pc:docMk/>
          <pc:sldMk cId="3562160261" sldId="347"/>
        </pc:sldMkLst>
      </pc:sldChg>
      <pc:sldChg chg="del">
        <pc:chgData name="Huw Griffiths" userId="be253156-1baf-4540-9db4-99275122b591" providerId="ADAL" clId="{336C2A83-53E7-49DD-8F9F-7C66B49B218B}" dt="2023-03-23T16:19:20.852" v="54" actId="47"/>
        <pc:sldMkLst>
          <pc:docMk/>
          <pc:sldMk cId="3074947546" sldId="348"/>
        </pc:sldMkLst>
      </pc:sldChg>
      <pc:sldChg chg="del">
        <pc:chgData name="Huw Griffiths" userId="be253156-1baf-4540-9db4-99275122b591" providerId="ADAL" clId="{336C2A83-53E7-49DD-8F9F-7C66B49B218B}" dt="2023-03-23T16:19:41.633" v="56" actId="47"/>
        <pc:sldMkLst>
          <pc:docMk/>
          <pc:sldMk cId="926934111" sldId="349"/>
        </pc:sldMkLst>
      </pc:sldChg>
      <pc:sldChg chg="del">
        <pc:chgData name="Huw Griffiths" userId="be253156-1baf-4540-9db4-99275122b591" providerId="ADAL" clId="{336C2A83-53E7-49DD-8F9F-7C66B49B218B}" dt="2023-03-23T16:19:28.041" v="55" actId="47"/>
        <pc:sldMkLst>
          <pc:docMk/>
          <pc:sldMk cId="712817337" sldId="350"/>
        </pc:sldMkLst>
      </pc:sldChg>
      <pc:sldChg chg="del">
        <pc:chgData name="Huw Griffiths" userId="be253156-1baf-4540-9db4-99275122b591" providerId="ADAL" clId="{336C2A83-53E7-49DD-8F9F-7C66B49B218B}" dt="2023-03-24T13:55:40.002" v="2506" actId="47"/>
        <pc:sldMkLst>
          <pc:docMk/>
          <pc:sldMk cId="215253235" sldId="354"/>
        </pc:sldMkLst>
      </pc:sldChg>
      <pc:sldChg chg="del">
        <pc:chgData name="Huw Griffiths" userId="be253156-1baf-4540-9db4-99275122b591" providerId="ADAL" clId="{336C2A83-53E7-49DD-8F9F-7C66B49B218B}" dt="2023-03-24T13:55:40.590" v="2509" actId="47"/>
        <pc:sldMkLst>
          <pc:docMk/>
          <pc:sldMk cId="4213200055" sldId="355"/>
        </pc:sldMkLst>
      </pc:sldChg>
      <pc:sldChg chg="del">
        <pc:chgData name="Huw Griffiths" userId="be253156-1baf-4540-9db4-99275122b591" providerId="ADAL" clId="{336C2A83-53E7-49DD-8F9F-7C66B49B218B}" dt="2023-03-24T13:55:40.397" v="2508" actId="47"/>
        <pc:sldMkLst>
          <pc:docMk/>
          <pc:sldMk cId="2767349572" sldId="356"/>
        </pc:sldMkLst>
      </pc:sldChg>
      <pc:sldChg chg="addSp delSp modSp del mod delAnim modAnim">
        <pc:chgData name="Huw Griffiths" userId="be253156-1baf-4540-9db4-99275122b591" providerId="ADAL" clId="{336C2A83-53E7-49DD-8F9F-7C66B49B218B}" dt="2023-03-24T14:03:53.546" v="2600" actId="1076"/>
        <pc:sldMkLst>
          <pc:docMk/>
          <pc:sldMk cId="467585466" sldId="357"/>
        </pc:sldMkLst>
      </pc:sldChg>
      <pc:sldChg chg="del">
        <pc:chgData name="Huw Griffiths" userId="be253156-1baf-4540-9db4-99275122b591" providerId="ADAL" clId="{336C2A83-53E7-49DD-8F9F-7C66B49B218B}" dt="2023-03-24T14:14:32.044" v="2691" actId="47"/>
        <pc:sldMkLst>
          <pc:docMk/>
          <pc:sldMk cId="1829434298" sldId="358"/>
        </pc:sldMkLst>
      </pc:sldChg>
      <pc:sldChg chg="del">
        <pc:chgData name="Huw Griffiths" userId="be253156-1baf-4540-9db4-99275122b591" providerId="ADAL" clId="{336C2A83-53E7-49DD-8F9F-7C66B49B218B}" dt="2023-03-24T13:55:44.113" v="2526" actId="47"/>
        <pc:sldMkLst>
          <pc:docMk/>
          <pc:sldMk cId="1163213799" sldId="359"/>
        </pc:sldMkLst>
      </pc:sldChg>
      <pc:sldChg chg="addSp delSp modSp del mod">
        <pc:chgData name="Huw Griffiths" userId="be253156-1baf-4540-9db4-99275122b591" providerId="ADAL" clId="{336C2A83-53E7-49DD-8F9F-7C66B49B218B}" dt="2023-03-24T14:24:46.005" v="2755" actId="1076"/>
        <pc:sldMkLst>
          <pc:docMk/>
          <pc:sldMk cId="1163799315" sldId="360"/>
        </pc:sldMkLst>
      </pc:sldChg>
      <pc:sldChg chg="del">
        <pc:chgData name="Huw Griffiths" userId="be253156-1baf-4540-9db4-99275122b591" providerId="ADAL" clId="{336C2A83-53E7-49DD-8F9F-7C66B49B218B}" dt="2023-03-24T13:55:39.790" v="2505" actId="47"/>
        <pc:sldMkLst>
          <pc:docMk/>
          <pc:sldMk cId="172342496" sldId="361"/>
        </pc:sldMkLst>
      </pc:sldChg>
      <pc:sldChg chg="addSp delSp modSp mod ord delAnim modAnim">
        <pc:chgData name="Huw Griffiths" userId="be253156-1baf-4540-9db4-99275122b591" providerId="ADAL" clId="{336C2A83-53E7-49DD-8F9F-7C66B49B218B}" dt="2023-03-24T13:53:26.298" v="2492" actId="14100"/>
        <pc:sldMkLst>
          <pc:docMk/>
          <pc:sldMk cId="1003507996" sldId="362"/>
        </pc:sldMkLst>
      </pc:sldChg>
      <pc:sldChg chg="del">
        <pc:chgData name="Huw Griffiths" userId="be253156-1baf-4540-9db4-99275122b591" providerId="ADAL" clId="{336C2A83-53E7-49DD-8F9F-7C66B49B218B}" dt="2023-03-24T13:55:46.585" v="2532" actId="47"/>
        <pc:sldMkLst>
          <pc:docMk/>
          <pc:sldMk cId="2945942811" sldId="363"/>
        </pc:sldMkLst>
      </pc:sldChg>
      <pc:sldChg chg="del">
        <pc:chgData name="Huw Griffiths" userId="be253156-1baf-4540-9db4-99275122b591" providerId="ADAL" clId="{336C2A83-53E7-49DD-8F9F-7C66B49B218B}" dt="2023-03-24T13:55:40.945" v="2511" actId="47"/>
        <pc:sldMkLst>
          <pc:docMk/>
          <pc:sldMk cId="2105733865" sldId="364"/>
        </pc:sldMkLst>
      </pc:sldChg>
      <pc:sldChg chg="del">
        <pc:chgData name="Huw Griffiths" userId="be253156-1baf-4540-9db4-99275122b591" providerId="ADAL" clId="{336C2A83-53E7-49DD-8F9F-7C66B49B218B}" dt="2023-03-24T13:55:41.614" v="2515" actId="47"/>
        <pc:sldMkLst>
          <pc:docMk/>
          <pc:sldMk cId="3115343984" sldId="365"/>
        </pc:sldMkLst>
      </pc:sldChg>
      <pc:sldChg chg="del">
        <pc:chgData name="Huw Griffiths" userId="be253156-1baf-4540-9db4-99275122b591" providerId="ADAL" clId="{336C2A83-53E7-49DD-8F9F-7C66B49B218B}" dt="2023-03-24T13:55:41.758" v="2516" actId="47"/>
        <pc:sldMkLst>
          <pc:docMk/>
          <pc:sldMk cId="4026952335" sldId="366"/>
        </pc:sldMkLst>
      </pc:sldChg>
      <pc:sldChg chg="del">
        <pc:chgData name="Huw Griffiths" userId="be253156-1baf-4540-9db4-99275122b591" providerId="ADAL" clId="{336C2A83-53E7-49DD-8F9F-7C66B49B218B}" dt="2023-03-24T13:55:41.909" v="2517" actId="47"/>
        <pc:sldMkLst>
          <pc:docMk/>
          <pc:sldMk cId="2487907328" sldId="367"/>
        </pc:sldMkLst>
      </pc:sldChg>
      <pc:sldChg chg="del">
        <pc:chgData name="Huw Griffiths" userId="be253156-1baf-4540-9db4-99275122b591" providerId="ADAL" clId="{336C2A83-53E7-49DD-8F9F-7C66B49B218B}" dt="2023-03-24T13:55:42.041" v="2518" actId="47"/>
        <pc:sldMkLst>
          <pc:docMk/>
          <pc:sldMk cId="4117244199" sldId="368"/>
        </pc:sldMkLst>
      </pc:sldChg>
      <pc:sldChg chg="del">
        <pc:chgData name="Huw Griffiths" userId="be253156-1baf-4540-9db4-99275122b591" providerId="ADAL" clId="{336C2A83-53E7-49DD-8F9F-7C66B49B218B}" dt="2023-03-24T13:55:42.198" v="2519" actId="47"/>
        <pc:sldMkLst>
          <pc:docMk/>
          <pc:sldMk cId="988815594" sldId="369"/>
        </pc:sldMkLst>
      </pc:sldChg>
      <pc:sldChg chg="del">
        <pc:chgData name="Huw Griffiths" userId="be253156-1baf-4540-9db4-99275122b591" providerId="ADAL" clId="{336C2A83-53E7-49DD-8F9F-7C66B49B218B}" dt="2023-03-24T13:55:42.952" v="2520" actId="47"/>
        <pc:sldMkLst>
          <pc:docMk/>
          <pc:sldMk cId="881238588" sldId="370"/>
        </pc:sldMkLst>
      </pc:sldChg>
      <pc:sldChg chg="del">
        <pc:chgData name="Huw Griffiths" userId="be253156-1baf-4540-9db4-99275122b591" providerId="ADAL" clId="{336C2A83-53E7-49DD-8F9F-7C66B49B218B}" dt="2023-03-24T13:55:43.004" v="2521" actId="47"/>
        <pc:sldMkLst>
          <pc:docMk/>
          <pc:sldMk cId="9713088" sldId="371"/>
        </pc:sldMkLst>
      </pc:sldChg>
      <pc:sldChg chg="del">
        <pc:chgData name="Huw Griffiths" userId="be253156-1baf-4540-9db4-99275122b591" providerId="ADAL" clId="{336C2A83-53E7-49DD-8F9F-7C66B49B218B}" dt="2023-03-24T13:55:43.168" v="2522" actId="47"/>
        <pc:sldMkLst>
          <pc:docMk/>
          <pc:sldMk cId="2465176190" sldId="372"/>
        </pc:sldMkLst>
      </pc:sldChg>
      <pc:sldChg chg="del">
        <pc:chgData name="Huw Griffiths" userId="be253156-1baf-4540-9db4-99275122b591" providerId="ADAL" clId="{336C2A83-53E7-49DD-8F9F-7C66B49B218B}" dt="2023-03-24T13:55:44.533" v="2527" actId="47"/>
        <pc:sldMkLst>
          <pc:docMk/>
          <pc:sldMk cId="3198269670" sldId="373"/>
        </pc:sldMkLst>
      </pc:sldChg>
      <pc:sldChg chg="del">
        <pc:chgData name="Huw Griffiths" userId="be253156-1baf-4540-9db4-99275122b591" providerId="ADAL" clId="{336C2A83-53E7-49DD-8F9F-7C66B49B218B}" dt="2023-03-24T13:55:45.121" v="2528" actId="47"/>
        <pc:sldMkLst>
          <pc:docMk/>
          <pc:sldMk cId="657634637" sldId="374"/>
        </pc:sldMkLst>
      </pc:sldChg>
      <pc:sldChg chg="del">
        <pc:chgData name="Huw Griffiths" userId="be253156-1baf-4540-9db4-99275122b591" providerId="ADAL" clId="{336C2A83-53E7-49DD-8F9F-7C66B49B218B}" dt="2023-03-24T13:55:45.275" v="2529" actId="47"/>
        <pc:sldMkLst>
          <pc:docMk/>
          <pc:sldMk cId="3778103586" sldId="375"/>
        </pc:sldMkLst>
      </pc:sldChg>
      <pc:sldChg chg="modSp mod">
        <pc:chgData name="Huw Griffiths" userId="be253156-1baf-4540-9db4-99275122b591" providerId="ADAL" clId="{336C2A83-53E7-49DD-8F9F-7C66B49B218B}" dt="2023-03-23T16:29:11.733" v="191"/>
        <pc:sldMkLst>
          <pc:docMk/>
          <pc:sldMk cId="0" sldId="377"/>
        </pc:sldMkLst>
      </pc:sldChg>
      <pc:sldChg chg="new del">
        <pc:chgData name="Huw Griffiths" userId="be253156-1baf-4540-9db4-99275122b591" providerId="ADAL" clId="{336C2A83-53E7-49DD-8F9F-7C66B49B218B}" dt="2023-03-24T13:35:37.477" v="2294" actId="47"/>
        <pc:sldMkLst>
          <pc:docMk/>
          <pc:sldMk cId="492093599" sldId="378"/>
        </pc:sldMkLst>
      </pc:sldChg>
      <pc:sldChg chg="addSp modSp new del mod modAnim">
        <pc:chgData name="Huw Griffiths" userId="be253156-1baf-4540-9db4-99275122b591" providerId="ADAL" clId="{336C2A83-53E7-49DD-8F9F-7C66B49B218B}" dt="2023-03-24T13:55:26.408" v="2503" actId="47"/>
        <pc:sldMkLst>
          <pc:docMk/>
          <pc:sldMk cId="3614438398" sldId="379"/>
        </pc:sldMkLst>
      </pc:sldChg>
      <pc:sldChg chg="new">
        <pc:chgData name="Huw Griffiths" userId="be253156-1baf-4540-9db4-99275122b591" providerId="ADAL" clId="{336C2A83-53E7-49DD-8F9F-7C66B49B218B}" dt="2023-03-23T16:36:24.158" v="194" actId="680"/>
        <pc:sldMkLst>
          <pc:docMk/>
          <pc:sldMk cId="2539838414" sldId="380"/>
        </pc:sldMkLst>
      </pc:sldChg>
      <pc:sldChg chg="new">
        <pc:chgData name="Huw Griffiths" userId="be253156-1baf-4540-9db4-99275122b591" providerId="ADAL" clId="{336C2A83-53E7-49DD-8F9F-7C66B49B218B}" dt="2023-03-23T16:36:24.307" v="195" actId="680"/>
        <pc:sldMkLst>
          <pc:docMk/>
          <pc:sldMk cId="601965389" sldId="381"/>
        </pc:sldMkLst>
      </pc:sldChg>
      <pc:sldChg chg="new del">
        <pc:chgData name="Huw Griffiths" userId="be253156-1baf-4540-9db4-99275122b591" providerId="ADAL" clId="{336C2A83-53E7-49DD-8F9F-7C66B49B218B}" dt="2023-03-24T13:55:50.904" v="2542" actId="47"/>
        <pc:sldMkLst>
          <pc:docMk/>
          <pc:sldMk cId="4037373328" sldId="382"/>
        </pc:sldMkLst>
      </pc:sldChg>
      <pc:sldChg chg="new del">
        <pc:chgData name="Huw Griffiths" userId="be253156-1baf-4540-9db4-99275122b591" providerId="ADAL" clId="{336C2A83-53E7-49DD-8F9F-7C66B49B218B}" dt="2023-03-24T13:55:39.458" v="2504" actId="47"/>
        <pc:sldMkLst>
          <pc:docMk/>
          <pc:sldMk cId="2866580332" sldId="383"/>
        </pc:sldMkLst>
      </pc:sldChg>
      <pc:sldChg chg="addSp modSp add mod ord">
        <pc:chgData name="Huw Griffiths" userId="be253156-1baf-4540-9db4-99275122b591" providerId="ADAL" clId="{336C2A83-53E7-49DD-8F9F-7C66B49B218B}" dt="2023-03-24T13:59:35.783" v="2546"/>
        <pc:sldMkLst>
          <pc:docMk/>
          <pc:sldMk cId="127820427" sldId="384"/>
        </pc:sldMkLst>
      </pc:sldChg>
      <pc:sldChg chg="addSp delSp modSp add mod">
        <pc:chgData name="Huw Griffiths" userId="be253156-1baf-4540-9db4-99275122b591" providerId="ADAL" clId="{336C2A83-53E7-49DD-8F9F-7C66B49B218B}" dt="2023-03-23T17:15:20.239" v="1064" actId="1076"/>
        <pc:sldMkLst>
          <pc:docMk/>
          <pc:sldMk cId="4094265075" sldId="385"/>
        </pc:sldMkLst>
      </pc:sldChg>
      <pc:sldChg chg="modSp add mod ord">
        <pc:chgData name="Huw Griffiths" userId="be253156-1baf-4540-9db4-99275122b591" providerId="ADAL" clId="{336C2A83-53E7-49DD-8F9F-7C66B49B218B}" dt="2023-03-23T17:28:07.312" v="1305" actId="20577"/>
        <pc:sldMkLst>
          <pc:docMk/>
          <pc:sldMk cId="2659015121" sldId="386"/>
        </pc:sldMkLst>
      </pc:sldChg>
      <pc:sldChg chg="addSp delSp modSp new mod modAnim">
        <pc:chgData name="Huw Griffiths" userId="be253156-1baf-4540-9db4-99275122b591" providerId="ADAL" clId="{336C2A83-53E7-49DD-8F9F-7C66B49B218B}" dt="2023-03-24T11:05:05.257" v="1332" actId="14100"/>
        <pc:sldMkLst>
          <pc:docMk/>
          <pc:sldMk cId="3114075805" sldId="387"/>
        </pc:sldMkLst>
      </pc:sldChg>
      <pc:sldChg chg="modSp mod">
        <pc:chgData name="Huw Griffiths" userId="be253156-1baf-4540-9db4-99275122b591" providerId="ADAL" clId="{336C2A83-53E7-49DD-8F9F-7C66B49B218B}" dt="2023-03-24T11:12:12.798" v="1365" actId="1076"/>
        <pc:sldMkLst>
          <pc:docMk/>
          <pc:sldMk cId="3400398719" sldId="388"/>
        </pc:sldMkLst>
      </pc:sldChg>
      <pc:sldChg chg="modSp">
        <pc:chgData name="Huw Griffiths" userId="be253156-1baf-4540-9db4-99275122b591" providerId="ADAL" clId="{336C2A83-53E7-49DD-8F9F-7C66B49B218B}" dt="2023-03-27T13:42:13.208" v="2914" actId="20577"/>
        <pc:sldMkLst>
          <pc:docMk/>
          <pc:sldMk cId="2909711839" sldId="389"/>
        </pc:sldMkLst>
      </pc:sldChg>
      <pc:sldChg chg="modSp mod">
        <pc:chgData name="Huw Griffiths" userId="be253156-1baf-4540-9db4-99275122b591" providerId="ADAL" clId="{336C2A83-53E7-49DD-8F9F-7C66B49B218B}" dt="2023-03-24T11:18:25.907" v="1478" actId="1076"/>
        <pc:sldMkLst>
          <pc:docMk/>
          <pc:sldMk cId="3025766394" sldId="390"/>
        </pc:sldMkLst>
      </pc:sldChg>
      <pc:sldChg chg="modSp mod">
        <pc:chgData name="Huw Griffiths" userId="be253156-1baf-4540-9db4-99275122b591" providerId="ADAL" clId="{336C2A83-53E7-49DD-8F9F-7C66B49B218B}" dt="2023-03-24T11:27:39.321" v="1540" actId="20577"/>
        <pc:sldMkLst>
          <pc:docMk/>
          <pc:sldMk cId="4088601327" sldId="391"/>
        </pc:sldMkLst>
      </pc:sldChg>
      <pc:sldChg chg="modSp mod ord">
        <pc:chgData name="Huw Griffiths" userId="be253156-1baf-4540-9db4-99275122b591" providerId="ADAL" clId="{336C2A83-53E7-49DD-8F9F-7C66B49B218B}" dt="2023-03-27T11:48:21.047" v="2877"/>
        <pc:sldMkLst>
          <pc:docMk/>
          <pc:sldMk cId="3004196612" sldId="392"/>
        </pc:sldMkLst>
      </pc:sldChg>
      <pc:sldChg chg="modSp mod ord modNotesTx">
        <pc:chgData name="Huw Griffiths" userId="be253156-1baf-4540-9db4-99275122b591" providerId="ADAL" clId="{336C2A83-53E7-49DD-8F9F-7C66B49B218B}" dt="2023-03-27T11:50:35.876" v="2880" actId="20577"/>
        <pc:sldMkLst>
          <pc:docMk/>
          <pc:sldMk cId="2310293044" sldId="393"/>
        </pc:sldMkLst>
      </pc:sldChg>
      <pc:sldChg chg="modSp mod">
        <pc:chgData name="Huw Griffiths" userId="be253156-1baf-4540-9db4-99275122b591" providerId="ADAL" clId="{336C2A83-53E7-49DD-8F9F-7C66B49B218B}" dt="2023-03-24T11:50:13.277" v="1878" actId="20577"/>
        <pc:sldMkLst>
          <pc:docMk/>
          <pc:sldMk cId="919529367" sldId="394"/>
        </pc:sldMkLst>
      </pc:sldChg>
      <pc:sldChg chg="modSp mod">
        <pc:chgData name="Huw Griffiths" userId="be253156-1baf-4540-9db4-99275122b591" providerId="ADAL" clId="{336C2A83-53E7-49DD-8F9F-7C66B49B218B}" dt="2023-03-24T13:23:24.056" v="2038" actId="1076"/>
        <pc:sldMkLst>
          <pc:docMk/>
          <pc:sldMk cId="4136904823" sldId="395"/>
        </pc:sldMkLst>
      </pc:sldChg>
      <pc:sldChg chg="modSp add mod ord">
        <pc:chgData name="Huw Griffiths" userId="be253156-1baf-4540-9db4-99275122b591" providerId="ADAL" clId="{336C2A83-53E7-49DD-8F9F-7C66B49B218B}" dt="2023-03-24T13:29:27.322" v="2227" actId="113"/>
        <pc:sldMkLst>
          <pc:docMk/>
          <pc:sldMk cId="4027765231" sldId="396"/>
        </pc:sldMkLst>
      </pc:sldChg>
      <pc:sldChg chg="modSp add mod ord">
        <pc:chgData name="Huw Griffiths" userId="be253156-1baf-4540-9db4-99275122b591" providerId="ADAL" clId="{336C2A83-53E7-49DD-8F9F-7C66B49B218B}" dt="2023-03-24T13:34:42.868" v="2293" actId="27636"/>
        <pc:sldMkLst>
          <pc:docMk/>
          <pc:sldMk cId="2927737399" sldId="397"/>
        </pc:sldMkLst>
      </pc:sldChg>
      <pc:sldChg chg="modSp add mod ord">
        <pc:chgData name="Huw Griffiths" userId="be253156-1baf-4540-9db4-99275122b591" providerId="ADAL" clId="{336C2A83-53E7-49DD-8F9F-7C66B49B218B}" dt="2023-03-24T13:45:30.138" v="2333" actId="20577"/>
        <pc:sldMkLst>
          <pc:docMk/>
          <pc:sldMk cId="1947557720" sldId="398"/>
        </pc:sldMkLst>
      </pc:sldChg>
      <pc:sldChg chg="modSp add mod ord">
        <pc:chgData name="Huw Griffiths" userId="be253156-1baf-4540-9db4-99275122b591" providerId="ADAL" clId="{336C2A83-53E7-49DD-8F9F-7C66B49B218B}" dt="2023-03-24T13:46:00.180" v="2365" actId="6549"/>
        <pc:sldMkLst>
          <pc:docMk/>
          <pc:sldMk cId="1687337999" sldId="399"/>
        </pc:sldMkLst>
      </pc:sldChg>
      <pc:sldChg chg="modSp mod">
        <pc:chgData name="Huw Griffiths" userId="be253156-1baf-4540-9db4-99275122b591" providerId="ADAL" clId="{336C2A83-53E7-49DD-8F9F-7C66B49B218B}" dt="2023-03-24T13:51:36.262" v="2482" actId="478"/>
        <pc:sldMkLst>
          <pc:docMk/>
          <pc:sldMk cId="4111972092" sldId="400"/>
        </pc:sldMkLst>
      </pc:sldChg>
      <pc:sldChg chg="addSp delSp modSp add del mod ord delAnim modAnim">
        <pc:chgData name="Huw Griffiths" userId="be253156-1baf-4540-9db4-99275122b591" providerId="ADAL" clId="{336C2A83-53E7-49DD-8F9F-7C66B49B218B}" dt="2023-03-24T13:55:23.896" v="2502" actId="14100"/>
        <pc:sldMkLst>
          <pc:docMk/>
          <pc:sldMk cId="4050762367" sldId="401"/>
        </pc:sldMkLst>
      </pc:sldChg>
      <pc:sldChg chg="addSp delSp modSp add mod delAnim modAnim">
        <pc:chgData name="Huw Griffiths" userId="be253156-1baf-4540-9db4-99275122b591" providerId="ADAL" clId="{336C2A83-53E7-49DD-8F9F-7C66B49B218B}" dt="2023-03-24T14:07:58.010" v="2638" actId="14100"/>
        <pc:sldMkLst>
          <pc:docMk/>
          <pc:sldMk cId="261670334" sldId="402"/>
        </pc:sldMkLst>
      </pc:sldChg>
      <pc:sldChg chg="addSp delSp modSp add mod delAnim modAnim">
        <pc:chgData name="Huw Griffiths" userId="be253156-1baf-4540-9db4-99275122b591" providerId="ADAL" clId="{336C2A83-53E7-49DD-8F9F-7C66B49B218B}" dt="2023-03-24T14:14:22.958" v="2690" actId="14100"/>
        <pc:sldMkLst>
          <pc:docMk/>
          <pc:sldMk cId="858514821" sldId="403"/>
        </pc:sldMkLst>
      </pc:sldChg>
      <pc:sldChg chg="addSp delSp modSp add mod delAnim modAnim">
        <pc:chgData name="Huw Griffiths" userId="be253156-1baf-4540-9db4-99275122b591" providerId="ADAL" clId="{336C2A83-53E7-49DD-8F9F-7C66B49B218B}" dt="2023-03-24T14:19:00.748" v="2722" actId="1076"/>
        <pc:sldMkLst>
          <pc:docMk/>
          <pc:sldMk cId="2451226324" sldId="404"/>
        </pc:sldMkLst>
      </pc:sldChg>
      <pc:sldChg chg="modSp mod">
        <pc:chgData name="Huw Griffiths" userId="be253156-1baf-4540-9db4-99275122b591" providerId="ADAL" clId="{336C2A83-53E7-49DD-8F9F-7C66B49B218B}" dt="2023-03-27T13:48:08.808" v="2916" actId="27636"/>
        <pc:sldMkLst>
          <pc:docMk/>
          <pc:sldMk cId="3351267846" sldId="405"/>
        </pc:sldMkLst>
      </pc:sldChg>
    </pc:docChg>
  </pc:docChgLst>
  <pc:docChgLst>
    <pc:chgData name="Huw Griffiths" userId="be253156-1baf-4540-9db4-99275122b591" providerId="ADAL" clId="{83B781C2-0760-4003-BFDA-C01AF2BC5533}"/>
    <pc:docChg chg="custSel addSld delSld modSld sldOrd">
      <pc:chgData name="Huw Griffiths" userId="be253156-1baf-4540-9db4-99275122b591" providerId="ADAL" clId="{83B781C2-0760-4003-BFDA-C01AF2BC5533}" dt="2025-10-07T14:12:06.648" v="414" actId="47"/>
      <pc:docMkLst>
        <pc:docMk/>
      </pc:docMkLst>
      <pc:sldChg chg="del">
        <pc:chgData name="Huw Griffiths" userId="be253156-1baf-4540-9db4-99275122b591" providerId="ADAL" clId="{83B781C2-0760-4003-BFDA-C01AF2BC5533}" dt="2025-10-07T14:07:03.293" v="396" actId="47"/>
        <pc:sldMkLst>
          <pc:docMk/>
          <pc:sldMk cId="0" sldId="258"/>
        </pc:sldMkLst>
      </pc:sldChg>
      <pc:sldChg chg="del">
        <pc:chgData name="Huw Griffiths" userId="be253156-1baf-4540-9db4-99275122b591" providerId="ADAL" clId="{83B781C2-0760-4003-BFDA-C01AF2BC5533}" dt="2025-10-07T14:07:02.184" v="395" actId="47"/>
        <pc:sldMkLst>
          <pc:docMk/>
          <pc:sldMk cId="0" sldId="376"/>
        </pc:sldMkLst>
      </pc:sldChg>
      <pc:sldChg chg="modSp mod">
        <pc:chgData name="Huw Griffiths" userId="be253156-1baf-4540-9db4-99275122b591" providerId="ADAL" clId="{83B781C2-0760-4003-BFDA-C01AF2BC5533}" dt="2024-09-30T14:28:59.727" v="104" actId="20577"/>
        <pc:sldMkLst>
          <pc:docMk/>
          <pc:sldMk cId="1004785954" sldId="382"/>
        </pc:sldMkLst>
      </pc:sldChg>
      <pc:sldChg chg="del">
        <pc:chgData name="Huw Griffiths" userId="be253156-1baf-4540-9db4-99275122b591" providerId="ADAL" clId="{83B781C2-0760-4003-BFDA-C01AF2BC5533}" dt="2025-10-07T14:07:05.184" v="397" actId="47"/>
        <pc:sldMkLst>
          <pc:docMk/>
          <pc:sldMk cId="3114075805" sldId="387"/>
        </pc:sldMkLst>
      </pc:sldChg>
      <pc:sldChg chg="modAnim">
        <pc:chgData name="Huw Griffiths" userId="be253156-1baf-4540-9db4-99275122b591" providerId="ADAL" clId="{83B781C2-0760-4003-BFDA-C01AF2BC5533}" dt="2024-09-30T14:31:52.318" v="115"/>
        <pc:sldMkLst>
          <pc:docMk/>
          <pc:sldMk cId="2310293044" sldId="393"/>
        </pc:sldMkLst>
      </pc:sldChg>
      <pc:sldChg chg="addSp delSp modSp new mod modAnim">
        <pc:chgData name="Huw Griffiths" userId="be253156-1baf-4540-9db4-99275122b591" providerId="ADAL" clId="{83B781C2-0760-4003-BFDA-C01AF2BC5533}" dt="2024-09-25T12:49:14.033" v="9"/>
        <pc:sldMkLst>
          <pc:docMk/>
          <pc:sldMk cId="1621789952" sldId="411"/>
        </pc:sldMkLst>
      </pc:sldChg>
      <pc:sldChg chg="addSp delSp modSp add mod">
        <pc:chgData name="Huw Griffiths" userId="be253156-1baf-4540-9db4-99275122b591" providerId="ADAL" clId="{83B781C2-0760-4003-BFDA-C01AF2BC5533}" dt="2024-09-30T14:49:31.404" v="306" actId="13926"/>
        <pc:sldMkLst>
          <pc:docMk/>
          <pc:sldMk cId="4248106424" sldId="412"/>
        </pc:sldMkLst>
      </pc:sldChg>
      <pc:sldChg chg="addSp delSp modSp add mod">
        <pc:chgData name="Huw Griffiths" userId="be253156-1baf-4540-9db4-99275122b591" providerId="ADAL" clId="{83B781C2-0760-4003-BFDA-C01AF2BC5533}" dt="2024-09-30T14:43:57.353" v="305" actId="14100"/>
        <pc:sldMkLst>
          <pc:docMk/>
          <pc:sldMk cId="375156482" sldId="413"/>
        </pc:sldMkLst>
      </pc:sldChg>
      <pc:sldChg chg="modSp add mod ord modAnim">
        <pc:chgData name="Huw Griffiths" userId="be253156-1baf-4540-9db4-99275122b591" providerId="ADAL" clId="{83B781C2-0760-4003-BFDA-C01AF2BC5533}" dt="2024-09-30T14:53:52.337" v="386" actId="1076"/>
        <pc:sldMkLst>
          <pc:docMk/>
          <pc:sldMk cId="3932613289" sldId="414"/>
        </pc:sldMkLst>
      </pc:sldChg>
      <pc:sldChg chg="addSp delSp modSp new del mod">
        <pc:chgData name="Huw Griffiths" userId="be253156-1baf-4540-9db4-99275122b591" providerId="ADAL" clId="{83B781C2-0760-4003-BFDA-C01AF2BC5533}" dt="2025-10-07T14:12:06.648" v="414" actId="47"/>
        <pc:sldMkLst>
          <pc:docMk/>
          <pc:sldMk cId="2334555862" sldId="415"/>
        </pc:sldMkLst>
      </pc:sldChg>
      <pc:sldChg chg="addSp delSp modSp new mod ord">
        <pc:chgData name="Huw Griffiths" userId="be253156-1baf-4540-9db4-99275122b591" providerId="ADAL" clId="{83B781C2-0760-4003-BFDA-C01AF2BC5533}" dt="2025-10-07T14:10:59.624" v="413"/>
        <pc:sldMkLst>
          <pc:docMk/>
          <pc:sldMk cId="3058540320" sldId="416"/>
        </pc:sldMkLst>
        <pc:spChg chg="del">
          <ac:chgData name="Huw Griffiths" userId="be253156-1baf-4540-9db4-99275122b591" providerId="ADAL" clId="{83B781C2-0760-4003-BFDA-C01AF2BC5533}" dt="2025-10-07T14:09:37.961" v="401" actId="478"/>
          <ac:spMkLst>
            <pc:docMk/>
            <pc:sldMk cId="3058540320" sldId="416"/>
            <ac:spMk id="2" creationId="{07AD5FBE-5218-0FDA-7D16-B2957A04E25F}"/>
          </ac:spMkLst>
        </pc:spChg>
        <pc:spChg chg="del">
          <ac:chgData name="Huw Griffiths" userId="be253156-1baf-4540-9db4-99275122b591" providerId="ADAL" clId="{83B781C2-0760-4003-BFDA-C01AF2BC5533}" dt="2025-10-07T14:09:40.503" v="402" actId="478"/>
          <ac:spMkLst>
            <pc:docMk/>
            <pc:sldMk cId="3058540320" sldId="416"/>
            <ac:spMk id="3" creationId="{3AE10428-8552-820D-2FCE-180A47E40D75}"/>
          </ac:spMkLst>
        </pc:spChg>
        <pc:picChg chg="add mod">
          <ac:chgData name="Huw Griffiths" userId="be253156-1baf-4540-9db4-99275122b591" providerId="ADAL" clId="{83B781C2-0760-4003-BFDA-C01AF2BC5533}" dt="2025-10-07T14:09:56.585" v="405" actId="14100"/>
          <ac:picMkLst>
            <pc:docMk/>
            <pc:sldMk cId="3058540320" sldId="416"/>
            <ac:picMk id="5" creationId="{CD5655A5-15AA-69DB-4387-3F2A54796438}"/>
          </ac:picMkLst>
        </pc:picChg>
        <pc:picChg chg="add mod">
          <ac:chgData name="Huw Griffiths" userId="be253156-1baf-4540-9db4-99275122b591" providerId="ADAL" clId="{83B781C2-0760-4003-BFDA-C01AF2BC5533}" dt="2025-10-07T14:10:45.221" v="411" actId="1076"/>
          <ac:picMkLst>
            <pc:docMk/>
            <pc:sldMk cId="3058540320" sldId="416"/>
            <ac:picMk id="6" creationId="{0631E9BE-9E9C-2320-C5B1-7F18237A93F0}"/>
          </ac:picMkLst>
        </pc:picChg>
      </pc:sldChg>
    </pc:docChg>
  </pc:docChgLst>
  <pc:docChgLst>
    <pc:chgData name="Huw Griffiths" userId="be253156-1baf-4540-9db4-99275122b591" providerId="ADAL" clId="{F91DCEA7-865C-4993-AF25-4EAD872F75E6}"/>
    <pc:docChg chg="custSel addSld delSld modSld">
      <pc:chgData name="Huw Griffiths" userId="be253156-1baf-4540-9db4-99275122b591" providerId="ADAL" clId="{F91DCEA7-865C-4993-AF25-4EAD872F75E6}" dt="2024-05-01T08:50:12.011" v="466" actId="403"/>
      <pc:docMkLst>
        <pc:docMk/>
      </pc:docMkLst>
      <pc:sldChg chg="del">
        <pc:chgData name="Huw Griffiths" userId="be253156-1baf-4540-9db4-99275122b591" providerId="ADAL" clId="{F91DCEA7-865C-4993-AF25-4EAD872F75E6}" dt="2024-04-29T10:35:32.670" v="16" actId="47"/>
        <pc:sldMkLst>
          <pc:docMk/>
          <pc:sldMk cId="0" sldId="377"/>
        </pc:sldMkLst>
      </pc:sldChg>
      <pc:sldChg chg="modSp mod">
        <pc:chgData name="Huw Griffiths" userId="be253156-1baf-4540-9db4-99275122b591" providerId="ADAL" clId="{F91DCEA7-865C-4993-AF25-4EAD872F75E6}" dt="2024-04-29T10:25:13.537" v="15" actId="6549"/>
        <pc:sldMkLst>
          <pc:docMk/>
          <pc:sldMk cId="2909711839" sldId="389"/>
        </pc:sldMkLst>
      </pc:sldChg>
      <pc:sldChg chg="addSp delSp modSp new mod">
        <pc:chgData name="Huw Griffiths" userId="be253156-1baf-4540-9db4-99275122b591" providerId="ADAL" clId="{F91DCEA7-865C-4993-AF25-4EAD872F75E6}" dt="2024-04-30T12:48:37.186" v="285" actId="1076"/>
        <pc:sldMkLst>
          <pc:docMk/>
          <pc:sldMk cId="4275004964" sldId="406"/>
        </pc:sldMkLst>
      </pc:sldChg>
      <pc:sldChg chg="addSp delSp modSp add mod">
        <pc:chgData name="Huw Griffiths" userId="be253156-1baf-4540-9db4-99275122b591" providerId="ADAL" clId="{F91DCEA7-865C-4993-AF25-4EAD872F75E6}" dt="2024-04-30T12:49:51.764" v="295" actId="14100"/>
        <pc:sldMkLst>
          <pc:docMk/>
          <pc:sldMk cId="309593985" sldId="407"/>
        </pc:sldMkLst>
      </pc:sldChg>
      <pc:sldChg chg="addSp delSp modSp add mod">
        <pc:chgData name="Huw Griffiths" userId="be253156-1baf-4540-9db4-99275122b591" providerId="ADAL" clId="{F91DCEA7-865C-4993-AF25-4EAD872F75E6}" dt="2024-04-30T12:51:49.163" v="336" actId="14100"/>
        <pc:sldMkLst>
          <pc:docMk/>
          <pc:sldMk cId="2696990945" sldId="408"/>
        </pc:sldMkLst>
      </pc:sldChg>
      <pc:sldChg chg="addSp delSp modSp add mod">
        <pc:chgData name="Huw Griffiths" userId="be253156-1baf-4540-9db4-99275122b591" providerId="ADAL" clId="{F91DCEA7-865C-4993-AF25-4EAD872F75E6}" dt="2024-04-30T12:58:28.745" v="416" actId="1076"/>
        <pc:sldMkLst>
          <pc:docMk/>
          <pc:sldMk cId="865529189" sldId="409"/>
        </pc:sldMkLst>
      </pc:sldChg>
      <pc:sldChg chg="addSp delSp modSp new mod">
        <pc:chgData name="Huw Griffiths" userId="be253156-1baf-4540-9db4-99275122b591" providerId="ADAL" clId="{F91DCEA7-865C-4993-AF25-4EAD872F75E6}" dt="2024-05-01T08:50:12.011" v="466" actId="403"/>
        <pc:sldMkLst>
          <pc:docMk/>
          <pc:sldMk cId="2298732276" sldId="41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2D9AF1-A155-4CC9-A63A-FDC2138B2D6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08061E4E-686E-4F04-BFCD-261C444CE5B4}">
      <dgm:prSet phldrT="[Text]"/>
      <dgm:spPr/>
      <dgm:t>
        <a:bodyPr/>
        <a:lstStyle/>
        <a:p>
          <a:r>
            <a:rPr lang="en-US"/>
            <a:t>Post-Positivistic </a:t>
          </a:r>
        </a:p>
      </dgm:t>
    </dgm:pt>
    <dgm:pt modelId="{2FD86F3F-DD6B-497E-829B-CF170E036308}" type="parTrans" cxnId="{06D2316A-E2FF-4AEF-9C31-4F6C0C0625C8}">
      <dgm:prSet/>
      <dgm:spPr/>
      <dgm:t>
        <a:bodyPr/>
        <a:lstStyle/>
        <a:p>
          <a:endParaRPr lang="en-US"/>
        </a:p>
      </dgm:t>
    </dgm:pt>
    <dgm:pt modelId="{71134565-5570-4680-8841-143A6868E28A}" type="sibTrans" cxnId="{06D2316A-E2FF-4AEF-9C31-4F6C0C0625C8}">
      <dgm:prSet/>
      <dgm:spPr/>
      <dgm:t>
        <a:bodyPr/>
        <a:lstStyle/>
        <a:p>
          <a:endParaRPr lang="en-US"/>
        </a:p>
      </dgm:t>
    </dgm:pt>
    <dgm:pt modelId="{37C8F668-A8BE-411A-A7C2-B7D3419836A5}">
      <dgm:prSet phldrT="[Text]"/>
      <dgm:spPr>
        <a:solidFill>
          <a:srgbClr val="FE903B">
            <a:alpha val="90000"/>
          </a:srgbClr>
        </a:solidFill>
      </dgm:spPr>
      <dgm:t>
        <a:bodyPr/>
        <a:lstStyle/>
        <a:p>
          <a:r>
            <a:rPr lang="en-US"/>
            <a:t>Quantitative </a:t>
          </a:r>
        </a:p>
      </dgm:t>
    </dgm:pt>
    <dgm:pt modelId="{E2D41107-8777-411D-A15D-20E0D52EE944}" type="parTrans" cxnId="{82B3B8D3-F297-411F-9739-520DE38D4A64}">
      <dgm:prSet/>
      <dgm:spPr/>
      <dgm:t>
        <a:bodyPr/>
        <a:lstStyle/>
        <a:p>
          <a:endParaRPr lang="en-US"/>
        </a:p>
      </dgm:t>
    </dgm:pt>
    <dgm:pt modelId="{664BAA54-4A95-4D91-9D41-37D0743F2486}" type="sibTrans" cxnId="{82B3B8D3-F297-411F-9739-520DE38D4A64}">
      <dgm:prSet/>
      <dgm:spPr/>
      <dgm:t>
        <a:bodyPr/>
        <a:lstStyle/>
        <a:p>
          <a:endParaRPr lang="en-US"/>
        </a:p>
      </dgm:t>
    </dgm:pt>
    <dgm:pt modelId="{4EC915A7-4668-4856-8A74-96497159E15B}">
      <dgm:prSet phldrT="[Text]"/>
      <dgm:spPr/>
      <dgm:t>
        <a:bodyPr/>
        <a:lstStyle/>
        <a:p>
          <a:r>
            <a:rPr lang="en-US"/>
            <a:t>Constructivist </a:t>
          </a:r>
        </a:p>
      </dgm:t>
    </dgm:pt>
    <dgm:pt modelId="{BE41F0BA-2C78-41E0-8DE3-24442FDA8CF2}" type="parTrans" cxnId="{3CDA694E-5F98-4019-9013-73E6F92BE6BC}">
      <dgm:prSet/>
      <dgm:spPr/>
      <dgm:t>
        <a:bodyPr/>
        <a:lstStyle/>
        <a:p>
          <a:endParaRPr lang="en-US"/>
        </a:p>
      </dgm:t>
    </dgm:pt>
    <dgm:pt modelId="{89892EF0-9FDE-41EB-8ED5-DA55CD49F038}" type="sibTrans" cxnId="{3CDA694E-5F98-4019-9013-73E6F92BE6BC}">
      <dgm:prSet/>
      <dgm:spPr/>
      <dgm:t>
        <a:bodyPr/>
        <a:lstStyle/>
        <a:p>
          <a:endParaRPr lang="en-US"/>
        </a:p>
      </dgm:t>
    </dgm:pt>
    <dgm:pt modelId="{6DF97A45-8A1D-4021-ADE2-1B1DAB07250B}">
      <dgm:prSet phldrT="[Text]"/>
      <dgm:spPr>
        <a:solidFill>
          <a:srgbClr val="FE903B">
            <a:alpha val="90000"/>
          </a:srgbClr>
        </a:solidFill>
      </dgm:spPr>
      <dgm:t>
        <a:bodyPr/>
        <a:lstStyle/>
        <a:p>
          <a:r>
            <a:rPr lang="en-US"/>
            <a:t>Qualitative </a:t>
          </a:r>
        </a:p>
      </dgm:t>
    </dgm:pt>
    <dgm:pt modelId="{A7C024A2-7550-46DB-978D-AD0C3759B053}" type="parTrans" cxnId="{DA0D9EB6-961D-4BA9-8AD1-5B7EAA0DB4CC}">
      <dgm:prSet/>
      <dgm:spPr/>
      <dgm:t>
        <a:bodyPr/>
        <a:lstStyle/>
        <a:p>
          <a:endParaRPr lang="en-US"/>
        </a:p>
      </dgm:t>
    </dgm:pt>
    <dgm:pt modelId="{714BEEFE-40BB-4A3E-AE0F-198487224740}" type="sibTrans" cxnId="{DA0D9EB6-961D-4BA9-8AD1-5B7EAA0DB4CC}">
      <dgm:prSet/>
      <dgm:spPr/>
      <dgm:t>
        <a:bodyPr/>
        <a:lstStyle/>
        <a:p>
          <a:endParaRPr lang="en-US"/>
        </a:p>
      </dgm:t>
    </dgm:pt>
    <dgm:pt modelId="{8308B980-6D1E-4DC7-8F00-C99E13C79E92}">
      <dgm:prSet phldrT="[Text]"/>
      <dgm:spPr/>
      <dgm:t>
        <a:bodyPr/>
        <a:lstStyle/>
        <a:p>
          <a:r>
            <a:rPr lang="en-US"/>
            <a:t>Pragmatism </a:t>
          </a:r>
        </a:p>
      </dgm:t>
    </dgm:pt>
    <dgm:pt modelId="{F18827BF-07E6-4A07-8F88-A7DDB05826A2}" type="parTrans" cxnId="{E5B4DD02-FF48-46C2-979E-6D5F6CC3D32D}">
      <dgm:prSet/>
      <dgm:spPr/>
      <dgm:t>
        <a:bodyPr/>
        <a:lstStyle/>
        <a:p>
          <a:endParaRPr lang="en-US"/>
        </a:p>
      </dgm:t>
    </dgm:pt>
    <dgm:pt modelId="{9A23A789-A3ED-4F36-BE46-BFD6E3AF7316}" type="sibTrans" cxnId="{E5B4DD02-FF48-46C2-979E-6D5F6CC3D32D}">
      <dgm:prSet/>
      <dgm:spPr/>
      <dgm:t>
        <a:bodyPr/>
        <a:lstStyle/>
        <a:p>
          <a:endParaRPr lang="en-US"/>
        </a:p>
      </dgm:t>
    </dgm:pt>
    <dgm:pt modelId="{9DEA1AC4-1694-419D-B86A-0D813C284F0E}">
      <dgm:prSet phldrT="[Text]"/>
      <dgm:spPr>
        <a:solidFill>
          <a:srgbClr val="FE903B">
            <a:alpha val="90000"/>
          </a:srgbClr>
        </a:solidFill>
      </dgm:spPr>
      <dgm:t>
        <a:bodyPr/>
        <a:lstStyle/>
        <a:p>
          <a:r>
            <a:rPr lang="en-US"/>
            <a:t>Mixed Methods </a:t>
          </a:r>
        </a:p>
      </dgm:t>
    </dgm:pt>
    <dgm:pt modelId="{B50AAF04-B69C-49D3-80C1-881BCF2E6BDA}" type="parTrans" cxnId="{85035CF3-429E-4008-ACDC-313E1F3C81C9}">
      <dgm:prSet/>
      <dgm:spPr/>
      <dgm:t>
        <a:bodyPr/>
        <a:lstStyle/>
        <a:p>
          <a:endParaRPr lang="en-US"/>
        </a:p>
      </dgm:t>
    </dgm:pt>
    <dgm:pt modelId="{03CE245B-387C-495E-AE3C-FFACA093BE71}" type="sibTrans" cxnId="{85035CF3-429E-4008-ACDC-313E1F3C81C9}">
      <dgm:prSet/>
      <dgm:spPr/>
      <dgm:t>
        <a:bodyPr/>
        <a:lstStyle/>
        <a:p>
          <a:endParaRPr lang="en-US"/>
        </a:p>
      </dgm:t>
    </dgm:pt>
    <dgm:pt modelId="{F284E4DA-0A7E-4F98-B394-E05E0B37F2AC}" type="pres">
      <dgm:prSet presAssocID="{DF2D9AF1-A155-4CC9-A63A-FDC2138B2D6E}" presName="Name0" presStyleCnt="0">
        <dgm:presLayoutVars>
          <dgm:dir/>
          <dgm:animLvl val="lvl"/>
          <dgm:resizeHandles val="exact"/>
        </dgm:presLayoutVars>
      </dgm:prSet>
      <dgm:spPr/>
    </dgm:pt>
    <dgm:pt modelId="{528A3A22-8B1D-4D21-B165-181191892421}" type="pres">
      <dgm:prSet presAssocID="{08061E4E-686E-4F04-BFCD-261C444CE5B4}" presName="linNode" presStyleCnt="0"/>
      <dgm:spPr/>
    </dgm:pt>
    <dgm:pt modelId="{125CD83B-6B07-40D3-923A-62EEE2F15519}" type="pres">
      <dgm:prSet presAssocID="{08061E4E-686E-4F04-BFCD-261C444CE5B4}" presName="parentText" presStyleLbl="node1" presStyleIdx="0" presStyleCnt="3">
        <dgm:presLayoutVars>
          <dgm:chMax val="1"/>
          <dgm:bulletEnabled val="1"/>
        </dgm:presLayoutVars>
      </dgm:prSet>
      <dgm:spPr/>
    </dgm:pt>
    <dgm:pt modelId="{D1E69B06-03E2-49E4-9BA6-A3328CBC71D6}" type="pres">
      <dgm:prSet presAssocID="{08061E4E-686E-4F04-BFCD-261C444CE5B4}" presName="descendantText" presStyleLbl="alignAccFollowNode1" presStyleIdx="0" presStyleCnt="3">
        <dgm:presLayoutVars>
          <dgm:bulletEnabled val="1"/>
        </dgm:presLayoutVars>
      </dgm:prSet>
      <dgm:spPr/>
    </dgm:pt>
    <dgm:pt modelId="{AB4A95FA-DEC9-4A8F-88B3-0BC95B8283B8}" type="pres">
      <dgm:prSet presAssocID="{71134565-5570-4680-8841-143A6868E28A}" presName="sp" presStyleCnt="0"/>
      <dgm:spPr/>
    </dgm:pt>
    <dgm:pt modelId="{E90AFE77-2840-484C-A40B-F4882943EE81}" type="pres">
      <dgm:prSet presAssocID="{4EC915A7-4668-4856-8A74-96497159E15B}" presName="linNode" presStyleCnt="0"/>
      <dgm:spPr/>
    </dgm:pt>
    <dgm:pt modelId="{DB0441FB-9973-443D-A5CE-EB2E2E283B77}" type="pres">
      <dgm:prSet presAssocID="{4EC915A7-4668-4856-8A74-96497159E15B}" presName="parentText" presStyleLbl="node1" presStyleIdx="1" presStyleCnt="3">
        <dgm:presLayoutVars>
          <dgm:chMax val="1"/>
          <dgm:bulletEnabled val="1"/>
        </dgm:presLayoutVars>
      </dgm:prSet>
      <dgm:spPr/>
    </dgm:pt>
    <dgm:pt modelId="{A2F30791-D55C-4D18-B268-1B483E2FB4C4}" type="pres">
      <dgm:prSet presAssocID="{4EC915A7-4668-4856-8A74-96497159E15B}" presName="descendantText" presStyleLbl="alignAccFollowNode1" presStyleIdx="1" presStyleCnt="3">
        <dgm:presLayoutVars>
          <dgm:bulletEnabled val="1"/>
        </dgm:presLayoutVars>
      </dgm:prSet>
      <dgm:spPr/>
    </dgm:pt>
    <dgm:pt modelId="{A2C1530D-459F-4F11-B3A3-D4F8D400E430}" type="pres">
      <dgm:prSet presAssocID="{89892EF0-9FDE-41EB-8ED5-DA55CD49F038}" presName="sp" presStyleCnt="0"/>
      <dgm:spPr/>
    </dgm:pt>
    <dgm:pt modelId="{64DF94A5-5C8F-4DE8-A53E-5E1483E11D30}" type="pres">
      <dgm:prSet presAssocID="{8308B980-6D1E-4DC7-8F00-C99E13C79E92}" presName="linNode" presStyleCnt="0"/>
      <dgm:spPr/>
    </dgm:pt>
    <dgm:pt modelId="{27C30B9F-4C20-46D5-90D5-6567ED611DB8}" type="pres">
      <dgm:prSet presAssocID="{8308B980-6D1E-4DC7-8F00-C99E13C79E92}" presName="parentText" presStyleLbl="node1" presStyleIdx="2" presStyleCnt="3">
        <dgm:presLayoutVars>
          <dgm:chMax val="1"/>
          <dgm:bulletEnabled val="1"/>
        </dgm:presLayoutVars>
      </dgm:prSet>
      <dgm:spPr/>
    </dgm:pt>
    <dgm:pt modelId="{94A5BCDE-D0D2-423A-891F-EA52D5BB595D}" type="pres">
      <dgm:prSet presAssocID="{8308B980-6D1E-4DC7-8F00-C99E13C79E92}" presName="descendantText" presStyleLbl="alignAccFollowNode1" presStyleIdx="2" presStyleCnt="3">
        <dgm:presLayoutVars>
          <dgm:bulletEnabled val="1"/>
        </dgm:presLayoutVars>
      </dgm:prSet>
      <dgm:spPr/>
    </dgm:pt>
  </dgm:ptLst>
  <dgm:cxnLst>
    <dgm:cxn modelId="{3D27E301-AF83-4274-9BB7-82AB07FE675F}" type="presOf" srcId="{9DEA1AC4-1694-419D-B86A-0D813C284F0E}" destId="{94A5BCDE-D0D2-423A-891F-EA52D5BB595D}" srcOrd="0" destOrd="0" presId="urn:microsoft.com/office/officeart/2005/8/layout/vList5"/>
    <dgm:cxn modelId="{E5B4DD02-FF48-46C2-979E-6D5F6CC3D32D}" srcId="{DF2D9AF1-A155-4CC9-A63A-FDC2138B2D6E}" destId="{8308B980-6D1E-4DC7-8F00-C99E13C79E92}" srcOrd="2" destOrd="0" parTransId="{F18827BF-07E6-4A07-8F88-A7DDB05826A2}" sibTransId="{9A23A789-A3ED-4F36-BE46-BFD6E3AF7316}"/>
    <dgm:cxn modelId="{1BBC0E25-77F8-45BD-A873-0C8BBA359FED}" type="presOf" srcId="{4EC915A7-4668-4856-8A74-96497159E15B}" destId="{DB0441FB-9973-443D-A5CE-EB2E2E283B77}" srcOrd="0" destOrd="0" presId="urn:microsoft.com/office/officeart/2005/8/layout/vList5"/>
    <dgm:cxn modelId="{03442960-75B0-4470-821A-83930B97C85F}" type="presOf" srcId="{6DF97A45-8A1D-4021-ADE2-1B1DAB07250B}" destId="{A2F30791-D55C-4D18-B268-1B483E2FB4C4}" srcOrd="0" destOrd="0" presId="urn:microsoft.com/office/officeart/2005/8/layout/vList5"/>
    <dgm:cxn modelId="{06D2316A-E2FF-4AEF-9C31-4F6C0C0625C8}" srcId="{DF2D9AF1-A155-4CC9-A63A-FDC2138B2D6E}" destId="{08061E4E-686E-4F04-BFCD-261C444CE5B4}" srcOrd="0" destOrd="0" parTransId="{2FD86F3F-DD6B-497E-829B-CF170E036308}" sibTransId="{71134565-5570-4680-8841-143A6868E28A}"/>
    <dgm:cxn modelId="{93FD5F6D-490F-4270-82C8-7500945DCF0A}" type="presOf" srcId="{37C8F668-A8BE-411A-A7C2-B7D3419836A5}" destId="{D1E69B06-03E2-49E4-9BA6-A3328CBC71D6}" srcOrd="0" destOrd="0" presId="urn:microsoft.com/office/officeart/2005/8/layout/vList5"/>
    <dgm:cxn modelId="{3CDA694E-5F98-4019-9013-73E6F92BE6BC}" srcId="{DF2D9AF1-A155-4CC9-A63A-FDC2138B2D6E}" destId="{4EC915A7-4668-4856-8A74-96497159E15B}" srcOrd="1" destOrd="0" parTransId="{BE41F0BA-2C78-41E0-8DE3-24442FDA8CF2}" sibTransId="{89892EF0-9FDE-41EB-8ED5-DA55CD49F038}"/>
    <dgm:cxn modelId="{DA0D9EB6-961D-4BA9-8AD1-5B7EAA0DB4CC}" srcId="{4EC915A7-4668-4856-8A74-96497159E15B}" destId="{6DF97A45-8A1D-4021-ADE2-1B1DAB07250B}" srcOrd="0" destOrd="0" parTransId="{A7C024A2-7550-46DB-978D-AD0C3759B053}" sibTransId="{714BEEFE-40BB-4A3E-AE0F-198487224740}"/>
    <dgm:cxn modelId="{1CA345B7-44FB-4BCF-89A7-432007A9576F}" type="presOf" srcId="{08061E4E-686E-4F04-BFCD-261C444CE5B4}" destId="{125CD83B-6B07-40D3-923A-62EEE2F15519}" srcOrd="0" destOrd="0" presId="urn:microsoft.com/office/officeart/2005/8/layout/vList5"/>
    <dgm:cxn modelId="{6A876BB8-33DF-4CF9-8C7E-37E7CD8EC367}" type="presOf" srcId="{8308B980-6D1E-4DC7-8F00-C99E13C79E92}" destId="{27C30B9F-4C20-46D5-90D5-6567ED611DB8}" srcOrd="0" destOrd="0" presId="urn:microsoft.com/office/officeart/2005/8/layout/vList5"/>
    <dgm:cxn modelId="{A8F290BF-8766-4A15-8106-2E7768AA897A}" type="presOf" srcId="{DF2D9AF1-A155-4CC9-A63A-FDC2138B2D6E}" destId="{F284E4DA-0A7E-4F98-B394-E05E0B37F2AC}" srcOrd="0" destOrd="0" presId="urn:microsoft.com/office/officeart/2005/8/layout/vList5"/>
    <dgm:cxn modelId="{82B3B8D3-F297-411F-9739-520DE38D4A64}" srcId="{08061E4E-686E-4F04-BFCD-261C444CE5B4}" destId="{37C8F668-A8BE-411A-A7C2-B7D3419836A5}" srcOrd="0" destOrd="0" parTransId="{E2D41107-8777-411D-A15D-20E0D52EE944}" sibTransId="{664BAA54-4A95-4D91-9D41-37D0743F2486}"/>
    <dgm:cxn modelId="{85035CF3-429E-4008-ACDC-313E1F3C81C9}" srcId="{8308B980-6D1E-4DC7-8F00-C99E13C79E92}" destId="{9DEA1AC4-1694-419D-B86A-0D813C284F0E}" srcOrd="0" destOrd="0" parTransId="{B50AAF04-B69C-49D3-80C1-881BCF2E6BDA}" sibTransId="{03CE245B-387C-495E-AE3C-FFACA093BE71}"/>
    <dgm:cxn modelId="{CA58BA2D-742C-4708-9C1D-27204001F7A1}" type="presParOf" srcId="{F284E4DA-0A7E-4F98-B394-E05E0B37F2AC}" destId="{528A3A22-8B1D-4D21-B165-181191892421}" srcOrd="0" destOrd="0" presId="urn:microsoft.com/office/officeart/2005/8/layout/vList5"/>
    <dgm:cxn modelId="{84A4DA4F-586C-47FC-922A-5254E96B7F4E}" type="presParOf" srcId="{528A3A22-8B1D-4D21-B165-181191892421}" destId="{125CD83B-6B07-40D3-923A-62EEE2F15519}" srcOrd="0" destOrd="0" presId="urn:microsoft.com/office/officeart/2005/8/layout/vList5"/>
    <dgm:cxn modelId="{8286B1F1-AC58-456E-A1F5-D10885AC6156}" type="presParOf" srcId="{528A3A22-8B1D-4D21-B165-181191892421}" destId="{D1E69B06-03E2-49E4-9BA6-A3328CBC71D6}" srcOrd="1" destOrd="0" presId="urn:microsoft.com/office/officeart/2005/8/layout/vList5"/>
    <dgm:cxn modelId="{F066ACF2-2A1E-4E48-A98B-E701D733AECB}" type="presParOf" srcId="{F284E4DA-0A7E-4F98-B394-E05E0B37F2AC}" destId="{AB4A95FA-DEC9-4A8F-88B3-0BC95B8283B8}" srcOrd="1" destOrd="0" presId="urn:microsoft.com/office/officeart/2005/8/layout/vList5"/>
    <dgm:cxn modelId="{214CC201-8EC7-4076-A311-D0BCAE2099D7}" type="presParOf" srcId="{F284E4DA-0A7E-4F98-B394-E05E0B37F2AC}" destId="{E90AFE77-2840-484C-A40B-F4882943EE81}" srcOrd="2" destOrd="0" presId="urn:microsoft.com/office/officeart/2005/8/layout/vList5"/>
    <dgm:cxn modelId="{77DF0C71-31E1-4D27-8ABF-B3E7F81477F1}" type="presParOf" srcId="{E90AFE77-2840-484C-A40B-F4882943EE81}" destId="{DB0441FB-9973-443D-A5CE-EB2E2E283B77}" srcOrd="0" destOrd="0" presId="urn:microsoft.com/office/officeart/2005/8/layout/vList5"/>
    <dgm:cxn modelId="{793B88FC-64E9-4358-9DA0-7D90A19925B7}" type="presParOf" srcId="{E90AFE77-2840-484C-A40B-F4882943EE81}" destId="{A2F30791-D55C-4D18-B268-1B483E2FB4C4}" srcOrd="1" destOrd="0" presId="urn:microsoft.com/office/officeart/2005/8/layout/vList5"/>
    <dgm:cxn modelId="{7074B4F3-B5FA-45E9-81F2-5E16C5F10ABE}" type="presParOf" srcId="{F284E4DA-0A7E-4F98-B394-E05E0B37F2AC}" destId="{A2C1530D-459F-4F11-B3A3-D4F8D400E430}" srcOrd="3" destOrd="0" presId="urn:microsoft.com/office/officeart/2005/8/layout/vList5"/>
    <dgm:cxn modelId="{0310E63E-9397-4287-BB3F-3E71D6333893}" type="presParOf" srcId="{F284E4DA-0A7E-4F98-B394-E05E0B37F2AC}" destId="{64DF94A5-5C8F-4DE8-A53E-5E1483E11D30}" srcOrd="4" destOrd="0" presId="urn:microsoft.com/office/officeart/2005/8/layout/vList5"/>
    <dgm:cxn modelId="{807A1806-C1CD-4D99-AD17-805F3EB64B11}" type="presParOf" srcId="{64DF94A5-5C8F-4DE8-A53E-5E1483E11D30}" destId="{27C30B9F-4C20-46D5-90D5-6567ED611DB8}" srcOrd="0" destOrd="0" presId="urn:microsoft.com/office/officeart/2005/8/layout/vList5"/>
    <dgm:cxn modelId="{307EB7C1-C0A2-4D52-AF3E-6F2F714593CE}" type="presParOf" srcId="{64DF94A5-5C8F-4DE8-A53E-5E1483E11D30}" destId="{94A5BCDE-D0D2-423A-891F-EA52D5BB595D}"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E2B59B-6610-4815-ADEA-D5DCA36E99A4}"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A2B5131B-D0C7-4CF9-897E-8E7EE4819205}">
      <dgm:prSet custT="1"/>
      <dgm:spPr/>
      <dgm:t>
        <a:bodyPr/>
        <a:lstStyle/>
        <a:p>
          <a:pPr rtl="0"/>
          <a:r>
            <a:rPr lang="en-GB" sz="2000" b="1"/>
            <a:t>1. Qualitative Examples </a:t>
          </a:r>
        </a:p>
      </dgm:t>
    </dgm:pt>
    <dgm:pt modelId="{EA93AFE4-FE49-4706-8CA3-77BD767F448C}" type="parTrans" cxnId="{489B72F1-B7DE-42EE-9E5C-46D6B0948B10}">
      <dgm:prSet/>
      <dgm:spPr/>
      <dgm:t>
        <a:bodyPr/>
        <a:lstStyle/>
        <a:p>
          <a:endParaRPr lang="en-US"/>
        </a:p>
      </dgm:t>
    </dgm:pt>
    <dgm:pt modelId="{C791D7C0-C462-4823-B45C-93805F681D54}" type="sibTrans" cxnId="{489B72F1-B7DE-42EE-9E5C-46D6B0948B10}">
      <dgm:prSet/>
      <dgm:spPr/>
      <dgm:t>
        <a:bodyPr/>
        <a:lstStyle/>
        <a:p>
          <a:endParaRPr lang="en-US"/>
        </a:p>
      </dgm:t>
    </dgm:pt>
    <dgm:pt modelId="{C77723BF-5A13-4BBF-B281-F3D927C66B6D}">
      <dgm:prSet custT="1"/>
      <dgm:spPr>
        <a:solidFill>
          <a:srgbClr val="FE903B">
            <a:alpha val="90000"/>
          </a:srgbClr>
        </a:solidFill>
      </dgm:spPr>
      <dgm:t>
        <a:bodyPr/>
        <a:lstStyle/>
        <a:p>
          <a:pPr rtl="0"/>
          <a:r>
            <a:rPr lang="en-GB" sz="1800"/>
            <a:t>In-depth interviews</a:t>
          </a:r>
        </a:p>
      </dgm:t>
    </dgm:pt>
    <dgm:pt modelId="{A5765FB7-A596-41DA-9868-E859FF20C3E1}" type="parTrans" cxnId="{082467E8-6750-47FD-8E3F-BE58A974847A}">
      <dgm:prSet/>
      <dgm:spPr/>
      <dgm:t>
        <a:bodyPr/>
        <a:lstStyle/>
        <a:p>
          <a:endParaRPr lang="en-US"/>
        </a:p>
      </dgm:t>
    </dgm:pt>
    <dgm:pt modelId="{0727DBB3-FF5C-4C96-AAFB-C68E8A9FEF74}" type="sibTrans" cxnId="{082467E8-6750-47FD-8E3F-BE58A974847A}">
      <dgm:prSet/>
      <dgm:spPr/>
      <dgm:t>
        <a:bodyPr/>
        <a:lstStyle/>
        <a:p>
          <a:endParaRPr lang="en-US"/>
        </a:p>
      </dgm:t>
    </dgm:pt>
    <dgm:pt modelId="{7F3C209E-52CF-4DC0-9D48-4E5B33515896}">
      <dgm:prSet custT="1"/>
      <dgm:spPr>
        <a:solidFill>
          <a:srgbClr val="FE903B">
            <a:alpha val="90000"/>
          </a:srgbClr>
        </a:solidFill>
      </dgm:spPr>
      <dgm:t>
        <a:bodyPr/>
        <a:lstStyle/>
        <a:p>
          <a:pPr rtl="0"/>
          <a:endParaRPr lang="en-GB" sz="1800"/>
        </a:p>
      </dgm:t>
    </dgm:pt>
    <dgm:pt modelId="{E2F9D1F8-B9D8-4CB4-8926-AC62A86F77A0}" type="parTrans" cxnId="{FEBEE3F1-A265-40BF-AF18-34E47E2D2DF3}">
      <dgm:prSet/>
      <dgm:spPr/>
      <dgm:t>
        <a:bodyPr/>
        <a:lstStyle/>
        <a:p>
          <a:endParaRPr lang="en-GB"/>
        </a:p>
      </dgm:t>
    </dgm:pt>
    <dgm:pt modelId="{5FB8B3AC-49CB-4516-9374-7D21C891E424}" type="sibTrans" cxnId="{FEBEE3F1-A265-40BF-AF18-34E47E2D2DF3}">
      <dgm:prSet/>
      <dgm:spPr/>
      <dgm:t>
        <a:bodyPr/>
        <a:lstStyle/>
        <a:p>
          <a:endParaRPr lang="en-GB"/>
        </a:p>
      </dgm:t>
    </dgm:pt>
    <dgm:pt modelId="{36D4E344-2A9A-47F4-9FDB-88A0713A9288}">
      <dgm:prSet custT="1"/>
      <dgm:spPr>
        <a:solidFill>
          <a:srgbClr val="FE903B">
            <a:alpha val="90000"/>
          </a:srgbClr>
        </a:solidFill>
      </dgm:spPr>
      <dgm:t>
        <a:bodyPr/>
        <a:lstStyle/>
        <a:p>
          <a:pPr rtl="0"/>
          <a:r>
            <a:rPr lang="en-GB" sz="1800"/>
            <a:t>Focus groups</a:t>
          </a:r>
        </a:p>
      </dgm:t>
    </dgm:pt>
    <dgm:pt modelId="{E443EB58-02BC-4C19-B74B-D350E86BB041}" type="parTrans" cxnId="{BC3B4F2E-30D3-4591-955D-BE17697BE413}">
      <dgm:prSet/>
      <dgm:spPr/>
      <dgm:t>
        <a:bodyPr/>
        <a:lstStyle/>
        <a:p>
          <a:endParaRPr lang="en-GB"/>
        </a:p>
      </dgm:t>
    </dgm:pt>
    <dgm:pt modelId="{D5F68B81-8133-4F9F-BB99-221A2AB82BE5}" type="sibTrans" cxnId="{BC3B4F2E-30D3-4591-955D-BE17697BE413}">
      <dgm:prSet/>
      <dgm:spPr/>
      <dgm:t>
        <a:bodyPr/>
        <a:lstStyle/>
        <a:p>
          <a:endParaRPr lang="en-GB"/>
        </a:p>
      </dgm:t>
    </dgm:pt>
    <dgm:pt modelId="{20746C5F-8929-4085-A150-E3FAE1C0F4A7}">
      <dgm:prSet custT="1"/>
      <dgm:spPr>
        <a:solidFill>
          <a:srgbClr val="FE903B">
            <a:alpha val="90000"/>
          </a:srgbClr>
        </a:solidFill>
      </dgm:spPr>
      <dgm:t>
        <a:bodyPr/>
        <a:lstStyle/>
        <a:p>
          <a:pPr rtl="0"/>
          <a:r>
            <a:rPr lang="en-GB" sz="1800"/>
            <a:t>Observation</a:t>
          </a:r>
        </a:p>
      </dgm:t>
    </dgm:pt>
    <dgm:pt modelId="{7801F8E2-6E68-4E62-844D-D04DD7510321}" type="parTrans" cxnId="{CA44207B-7260-4B7B-8944-675F78957C93}">
      <dgm:prSet/>
      <dgm:spPr/>
      <dgm:t>
        <a:bodyPr/>
        <a:lstStyle/>
        <a:p>
          <a:endParaRPr lang="en-GB"/>
        </a:p>
      </dgm:t>
    </dgm:pt>
    <dgm:pt modelId="{5EF3B22E-1B2A-46BC-A9DF-2886D1184900}" type="sibTrans" cxnId="{CA44207B-7260-4B7B-8944-675F78957C93}">
      <dgm:prSet/>
      <dgm:spPr/>
      <dgm:t>
        <a:bodyPr/>
        <a:lstStyle/>
        <a:p>
          <a:endParaRPr lang="en-GB"/>
        </a:p>
      </dgm:t>
    </dgm:pt>
    <dgm:pt modelId="{7FE90CF9-DB3E-4341-B78E-F14ABC0901C1}">
      <dgm:prSet custT="1"/>
      <dgm:spPr>
        <a:solidFill>
          <a:srgbClr val="FE903B">
            <a:alpha val="90000"/>
          </a:srgbClr>
        </a:solidFill>
      </dgm:spPr>
      <dgm:t>
        <a:bodyPr/>
        <a:lstStyle/>
        <a:p>
          <a:pPr rtl="0"/>
          <a:r>
            <a:rPr lang="en-GB" sz="1800"/>
            <a:t>Surveys</a:t>
          </a:r>
        </a:p>
      </dgm:t>
    </dgm:pt>
    <dgm:pt modelId="{7D30E48F-800D-4DF8-B3BD-23D28713C5F5}" type="parTrans" cxnId="{03EA0360-502D-4F82-8EF6-5B81F288A02E}">
      <dgm:prSet/>
      <dgm:spPr/>
      <dgm:t>
        <a:bodyPr/>
        <a:lstStyle/>
        <a:p>
          <a:endParaRPr lang="en-GB"/>
        </a:p>
      </dgm:t>
    </dgm:pt>
    <dgm:pt modelId="{9AEF9FCC-9CA2-406C-AE74-2A1D6B1A19D2}" type="sibTrans" cxnId="{03EA0360-502D-4F82-8EF6-5B81F288A02E}">
      <dgm:prSet/>
      <dgm:spPr/>
      <dgm:t>
        <a:bodyPr/>
        <a:lstStyle/>
        <a:p>
          <a:endParaRPr lang="en-GB"/>
        </a:p>
      </dgm:t>
    </dgm:pt>
    <dgm:pt modelId="{ADAFC5DC-C74B-412A-84DC-724BC600C724}">
      <dgm:prSet custT="1"/>
      <dgm:spPr>
        <a:solidFill>
          <a:srgbClr val="FE903B">
            <a:alpha val="90000"/>
          </a:srgbClr>
        </a:solidFill>
      </dgm:spPr>
      <dgm:t>
        <a:bodyPr/>
        <a:lstStyle/>
        <a:p>
          <a:pPr rtl="0"/>
          <a:r>
            <a:rPr lang="en-GB" sz="1800"/>
            <a:t>Secondary research</a:t>
          </a:r>
        </a:p>
      </dgm:t>
    </dgm:pt>
    <dgm:pt modelId="{1264F6B9-5776-45DB-896F-0F9BB7578A4C}" type="parTrans" cxnId="{02D3B4E9-0216-454E-B0EA-347E88A242DD}">
      <dgm:prSet/>
      <dgm:spPr/>
      <dgm:t>
        <a:bodyPr/>
        <a:lstStyle/>
        <a:p>
          <a:endParaRPr lang="en-GB"/>
        </a:p>
      </dgm:t>
    </dgm:pt>
    <dgm:pt modelId="{55A4B421-AB9B-41CF-8E49-1BC99F4A877F}" type="sibTrans" cxnId="{02D3B4E9-0216-454E-B0EA-347E88A242DD}">
      <dgm:prSet/>
      <dgm:spPr/>
      <dgm:t>
        <a:bodyPr/>
        <a:lstStyle/>
        <a:p>
          <a:endParaRPr lang="en-GB"/>
        </a:p>
      </dgm:t>
    </dgm:pt>
    <dgm:pt modelId="{23CD9CDB-EA3D-44ED-B6A6-5A472F9370D1}">
      <dgm:prSet custT="1"/>
      <dgm:spPr>
        <a:solidFill>
          <a:srgbClr val="FE903B">
            <a:alpha val="90000"/>
          </a:srgbClr>
        </a:solidFill>
      </dgm:spPr>
      <dgm:t>
        <a:bodyPr/>
        <a:lstStyle/>
        <a:p>
          <a:pPr rtl="0"/>
          <a:r>
            <a:rPr lang="en-GB" sz="1800"/>
            <a:t>Ethnography</a:t>
          </a:r>
        </a:p>
      </dgm:t>
    </dgm:pt>
    <dgm:pt modelId="{6AD56940-C03C-479A-8ECD-FD65F5925692}" type="parTrans" cxnId="{155FA275-775C-4BFB-9AB4-E61798D57A4A}">
      <dgm:prSet/>
      <dgm:spPr/>
      <dgm:t>
        <a:bodyPr/>
        <a:lstStyle/>
        <a:p>
          <a:endParaRPr lang="en-GB"/>
        </a:p>
      </dgm:t>
    </dgm:pt>
    <dgm:pt modelId="{455A922B-0D37-44B0-8FD3-0F776B64C386}" type="sibTrans" cxnId="{155FA275-775C-4BFB-9AB4-E61798D57A4A}">
      <dgm:prSet/>
      <dgm:spPr/>
      <dgm:t>
        <a:bodyPr/>
        <a:lstStyle/>
        <a:p>
          <a:endParaRPr lang="en-GB"/>
        </a:p>
      </dgm:t>
    </dgm:pt>
    <dgm:pt modelId="{DD234A7F-1DC4-4B2B-AA2E-156A96DDA7CC}">
      <dgm:prSet custT="1"/>
      <dgm:spPr>
        <a:solidFill>
          <a:srgbClr val="FE903B">
            <a:alpha val="90000"/>
          </a:srgbClr>
        </a:solidFill>
      </dgm:spPr>
      <dgm:t>
        <a:bodyPr/>
        <a:lstStyle/>
        <a:p>
          <a:pPr rtl="0"/>
          <a:r>
            <a:rPr lang="en-GB" sz="1800"/>
            <a:t>Action Research</a:t>
          </a:r>
        </a:p>
      </dgm:t>
    </dgm:pt>
    <dgm:pt modelId="{2D43A3DB-3E0B-4B3E-B1DC-85F00FE7778D}" type="parTrans" cxnId="{DB1894E1-FBF4-4ED4-B1D5-A320E671869C}">
      <dgm:prSet/>
      <dgm:spPr/>
      <dgm:t>
        <a:bodyPr/>
        <a:lstStyle/>
        <a:p>
          <a:endParaRPr lang="en-GB"/>
        </a:p>
      </dgm:t>
    </dgm:pt>
    <dgm:pt modelId="{4D6228BE-7131-44A4-8E1D-262E1EB367BF}" type="sibTrans" cxnId="{DB1894E1-FBF4-4ED4-B1D5-A320E671869C}">
      <dgm:prSet/>
      <dgm:spPr/>
      <dgm:t>
        <a:bodyPr/>
        <a:lstStyle/>
        <a:p>
          <a:endParaRPr lang="en-GB"/>
        </a:p>
      </dgm:t>
    </dgm:pt>
    <dgm:pt modelId="{CD684808-C9A0-4BFA-B418-1762923C8FAE}" type="pres">
      <dgm:prSet presAssocID="{E3E2B59B-6610-4815-ADEA-D5DCA36E99A4}" presName="Name0" presStyleCnt="0">
        <dgm:presLayoutVars>
          <dgm:dir/>
          <dgm:animLvl val="lvl"/>
          <dgm:resizeHandles val="exact"/>
        </dgm:presLayoutVars>
      </dgm:prSet>
      <dgm:spPr/>
    </dgm:pt>
    <dgm:pt modelId="{EF1D28AE-203A-4AFD-8F9D-8B6B0C212649}" type="pres">
      <dgm:prSet presAssocID="{A2B5131B-D0C7-4CF9-897E-8E7EE4819205}" presName="linNode" presStyleCnt="0"/>
      <dgm:spPr/>
    </dgm:pt>
    <dgm:pt modelId="{3935A8DC-778E-47A8-9071-C9F8A1F49A38}" type="pres">
      <dgm:prSet presAssocID="{A2B5131B-D0C7-4CF9-897E-8E7EE4819205}" presName="parentText" presStyleLbl="node1" presStyleIdx="0" presStyleCnt="1">
        <dgm:presLayoutVars>
          <dgm:chMax val="1"/>
          <dgm:bulletEnabled val="1"/>
        </dgm:presLayoutVars>
      </dgm:prSet>
      <dgm:spPr/>
    </dgm:pt>
    <dgm:pt modelId="{8DB2C36F-E51B-499C-999C-B879CFAF6CFD}" type="pres">
      <dgm:prSet presAssocID="{A2B5131B-D0C7-4CF9-897E-8E7EE4819205}" presName="descendantText" presStyleLbl="alignAccFollowNode1" presStyleIdx="0" presStyleCnt="1">
        <dgm:presLayoutVars>
          <dgm:bulletEnabled val="1"/>
        </dgm:presLayoutVars>
      </dgm:prSet>
      <dgm:spPr/>
    </dgm:pt>
  </dgm:ptLst>
  <dgm:cxnLst>
    <dgm:cxn modelId="{90BF0726-29C8-430B-B203-5B1004811A9B}" type="presOf" srcId="{20746C5F-8929-4085-A150-E3FAE1C0F4A7}" destId="{8DB2C36F-E51B-499C-999C-B879CFAF6CFD}" srcOrd="0" destOrd="3" presId="urn:microsoft.com/office/officeart/2005/8/layout/vList5"/>
    <dgm:cxn modelId="{BC3B4F2E-30D3-4591-955D-BE17697BE413}" srcId="{A2B5131B-D0C7-4CF9-897E-8E7EE4819205}" destId="{36D4E344-2A9A-47F4-9FDB-88A0713A9288}" srcOrd="2" destOrd="0" parTransId="{E443EB58-02BC-4C19-B74B-D350E86BB041}" sibTransId="{D5F68B81-8133-4F9F-BB99-221A2AB82BE5}"/>
    <dgm:cxn modelId="{4175AD33-EE16-4585-9DE7-46E69475DC52}" type="presOf" srcId="{7F3C209E-52CF-4DC0-9D48-4E5B33515896}" destId="{8DB2C36F-E51B-499C-999C-B879CFAF6CFD}" srcOrd="0" destOrd="0" presId="urn:microsoft.com/office/officeart/2005/8/layout/vList5"/>
    <dgm:cxn modelId="{43EE4338-7E8D-4484-8B02-4DAFDCCAD658}" type="presOf" srcId="{36D4E344-2A9A-47F4-9FDB-88A0713A9288}" destId="{8DB2C36F-E51B-499C-999C-B879CFAF6CFD}" srcOrd="0" destOrd="2" presId="urn:microsoft.com/office/officeart/2005/8/layout/vList5"/>
    <dgm:cxn modelId="{03EA0360-502D-4F82-8EF6-5B81F288A02E}" srcId="{A2B5131B-D0C7-4CF9-897E-8E7EE4819205}" destId="{7FE90CF9-DB3E-4341-B78E-F14ABC0901C1}" srcOrd="4" destOrd="0" parTransId="{7D30E48F-800D-4DF8-B3BD-23D28713C5F5}" sibTransId="{9AEF9FCC-9CA2-406C-AE74-2A1D6B1A19D2}"/>
    <dgm:cxn modelId="{64DB186F-451B-4F05-B55C-B9C2AB3ECBE6}" type="presOf" srcId="{A2B5131B-D0C7-4CF9-897E-8E7EE4819205}" destId="{3935A8DC-778E-47A8-9071-C9F8A1F49A38}" srcOrd="0" destOrd="0" presId="urn:microsoft.com/office/officeart/2005/8/layout/vList5"/>
    <dgm:cxn modelId="{155FA275-775C-4BFB-9AB4-E61798D57A4A}" srcId="{A2B5131B-D0C7-4CF9-897E-8E7EE4819205}" destId="{23CD9CDB-EA3D-44ED-B6A6-5A472F9370D1}" srcOrd="6" destOrd="0" parTransId="{6AD56940-C03C-479A-8ECD-FD65F5925692}" sibTransId="{455A922B-0D37-44B0-8FD3-0F776B64C386}"/>
    <dgm:cxn modelId="{CA44207B-7260-4B7B-8944-675F78957C93}" srcId="{A2B5131B-D0C7-4CF9-897E-8E7EE4819205}" destId="{20746C5F-8929-4085-A150-E3FAE1C0F4A7}" srcOrd="3" destOrd="0" parTransId="{7801F8E2-6E68-4E62-844D-D04DD7510321}" sibTransId="{5EF3B22E-1B2A-46BC-A9DF-2886D1184900}"/>
    <dgm:cxn modelId="{7C0F8191-D557-4E17-BE13-83A4CF891DE9}" type="presOf" srcId="{ADAFC5DC-C74B-412A-84DC-724BC600C724}" destId="{8DB2C36F-E51B-499C-999C-B879CFAF6CFD}" srcOrd="0" destOrd="5" presId="urn:microsoft.com/office/officeart/2005/8/layout/vList5"/>
    <dgm:cxn modelId="{4BD17F95-9273-4E5F-8237-0CB6D85DEB43}" type="presOf" srcId="{DD234A7F-1DC4-4B2B-AA2E-156A96DDA7CC}" destId="{8DB2C36F-E51B-499C-999C-B879CFAF6CFD}" srcOrd="0" destOrd="7" presId="urn:microsoft.com/office/officeart/2005/8/layout/vList5"/>
    <dgm:cxn modelId="{46E6B4B6-556F-482D-B1DF-59EE04E1B182}" type="presOf" srcId="{23CD9CDB-EA3D-44ED-B6A6-5A472F9370D1}" destId="{8DB2C36F-E51B-499C-999C-B879CFAF6CFD}" srcOrd="0" destOrd="6" presId="urn:microsoft.com/office/officeart/2005/8/layout/vList5"/>
    <dgm:cxn modelId="{622E63C4-0344-4A54-AAC5-1A30E5A9418E}" type="presOf" srcId="{7FE90CF9-DB3E-4341-B78E-F14ABC0901C1}" destId="{8DB2C36F-E51B-499C-999C-B879CFAF6CFD}" srcOrd="0" destOrd="4" presId="urn:microsoft.com/office/officeart/2005/8/layout/vList5"/>
    <dgm:cxn modelId="{77BD34DB-FC6B-47B5-B536-139BD81677E6}" type="presOf" srcId="{E3E2B59B-6610-4815-ADEA-D5DCA36E99A4}" destId="{CD684808-C9A0-4BFA-B418-1762923C8FAE}" srcOrd="0" destOrd="0" presId="urn:microsoft.com/office/officeart/2005/8/layout/vList5"/>
    <dgm:cxn modelId="{DB1894E1-FBF4-4ED4-B1D5-A320E671869C}" srcId="{A2B5131B-D0C7-4CF9-897E-8E7EE4819205}" destId="{DD234A7F-1DC4-4B2B-AA2E-156A96DDA7CC}" srcOrd="7" destOrd="0" parTransId="{2D43A3DB-3E0B-4B3E-B1DC-85F00FE7778D}" sibTransId="{4D6228BE-7131-44A4-8E1D-262E1EB367BF}"/>
    <dgm:cxn modelId="{082467E8-6750-47FD-8E3F-BE58A974847A}" srcId="{A2B5131B-D0C7-4CF9-897E-8E7EE4819205}" destId="{C77723BF-5A13-4BBF-B281-F3D927C66B6D}" srcOrd="1" destOrd="0" parTransId="{A5765FB7-A596-41DA-9868-E859FF20C3E1}" sibTransId="{0727DBB3-FF5C-4C96-AAFB-C68E8A9FEF74}"/>
    <dgm:cxn modelId="{02D3B4E9-0216-454E-B0EA-347E88A242DD}" srcId="{A2B5131B-D0C7-4CF9-897E-8E7EE4819205}" destId="{ADAFC5DC-C74B-412A-84DC-724BC600C724}" srcOrd="5" destOrd="0" parTransId="{1264F6B9-5776-45DB-896F-0F9BB7578A4C}" sibTransId="{55A4B421-AB9B-41CF-8E49-1BC99F4A877F}"/>
    <dgm:cxn modelId="{A12B43ED-D747-4CE8-AD7C-671D1F0405D5}" type="presOf" srcId="{C77723BF-5A13-4BBF-B281-F3D927C66B6D}" destId="{8DB2C36F-E51B-499C-999C-B879CFAF6CFD}" srcOrd="0" destOrd="1" presId="urn:microsoft.com/office/officeart/2005/8/layout/vList5"/>
    <dgm:cxn modelId="{489B72F1-B7DE-42EE-9E5C-46D6B0948B10}" srcId="{E3E2B59B-6610-4815-ADEA-D5DCA36E99A4}" destId="{A2B5131B-D0C7-4CF9-897E-8E7EE4819205}" srcOrd="0" destOrd="0" parTransId="{EA93AFE4-FE49-4706-8CA3-77BD767F448C}" sibTransId="{C791D7C0-C462-4823-B45C-93805F681D54}"/>
    <dgm:cxn modelId="{FEBEE3F1-A265-40BF-AF18-34E47E2D2DF3}" srcId="{A2B5131B-D0C7-4CF9-897E-8E7EE4819205}" destId="{7F3C209E-52CF-4DC0-9D48-4E5B33515896}" srcOrd="0" destOrd="0" parTransId="{E2F9D1F8-B9D8-4CB4-8926-AC62A86F77A0}" sibTransId="{5FB8B3AC-49CB-4516-9374-7D21C891E424}"/>
    <dgm:cxn modelId="{17DF937B-6F1F-4058-89F3-B0D425CC9BF9}" type="presParOf" srcId="{CD684808-C9A0-4BFA-B418-1762923C8FAE}" destId="{EF1D28AE-203A-4AFD-8F9D-8B6B0C212649}" srcOrd="0" destOrd="0" presId="urn:microsoft.com/office/officeart/2005/8/layout/vList5"/>
    <dgm:cxn modelId="{1E165EC9-24CC-4F1D-B2E2-FA65D378CFDD}" type="presParOf" srcId="{EF1D28AE-203A-4AFD-8F9D-8B6B0C212649}" destId="{3935A8DC-778E-47A8-9071-C9F8A1F49A38}" srcOrd="0" destOrd="0" presId="urn:microsoft.com/office/officeart/2005/8/layout/vList5"/>
    <dgm:cxn modelId="{3AC2373A-419B-48B2-80D5-5CA04F46909E}" type="presParOf" srcId="{EF1D28AE-203A-4AFD-8F9D-8B6B0C212649}" destId="{8DB2C36F-E51B-499C-999C-B879CFAF6CF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E2B59B-6610-4815-ADEA-D5DCA36E99A4}"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A2B5131B-D0C7-4CF9-897E-8E7EE4819205}">
      <dgm:prSet custT="1"/>
      <dgm:spPr/>
      <dgm:t>
        <a:bodyPr/>
        <a:lstStyle/>
        <a:p>
          <a:pPr rtl="0"/>
          <a:r>
            <a:rPr lang="en-GB" sz="2000" b="1"/>
            <a:t>2. Quantitative   Examples </a:t>
          </a:r>
        </a:p>
      </dgm:t>
    </dgm:pt>
    <dgm:pt modelId="{EA93AFE4-FE49-4706-8CA3-77BD767F448C}" type="parTrans" cxnId="{489B72F1-B7DE-42EE-9E5C-46D6B0948B10}">
      <dgm:prSet/>
      <dgm:spPr/>
      <dgm:t>
        <a:bodyPr/>
        <a:lstStyle/>
        <a:p>
          <a:endParaRPr lang="en-US"/>
        </a:p>
      </dgm:t>
    </dgm:pt>
    <dgm:pt modelId="{C791D7C0-C462-4823-B45C-93805F681D54}" type="sibTrans" cxnId="{489B72F1-B7DE-42EE-9E5C-46D6B0948B10}">
      <dgm:prSet/>
      <dgm:spPr/>
      <dgm:t>
        <a:bodyPr/>
        <a:lstStyle/>
        <a:p>
          <a:endParaRPr lang="en-US"/>
        </a:p>
      </dgm:t>
    </dgm:pt>
    <dgm:pt modelId="{7F3C209E-52CF-4DC0-9D48-4E5B33515896}">
      <dgm:prSet custT="1"/>
      <dgm:spPr>
        <a:solidFill>
          <a:srgbClr val="FE903B">
            <a:alpha val="90000"/>
          </a:srgbClr>
        </a:solidFill>
      </dgm:spPr>
      <dgm:t>
        <a:bodyPr/>
        <a:lstStyle/>
        <a:p>
          <a:pPr rtl="0"/>
          <a:endParaRPr lang="en-GB" sz="1800"/>
        </a:p>
      </dgm:t>
    </dgm:pt>
    <dgm:pt modelId="{E2F9D1F8-B9D8-4CB4-8926-AC62A86F77A0}" type="parTrans" cxnId="{FEBEE3F1-A265-40BF-AF18-34E47E2D2DF3}">
      <dgm:prSet/>
      <dgm:spPr/>
      <dgm:t>
        <a:bodyPr/>
        <a:lstStyle/>
        <a:p>
          <a:endParaRPr lang="en-GB"/>
        </a:p>
      </dgm:t>
    </dgm:pt>
    <dgm:pt modelId="{5FB8B3AC-49CB-4516-9374-7D21C891E424}" type="sibTrans" cxnId="{FEBEE3F1-A265-40BF-AF18-34E47E2D2DF3}">
      <dgm:prSet/>
      <dgm:spPr/>
      <dgm:t>
        <a:bodyPr/>
        <a:lstStyle/>
        <a:p>
          <a:endParaRPr lang="en-GB"/>
        </a:p>
      </dgm:t>
    </dgm:pt>
    <dgm:pt modelId="{7FE90CF9-DB3E-4341-B78E-F14ABC0901C1}">
      <dgm:prSet custT="1"/>
      <dgm:spPr>
        <a:solidFill>
          <a:srgbClr val="FE903B">
            <a:alpha val="90000"/>
          </a:srgbClr>
        </a:solidFill>
      </dgm:spPr>
      <dgm:t>
        <a:bodyPr/>
        <a:lstStyle/>
        <a:p>
          <a:pPr rtl="0"/>
          <a:r>
            <a:rPr lang="en-GB" sz="1800"/>
            <a:t>Surveys</a:t>
          </a:r>
        </a:p>
      </dgm:t>
    </dgm:pt>
    <dgm:pt modelId="{7D30E48F-800D-4DF8-B3BD-23D28713C5F5}" type="parTrans" cxnId="{03EA0360-502D-4F82-8EF6-5B81F288A02E}">
      <dgm:prSet/>
      <dgm:spPr/>
      <dgm:t>
        <a:bodyPr/>
        <a:lstStyle/>
        <a:p>
          <a:endParaRPr lang="en-GB"/>
        </a:p>
      </dgm:t>
    </dgm:pt>
    <dgm:pt modelId="{9AEF9FCC-9CA2-406C-AE74-2A1D6B1A19D2}" type="sibTrans" cxnId="{03EA0360-502D-4F82-8EF6-5B81F288A02E}">
      <dgm:prSet/>
      <dgm:spPr/>
      <dgm:t>
        <a:bodyPr/>
        <a:lstStyle/>
        <a:p>
          <a:endParaRPr lang="en-GB"/>
        </a:p>
      </dgm:t>
    </dgm:pt>
    <dgm:pt modelId="{80D99C47-BC1C-4B3E-9034-7D3049D52EC6}">
      <dgm:prSet custT="1"/>
      <dgm:spPr>
        <a:solidFill>
          <a:srgbClr val="FE903B">
            <a:alpha val="90000"/>
          </a:srgbClr>
        </a:solidFill>
      </dgm:spPr>
      <dgm:t>
        <a:bodyPr/>
        <a:lstStyle/>
        <a:p>
          <a:pPr rtl="0"/>
          <a:r>
            <a:rPr lang="en-GB" sz="1800"/>
            <a:t>Experiment</a:t>
          </a:r>
        </a:p>
      </dgm:t>
    </dgm:pt>
    <dgm:pt modelId="{FA85F446-2863-4BAE-9A14-30FDE3D87DC0}" type="parTrans" cxnId="{EFADBB4D-294B-48EB-8119-3D823A335EDD}">
      <dgm:prSet/>
      <dgm:spPr/>
      <dgm:t>
        <a:bodyPr/>
        <a:lstStyle/>
        <a:p>
          <a:endParaRPr lang="en-GB"/>
        </a:p>
      </dgm:t>
    </dgm:pt>
    <dgm:pt modelId="{71ABBD99-582D-497B-AB05-9E64470974D8}" type="sibTrans" cxnId="{EFADBB4D-294B-48EB-8119-3D823A335EDD}">
      <dgm:prSet/>
      <dgm:spPr/>
      <dgm:t>
        <a:bodyPr/>
        <a:lstStyle/>
        <a:p>
          <a:endParaRPr lang="en-GB"/>
        </a:p>
      </dgm:t>
    </dgm:pt>
    <dgm:pt modelId="{6D9CB3B9-083D-420C-BB1B-3C0F1C25D8F7}">
      <dgm:prSet custT="1"/>
      <dgm:spPr>
        <a:solidFill>
          <a:srgbClr val="FE903B">
            <a:alpha val="90000"/>
          </a:srgbClr>
        </a:solidFill>
      </dgm:spPr>
      <dgm:t>
        <a:bodyPr/>
        <a:lstStyle/>
        <a:p>
          <a:pPr rtl="0"/>
          <a:r>
            <a:rPr lang="en-GB" sz="1800"/>
            <a:t>Systematic observation</a:t>
          </a:r>
        </a:p>
      </dgm:t>
    </dgm:pt>
    <dgm:pt modelId="{37003889-F61C-49AE-9027-6E520B7531EB}" type="parTrans" cxnId="{27BD3CA2-EBB5-447E-8F03-05FC5BEBB6C5}">
      <dgm:prSet/>
      <dgm:spPr/>
      <dgm:t>
        <a:bodyPr/>
        <a:lstStyle/>
        <a:p>
          <a:endParaRPr lang="en-GB"/>
        </a:p>
      </dgm:t>
    </dgm:pt>
    <dgm:pt modelId="{35057AAD-B1CB-47D6-9BFC-82B1A1D0024A}" type="sibTrans" cxnId="{27BD3CA2-EBB5-447E-8F03-05FC5BEBB6C5}">
      <dgm:prSet/>
      <dgm:spPr/>
      <dgm:t>
        <a:bodyPr/>
        <a:lstStyle/>
        <a:p>
          <a:endParaRPr lang="en-GB"/>
        </a:p>
      </dgm:t>
    </dgm:pt>
    <dgm:pt modelId="{614E2A38-6021-4DBA-9453-837E029ACE77}">
      <dgm:prSet custT="1"/>
      <dgm:spPr>
        <a:solidFill>
          <a:srgbClr val="FE903B">
            <a:alpha val="90000"/>
          </a:srgbClr>
        </a:solidFill>
      </dgm:spPr>
      <dgm:t>
        <a:bodyPr/>
        <a:lstStyle/>
        <a:p>
          <a:pPr rtl="0"/>
          <a:r>
            <a:rPr lang="en-GB" sz="1800"/>
            <a:t>Secondary research</a:t>
          </a:r>
        </a:p>
      </dgm:t>
    </dgm:pt>
    <dgm:pt modelId="{7C8F054B-8919-4C99-BAE6-4E9E4862E360}" type="parTrans" cxnId="{04F3806A-2E2E-4305-8184-ABE12562D8B7}">
      <dgm:prSet/>
      <dgm:spPr/>
      <dgm:t>
        <a:bodyPr/>
        <a:lstStyle/>
        <a:p>
          <a:endParaRPr lang="en-GB"/>
        </a:p>
      </dgm:t>
    </dgm:pt>
    <dgm:pt modelId="{F3653DBC-C7C7-4A89-B2EF-E274781A8877}" type="sibTrans" cxnId="{04F3806A-2E2E-4305-8184-ABE12562D8B7}">
      <dgm:prSet/>
      <dgm:spPr/>
      <dgm:t>
        <a:bodyPr/>
        <a:lstStyle/>
        <a:p>
          <a:endParaRPr lang="en-GB"/>
        </a:p>
      </dgm:t>
    </dgm:pt>
    <dgm:pt modelId="{CD684808-C9A0-4BFA-B418-1762923C8FAE}" type="pres">
      <dgm:prSet presAssocID="{E3E2B59B-6610-4815-ADEA-D5DCA36E99A4}" presName="Name0" presStyleCnt="0">
        <dgm:presLayoutVars>
          <dgm:dir/>
          <dgm:animLvl val="lvl"/>
          <dgm:resizeHandles val="exact"/>
        </dgm:presLayoutVars>
      </dgm:prSet>
      <dgm:spPr/>
    </dgm:pt>
    <dgm:pt modelId="{EF1D28AE-203A-4AFD-8F9D-8B6B0C212649}" type="pres">
      <dgm:prSet presAssocID="{A2B5131B-D0C7-4CF9-897E-8E7EE4819205}" presName="linNode" presStyleCnt="0"/>
      <dgm:spPr/>
    </dgm:pt>
    <dgm:pt modelId="{3935A8DC-778E-47A8-9071-C9F8A1F49A38}" type="pres">
      <dgm:prSet presAssocID="{A2B5131B-D0C7-4CF9-897E-8E7EE4819205}" presName="parentText" presStyleLbl="node1" presStyleIdx="0" presStyleCnt="1">
        <dgm:presLayoutVars>
          <dgm:chMax val="1"/>
          <dgm:bulletEnabled val="1"/>
        </dgm:presLayoutVars>
      </dgm:prSet>
      <dgm:spPr/>
    </dgm:pt>
    <dgm:pt modelId="{8DB2C36F-E51B-499C-999C-B879CFAF6CFD}" type="pres">
      <dgm:prSet presAssocID="{A2B5131B-D0C7-4CF9-897E-8E7EE4819205}" presName="descendantText" presStyleLbl="alignAccFollowNode1" presStyleIdx="0" presStyleCnt="1">
        <dgm:presLayoutVars>
          <dgm:bulletEnabled val="1"/>
        </dgm:presLayoutVars>
      </dgm:prSet>
      <dgm:spPr/>
    </dgm:pt>
  </dgm:ptLst>
  <dgm:cxnLst>
    <dgm:cxn modelId="{4175AD33-EE16-4585-9DE7-46E69475DC52}" type="presOf" srcId="{7F3C209E-52CF-4DC0-9D48-4E5B33515896}" destId="{8DB2C36F-E51B-499C-999C-B879CFAF6CFD}" srcOrd="0" destOrd="0" presId="urn:microsoft.com/office/officeart/2005/8/layout/vList5"/>
    <dgm:cxn modelId="{D57E273E-E2E7-4488-8242-3C77EC1A621F}" type="presOf" srcId="{6D9CB3B9-083D-420C-BB1B-3C0F1C25D8F7}" destId="{8DB2C36F-E51B-499C-999C-B879CFAF6CFD}" srcOrd="0" destOrd="3" presId="urn:microsoft.com/office/officeart/2005/8/layout/vList5"/>
    <dgm:cxn modelId="{03EA0360-502D-4F82-8EF6-5B81F288A02E}" srcId="{A2B5131B-D0C7-4CF9-897E-8E7EE4819205}" destId="{7FE90CF9-DB3E-4341-B78E-F14ABC0901C1}" srcOrd="2" destOrd="0" parTransId="{7D30E48F-800D-4DF8-B3BD-23D28713C5F5}" sibTransId="{9AEF9FCC-9CA2-406C-AE74-2A1D6B1A19D2}"/>
    <dgm:cxn modelId="{04F3806A-2E2E-4305-8184-ABE12562D8B7}" srcId="{A2B5131B-D0C7-4CF9-897E-8E7EE4819205}" destId="{614E2A38-6021-4DBA-9453-837E029ACE77}" srcOrd="4" destOrd="0" parTransId="{7C8F054B-8919-4C99-BAE6-4E9E4862E360}" sibTransId="{F3653DBC-C7C7-4A89-B2EF-E274781A8877}"/>
    <dgm:cxn modelId="{CFE9B44D-0BF3-4928-B54C-ABF1A3025E8E}" type="presOf" srcId="{80D99C47-BC1C-4B3E-9034-7D3049D52EC6}" destId="{8DB2C36F-E51B-499C-999C-B879CFAF6CFD}" srcOrd="0" destOrd="1" presId="urn:microsoft.com/office/officeart/2005/8/layout/vList5"/>
    <dgm:cxn modelId="{EFADBB4D-294B-48EB-8119-3D823A335EDD}" srcId="{A2B5131B-D0C7-4CF9-897E-8E7EE4819205}" destId="{80D99C47-BC1C-4B3E-9034-7D3049D52EC6}" srcOrd="1" destOrd="0" parTransId="{FA85F446-2863-4BAE-9A14-30FDE3D87DC0}" sibTransId="{71ABBD99-582D-497B-AB05-9E64470974D8}"/>
    <dgm:cxn modelId="{64DB186F-451B-4F05-B55C-B9C2AB3ECBE6}" type="presOf" srcId="{A2B5131B-D0C7-4CF9-897E-8E7EE4819205}" destId="{3935A8DC-778E-47A8-9071-C9F8A1F49A38}" srcOrd="0" destOrd="0" presId="urn:microsoft.com/office/officeart/2005/8/layout/vList5"/>
    <dgm:cxn modelId="{27BD3CA2-EBB5-447E-8F03-05FC5BEBB6C5}" srcId="{A2B5131B-D0C7-4CF9-897E-8E7EE4819205}" destId="{6D9CB3B9-083D-420C-BB1B-3C0F1C25D8F7}" srcOrd="3" destOrd="0" parTransId="{37003889-F61C-49AE-9027-6E520B7531EB}" sibTransId="{35057AAD-B1CB-47D6-9BFC-82B1A1D0024A}"/>
    <dgm:cxn modelId="{622E63C4-0344-4A54-AAC5-1A30E5A9418E}" type="presOf" srcId="{7FE90CF9-DB3E-4341-B78E-F14ABC0901C1}" destId="{8DB2C36F-E51B-499C-999C-B879CFAF6CFD}" srcOrd="0" destOrd="2" presId="urn:microsoft.com/office/officeart/2005/8/layout/vList5"/>
    <dgm:cxn modelId="{441B45C9-B80A-4FB8-8DC1-002A7FB3FBB7}" type="presOf" srcId="{614E2A38-6021-4DBA-9453-837E029ACE77}" destId="{8DB2C36F-E51B-499C-999C-B879CFAF6CFD}" srcOrd="0" destOrd="4" presId="urn:microsoft.com/office/officeart/2005/8/layout/vList5"/>
    <dgm:cxn modelId="{77BD34DB-FC6B-47B5-B536-139BD81677E6}" type="presOf" srcId="{E3E2B59B-6610-4815-ADEA-D5DCA36E99A4}" destId="{CD684808-C9A0-4BFA-B418-1762923C8FAE}" srcOrd="0" destOrd="0" presId="urn:microsoft.com/office/officeart/2005/8/layout/vList5"/>
    <dgm:cxn modelId="{489B72F1-B7DE-42EE-9E5C-46D6B0948B10}" srcId="{E3E2B59B-6610-4815-ADEA-D5DCA36E99A4}" destId="{A2B5131B-D0C7-4CF9-897E-8E7EE4819205}" srcOrd="0" destOrd="0" parTransId="{EA93AFE4-FE49-4706-8CA3-77BD767F448C}" sibTransId="{C791D7C0-C462-4823-B45C-93805F681D54}"/>
    <dgm:cxn modelId="{FEBEE3F1-A265-40BF-AF18-34E47E2D2DF3}" srcId="{A2B5131B-D0C7-4CF9-897E-8E7EE4819205}" destId="{7F3C209E-52CF-4DC0-9D48-4E5B33515896}" srcOrd="0" destOrd="0" parTransId="{E2F9D1F8-B9D8-4CB4-8926-AC62A86F77A0}" sibTransId="{5FB8B3AC-49CB-4516-9374-7D21C891E424}"/>
    <dgm:cxn modelId="{17DF937B-6F1F-4058-89F3-B0D425CC9BF9}" type="presParOf" srcId="{CD684808-C9A0-4BFA-B418-1762923C8FAE}" destId="{EF1D28AE-203A-4AFD-8F9D-8B6B0C212649}" srcOrd="0" destOrd="0" presId="urn:microsoft.com/office/officeart/2005/8/layout/vList5"/>
    <dgm:cxn modelId="{1E165EC9-24CC-4F1D-B2E2-FA65D378CFDD}" type="presParOf" srcId="{EF1D28AE-203A-4AFD-8F9D-8B6B0C212649}" destId="{3935A8DC-778E-47A8-9071-C9F8A1F49A38}" srcOrd="0" destOrd="0" presId="urn:microsoft.com/office/officeart/2005/8/layout/vList5"/>
    <dgm:cxn modelId="{3AC2373A-419B-48B2-80D5-5CA04F46909E}" type="presParOf" srcId="{EF1D28AE-203A-4AFD-8F9D-8B6B0C212649}" destId="{8DB2C36F-E51B-499C-999C-B879CFAF6CFD}" srcOrd="1"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41C4D2-8363-4512-8B8C-A63813C7103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4B4E51B-D2C4-4E0B-8DC1-40C4273B95A1}">
      <dgm:prSet/>
      <dgm:spPr/>
      <dgm:t>
        <a:bodyPr/>
        <a:lstStyle/>
        <a:p>
          <a:pPr rtl="0"/>
          <a:r>
            <a:rPr lang="en-GB"/>
            <a:t>Surveys</a:t>
          </a:r>
        </a:p>
      </dgm:t>
    </dgm:pt>
    <dgm:pt modelId="{2F99910A-E9AB-436D-ABB0-9A435F354B17}" type="parTrans" cxnId="{D1F3C9FA-281C-4D70-BB4C-4684968E893D}">
      <dgm:prSet/>
      <dgm:spPr/>
      <dgm:t>
        <a:bodyPr/>
        <a:lstStyle/>
        <a:p>
          <a:endParaRPr lang="en-US"/>
        </a:p>
      </dgm:t>
    </dgm:pt>
    <dgm:pt modelId="{57D24F75-E31F-4B32-A605-574EABEF34A8}" type="sibTrans" cxnId="{D1F3C9FA-281C-4D70-BB4C-4684968E893D}">
      <dgm:prSet/>
      <dgm:spPr/>
      <dgm:t>
        <a:bodyPr/>
        <a:lstStyle/>
        <a:p>
          <a:endParaRPr lang="en-US"/>
        </a:p>
      </dgm:t>
    </dgm:pt>
    <dgm:pt modelId="{BEC3E39B-6CE8-4C5C-BFEE-A37F8152492C}">
      <dgm:prSet/>
      <dgm:spPr>
        <a:solidFill>
          <a:srgbClr val="FFC000"/>
        </a:solidFill>
      </dgm:spPr>
      <dgm:t>
        <a:bodyPr/>
        <a:lstStyle/>
        <a:p>
          <a:pPr rtl="0"/>
          <a:r>
            <a:rPr lang="en-GB"/>
            <a:t>Experiment</a:t>
          </a:r>
        </a:p>
      </dgm:t>
    </dgm:pt>
    <dgm:pt modelId="{071E4FF7-C5A1-46EA-AB17-F075B49D541C}" type="parTrans" cxnId="{DB234DC2-F2DB-4908-B7B5-99AA1FD29A4B}">
      <dgm:prSet/>
      <dgm:spPr/>
      <dgm:t>
        <a:bodyPr/>
        <a:lstStyle/>
        <a:p>
          <a:endParaRPr lang="en-US"/>
        </a:p>
      </dgm:t>
    </dgm:pt>
    <dgm:pt modelId="{E8AAEB6A-330C-4373-853C-AF5CAA0C6BE9}" type="sibTrans" cxnId="{DB234DC2-F2DB-4908-B7B5-99AA1FD29A4B}">
      <dgm:prSet/>
      <dgm:spPr/>
      <dgm:t>
        <a:bodyPr/>
        <a:lstStyle/>
        <a:p>
          <a:endParaRPr lang="en-US"/>
        </a:p>
      </dgm:t>
    </dgm:pt>
    <dgm:pt modelId="{11445706-09E7-4A11-8831-4E10F4602573}">
      <dgm:prSet/>
      <dgm:spPr/>
      <dgm:t>
        <a:bodyPr/>
        <a:lstStyle/>
        <a:p>
          <a:pPr rtl="0"/>
          <a:r>
            <a:rPr lang="en-GB"/>
            <a:t>Systematic Observation </a:t>
          </a:r>
        </a:p>
      </dgm:t>
    </dgm:pt>
    <dgm:pt modelId="{18BC653F-DB0F-4C47-BED0-CF1B5FF1A98F}" type="parTrans" cxnId="{084B5F7E-676F-4D1C-824A-FC32E8AC1F06}">
      <dgm:prSet/>
      <dgm:spPr/>
      <dgm:t>
        <a:bodyPr/>
        <a:lstStyle/>
        <a:p>
          <a:endParaRPr lang="en-US"/>
        </a:p>
      </dgm:t>
    </dgm:pt>
    <dgm:pt modelId="{A01179A7-C0CE-4128-BF3A-363B828025C0}" type="sibTrans" cxnId="{084B5F7E-676F-4D1C-824A-FC32E8AC1F06}">
      <dgm:prSet/>
      <dgm:spPr/>
      <dgm:t>
        <a:bodyPr/>
        <a:lstStyle/>
        <a:p>
          <a:endParaRPr lang="en-US"/>
        </a:p>
      </dgm:t>
    </dgm:pt>
    <dgm:pt modelId="{97D1A15F-CC76-448A-A013-36A7B7A35800}">
      <dgm:prSet/>
      <dgm:spPr>
        <a:solidFill>
          <a:srgbClr val="FFC000"/>
        </a:solidFill>
      </dgm:spPr>
      <dgm:t>
        <a:bodyPr/>
        <a:lstStyle/>
        <a:p>
          <a:pPr rtl="0"/>
          <a:r>
            <a:rPr lang="en-GB"/>
            <a:t>Secondary Research</a:t>
          </a:r>
        </a:p>
      </dgm:t>
    </dgm:pt>
    <dgm:pt modelId="{BC359134-550A-4073-9F4B-0552516FF219}" type="parTrans" cxnId="{5EDBD975-58DC-48FC-BFB4-62147CF5EEC3}">
      <dgm:prSet/>
      <dgm:spPr/>
      <dgm:t>
        <a:bodyPr/>
        <a:lstStyle/>
        <a:p>
          <a:endParaRPr lang="en-US"/>
        </a:p>
      </dgm:t>
    </dgm:pt>
    <dgm:pt modelId="{756C6410-B685-4A49-A16A-1B29528268D2}" type="sibTrans" cxnId="{5EDBD975-58DC-48FC-BFB4-62147CF5EEC3}">
      <dgm:prSet/>
      <dgm:spPr/>
      <dgm:t>
        <a:bodyPr/>
        <a:lstStyle/>
        <a:p>
          <a:endParaRPr lang="en-US"/>
        </a:p>
      </dgm:t>
    </dgm:pt>
    <dgm:pt modelId="{EA289815-BC08-46F0-B058-AC5778C13C48}" type="pres">
      <dgm:prSet presAssocID="{2541C4D2-8363-4512-8B8C-A63813C71031}" presName="linear" presStyleCnt="0">
        <dgm:presLayoutVars>
          <dgm:animLvl val="lvl"/>
          <dgm:resizeHandles val="exact"/>
        </dgm:presLayoutVars>
      </dgm:prSet>
      <dgm:spPr/>
    </dgm:pt>
    <dgm:pt modelId="{1BE7D210-F143-413B-8B87-CD7BA4F532EE}" type="pres">
      <dgm:prSet presAssocID="{34B4E51B-D2C4-4E0B-8DC1-40C4273B95A1}" presName="parentText" presStyleLbl="node1" presStyleIdx="0" presStyleCnt="4">
        <dgm:presLayoutVars>
          <dgm:chMax val="0"/>
          <dgm:bulletEnabled val="1"/>
        </dgm:presLayoutVars>
      </dgm:prSet>
      <dgm:spPr/>
    </dgm:pt>
    <dgm:pt modelId="{60E800D0-838B-4C25-B1A0-95D8DC93266B}" type="pres">
      <dgm:prSet presAssocID="{57D24F75-E31F-4B32-A605-574EABEF34A8}" presName="spacer" presStyleCnt="0"/>
      <dgm:spPr/>
    </dgm:pt>
    <dgm:pt modelId="{AD5830D4-864F-4876-8720-2426C78DE267}" type="pres">
      <dgm:prSet presAssocID="{BEC3E39B-6CE8-4C5C-BFEE-A37F8152492C}" presName="parentText" presStyleLbl="node1" presStyleIdx="1" presStyleCnt="4">
        <dgm:presLayoutVars>
          <dgm:chMax val="0"/>
          <dgm:bulletEnabled val="1"/>
        </dgm:presLayoutVars>
      </dgm:prSet>
      <dgm:spPr/>
    </dgm:pt>
    <dgm:pt modelId="{2688B3CD-F6F2-4911-AB4E-7F856EC1CFA2}" type="pres">
      <dgm:prSet presAssocID="{E8AAEB6A-330C-4373-853C-AF5CAA0C6BE9}" presName="spacer" presStyleCnt="0"/>
      <dgm:spPr/>
    </dgm:pt>
    <dgm:pt modelId="{3945082C-BF55-4605-9351-A1B2AAA37398}" type="pres">
      <dgm:prSet presAssocID="{11445706-09E7-4A11-8831-4E10F4602573}" presName="parentText" presStyleLbl="node1" presStyleIdx="2" presStyleCnt="4">
        <dgm:presLayoutVars>
          <dgm:chMax val="0"/>
          <dgm:bulletEnabled val="1"/>
        </dgm:presLayoutVars>
      </dgm:prSet>
      <dgm:spPr/>
    </dgm:pt>
    <dgm:pt modelId="{C6058D4F-8658-49D0-A65D-15DC2B7F2748}" type="pres">
      <dgm:prSet presAssocID="{A01179A7-C0CE-4128-BF3A-363B828025C0}" presName="spacer" presStyleCnt="0"/>
      <dgm:spPr/>
    </dgm:pt>
    <dgm:pt modelId="{90F26DD2-3E38-454C-9344-56F4EFC6D004}" type="pres">
      <dgm:prSet presAssocID="{97D1A15F-CC76-448A-A013-36A7B7A35800}" presName="parentText" presStyleLbl="node1" presStyleIdx="3" presStyleCnt="4">
        <dgm:presLayoutVars>
          <dgm:chMax val="0"/>
          <dgm:bulletEnabled val="1"/>
        </dgm:presLayoutVars>
      </dgm:prSet>
      <dgm:spPr/>
    </dgm:pt>
  </dgm:ptLst>
  <dgm:cxnLst>
    <dgm:cxn modelId="{6B9AE823-25AF-431D-9ECF-745DCAF37064}" type="presOf" srcId="{11445706-09E7-4A11-8831-4E10F4602573}" destId="{3945082C-BF55-4605-9351-A1B2AAA37398}" srcOrd="0" destOrd="0" presId="urn:microsoft.com/office/officeart/2005/8/layout/vList2"/>
    <dgm:cxn modelId="{859FB366-35F5-48F6-9398-105B57B7D692}" type="presOf" srcId="{97D1A15F-CC76-448A-A013-36A7B7A35800}" destId="{90F26DD2-3E38-454C-9344-56F4EFC6D004}" srcOrd="0" destOrd="0" presId="urn:microsoft.com/office/officeart/2005/8/layout/vList2"/>
    <dgm:cxn modelId="{6A77BD74-BD1B-4903-B50B-86C7611B912F}" type="presOf" srcId="{2541C4D2-8363-4512-8B8C-A63813C71031}" destId="{EA289815-BC08-46F0-B058-AC5778C13C48}" srcOrd="0" destOrd="0" presId="urn:microsoft.com/office/officeart/2005/8/layout/vList2"/>
    <dgm:cxn modelId="{5EDBD975-58DC-48FC-BFB4-62147CF5EEC3}" srcId="{2541C4D2-8363-4512-8B8C-A63813C71031}" destId="{97D1A15F-CC76-448A-A013-36A7B7A35800}" srcOrd="3" destOrd="0" parTransId="{BC359134-550A-4073-9F4B-0552516FF219}" sibTransId="{756C6410-B685-4A49-A16A-1B29528268D2}"/>
    <dgm:cxn modelId="{084B5F7E-676F-4D1C-824A-FC32E8AC1F06}" srcId="{2541C4D2-8363-4512-8B8C-A63813C71031}" destId="{11445706-09E7-4A11-8831-4E10F4602573}" srcOrd="2" destOrd="0" parTransId="{18BC653F-DB0F-4C47-BED0-CF1B5FF1A98F}" sibTransId="{A01179A7-C0CE-4128-BF3A-363B828025C0}"/>
    <dgm:cxn modelId="{CE793AB7-53A2-435D-88FC-0C7762180749}" type="presOf" srcId="{34B4E51B-D2C4-4E0B-8DC1-40C4273B95A1}" destId="{1BE7D210-F143-413B-8B87-CD7BA4F532EE}" srcOrd="0" destOrd="0" presId="urn:microsoft.com/office/officeart/2005/8/layout/vList2"/>
    <dgm:cxn modelId="{DB234DC2-F2DB-4908-B7B5-99AA1FD29A4B}" srcId="{2541C4D2-8363-4512-8B8C-A63813C71031}" destId="{BEC3E39B-6CE8-4C5C-BFEE-A37F8152492C}" srcOrd="1" destOrd="0" parTransId="{071E4FF7-C5A1-46EA-AB17-F075B49D541C}" sibTransId="{E8AAEB6A-330C-4373-853C-AF5CAA0C6BE9}"/>
    <dgm:cxn modelId="{0ACE69E2-195B-4844-8632-407EBAFF8BA1}" type="presOf" srcId="{BEC3E39B-6CE8-4C5C-BFEE-A37F8152492C}" destId="{AD5830D4-864F-4876-8720-2426C78DE267}" srcOrd="0" destOrd="0" presId="urn:microsoft.com/office/officeart/2005/8/layout/vList2"/>
    <dgm:cxn modelId="{D1F3C9FA-281C-4D70-BB4C-4684968E893D}" srcId="{2541C4D2-8363-4512-8B8C-A63813C71031}" destId="{34B4E51B-D2C4-4E0B-8DC1-40C4273B95A1}" srcOrd="0" destOrd="0" parTransId="{2F99910A-E9AB-436D-ABB0-9A435F354B17}" sibTransId="{57D24F75-E31F-4B32-A605-574EABEF34A8}"/>
    <dgm:cxn modelId="{E34E7B37-E580-40E0-B728-1FD0FF3C97AD}" type="presParOf" srcId="{EA289815-BC08-46F0-B058-AC5778C13C48}" destId="{1BE7D210-F143-413B-8B87-CD7BA4F532EE}" srcOrd="0" destOrd="0" presId="urn:microsoft.com/office/officeart/2005/8/layout/vList2"/>
    <dgm:cxn modelId="{41C237A2-765E-4B86-9A09-B27098BD5045}" type="presParOf" srcId="{EA289815-BC08-46F0-B058-AC5778C13C48}" destId="{60E800D0-838B-4C25-B1A0-95D8DC93266B}" srcOrd="1" destOrd="0" presId="urn:microsoft.com/office/officeart/2005/8/layout/vList2"/>
    <dgm:cxn modelId="{699713EB-A833-4D76-A85F-C4D5EFB16102}" type="presParOf" srcId="{EA289815-BC08-46F0-B058-AC5778C13C48}" destId="{AD5830D4-864F-4876-8720-2426C78DE267}" srcOrd="2" destOrd="0" presId="urn:microsoft.com/office/officeart/2005/8/layout/vList2"/>
    <dgm:cxn modelId="{1B0BD630-0763-490A-8613-C3193893E69B}" type="presParOf" srcId="{EA289815-BC08-46F0-B058-AC5778C13C48}" destId="{2688B3CD-F6F2-4911-AB4E-7F856EC1CFA2}" srcOrd="3" destOrd="0" presId="urn:microsoft.com/office/officeart/2005/8/layout/vList2"/>
    <dgm:cxn modelId="{F0EB17BA-578F-4EDD-BE5C-16990E710192}" type="presParOf" srcId="{EA289815-BC08-46F0-B058-AC5778C13C48}" destId="{3945082C-BF55-4605-9351-A1B2AAA37398}" srcOrd="4" destOrd="0" presId="urn:microsoft.com/office/officeart/2005/8/layout/vList2"/>
    <dgm:cxn modelId="{0D7596D2-BFB4-4E2C-A831-05C8AA073B4E}" type="presParOf" srcId="{EA289815-BC08-46F0-B058-AC5778C13C48}" destId="{C6058D4F-8658-49D0-A65D-15DC2B7F2748}" srcOrd="5" destOrd="0" presId="urn:microsoft.com/office/officeart/2005/8/layout/vList2"/>
    <dgm:cxn modelId="{C76DBCB4-B349-4D7D-A3A3-AF35B4B69A77}" type="presParOf" srcId="{EA289815-BC08-46F0-B058-AC5778C13C48}" destId="{90F26DD2-3E38-454C-9344-56F4EFC6D00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3DD21DA-6390-4B9E-B483-9681C52F2EA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AC516F2-1241-4A00-890A-3F6A4F8AC8C1}">
      <dgm:prSet/>
      <dgm:spPr/>
      <dgm:t>
        <a:bodyPr/>
        <a:lstStyle/>
        <a:p>
          <a:pPr rtl="0"/>
          <a:r>
            <a:rPr lang="en-GB"/>
            <a:t>Surveys</a:t>
          </a:r>
        </a:p>
      </dgm:t>
    </dgm:pt>
    <dgm:pt modelId="{4BFEA718-67D9-4EE0-9B65-418A6380FBDA}" type="parTrans" cxnId="{8573F897-E935-461D-A588-800D31F1E63B}">
      <dgm:prSet/>
      <dgm:spPr/>
      <dgm:t>
        <a:bodyPr/>
        <a:lstStyle/>
        <a:p>
          <a:endParaRPr lang="en-US"/>
        </a:p>
      </dgm:t>
    </dgm:pt>
    <dgm:pt modelId="{67FFD6A1-A88A-49EA-AEEA-C4A639414DF6}" type="sibTrans" cxnId="{8573F897-E935-461D-A588-800D31F1E63B}">
      <dgm:prSet/>
      <dgm:spPr/>
      <dgm:t>
        <a:bodyPr/>
        <a:lstStyle/>
        <a:p>
          <a:endParaRPr lang="en-US"/>
        </a:p>
      </dgm:t>
    </dgm:pt>
    <dgm:pt modelId="{5AE59120-1140-416D-99B7-DE9EADE9264B}">
      <dgm:prSet custT="1"/>
      <dgm:spPr>
        <a:solidFill>
          <a:srgbClr val="FFC000"/>
        </a:solidFill>
      </dgm:spPr>
      <dgm:t>
        <a:bodyPr/>
        <a:lstStyle/>
        <a:p>
          <a:pPr rtl="0"/>
          <a:r>
            <a:rPr lang="en-US" sz="2400"/>
            <a:t>A survey or questionnaire is a method of gathering information using relevant questions from a sample of people with the aim of understanding populations as a whole. </a:t>
          </a:r>
          <a:endParaRPr lang="en-GB" sz="2400"/>
        </a:p>
      </dgm:t>
    </dgm:pt>
    <dgm:pt modelId="{A3D96059-0E85-456A-B480-CFEFF852F3E8}" type="parTrans" cxnId="{A9CD1C1C-B506-4862-8BD7-0397287DC590}">
      <dgm:prSet/>
      <dgm:spPr/>
      <dgm:t>
        <a:bodyPr/>
        <a:lstStyle/>
        <a:p>
          <a:endParaRPr lang="en-US"/>
        </a:p>
      </dgm:t>
    </dgm:pt>
    <dgm:pt modelId="{28B3FAC7-DFBC-4E61-8A8D-E64EE3DEA806}" type="sibTrans" cxnId="{A9CD1C1C-B506-4862-8BD7-0397287DC590}">
      <dgm:prSet/>
      <dgm:spPr/>
      <dgm:t>
        <a:bodyPr/>
        <a:lstStyle/>
        <a:p>
          <a:endParaRPr lang="en-US"/>
        </a:p>
      </dgm:t>
    </dgm:pt>
    <dgm:pt modelId="{3BA5C93D-1208-4896-9A53-64FEEA7C77E6}">
      <dgm:prSet custT="1"/>
      <dgm:spPr>
        <a:solidFill>
          <a:srgbClr val="FFC000"/>
        </a:solidFill>
      </dgm:spPr>
      <dgm:t>
        <a:bodyPr/>
        <a:lstStyle/>
        <a:p>
          <a:pPr rtl="0"/>
          <a:r>
            <a:rPr lang="en-US" sz="2400"/>
            <a:t>Surveys provide a critical source of data and insights for everyone engaged in the information economy, from businesses to media, to government and academics.</a:t>
          </a:r>
          <a:endParaRPr lang="en-GB" sz="2400"/>
        </a:p>
      </dgm:t>
    </dgm:pt>
    <dgm:pt modelId="{056EA714-81D0-4E5F-9CFA-E4453005B8F6}" type="parTrans" cxnId="{67B5A8D9-4792-4323-B702-3D1CB3302E6C}">
      <dgm:prSet/>
      <dgm:spPr/>
      <dgm:t>
        <a:bodyPr/>
        <a:lstStyle/>
        <a:p>
          <a:endParaRPr lang="en-GB"/>
        </a:p>
      </dgm:t>
    </dgm:pt>
    <dgm:pt modelId="{AFFC4D07-3F9A-4045-AF85-1A0D47FBCFBA}" type="sibTrans" cxnId="{67B5A8D9-4792-4323-B702-3D1CB3302E6C}">
      <dgm:prSet/>
      <dgm:spPr/>
      <dgm:t>
        <a:bodyPr/>
        <a:lstStyle/>
        <a:p>
          <a:endParaRPr lang="en-GB"/>
        </a:p>
      </dgm:t>
    </dgm:pt>
    <dgm:pt modelId="{76DC8FCF-B32D-4F94-9FD9-26DB66F7766B}">
      <dgm:prSet custT="1"/>
      <dgm:spPr>
        <a:solidFill>
          <a:srgbClr val="FFC000"/>
        </a:solidFill>
      </dgm:spPr>
      <dgm:t>
        <a:bodyPr/>
        <a:lstStyle/>
        <a:p>
          <a:pPr rtl="0"/>
          <a:r>
            <a:rPr lang="en-US" sz="2400"/>
            <a:t>There are four modes of surveys that are commonly used.			</a:t>
          </a:r>
          <a:r>
            <a:rPr lang="en-GB" sz="2400"/>
            <a:t>Face-to-face surveys							Telephone surveys							</a:t>
          </a:r>
          <a:r>
            <a:rPr lang="en-US" sz="2400"/>
            <a:t>Self-administered paper and pencil surveys				Self-administered computer surveys (typically online)</a:t>
          </a:r>
          <a:endParaRPr lang="en-GB" sz="2400"/>
        </a:p>
      </dgm:t>
    </dgm:pt>
    <dgm:pt modelId="{462B28EE-625E-4DBC-AC62-C31F47D601FC}" type="parTrans" cxnId="{1A3FD7DF-0EF2-482E-A0AF-248ABF30C3DE}">
      <dgm:prSet/>
      <dgm:spPr/>
      <dgm:t>
        <a:bodyPr/>
        <a:lstStyle/>
        <a:p>
          <a:endParaRPr lang="en-GB"/>
        </a:p>
      </dgm:t>
    </dgm:pt>
    <dgm:pt modelId="{002DBA4C-0F30-4DE8-B4C8-8C7147E99B4E}" type="sibTrans" cxnId="{1A3FD7DF-0EF2-482E-A0AF-248ABF30C3DE}">
      <dgm:prSet/>
      <dgm:spPr/>
      <dgm:t>
        <a:bodyPr/>
        <a:lstStyle/>
        <a:p>
          <a:endParaRPr lang="en-GB"/>
        </a:p>
      </dgm:t>
    </dgm:pt>
    <dgm:pt modelId="{D48BA318-345F-402C-A499-396E5047966D}" type="pres">
      <dgm:prSet presAssocID="{03DD21DA-6390-4B9E-B483-9681C52F2EA7}" presName="linear" presStyleCnt="0">
        <dgm:presLayoutVars>
          <dgm:animLvl val="lvl"/>
          <dgm:resizeHandles val="exact"/>
        </dgm:presLayoutVars>
      </dgm:prSet>
      <dgm:spPr/>
    </dgm:pt>
    <dgm:pt modelId="{28D3ADEA-1281-4B96-AA87-055494056E02}" type="pres">
      <dgm:prSet presAssocID="{FAC516F2-1241-4A00-890A-3F6A4F8AC8C1}" presName="parentText" presStyleLbl="node1" presStyleIdx="0" presStyleCnt="1" custScaleY="74571" custLinFactNeighborX="1054" custLinFactNeighborY="-42006">
        <dgm:presLayoutVars>
          <dgm:chMax val="0"/>
          <dgm:bulletEnabled val="1"/>
        </dgm:presLayoutVars>
      </dgm:prSet>
      <dgm:spPr/>
    </dgm:pt>
    <dgm:pt modelId="{AD67C66D-F3D1-44BD-AEBB-AE22CA356B96}" type="pres">
      <dgm:prSet presAssocID="{FAC516F2-1241-4A00-890A-3F6A4F8AC8C1}" presName="childText" presStyleLbl="revTx" presStyleIdx="0" presStyleCnt="1" custScaleY="101595" custLinFactNeighborY="25170">
        <dgm:presLayoutVars>
          <dgm:bulletEnabled val="1"/>
        </dgm:presLayoutVars>
      </dgm:prSet>
      <dgm:spPr/>
    </dgm:pt>
  </dgm:ptLst>
  <dgm:cxnLst>
    <dgm:cxn modelId="{ADB0480D-FDF6-4DBC-92D4-0C26D6B29F89}" type="presOf" srcId="{FAC516F2-1241-4A00-890A-3F6A4F8AC8C1}" destId="{28D3ADEA-1281-4B96-AA87-055494056E02}" srcOrd="0" destOrd="0" presId="urn:microsoft.com/office/officeart/2005/8/layout/vList2"/>
    <dgm:cxn modelId="{A9CD1C1C-B506-4862-8BD7-0397287DC590}" srcId="{FAC516F2-1241-4A00-890A-3F6A4F8AC8C1}" destId="{5AE59120-1140-416D-99B7-DE9EADE9264B}" srcOrd="0" destOrd="0" parTransId="{A3D96059-0E85-456A-B480-CFEFF852F3E8}" sibTransId="{28B3FAC7-DFBC-4E61-8A8D-E64EE3DEA806}"/>
    <dgm:cxn modelId="{B85B3D1D-1FB8-449A-B919-137D82A24682}" type="presOf" srcId="{5AE59120-1140-416D-99B7-DE9EADE9264B}" destId="{AD67C66D-F3D1-44BD-AEBB-AE22CA356B96}" srcOrd="0" destOrd="0" presId="urn:microsoft.com/office/officeart/2005/8/layout/vList2"/>
    <dgm:cxn modelId="{8573F897-E935-461D-A588-800D31F1E63B}" srcId="{03DD21DA-6390-4B9E-B483-9681C52F2EA7}" destId="{FAC516F2-1241-4A00-890A-3F6A4F8AC8C1}" srcOrd="0" destOrd="0" parTransId="{4BFEA718-67D9-4EE0-9B65-418A6380FBDA}" sibTransId="{67FFD6A1-A88A-49EA-AEEA-C4A639414DF6}"/>
    <dgm:cxn modelId="{C5655199-17F2-43D2-8B4E-78A292E98A61}" type="presOf" srcId="{3BA5C93D-1208-4896-9A53-64FEEA7C77E6}" destId="{AD67C66D-F3D1-44BD-AEBB-AE22CA356B96}" srcOrd="0" destOrd="1" presId="urn:microsoft.com/office/officeart/2005/8/layout/vList2"/>
    <dgm:cxn modelId="{BA9D4AA2-60D1-4AF1-88EC-C35B178C9308}" type="presOf" srcId="{76DC8FCF-B32D-4F94-9FD9-26DB66F7766B}" destId="{AD67C66D-F3D1-44BD-AEBB-AE22CA356B96}" srcOrd="0" destOrd="2" presId="urn:microsoft.com/office/officeart/2005/8/layout/vList2"/>
    <dgm:cxn modelId="{9CA37CC7-9B65-4D86-991E-DBF6AEABFA56}" type="presOf" srcId="{03DD21DA-6390-4B9E-B483-9681C52F2EA7}" destId="{D48BA318-345F-402C-A499-396E5047966D}" srcOrd="0" destOrd="0" presId="urn:microsoft.com/office/officeart/2005/8/layout/vList2"/>
    <dgm:cxn modelId="{67B5A8D9-4792-4323-B702-3D1CB3302E6C}" srcId="{FAC516F2-1241-4A00-890A-3F6A4F8AC8C1}" destId="{3BA5C93D-1208-4896-9A53-64FEEA7C77E6}" srcOrd="1" destOrd="0" parTransId="{056EA714-81D0-4E5F-9CFA-E4453005B8F6}" sibTransId="{AFFC4D07-3F9A-4045-AF85-1A0D47FBCFBA}"/>
    <dgm:cxn modelId="{1A3FD7DF-0EF2-482E-A0AF-248ABF30C3DE}" srcId="{FAC516F2-1241-4A00-890A-3F6A4F8AC8C1}" destId="{76DC8FCF-B32D-4F94-9FD9-26DB66F7766B}" srcOrd="2" destOrd="0" parTransId="{462B28EE-625E-4DBC-AC62-C31F47D601FC}" sibTransId="{002DBA4C-0F30-4DE8-B4C8-8C7147E99B4E}"/>
    <dgm:cxn modelId="{675DDB73-0BA5-4066-89F9-276AD9C91FC2}" type="presParOf" srcId="{D48BA318-345F-402C-A499-396E5047966D}" destId="{28D3ADEA-1281-4B96-AA87-055494056E02}" srcOrd="0" destOrd="0" presId="urn:microsoft.com/office/officeart/2005/8/layout/vList2"/>
    <dgm:cxn modelId="{0582F551-5803-4C9A-B0A8-97AC333741F3}" type="presParOf" srcId="{D48BA318-345F-402C-A499-396E5047966D}" destId="{AD67C66D-F3D1-44BD-AEBB-AE22CA356B96}"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DD18419-E9AB-4A9C-A265-B3132CAFBD1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945264B-BB4C-4B06-8F33-6355E4D2BEC2}">
      <dgm:prSet/>
      <dgm:spPr/>
      <dgm:t>
        <a:bodyPr/>
        <a:lstStyle/>
        <a:p>
          <a:pPr rtl="0"/>
          <a:r>
            <a:rPr lang="en-GB"/>
            <a:t>Consider the Pros and Cons of a survey? </a:t>
          </a:r>
        </a:p>
      </dgm:t>
    </dgm:pt>
    <dgm:pt modelId="{C65677A3-7237-4823-B326-C9CCA450918B}" type="parTrans" cxnId="{FE421B8B-DBB0-4C61-AD8A-A6E111B6CD16}">
      <dgm:prSet/>
      <dgm:spPr/>
      <dgm:t>
        <a:bodyPr/>
        <a:lstStyle/>
        <a:p>
          <a:endParaRPr lang="en-US"/>
        </a:p>
      </dgm:t>
    </dgm:pt>
    <dgm:pt modelId="{A4C5C91B-3D47-4AD6-B2DE-2F8E767781E9}" type="sibTrans" cxnId="{FE421B8B-DBB0-4C61-AD8A-A6E111B6CD16}">
      <dgm:prSet/>
      <dgm:spPr/>
      <dgm:t>
        <a:bodyPr/>
        <a:lstStyle/>
        <a:p>
          <a:endParaRPr lang="en-US"/>
        </a:p>
      </dgm:t>
    </dgm:pt>
    <dgm:pt modelId="{649E8F38-A935-4F3F-ABAE-E06A024E5F68}" type="pres">
      <dgm:prSet presAssocID="{1DD18419-E9AB-4A9C-A265-B3132CAFBD13}" presName="linear" presStyleCnt="0">
        <dgm:presLayoutVars>
          <dgm:animLvl val="lvl"/>
          <dgm:resizeHandles val="exact"/>
        </dgm:presLayoutVars>
      </dgm:prSet>
      <dgm:spPr/>
    </dgm:pt>
    <dgm:pt modelId="{36B35FDD-E59A-41E4-8500-E48042CDBD91}" type="pres">
      <dgm:prSet presAssocID="{7945264B-BB4C-4B06-8F33-6355E4D2BEC2}" presName="parentText" presStyleLbl="node1" presStyleIdx="0" presStyleCnt="1">
        <dgm:presLayoutVars>
          <dgm:chMax val="0"/>
          <dgm:bulletEnabled val="1"/>
        </dgm:presLayoutVars>
      </dgm:prSet>
      <dgm:spPr/>
    </dgm:pt>
  </dgm:ptLst>
  <dgm:cxnLst>
    <dgm:cxn modelId="{C5CCFD12-2A2B-42D0-9E32-5372ADB893C2}" type="presOf" srcId="{7945264B-BB4C-4B06-8F33-6355E4D2BEC2}" destId="{36B35FDD-E59A-41E4-8500-E48042CDBD91}" srcOrd="0" destOrd="0" presId="urn:microsoft.com/office/officeart/2005/8/layout/vList2"/>
    <dgm:cxn modelId="{FE421B8B-DBB0-4C61-AD8A-A6E111B6CD16}" srcId="{1DD18419-E9AB-4A9C-A265-B3132CAFBD13}" destId="{7945264B-BB4C-4B06-8F33-6355E4D2BEC2}" srcOrd="0" destOrd="0" parTransId="{C65677A3-7237-4823-B326-C9CCA450918B}" sibTransId="{A4C5C91B-3D47-4AD6-B2DE-2F8E767781E9}"/>
    <dgm:cxn modelId="{90E515AC-618A-4633-9C38-380018547440}" type="presOf" srcId="{1DD18419-E9AB-4A9C-A265-B3132CAFBD13}" destId="{649E8F38-A935-4F3F-ABAE-E06A024E5F68}" srcOrd="0" destOrd="0" presId="urn:microsoft.com/office/officeart/2005/8/layout/vList2"/>
    <dgm:cxn modelId="{317E9DD3-8E44-49C5-9D61-76FB79D61101}" type="presParOf" srcId="{649E8F38-A935-4F3F-ABAE-E06A024E5F68}" destId="{36B35FDD-E59A-41E4-8500-E48042CDBD9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FFF621C-257A-4525-9628-8368C0169BA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0CF4659-2E59-43AF-9652-F63961482738}">
      <dgm:prSet/>
      <dgm:spPr/>
      <dgm:t>
        <a:bodyPr/>
        <a:lstStyle/>
        <a:p>
          <a:pPr rtl="0"/>
          <a:r>
            <a:rPr lang="en-GB" b="0" baseline="0"/>
            <a:t>Advantages </a:t>
          </a:r>
          <a:endParaRPr lang="en-GB"/>
        </a:p>
      </dgm:t>
    </dgm:pt>
    <dgm:pt modelId="{F629225E-AF95-4E08-B72A-04A44085039D}" type="parTrans" cxnId="{2E875286-8AE1-4940-AD5A-2C208147CB86}">
      <dgm:prSet/>
      <dgm:spPr/>
      <dgm:t>
        <a:bodyPr/>
        <a:lstStyle/>
        <a:p>
          <a:endParaRPr lang="en-US"/>
        </a:p>
      </dgm:t>
    </dgm:pt>
    <dgm:pt modelId="{6A1C56D1-C07B-4D89-B5A3-216BCF94E59B}" type="sibTrans" cxnId="{2E875286-8AE1-4940-AD5A-2C208147CB86}">
      <dgm:prSet/>
      <dgm:spPr/>
      <dgm:t>
        <a:bodyPr/>
        <a:lstStyle/>
        <a:p>
          <a:endParaRPr lang="en-US"/>
        </a:p>
      </dgm:t>
    </dgm:pt>
    <dgm:pt modelId="{A50B0AA3-CF80-493A-A2F0-910C03E7168F}" type="pres">
      <dgm:prSet presAssocID="{9FFF621C-257A-4525-9628-8368C0169BA6}" presName="linear" presStyleCnt="0">
        <dgm:presLayoutVars>
          <dgm:animLvl val="lvl"/>
          <dgm:resizeHandles val="exact"/>
        </dgm:presLayoutVars>
      </dgm:prSet>
      <dgm:spPr/>
    </dgm:pt>
    <dgm:pt modelId="{EB7D4253-0E77-4CBD-AA10-66C3B1BB54C8}" type="pres">
      <dgm:prSet presAssocID="{10CF4659-2E59-43AF-9652-F63961482738}" presName="parentText" presStyleLbl="node1" presStyleIdx="0" presStyleCnt="1" custLinFactY="-100000" custLinFactNeighborY="-125238">
        <dgm:presLayoutVars>
          <dgm:chMax val="0"/>
          <dgm:bulletEnabled val="1"/>
        </dgm:presLayoutVars>
      </dgm:prSet>
      <dgm:spPr/>
    </dgm:pt>
  </dgm:ptLst>
  <dgm:cxnLst>
    <dgm:cxn modelId="{A6A08D5F-09D5-4881-B0B8-5F266AD0DC4A}" type="presOf" srcId="{9FFF621C-257A-4525-9628-8368C0169BA6}" destId="{A50B0AA3-CF80-493A-A2F0-910C03E7168F}" srcOrd="0" destOrd="0" presId="urn:microsoft.com/office/officeart/2005/8/layout/vList2"/>
    <dgm:cxn modelId="{2E875286-8AE1-4940-AD5A-2C208147CB86}" srcId="{9FFF621C-257A-4525-9628-8368C0169BA6}" destId="{10CF4659-2E59-43AF-9652-F63961482738}" srcOrd="0" destOrd="0" parTransId="{F629225E-AF95-4E08-B72A-04A44085039D}" sibTransId="{6A1C56D1-C07B-4D89-B5A3-216BCF94E59B}"/>
    <dgm:cxn modelId="{8E7B84E5-A61E-4BC0-89A4-F9E7428C9948}" type="presOf" srcId="{10CF4659-2E59-43AF-9652-F63961482738}" destId="{EB7D4253-0E77-4CBD-AA10-66C3B1BB54C8}" srcOrd="0" destOrd="0" presId="urn:microsoft.com/office/officeart/2005/8/layout/vList2"/>
    <dgm:cxn modelId="{295AA025-DAAE-456C-A475-5E8D4D634C2B}" type="presParOf" srcId="{A50B0AA3-CF80-493A-A2F0-910C03E7168F}" destId="{EB7D4253-0E77-4CBD-AA10-66C3B1BB54C8}"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AE6EC6C-4E14-4951-86E7-65FF1056240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BBD9B4E-5D64-489A-AB04-5FBAAE2B5354}">
      <dgm:prSet/>
      <dgm:spPr/>
      <dgm:t>
        <a:bodyPr/>
        <a:lstStyle/>
        <a:p>
          <a:pPr rtl="0"/>
          <a:r>
            <a:rPr lang="en-GB" b="0" baseline="0"/>
            <a:t>Disadvantages </a:t>
          </a:r>
          <a:endParaRPr lang="en-GB"/>
        </a:p>
      </dgm:t>
    </dgm:pt>
    <dgm:pt modelId="{BCB6F3D9-33DB-4056-A584-CD6786191D7E}" type="parTrans" cxnId="{19C93205-E4B5-42D9-8B63-91C3AD604497}">
      <dgm:prSet/>
      <dgm:spPr/>
      <dgm:t>
        <a:bodyPr/>
        <a:lstStyle/>
        <a:p>
          <a:endParaRPr lang="en-US"/>
        </a:p>
      </dgm:t>
    </dgm:pt>
    <dgm:pt modelId="{757AA349-603A-422E-BF23-E8C1399799F2}" type="sibTrans" cxnId="{19C93205-E4B5-42D9-8B63-91C3AD604497}">
      <dgm:prSet/>
      <dgm:spPr/>
      <dgm:t>
        <a:bodyPr/>
        <a:lstStyle/>
        <a:p>
          <a:endParaRPr lang="en-US"/>
        </a:p>
      </dgm:t>
    </dgm:pt>
    <dgm:pt modelId="{03BBABAC-50A4-4A33-A952-ACD9BDD0CAA3}" type="pres">
      <dgm:prSet presAssocID="{BAE6EC6C-4E14-4951-86E7-65FF1056240A}" presName="linear" presStyleCnt="0">
        <dgm:presLayoutVars>
          <dgm:animLvl val="lvl"/>
          <dgm:resizeHandles val="exact"/>
        </dgm:presLayoutVars>
      </dgm:prSet>
      <dgm:spPr/>
    </dgm:pt>
    <dgm:pt modelId="{F925CE74-6F59-43D4-AD42-9E94527A48D9}" type="pres">
      <dgm:prSet presAssocID="{2BBD9B4E-5D64-489A-AB04-5FBAAE2B5354}" presName="parentText" presStyleLbl="node1" presStyleIdx="0" presStyleCnt="1" custLinFactNeighborX="0" custLinFactNeighborY="-94949">
        <dgm:presLayoutVars>
          <dgm:chMax val="0"/>
          <dgm:bulletEnabled val="1"/>
        </dgm:presLayoutVars>
      </dgm:prSet>
      <dgm:spPr/>
    </dgm:pt>
  </dgm:ptLst>
  <dgm:cxnLst>
    <dgm:cxn modelId="{19C93205-E4B5-42D9-8B63-91C3AD604497}" srcId="{BAE6EC6C-4E14-4951-86E7-65FF1056240A}" destId="{2BBD9B4E-5D64-489A-AB04-5FBAAE2B5354}" srcOrd="0" destOrd="0" parTransId="{BCB6F3D9-33DB-4056-A584-CD6786191D7E}" sibTransId="{757AA349-603A-422E-BF23-E8C1399799F2}"/>
    <dgm:cxn modelId="{3AB20A0E-D257-4994-A8F7-7F477AD01B2A}" type="presOf" srcId="{2BBD9B4E-5D64-489A-AB04-5FBAAE2B5354}" destId="{F925CE74-6F59-43D4-AD42-9E94527A48D9}" srcOrd="0" destOrd="0" presId="urn:microsoft.com/office/officeart/2005/8/layout/vList2"/>
    <dgm:cxn modelId="{7C704CDD-E3A5-42D8-ADD2-C3AE90EE9B55}" type="presOf" srcId="{BAE6EC6C-4E14-4951-86E7-65FF1056240A}" destId="{03BBABAC-50A4-4A33-A952-ACD9BDD0CAA3}" srcOrd="0" destOrd="0" presId="urn:microsoft.com/office/officeart/2005/8/layout/vList2"/>
    <dgm:cxn modelId="{7B542BE1-4AD2-4BBB-96C7-B8B9DC930965}" type="presParOf" srcId="{03BBABAC-50A4-4A33-A952-ACD9BDD0CAA3}" destId="{F925CE74-6F59-43D4-AD42-9E94527A48D9}"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3DD21DA-6390-4B9E-B483-9681C52F2EA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AC516F2-1241-4A00-890A-3F6A4F8AC8C1}">
      <dgm:prSet/>
      <dgm:spPr/>
      <dgm:t>
        <a:bodyPr/>
        <a:lstStyle/>
        <a:p>
          <a:pPr rtl="0"/>
          <a:r>
            <a:rPr lang="en-GB" b="1"/>
            <a:t>Experiment</a:t>
          </a:r>
          <a:endParaRPr lang="en-GB"/>
        </a:p>
      </dgm:t>
    </dgm:pt>
    <dgm:pt modelId="{4BFEA718-67D9-4EE0-9B65-418A6380FBDA}" type="parTrans" cxnId="{8573F897-E935-461D-A588-800D31F1E63B}">
      <dgm:prSet/>
      <dgm:spPr/>
      <dgm:t>
        <a:bodyPr/>
        <a:lstStyle/>
        <a:p>
          <a:endParaRPr lang="en-US"/>
        </a:p>
      </dgm:t>
    </dgm:pt>
    <dgm:pt modelId="{67FFD6A1-A88A-49EA-AEEA-C4A639414DF6}" type="sibTrans" cxnId="{8573F897-E935-461D-A588-800D31F1E63B}">
      <dgm:prSet/>
      <dgm:spPr/>
      <dgm:t>
        <a:bodyPr/>
        <a:lstStyle/>
        <a:p>
          <a:endParaRPr lang="en-US"/>
        </a:p>
      </dgm:t>
    </dgm:pt>
    <dgm:pt modelId="{5AE59120-1140-416D-99B7-DE9EADE9264B}">
      <dgm:prSet custT="1"/>
      <dgm:spPr>
        <a:solidFill>
          <a:srgbClr val="FFC000"/>
        </a:solidFill>
      </dgm:spPr>
      <dgm:t>
        <a:bodyPr/>
        <a:lstStyle/>
        <a:p>
          <a:pPr rtl="0"/>
          <a:r>
            <a:rPr lang="en-US" sz="2400"/>
            <a:t>Experimental quantitative research design utilizes the scientific approach. It establishes procedures that allow the researcher to test a hypothesis and systematically and scientifically study causal relationships among variables.</a:t>
          </a:r>
          <a:endParaRPr lang="en-GB" sz="2400"/>
        </a:p>
      </dgm:t>
    </dgm:pt>
    <dgm:pt modelId="{A3D96059-0E85-456A-B480-CFEFF852F3E8}" type="parTrans" cxnId="{A9CD1C1C-B506-4862-8BD7-0397287DC590}">
      <dgm:prSet/>
      <dgm:spPr/>
      <dgm:t>
        <a:bodyPr/>
        <a:lstStyle/>
        <a:p>
          <a:endParaRPr lang="en-US"/>
        </a:p>
      </dgm:t>
    </dgm:pt>
    <dgm:pt modelId="{28B3FAC7-DFBC-4E61-8A8D-E64EE3DEA806}" type="sibTrans" cxnId="{A9CD1C1C-B506-4862-8BD7-0397287DC590}">
      <dgm:prSet/>
      <dgm:spPr/>
      <dgm:t>
        <a:bodyPr/>
        <a:lstStyle/>
        <a:p>
          <a:endParaRPr lang="en-US"/>
        </a:p>
      </dgm:t>
    </dgm:pt>
    <dgm:pt modelId="{45FC4004-AF57-4C48-8C11-58D3ECF9E9E9}">
      <dgm:prSet custT="1"/>
      <dgm:spPr>
        <a:solidFill>
          <a:srgbClr val="FFC000"/>
        </a:solidFill>
      </dgm:spPr>
      <dgm:t>
        <a:bodyPr/>
        <a:lstStyle/>
        <a:p>
          <a:pPr rtl="0"/>
          <a:r>
            <a:rPr lang="en-US" sz="2400"/>
            <a:t>All experimental quantitative research studies include three basic steps. </a:t>
          </a:r>
          <a:endParaRPr lang="en-GB" sz="2400"/>
        </a:p>
      </dgm:t>
    </dgm:pt>
    <dgm:pt modelId="{4316F56C-26F1-4CC6-A987-DBE123658296}" type="parTrans" cxnId="{9052130C-338C-4AE5-A9A0-7697CDFA520A}">
      <dgm:prSet/>
      <dgm:spPr/>
      <dgm:t>
        <a:bodyPr/>
        <a:lstStyle/>
        <a:p>
          <a:endParaRPr lang="en-US"/>
        </a:p>
      </dgm:t>
    </dgm:pt>
    <dgm:pt modelId="{F36FC6D9-0FD6-4E96-9B4A-D55AAE81F173}" type="sibTrans" cxnId="{9052130C-338C-4AE5-A9A0-7697CDFA520A}">
      <dgm:prSet/>
      <dgm:spPr/>
      <dgm:t>
        <a:bodyPr/>
        <a:lstStyle/>
        <a:p>
          <a:endParaRPr lang="en-US"/>
        </a:p>
      </dgm:t>
    </dgm:pt>
    <dgm:pt modelId="{23647E91-8F4E-47D3-8776-F6567384742C}">
      <dgm:prSet custT="1"/>
      <dgm:spPr>
        <a:solidFill>
          <a:srgbClr val="FFC000"/>
        </a:solidFill>
      </dgm:spPr>
      <dgm:t>
        <a:bodyPr/>
        <a:lstStyle/>
        <a:p>
          <a:pPr rtl="0"/>
          <a:r>
            <a:rPr lang="en-US" sz="2400"/>
            <a:t>First, the researcher measures the variables. </a:t>
          </a:r>
          <a:endParaRPr lang="en-GB" sz="2400"/>
        </a:p>
      </dgm:t>
    </dgm:pt>
    <dgm:pt modelId="{4DA87AED-51BE-4B3C-BB87-C4CAD472800D}" type="parTrans" cxnId="{C1AF42F3-FFF6-485C-AC0C-C5C028FBC703}">
      <dgm:prSet/>
      <dgm:spPr/>
      <dgm:t>
        <a:bodyPr/>
        <a:lstStyle/>
        <a:p>
          <a:endParaRPr lang="en-GB"/>
        </a:p>
      </dgm:t>
    </dgm:pt>
    <dgm:pt modelId="{EFFC47E0-4EE0-4302-B652-30511ECBAFC9}" type="sibTrans" cxnId="{C1AF42F3-FFF6-485C-AC0C-C5C028FBC703}">
      <dgm:prSet/>
      <dgm:spPr/>
      <dgm:t>
        <a:bodyPr/>
        <a:lstStyle/>
        <a:p>
          <a:endParaRPr lang="en-GB"/>
        </a:p>
      </dgm:t>
    </dgm:pt>
    <dgm:pt modelId="{75567DBE-6C16-46B8-AF61-A0DA77B79CE2}">
      <dgm:prSet custT="1"/>
      <dgm:spPr>
        <a:solidFill>
          <a:srgbClr val="FFC000"/>
        </a:solidFill>
      </dgm:spPr>
      <dgm:t>
        <a:bodyPr/>
        <a:lstStyle/>
        <a:p>
          <a:pPr rtl="0"/>
          <a:r>
            <a:rPr lang="en-US" sz="2400"/>
            <a:t>Next, the researcher influences or intervenes with the variables in some way. </a:t>
          </a:r>
          <a:endParaRPr lang="en-GB" sz="2400"/>
        </a:p>
      </dgm:t>
    </dgm:pt>
    <dgm:pt modelId="{90D7BEF0-5300-4090-9312-2821EAD82308}" type="parTrans" cxnId="{2CB65D76-7796-49E3-AF74-8C23B569922D}">
      <dgm:prSet/>
      <dgm:spPr/>
      <dgm:t>
        <a:bodyPr/>
        <a:lstStyle/>
        <a:p>
          <a:endParaRPr lang="en-GB"/>
        </a:p>
      </dgm:t>
    </dgm:pt>
    <dgm:pt modelId="{4876025C-0059-4F3A-AACA-0C60B13F5865}" type="sibTrans" cxnId="{2CB65D76-7796-49E3-AF74-8C23B569922D}">
      <dgm:prSet/>
      <dgm:spPr/>
      <dgm:t>
        <a:bodyPr/>
        <a:lstStyle/>
        <a:p>
          <a:endParaRPr lang="en-GB"/>
        </a:p>
      </dgm:t>
    </dgm:pt>
    <dgm:pt modelId="{B7A00A5D-287C-4B16-9E4C-1CBC2CAEDC76}">
      <dgm:prSet custT="1"/>
      <dgm:spPr>
        <a:solidFill>
          <a:srgbClr val="FFC000"/>
        </a:solidFill>
      </dgm:spPr>
      <dgm:t>
        <a:bodyPr/>
        <a:lstStyle/>
        <a:p>
          <a:pPr rtl="0"/>
          <a:r>
            <a:rPr lang="en-US" sz="2400"/>
            <a:t>Finally, the researcher measures the variables again to ascertain how the intervention affected the variables.</a:t>
          </a:r>
          <a:endParaRPr lang="en-GB" sz="2400"/>
        </a:p>
      </dgm:t>
    </dgm:pt>
    <dgm:pt modelId="{2C699206-FB64-414B-B4D0-86C3B88911E9}" type="parTrans" cxnId="{C13944B3-199F-4504-9C36-B33E92674BA1}">
      <dgm:prSet/>
      <dgm:spPr/>
      <dgm:t>
        <a:bodyPr/>
        <a:lstStyle/>
        <a:p>
          <a:endParaRPr lang="en-GB"/>
        </a:p>
      </dgm:t>
    </dgm:pt>
    <dgm:pt modelId="{8AD89D81-9860-40AB-A1F4-4390411E7692}" type="sibTrans" cxnId="{C13944B3-199F-4504-9C36-B33E92674BA1}">
      <dgm:prSet/>
      <dgm:spPr/>
      <dgm:t>
        <a:bodyPr/>
        <a:lstStyle/>
        <a:p>
          <a:endParaRPr lang="en-GB"/>
        </a:p>
      </dgm:t>
    </dgm:pt>
    <dgm:pt modelId="{D48BA318-345F-402C-A499-396E5047966D}" type="pres">
      <dgm:prSet presAssocID="{03DD21DA-6390-4B9E-B483-9681C52F2EA7}" presName="linear" presStyleCnt="0">
        <dgm:presLayoutVars>
          <dgm:animLvl val="lvl"/>
          <dgm:resizeHandles val="exact"/>
        </dgm:presLayoutVars>
      </dgm:prSet>
      <dgm:spPr/>
    </dgm:pt>
    <dgm:pt modelId="{28D3ADEA-1281-4B96-AA87-055494056E02}" type="pres">
      <dgm:prSet presAssocID="{FAC516F2-1241-4A00-890A-3F6A4F8AC8C1}" presName="parentText" presStyleLbl="node1" presStyleIdx="0" presStyleCnt="1" custScaleY="74571" custLinFactNeighborX="1054" custLinFactNeighborY="-42006">
        <dgm:presLayoutVars>
          <dgm:chMax val="0"/>
          <dgm:bulletEnabled val="1"/>
        </dgm:presLayoutVars>
      </dgm:prSet>
      <dgm:spPr/>
    </dgm:pt>
    <dgm:pt modelId="{AD67C66D-F3D1-44BD-AEBB-AE22CA356B96}" type="pres">
      <dgm:prSet presAssocID="{FAC516F2-1241-4A00-890A-3F6A4F8AC8C1}" presName="childText" presStyleLbl="revTx" presStyleIdx="0" presStyleCnt="1" custScaleY="101595" custLinFactNeighborY="25170">
        <dgm:presLayoutVars>
          <dgm:bulletEnabled val="1"/>
        </dgm:presLayoutVars>
      </dgm:prSet>
      <dgm:spPr/>
    </dgm:pt>
  </dgm:ptLst>
  <dgm:cxnLst>
    <dgm:cxn modelId="{9052130C-338C-4AE5-A9A0-7697CDFA520A}" srcId="{FAC516F2-1241-4A00-890A-3F6A4F8AC8C1}" destId="{45FC4004-AF57-4C48-8C11-58D3ECF9E9E9}" srcOrd="1" destOrd="0" parTransId="{4316F56C-26F1-4CC6-A987-DBE123658296}" sibTransId="{F36FC6D9-0FD6-4E96-9B4A-D55AAE81F173}"/>
    <dgm:cxn modelId="{ADB0480D-FDF6-4DBC-92D4-0C26D6B29F89}" type="presOf" srcId="{FAC516F2-1241-4A00-890A-3F6A4F8AC8C1}" destId="{28D3ADEA-1281-4B96-AA87-055494056E02}" srcOrd="0" destOrd="0" presId="urn:microsoft.com/office/officeart/2005/8/layout/vList2"/>
    <dgm:cxn modelId="{A9CD1C1C-B506-4862-8BD7-0397287DC590}" srcId="{FAC516F2-1241-4A00-890A-3F6A4F8AC8C1}" destId="{5AE59120-1140-416D-99B7-DE9EADE9264B}" srcOrd="0" destOrd="0" parTransId="{A3D96059-0E85-456A-B480-CFEFF852F3E8}" sibTransId="{28B3FAC7-DFBC-4E61-8A8D-E64EE3DEA806}"/>
    <dgm:cxn modelId="{B85B3D1D-1FB8-449A-B919-137D82A24682}" type="presOf" srcId="{5AE59120-1140-416D-99B7-DE9EADE9264B}" destId="{AD67C66D-F3D1-44BD-AEBB-AE22CA356B96}" srcOrd="0" destOrd="0" presId="urn:microsoft.com/office/officeart/2005/8/layout/vList2"/>
    <dgm:cxn modelId="{575D6A29-1838-40C1-B062-86594E053F2E}" type="presOf" srcId="{45FC4004-AF57-4C48-8C11-58D3ECF9E9E9}" destId="{AD67C66D-F3D1-44BD-AEBB-AE22CA356B96}" srcOrd="0" destOrd="1" presId="urn:microsoft.com/office/officeart/2005/8/layout/vList2"/>
    <dgm:cxn modelId="{2CB65D76-7796-49E3-AF74-8C23B569922D}" srcId="{FAC516F2-1241-4A00-890A-3F6A4F8AC8C1}" destId="{75567DBE-6C16-46B8-AF61-A0DA77B79CE2}" srcOrd="3" destOrd="0" parTransId="{90D7BEF0-5300-4090-9312-2821EAD82308}" sibTransId="{4876025C-0059-4F3A-AACA-0C60B13F5865}"/>
    <dgm:cxn modelId="{DE9FFA94-5AFF-4AEF-85F0-7A566310C821}" type="presOf" srcId="{23647E91-8F4E-47D3-8776-F6567384742C}" destId="{AD67C66D-F3D1-44BD-AEBB-AE22CA356B96}" srcOrd="0" destOrd="2" presId="urn:microsoft.com/office/officeart/2005/8/layout/vList2"/>
    <dgm:cxn modelId="{8573F897-E935-461D-A588-800D31F1E63B}" srcId="{03DD21DA-6390-4B9E-B483-9681C52F2EA7}" destId="{FAC516F2-1241-4A00-890A-3F6A4F8AC8C1}" srcOrd="0" destOrd="0" parTransId="{4BFEA718-67D9-4EE0-9B65-418A6380FBDA}" sibTransId="{67FFD6A1-A88A-49EA-AEEA-C4A639414DF6}"/>
    <dgm:cxn modelId="{EA0283A3-97E2-4D4D-93EC-81DD443D2622}" type="presOf" srcId="{75567DBE-6C16-46B8-AF61-A0DA77B79CE2}" destId="{AD67C66D-F3D1-44BD-AEBB-AE22CA356B96}" srcOrd="0" destOrd="3" presId="urn:microsoft.com/office/officeart/2005/8/layout/vList2"/>
    <dgm:cxn modelId="{C13944B3-199F-4504-9C36-B33E92674BA1}" srcId="{FAC516F2-1241-4A00-890A-3F6A4F8AC8C1}" destId="{B7A00A5D-287C-4B16-9E4C-1CBC2CAEDC76}" srcOrd="4" destOrd="0" parTransId="{2C699206-FB64-414B-B4D0-86C3B88911E9}" sibTransId="{8AD89D81-9860-40AB-A1F4-4390411E7692}"/>
    <dgm:cxn modelId="{9CA37CC7-9B65-4D86-991E-DBF6AEABFA56}" type="presOf" srcId="{03DD21DA-6390-4B9E-B483-9681C52F2EA7}" destId="{D48BA318-345F-402C-A499-396E5047966D}" srcOrd="0" destOrd="0" presId="urn:microsoft.com/office/officeart/2005/8/layout/vList2"/>
    <dgm:cxn modelId="{C3E24EDD-9C5B-46CE-8E32-045BC70A6B45}" type="presOf" srcId="{B7A00A5D-287C-4B16-9E4C-1CBC2CAEDC76}" destId="{AD67C66D-F3D1-44BD-AEBB-AE22CA356B96}" srcOrd="0" destOrd="4" presId="urn:microsoft.com/office/officeart/2005/8/layout/vList2"/>
    <dgm:cxn modelId="{C1AF42F3-FFF6-485C-AC0C-C5C028FBC703}" srcId="{FAC516F2-1241-4A00-890A-3F6A4F8AC8C1}" destId="{23647E91-8F4E-47D3-8776-F6567384742C}" srcOrd="2" destOrd="0" parTransId="{4DA87AED-51BE-4B3C-BB87-C4CAD472800D}" sibTransId="{EFFC47E0-4EE0-4302-B652-30511ECBAFC9}"/>
    <dgm:cxn modelId="{675DDB73-0BA5-4066-89F9-276AD9C91FC2}" type="presParOf" srcId="{D48BA318-345F-402C-A499-396E5047966D}" destId="{28D3ADEA-1281-4B96-AA87-055494056E02}" srcOrd="0" destOrd="0" presId="urn:microsoft.com/office/officeart/2005/8/layout/vList2"/>
    <dgm:cxn modelId="{0582F551-5803-4C9A-B0A8-97AC333741F3}" type="presParOf" srcId="{D48BA318-345F-402C-A499-396E5047966D}" destId="{AD67C66D-F3D1-44BD-AEBB-AE22CA356B96}"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FFF621C-257A-4525-9628-8368C0169BA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0CF4659-2E59-43AF-9652-F63961482738}">
      <dgm:prSet/>
      <dgm:spPr/>
      <dgm:t>
        <a:bodyPr/>
        <a:lstStyle/>
        <a:p>
          <a:pPr rtl="0"/>
          <a:r>
            <a:rPr lang="en-GB" b="0" baseline="0"/>
            <a:t>Advantages </a:t>
          </a:r>
          <a:endParaRPr lang="en-GB"/>
        </a:p>
      </dgm:t>
    </dgm:pt>
    <dgm:pt modelId="{F629225E-AF95-4E08-B72A-04A44085039D}" type="parTrans" cxnId="{2E875286-8AE1-4940-AD5A-2C208147CB86}">
      <dgm:prSet/>
      <dgm:spPr/>
      <dgm:t>
        <a:bodyPr/>
        <a:lstStyle/>
        <a:p>
          <a:endParaRPr lang="en-US"/>
        </a:p>
      </dgm:t>
    </dgm:pt>
    <dgm:pt modelId="{6A1C56D1-C07B-4D89-B5A3-216BCF94E59B}" type="sibTrans" cxnId="{2E875286-8AE1-4940-AD5A-2C208147CB86}">
      <dgm:prSet/>
      <dgm:spPr/>
      <dgm:t>
        <a:bodyPr/>
        <a:lstStyle/>
        <a:p>
          <a:endParaRPr lang="en-US"/>
        </a:p>
      </dgm:t>
    </dgm:pt>
    <dgm:pt modelId="{A50B0AA3-CF80-493A-A2F0-910C03E7168F}" type="pres">
      <dgm:prSet presAssocID="{9FFF621C-257A-4525-9628-8368C0169BA6}" presName="linear" presStyleCnt="0">
        <dgm:presLayoutVars>
          <dgm:animLvl val="lvl"/>
          <dgm:resizeHandles val="exact"/>
        </dgm:presLayoutVars>
      </dgm:prSet>
      <dgm:spPr/>
    </dgm:pt>
    <dgm:pt modelId="{EB7D4253-0E77-4CBD-AA10-66C3B1BB54C8}" type="pres">
      <dgm:prSet presAssocID="{10CF4659-2E59-43AF-9652-F63961482738}" presName="parentText" presStyleLbl="node1" presStyleIdx="0" presStyleCnt="1" custLinFactY="-100000" custLinFactNeighborY="-125238">
        <dgm:presLayoutVars>
          <dgm:chMax val="0"/>
          <dgm:bulletEnabled val="1"/>
        </dgm:presLayoutVars>
      </dgm:prSet>
      <dgm:spPr/>
    </dgm:pt>
  </dgm:ptLst>
  <dgm:cxnLst>
    <dgm:cxn modelId="{A6A08D5F-09D5-4881-B0B8-5F266AD0DC4A}" type="presOf" srcId="{9FFF621C-257A-4525-9628-8368C0169BA6}" destId="{A50B0AA3-CF80-493A-A2F0-910C03E7168F}" srcOrd="0" destOrd="0" presId="urn:microsoft.com/office/officeart/2005/8/layout/vList2"/>
    <dgm:cxn modelId="{2E875286-8AE1-4940-AD5A-2C208147CB86}" srcId="{9FFF621C-257A-4525-9628-8368C0169BA6}" destId="{10CF4659-2E59-43AF-9652-F63961482738}" srcOrd="0" destOrd="0" parTransId="{F629225E-AF95-4E08-B72A-04A44085039D}" sibTransId="{6A1C56D1-C07B-4D89-B5A3-216BCF94E59B}"/>
    <dgm:cxn modelId="{8E7B84E5-A61E-4BC0-89A4-F9E7428C9948}" type="presOf" srcId="{10CF4659-2E59-43AF-9652-F63961482738}" destId="{EB7D4253-0E77-4CBD-AA10-66C3B1BB54C8}" srcOrd="0" destOrd="0" presId="urn:microsoft.com/office/officeart/2005/8/layout/vList2"/>
    <dgm:cxn modelId="{295AA025-DAAE-456C-A475-5E8D4D634C2B}" type="presParOf" srcId="{A50B0AA3-CF80-493A-A2F0-910C03E7168F}" destId="{EB7D4253-0E77-4CBD-AA10-66C3B1BB54C8}"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AE6EC6C-4E14-4951-86E7-65FF1056240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BBD9B4E-5D64-489A-AB04-5FBAAE2B5354}">
      <dgm:prSet/>
      <dgm:spPr/>
      <dgm:t>
        <a:bodyPr/>
        <a:lstStyle/>
        <a:p>
          <a:pPr rtl="0"/>
          <a:r>
            <a:rPr lang="en-GB" b="0" baseline="0"/>
            <a:t>Disadvantages </a:t>
          </a:r>
          <a:endParaRPr lang="en-GB"/>
        </a:p>
      </dgm:t>
    </dgm:pt>
    <dgm:pt modelId="{BCB6F3D9-33DB-4056-A584-CD6786191D7E}" type="parTrans" cxnId="{19C93205-E4B5-42D9-8B63-91C3AD604497}">
      <dgm:prSet/>
      <dgm:spPr/>
      <dgm:t>
        <a:bodyPr/>
        <a:lstStyle/>
        <a:p>
          <a:endParaRPr lang="en-US"/>
        </a:p>
      </dgm:t>
    </dgm:pt>
    <dgm:pt modelId="{757AA349-603A-422E-BF23-E8C1399799F2}" type="sibTrans" cxnId="{19C93205-E4B5-42D9-8B63-91C3AD604497}">
      <dgm:prSet/>
      <dgm:spPr/>
      <dgm:t>
        <a:bodyPr/>
        <a:lstStyle/>
        <a:p>
          <a:endParaRPr lang="en-US"/>
        </a:p>
      </dgm:t>
    </dgm:pt>
    <dgm:pt modelId="{03BBABAC-50A4-4A33-A952-ACD9BDD0CAA3}" type="pres">
      <dgm:prSet presAssocID="{BAE6EC6C-4E14-4951-86E7-65FF1056240A}" presName="linear" presStyleCnt="0">
        <dgm:presLayoutVars>
          <dgm:animLvl val="lvl"/>
          <dgm:resizeHandles val="exact"/>
        </dgm:presLayoutVars>
      </dgm:prSet>
      <dgm:spPr/>
    </dgm:pt>
    <dgm:pt modelId="{F925CE74-6F59-43D4-AD42-9E94527A48D9}" type="pres">
      <dgm:prSet presAssocID="{2BBD9B4E-5D64-489A-AB04-5FBAAE2B5354}" presName="parentText" presStyleLbl="node1" presStyleIdx="0" presStyleCnt="1" custLinFactNeighborX="0" custLinFactNeighborY="-94949">
        <dgm:presLayoutVars>
          <dgm:chMax val="0"/>
          <dgm:bulletEnabled val="1"/>
        </dgm:presLayoutVars>
      </dgm:prSet>
      <dgm:spPr/>
    </dgm:pt>
  </dgm:ptLst>
  <dgm:cxnLst>
    <dgm:cxn modelId="{19C93205-E4B5-42D9-8B63-91C3AD604497}" srcId="{BAE6EC6C-4E14-4951-86E7-65FF1056240A}" destId="{2BBD9B4E-5D64-489A-AB04-5FBAAE2B5354}" srcOrd="0" destOrd="0" parTransId="{BCB6F3D9-33DB-4056-A584-CD6786191D7E}" sibTransId="{757AA349-603A-422E-BF23-E8C1399799F2}"/>
    <dgm:cxn modelId="{3AB20A0E-D257-4994-A8F7-7F477AD01B2A}" type="presOf" srcId="{2BBD9B4E-5D64-489A-AB04-5FBAAE2B5354}" destId="{F925CE74-6F59-43D4-AD42-9E94527A48D9}" srcOrd="0" destOrd="0" presId="urn:microsoft.com/office/officeart/2005/8/layout/vList2"/>
    <dgm:cxn modelId="{7C704CDD-E3A5-42D8-ADD2-C3AE90EE9B55}" type="presOf" srcId="{BAE6EC6C-4E14-4951-86E7-65FF1056240A}" destId="{03BBABAC-50A4-4A33-A952-ACD9BDD0CAA3}" srcOrd="0" destOrd="0" presId="urn:microsoft.com/office/officeart/2005/8/layout/vList2"/>
    <dgm:cxn modelId="{7B542BE1-4AD2-4BBB-96C7-B8B9DC930965}" type="presParOf" srcId="{03BBABAC-50A4-4A33-A952-ACD9BDD0CAA3}" destId="{F925CE74-6F59-43D4-AD42-9E94527A48D9}"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3DD21DA-6390-4B9E-B483-9681C52F2EA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AC516F2-1241-4A00-890A-3F6A4F8AC8C1}">
      <dgm:prSet/>
      <dgm:spPr/>
      <dgm:t>
        <a:bodyPr/>
        <a:lstStyle/>
        <a:p>
          <a:pPr rtl="0"/>
          <a:r>
            <a:rPr lang="en-GB"/>
            <a:t>Systematic Observation</a:t>
          </a:r>
        </a:p>
      </dgm:t>
    </dgm:pt>
    <dgm:pt modelId="{4BFEA718-67D9-4EE0-9B65-418A6380FBDA}" type="parTrans" cxnId="{8573F897-E935-461D-A588-800D31F1E63B}">
      <dgm:prSet/>
      <dgm:spPr/>
      <dgm:t>
        <a:bodyPr/>
        <a:lstStyle/>
        <a:p>
          <a:endParaRPr lang="en-US"/>
        </a:p>
      </dgm:t>
    </dgm:pt>
    <dgm:pt modelId="{67FFD6A1-A88A-49EA-AEEA-C4A639414DF6}" type="sibTrans" cxnId="{8573F897-E935-461D-A588-800D31F1E63B}">
      <dgm:prSet/>
      <dgm:spPr/>
      <dgm:t>
        <a:bodyPr/>
        <a:lstStyle/>
        <a:p>
          <a:endParaRPr lang="en-US"/>
        </a:p>
      </dgm:t>
    </dgm:pt>
    <dgm:pt modelId="{5AE59120-1140-416D-99B7-DE9EADE9264B}">
      <dgm:prSet custT="1"/>
      <dgm:spPr>
        <a:solidFill>
          <a:srgbClr val="FFC000"/>
        </a:solidFill>
      </dgm:spPr>
      <dgm:t>
        <a:bodyPr/>
        <a:lstStyle/>
        <a:p>
          <a:pPr rtl="0"/>
          <a:r>
            <a:rPr lang="en-US" sz="2400"/>
            <a:t>Systematic observation is a highly structured method of observational research that occurs through the structured observation and coding of a research phenomenon. </a:t>
          </a:r>
          <a:endParaRPr lang="en-GB" sz="2400"/>
        </a:p>
      </dgm:t>
    </dgm:pt>
    <dgm:pt modelId="{A3D96059-0E85-456A-B480-CFEFF852F3E8}" type="parTrans" cxnId="{A9CD1C1C-B506-4862-8BD7-0397287DC590}">
      <dgm:prSet/>
      <dgm:spPr/>
      <dgm:t>
        <a:bodyPr/>
        <a:lstStyle/>
        <a:p>
          <a:endParaRPr lang="en-US"/>
        </a:p>
      </dgm:t>
    </dgm:pt>
    <dgm:pt modelId="{28B3FAC7-DFBC-4E61-8A8D-E64EE3DEA806}" type="sibTrans" cxnId="{A9CD1C1C-B506-4862-8BD7-0397287DC590}">
      <dgm:prSet/>
      <dgm:spPr/>
      <dgm:t>
        <a:bodyPr/>
        <a:lstStyle/>
        <a:p>
          <a:endParaRPr lang="en-US"/>
        </a:p>
      </dgm:t>
    </dgm:pt>
    <dgm:pt modelId="{A381DDC1-75BD-4A53-9607-699D68DCFB43}">
      <dgm:prSet custT="1"/>
      <dgm:spPr>
        <a:solidFill>
          <a:srgbClr val="FFC000"/>
        </a:solidFill>
      </dgm:spPr>
      <dgm:t>
        <a:bodyPr/>
        <a:lstStyle/>
        <a:p>
          <a:pPr rtl="0"/>
          <a:r>
            <a:rPr lang="en-US" sz="2400"/>
            <a:t>In this method, one or more trained observers record the target behavior(s) using a predefined coding system to minimize bias.</a:t>
          </a:r>
          <a:endParaRPr lang="en-GB" sz="2400"/>
        </a:p>
      </dgm:t>
    </dgm:pt>
    <dgm:pt modelId="{7C04B2B2-029F-4025-BCB7-711E2C73B24A}" type="parTrans" cxnId="{EB7F477F-AC29-437A-A28D-56DB1548A38F}">
      <dgm:prSet/>
      <dgm:spPr/>
    </dgm:pt>
    <dgm:pt modelId="{6051708F-1C6C-4F7A-9F05-7A855A29B2C8}" type="sibTrans" cxnId="{EB7F477F-AC29-437A-A28D-56DB1548A38F}">
      <dgm:prSet/>
      <dgm:spPr/>
    </dgm:pt>
    <dgm:pt modelId="{CA711319-B18A-444B-8ACD-3606BDE5ECD3}">
      <dgm:prSet custT="1"/>
      <dgm:spPr>
        <a:solidFill>
          <a:srgbClr val="FFC000"/>
        </a:solidFill>
      </dgm:spPr>
      <dgm:t>
        <a:bodyPr/>
        <a:lstStyle/>
        <a:p>
          <a:pPr rtl="0"/>
          <a:r>
            <a:rPr lang="en-US" sz="2400"/>
            <a:t>The behavior can be observed in real time or recorded and coded at a later time. </a:t>
          </a:r>
          <a:endParaRPr lang="en-GB" sz="2400"/>
        </a:p>
      </dgm:t>
    </dgm:pt>
    <dgm:pt modelId="{1513EEE2-E08F-4F87-B0F9-400F838DECDE}" type="parTrans" cxnId="{3766E3E6-F70F-4615-8E6D-822F125A24D8}">
      <dgm:prSet/>
      <dgm:spPr/>
    </dgm:pt>
    <dgm:pt modelId="{8E8082FC-1819-4789-AFDC-E566BC54B052}" type="sibTrans" cxnId="{3766E3E6-F70F-4615-8E6D-822F125A24D8}">
      <dgm:prSet/>
      <dgm:spPr/>
    </dgm:pt>
    <dgm:pt modelId="{B4C3DF31-7CFE-4420-ACEB-5928A6B5D31D}">
      <dgm:prSet custT="1"/>
      <dgm:spPr>
        <a:solidFill>
          <a:srgbClr val="FFC000"/>
        </a:solidFill>
      </dgm:spPr>
      <dgm:t>
        <a:bodyPr/>
        <a:lstStyle/>
        <a:p>
          <a:pPr rtl="0"/>
          <a:r>
            <a:rPr lang="en-US" sz="2400"/>
            <a:t>The key to conducting scientifically valid systematic observation is to ensure that the raters are well-trained and seek to minimize bias.</a:t>
          </a:r>
          <a:endParaRPr lang="en-GB" sz="2400"/>
        </a:p>
      </dgm:t>
    </dgm:pt>
    <dgm:pt modelId="{C1F2069E-729F-4ABC-8F8B-CE644BD6B4CB}" type="parTrans" cxnId="{181C2BD9-0193-4F73-BD35-2AAE731AF468}">
      <dgm:prSet/>
      <dgm:spPr/>
    </dgm:pt>
    <dgm:pt modelId="{9C2B91AA-957C-4C98-A9A8-8155D17CB76B}" type="sibTrans" cxnId="{181C2BD9-0193-4F73-BD35-2AAE731AF468}">
      <dgm:prSet/>
      <dgm:spPr/>
    </dgm:pt>
    <dgm:pt modelId="{D48BA318-345F-402C-A499-396E5047966D}" type="pres">
      <dgm:prSet presAssocID="{03DD21DA-6390-4B9E-B483-9681C52F2EA7}" presName="linear" presStyleCnt="0">
        <dgm:presLayoutVars>
          <dgm:animLvl val="lvl"/>
          <dgm:resizeHandles val="exact"/>
        </dgm:presLayoutVars>
      </dgm:prSet>
      <dgm:spPr/>
    </dgm:pt>
    <dgm:pt modelId="{28D3ADEA-1281-4B96-AA87-055494056E02}" type="pres">
      <dgm:prSet presAssocID="{FAC516F2-1241-4A00-890A-3F6A4F8AC8C1}" presName="parentText" presStyleLbl="node1" presStyleIdx="0" presStyleCnt="1" custScaleY="74571" custLinFactNeighborX="1054" custLinFactNeighborY="-42006">
        <dgm:presLayoutVars>
          <dgm:chMax val="0"/>
          <dgm:bulletEnabled val="1"/>
        </dgm:presLayoutVars>
      </dgm:prSet>
      <dgm:spPr/>
    </dgm:pt>
    <dgm:pt modelId="{AD67C66D-F3D1-44BD-AEBB-AE22CA356B96}" type="pres">
      <dgm:prSet presAssocID="{FAC516F2-1241-4A00-890A-3F6A4F8AC8C1}" presName="childText" presStyleLbl="revTx" presStyleIdx="0" presStyleCnt="1" custScaleY="101595" custLinFactNeighborY="25170">
        <dgm:presLayoutVars>
          <dgm:bulletEnabled val="1"/>
        </dgm:presLayoutVars>
      </dgm:prSet>
      <dgm:spPr/>
    </dgm:pt>
  </dgm:ptLst>
  <dgm:cxnLst>
    <dgm:cxn modelId="{ADB0480D-FDF6-4DBC-92D4-0C26D6B29F89}" type="presOf" srcId="{FAC516F2-1241-4A00-890A-3F6A4F8AC8C1}" destId="{28D3ADEA-1281-4B96-AA87-055494056E02}" srcOrd="0" destOrd="0" presId="urn:microsoft.com/office/officeart/2005/8/layout/vList2"/>
    <dgm:cxn modelId="{A9CD1C1C-B506-4862-8BD7-0397287DC590}" srcId="{FAC516F2-1241-4A00-890A-3F6A4F8AC8C1}" destId="{5AE59120-1140-416D-99B7-DE9EADE9264B}" srcOrd="0" destOrd="0" parTransId="{A3D96059-0E85-456A-B480-CFEFF852F3E8}" sibTransId="{28B3FAC7-DFBC-4E61-8A8D-E64EE3DEA806}"/>
    <dgm:cxn modelId="{B85B3D1D-1FB8-449A-B919-137D82A24682}" type="presOf" srcId="{5AE59120-1140-416D-99B7-DE9EADE9264B}" destId="{AD67C66D-F3D1-44BD-AEBB-AE22CA356B96}" srcOrd="0" destOrd="0" presId="urn:microsoft.com/office/officeart/2005/8/layout/vList2"/>
    <dgm:cxn modelId="{EB7F477F-AC29-437A-A28D-56DB1548A38F}" srcId="{FAC516F2-1241-4A00-890A-3F6A4F8AC8C1}" destId="{A381DDC1-75BD-4A53-9607-699D68DCFB43}" srcOrd="1" destOrd="0" parTransId="{7C04B2B2-029F-4025-BCB7-711E2C73B24A}" sibTransId="{6051708F-1C6C-4F7A-9F05-7A855A29B2C8}"/>
    <dgm:cxn modelId="{8573F897-E935-461D-A588-800D31F1E63B}" srcId="{03DD21DA-6390-4B9E-B483-9681C52F2EA7}" destId="{FAC516F2-1241-4A00-890A-3F6A4F8AC8C1}" srcOrd="0" destOrd="0" parTransId="{4BFEA718-67D9-4EE0-9B65-418A6380FBDA}" sibTransId="{67FFD6A1-A88A-49EA-AEEA-C4A639414DF6}"/>
    <dgm:cxn modelId="{6824AF9C-F652-47D3-83D2-6844744D98B1}" type="presOf" srcId="{CA711319-B18A-444B-8ACD-3606BDE5ECD3}" destId="{AD67C66D-F3D1-44BD-AEBB-AE22CA356B96}" srcOrd="0" destOrd="2" presId="urn:microsoft.com/office/officeart/2005/8/layout/vList2"/>
    <dgm:cxn modelId="{20DB7DA9-D9D2-4641-90D1-CF6EF1792C3E}" type="presOf" srcId="{B4C3DF31-7CFE-4420-ACEB-5928A6B5D31D}" destId="{AD67C66D-F3D1-44BD-AEBB-AE22CA356B96}" srcOrd="0" destOrd="3" presId="urn:microsoft.com/office/officeart/2005/8/layout/vList2"/>
    <dgm:cxn modelId="{9CA37CC7-9B65-4D86-991E-DBF6AEABFA56}" type="presOf" srcId="{03DD21DA-6390-4B9E-B483-9681C52F2EA7}" destId="{D48BA318-345F-402C-A499-396E5047966D}" srcOrd="0" destOrd="0" presId="urn:microsoft.com/office/officeart/2005/8/layout/vList2"/>
    <dgm:cxn modelId="{021DF8D2-7575-4487-AD42-1A9A77F75DE7}" type="presOf" srcId="{A381DDC1-75BD-4A53-9607-699D68DCFB43}" destId="{AD67C66D-F3D1-44BD-AEBB-AE22CA356B96}" srcOrd="0" destOrd="1" presId="urn:microsoft.com/office/officeart/2005/8/layout/vList2"/>
    <dgm:cxn modelId="{181C2BD9-0193-4F73-BD35-2AAE731AF468}" srcId="{FAC516F2-1241-4A00-890A-3F6A4F8AC8C1}" destId="{B4C3DF31-7CFE-4420-ACEB-5928A6B5D31D}" srcOrd="3" destOrd="0" parTransId="{C1F2069E-729F-4ABC-8F8B-CE644BD6B4CB}" sibTransId="{9C2B91AA-957C-4C98-A9A8-8155D17CB76B}"/>
    <dgm:cxn modelId="{3766E3E6-F70F-4615-8E6D-822F125A24D8}" srcId="{FAC516F2-1241-4A00-890A-3F6A4F8AC8C1}" destId="{CA711319-B18A-444B-8ACD-3606BDE5ECD3}" srcOrd="2" destOrd="0" parTransId="{1513EEE2-E08F-4F87-B0F9-400F838DECDE}" sibTransId="{8E8082FC-1819-4789-AFDC-E566BC54B052}"/>
    <dgm:cxn modelId="{675DDB73-0BA5-4066-89F9-276AD9C91FC2}" type="presParOf" srcId="{D48BA318-345F-402C-A499-396E5047966D}" destId="{28D3ADEA-1281-4B96-AA87-055494056E02}" srcOrd="0" destOrd="0" presId="urn:microsoft.com/office/officeart/2005/8/layout/vList2"/>
    <dgm:cxn modelId="{0582F551-5803-4C9A-B0A8-97AC333741F3}" type="presParOf" srcId="{D48BA318-345F-402C-A499-396E5047966D}" destId="{AD67C66D-F3D1-44BD-AEBB-AE22CA356B96}"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FFF621C-257A-4525-9628-8368C0169BA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0CF4659-2E59-43AF-9652-F63961482738}">
      <dgm:prSet/>
      <dgm:spPr/>
      <dgm:t>
        <a:bodyPr/>
        <a:lstStyle/>
        <a:p>
          <a:pPr rtl="0"/>
          <a:r>
            <a:rPr lang="en-GB" b="0" baseline="0"/>
            <a:t>Advantages </a:t>
          </a:r>
          <a:endParaRPr lang="en-GB"/>
        </a:p>
      </dgm:t>
    </dgm:pt>
    <dgm:pt modelId="{F629225E-AF95-4E08-B72A-04A44085039D}" type="parTrans" cxnId="{2E875286-8AE1-4940-AD5A-2C208147CB86}">
      <dgm:prSet/>
      <dgm:spPr/>
      <dgm:t>
        <a:bodyPr/>
        <a:lstStyle/>
        <a:p>
          <a:endParaRPr lang="en-US"/>
        </a:p>
      </dgm:t>
    </dgm:pt>
    <dgm:pt modelId="{6A1C56D1-C07B-4D89-B5A3-216BCF94E59B}" type="sibTrans" cxnId="{2E875286-8AE1-4940-AD5A-2C208147CB86}">
      <dgm:prSet/>
      <dgm:spPr/>
      <dgm:t>
        <a:bodyPr/>
        <a:lstStyle/>
        <a:p>
          <a:endParaRPr lang="en-US"/>
        </a:p>
      </dgm:t>
    </dgm:pt>
    <dgm:pt modelId="{A50B0AA3-CF80-493A-A2F0-910C03E7168F}" type="pres">
      <dgm:prSet presAssocID="{9FFF621C-257A-4525-9628-8368C0169BA6}" presName="linear" presStyleCnt="0">
        <dgm:presLayoutVars>
          <dgm:animLvl val="lvl"/>
          <dgm:resizeHandles val="exact"/>
        </dgm:presLayoutVars>
      </dgm:prSet>
      <dgm:spPr/>
    </dgm:pt>
    <dgm:pt modelId="{EB7D4253-0E77-4CBD-AA10-66C3B1BB54C8}" type="pres">
      <dgm:prSet presAssocID="{10CF4659-2E59-43AF-9652-F63961482738}" presName="parentText" presStyleLbl="node1" presStyleIdx="0" presStyleCnt="1" custLinFactY="-100000" custLinFactNeighborY="-125238">
        <dgm:presLayoutVars>
          <dgm:chMax val="0"/>
          <dgm:bulletEnabled val="1"/>
        </dgm:presLayoutVars>
      </dgm:prSet>
      <dgm:spPr/>
    </dgm:pt>
  </dgm:ptLst>
  <dgm:cxnLst>
    <dgm:cxn modelId="{A6A08D5F-09D5-4881-B0B8-5F266AD0DC4A}" type="presOf" srcId="{9FFF621C-257A-4525-9628-8368C0169BA6}" destId="{A50B0AA3-CF80-493A-A2F0-910C03E7168F}" srcOrd="0" destOrd="0" presId="urn:microsoft.com/office/officeart/2005/8/layout/vList2"/>
    <dgm:cxn modelId="{2E875286-8AE1-4940-AD5A-2C208147CB86}" srcId="{9FFF621C-257A-4525-9628-8368C0169BA6}" destId="{10CF4659-2E59-43AF-9652-F63961482738}" srcOrd="0" destOrd="0" parTransId="{F629225E-AF95-4E08-B72A-04A44085039D}" sibTransId="{6A1C56D1-C07B-4D89-B5A3-216BCF94E59B}"/>
    <dgm:cxn modelId="{8E7B84E5-A61E-4BC0-89A4-F9E7428C9948}" type="presOf" srcId="{10CF4659-2E59-43AF-9652-F63961482738}" destId="{EB7D4253-0E77-4CBD-AA10-66C3B1BB54C8}" srcOrd="0" destOrd="0" presId="urn:microsoft.com/office/officeart/2005/8/layout/vList2"/>
    <dgm:cxn modelId="{295AA025-DAAE-456C-A475-5E8D4D634C2B}" type="presParOf" srcId="{A50B0AA3-CF80-493A-A2F0-910C03E7168F}" destId="{EB7D4253-0E77-4CBD-AA10-66C3B1BB54C8}"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AE6EC6C-4E14-4951-86E7-65FF1056240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BBD9B4E-5D64-489A-AB04-5FBAAE2B5354}">
      <dgm:prSet/>
      <dgm:spPr/>
      <dgm:t>
        <a:bodyPr/>
        <a:lstStyle/>
        <a:p>
          <a:pPr rtl="0"/>
          <a:r>
            <a:rPr lang="en-GB" b="0" baseline="0"/>
            <a:t>Disadvantages </a:t>
          </a:r>
          <a:endParaRPr lang="en-GB"/>
        </a:p>
      </dgm:t>
    </dgm:pt>
    <dgm:pt modelId="{BCB6F3D9-33DB-4056-A584-CD6786191D7E}" type="parTrans" cxnId="{19C93205-E4B5-42D9-8B63-91C3AD604497}">
      <dgm:prSet/>
      <dgm:spPr/>
      <dgm:t>
        <a:bodyPr/>
        <a:lstStyle/>
        <a:p>
          <a:endParaRPr lang="en-US"/>
        </a:p>
      </dgm:t>
    </dgm:pt>
    <dgm:pt modelId="{757AA349-603A-422E-BF23-E8C1399799F2}" type="sibTrans" cxnId="{19C93205-E4B5-42D9-8B63-91C3AD604497}">
      <dgm:prSet/>
      <dgm:spPr/>
      <dgm:t>
        <a:bodyPr/>
        <a:lstStyle/>
        <a:p>
          <a:endParaRPr lang="en-US"/>
        </a:p>
      </dgm:t>
    </dgm:pt>
    <dgm:pt modelId="{03BBABAC-50A4-4A33-A952-ACD9BDD0CAA3}" type="pres">
      <dgm:prSet presAssocID="{BAE6EC6C-4E14-4951-86E7-65FF1056240A}" presName="linear" presStyleCnt="0">
        <dgm:presLayoutVars>
          <dgm:animLvl val="lvl"/>
          <dgm:resizeHandles val="exact"/>
        </dgm:presLayoutVars>
      </dgm:prSet>
      <dgm:spPr/>
    </dgm:pt>
    <dgm:pt modelId="{F925CE74-6F59-43D4-AD42-9E94527A48D9}" type="pres">
      <dgm:prSet presAssocID="{2BBD9B4E-5D64-489A-AB04-5FBAAE2B5354}" presName="parentText" presStyleLbl="node1" presStyleIdx="0" presStyleCnt="1" custLinFactNeighborX="0" custLinFactNeighborY="-94949">
        <dgm:presLayoutVars>
          <dgm:chMax val="0"/>
          <dgm:bulletEnabled val="1"/>
        </dgm:presLayoutVars>
      </dgm:prSet>
      <dgm:spPr/>
    </dgm:pt>
  </dgm:ptLst>
  <dgm:cxnLst>
    <dgm:cxn modelId="{19C93205-E4B5-42D9-8B63-91C3AD604497}" srcId="{BAE6EC6C-4E14-4951-86E7-65FF1056240A}" destId="{2BBD9B4E-5D64-489A-AB04-5FBAAE2B5354}" srcOrd="0" destOrd="0" parTransId="{BCB6F3D9-33DB-4056-A584-CD6786191D7E}" sibTransId="{757AA349-603A-422E-BF23-E8C1399799F2}"/>
    <dgm:cxn modelId="{3AB20A0E-D257-4994-A8F7-7F477AD01B2A}" type="presOf" srcId="{2BBD9B4E-5D64-489A-AB04-5FBAAE2B5354}" destId="{F925CE74-6F59-43D4-AD42-9E94527A48D9}" srcOrd="0" destOrd="0" presId="urn:microsoft.com/office/officeart/2005/8/layout/vList2"/>
    <dgm:cxn modelId="{7C704CDD-E3A5-42D8-ADD2-C3AE90EE9B55}" type="presOf" srcId="{BAE6EC6C-4E14-4951-86E7-65FF1056240A}" destId="{03BBABAC-50A4-4A33-A952-ACD9BDD0CAA3}" srcOrd="0" destOrd="0" presId="urn:microsoft.com/office/officeart/2005/8/layout/vList2"/>
    <dgm:cxn modelId="{7B542BE1-4AD2-4BBB-96C7-B8B9DC930965}" type="presParOf" srcId="{03BBABAC-50A4-4A33-A952-ACD9BDD0CAA3}" destId="{F925CE74-6F59-43D4-AD42-9E94527A48D9}"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3DD21DA-6390-4B9E-B483-9681C52F2EA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AC516F2-1241-4A00-890A-3F6A4F8AC8C1}">
      <dgm:prSet/>
      <dgm:spPr/>
      <dgm:t>
        <a:bodyPr/>
        <a:lstStyle/>
        <a:p>
          <a:pPr rtl="0"/>
          <a:r>
            <a:rPr lang="en-GB"/>
            <a:t>Secondary Research</a:t>
          </a:r>
        </a:p>
      </dgm:t>
    </dgm:pt>
    <dgm:pt modelId="{4BFEA718-67D9-4EE0-9B65-418A6380FBDA}" type="parTrans" cxnId="{8573F897-E935-461D-A588-800D31F1E63B}">
      <dgm:prSet/>
      <dgm:spPr/>
      <dgm:t>
        <a:bodyPr/>
        <a:lstStyle/>
        <a:p>
          <a:endParaRPr lang="en-US"/>
        </a:p>
      </dgm:t>
    </dgm:pt>
    <dgm:pt modelId="{67FFD6A1-A88A-49EA-AEEA-C4A639414DF6}" type="sibTrans" cxnId="{8573F897-E935-461D-A588-800D31F1E63B}">
      <dgm:prSet/>
      <dgm:spPr/>
      <dgm:t>
        <a:bodyPr/>
        <a:lstStyle/>
        <a:p>
          <a:endParaRPr lang="en-US"/>
        </a:p>
      </dgm:t>
    </dgm:pt>
    <dgm:pt modelId="{5AE59120-1140-416D-99B7-DE9EADE9264B}">
      <dgm:prSet custT="1"/>
      <dgm:spPr>
        <a:solidFill>
          <a:srgbClr val="FFC000"/>
        </a:solidFill>
      </dgm:spPr>
      <dgm:t>
        <a:bodyPr/>
        <a:lstStyle/>
        <a:p>
          <a:pPr rtl="0"/>
          <a:r>
            <a:rPr lang="en-US" sz="2400"/>
            <a:t>Secondary quantitative research is a research method that involves using already existing data or secondary data. </a:t>
          </a:r>
          <a:endParaRPr lang="en-GB" sz="2400"/>
        </a:p>
      </dgm:t>
    </dgm:pt>
    <dgm:pt modelId="{A3D96059-0E85-456A-B480-CFEFF852F3E8}" type="parTrans" cxnId="{A9CD1C1C-B506-4862-8BD7-0397287DC590}">
      <dgm:prSet/>
      <dgm:spPr/>
      <dgm:t>
        <a:bodyPr/>
        <a:lstStyle/>
        <a:p>
          <a:endParaRPr lang="en-US"/>
        </a:p>
      </dgm:t>
    </dgm:pt>
    <dgm:pt modelId="{28B3FAC7-DFBC-4E61-8A8D-E64EE3DEA806}" type="sibTrans" cxnId="{A9CD1C1C-B506-4862-8BD7-0397287DC590}">
      <dgm:prSet/>
      <dgm:spPr/>
      <dgm:t>
        <a:bodyPr/>
        <a:lstStyle/>
        <a:p>
          <a:endParaRPr lang="en-US"/>
        </a:p>
      </dgm:t>
    </dgm:pt>
    <dgm:pt modelId="{97E5C385-0EDD-4345-896A-EA816659CF13}">
      <dgm:prSet custT="1"/>
      <dgm:spPr>
        <a:solidFill>
          <a:srgbClr val="FFC000"/>
        </a:solidFill>
      </dgm:spPr>
      <dgm:t>
        <a:bodyPr/>
        <a:lstStyle/>
        <a:p>
          <a:pPr rtl="0"/>
          <a:r>
            <a:rPr lang="en-US" sz="2400"/>
            <a:t>Existing data is summarized and collated to increase the overall effectiveness of the research.</a:t>
          </a:r>
          <a:endParaRPr lang="en-GB" sz="2400"/>
        </a:p>
      </dgm:t>
    </dgm:pt>
    <dgm:pt modelId="{69B7F465-0D9C-4F27-9039-19F56C74CA66}" type="parTrans" cxnId="{C2C22F9F-30B9-4C75-AF5C-D2436ECF618A}">
      <dgm:prSet/>
      <dgm:spPr/>
    </dgm:pt>
    <dgm:pt modelId="{3C312B98-940C-4B80-9C7C-BD2C2E2EBBD5}" type="sibTrans" cxnId="{C2C22F9F-30B9-4C75-AF5C-D2436ECF618A}">
      <dgm:prSet/>
      <dgm:spPr/>
    </dgm:pt>
    <dgm:pt modelId="{B3508AAE-BC07-40E8-A149-1BC4F88EC5F3}">
      <dgm:prSet custT="1"/>
      <dgm:spPr>
        <a:solidFill>
          <a:srgbClr val="FFC000"/>
        </a:solidFill>
      </dgm:spPr>
      <dgm:t>
        <a:bodyPr/>
        <a:lstStyle/>
        <a:p>
          <a:r>
            <a:rPr lang="en-US" sz="2400" b="0" i="0">
              <a:solidFill>
                <a:srgbClr val="202124"/>
              </a:solidFill>
              <a:effectLst/>
              <a:latin typeface="arial" panose="020B0604020202020204" pitchFamily="34" charset="0"/>
            </a:rPr>
            <a:t>Quantitative secondary data could be birth and death rates, census data, OFSTEAD or ESTYN reports, Government or LA reports data. The sources for this data are normally companies, charities or governments. </a:t>
          </a:r>
          <a:endParaRPr lang="en-GB" sz="2400"/>
        </a:p>
      </dgm:t>
    </dgm:pt>
    <dgm:pt modelId="{AC994797-9BBD-4FAA-87AB-9F3B86ADB7AE}" type="parTrans" cxnId="{69605566-E4F0-4B4C-9288-31097539CD1A}">
      <dgm:prSet/>
      <dgm:spPr/>
    </dgm:pt>
    <dgm:pt modelId="{BDB53565-1984-4DA9-AC20-5B0C0AA8A373}" type="sibTrans" cxnId="{69605566-E4F0-4B4C-9288-31097539CD1A}">
      <dgm:prSet/>
      <dgm:spPr/>
    </dgm:pt>
    <dgm:pt modelId="{910C28A0-AA25-46D1-A29C-7D0E825619BE}">
      <dgm:prSet custT="1"/>
      <dgm:spPr>
        <a:solidFill>
          <a:srgbClr val="FFC000"/>
        </a:solidFill>
      </dgm:spPr>
      <dgm:t>
        <a:bodyPr/>
        <a:lstStyle/>
        <a:p>
          <a:r>
            <a:rPr lang="en-US" sz="2400"/>
            <a:t>While secondary research may not offer the same level of control as primary research, it can be a highly valuable tool for gaining insights and identifying trends. Researchers can save time and resources by leveraging existing data sources while still uncovering important information.</a:t>
          </a:r>
          <a:endParaRPr lang="en-GB" sz="2400"/>
        </a:p>
      </dgm:t>
    </dgm:pt>
    <dgm:pt modelId="{C5968E9A-0507-47CD-ABCB-90A2D8C6AAD0}" type="parTrans" cxnId="{476CABB2-3077-4EA1-9CE7-5051F10F41B0}">
      <dgm:prSet/>
      <dgm:spPr/>
    </dgm:pt>
    <dgm:pt modelId="{E0E18600-8470-427E-A7A8-2BD376DD9122}" type="sibTrans" cxnId="{476CABB2-3077-4EA1-9CE7-5051F10F41B0}">
      <dgm:prSet/>
      <dgm:spPr/>
    </dgm:pt>
    <dgm:pt modelId="{D48BA318-345F-402C-A499-396E5047966D}" type="pres">
      <dgm:prSet presAssocID="{03DD21DA-6390-4B9E-B483-9681C52F2EA7}" presName="linear" presStyleCnt="0">
        <dgm:presLayoutVars>
          <dgm:animLvl val="lvl"/>
          <dgm:resizeHandles val="exact"/>
        </dgm:presLayoutVars>
      </dgm:prSet>
      <dgm:spPr/>
    </dgm:pt>
    <dgm:pt modelId="{28D3ADEA-1281-4B96-AA87-055494056E02}" type="pres">
      <dgm:prSet presAssocID="{FAC516F2-1241-4A00-890A-3F6A4F8AC8C1}" presName="parentText" presStyleLbl="node1" presStyleIdx="0" presStyleCnt="1" custScaleY="74571" custLinFactNeighborX="1054" custLinFactNeighborY="-42006">
        <dgm:presLayoutVars>
          <dgm:chMax val="0"/>
          <dgm:bulletEnabled val="1"/>
        </dgm:presLayoutVars>
      </dgm:prSet>
      <dgm:spPr/>
    </dgm:pt>
    <dgm:pt modelId="{AD67C66D-F3D1-44BD-AEBB-AE22CA356B96}" type="pres">
      <dgm:prSet presAssocID="{FAC516F2-1241-4A00-890A-3F6A4F8AC8C1}" presName="childText" presStyleLbl="revTx" presStyleIdx="0" presStyleCnt="1" custScaleY="101595" custLinFactNeighborY="25170">
        <dgm:presLayoutVars>
          <dgm:bulletEnabled val="1"/>
        </dgm:presLayoutVars>
      </dgm:prSet>
      <dgm:spPr/>
    </dgm:pt>
  </dgm:ptLst>
  <dgm:cxnLst>
    <dgm:cxn modelId="{3DEDD10B-4479-47C9-811E-A59AF55819C8}" type="presOf" srcId="{B3508AAE-BC07-40E8-A149-1BC4F88EC5F3}" destId="{AD67C66D-F3D1-44BD-AEBB-AE22CA356B96}" srcOrd="0" destOrd="2" presId="urn:microsoft.com/office/officeart/2005/8/layout/vList2"/>
    <dgm:cxn modelId="{ADB0480D-FDF6-4DBC-92D4-0C26D6B29F89}" type="presOf" srcId="{FAC516F2-1241-4A00-890A-3F6A4F8AC8C1}" destId="{28D3ADEA-1281-4B96-AA87-055494056E02}" srcOrd="0" destOrd="0" presId="urn:microsoft.com/office/officeart/2005/8/layout/vList2"/>
    <dgm:cxn modelId="{A9CD1C1C-B506-4862-8BD7-0397287DC590}" srcId="{FAC516F2-1241-4A00-890A-3F6A4F8AC8C1}" destId="{5AE59120-1140-416D-99B7-DE9EADE9264B}" srcOrd="0" destOrd="0" parTransId="{A3D96059-0E85-456A-B480-CFEFF852F3E8}" sibTransId="{28B3FAC7-DFBC-4E61-8A8D-E64EE3DEA806}"/>
    <dgm:cxn modelId="{B85B3D1D-1FB8-449A-B919-137D82A24682}" type="presOf" srcId="{5AE59120-1140-416D-99B7-DE9EADE9264B}" destId="{AD67C66D-F3D1-44BD-AEBB-AE22CA356B96}" srcOrd="0" destOrd="0" presId="urn:microsoft.com/office/officeart/2005/8/layout/vList2"/>
    <dgm:cxn modelId="{9675D63E-F303-4E11-B333-A589E215BC31}" type="presOf" srcId="{910C28A0-AA25-46D1-A29C-7D0E825619BE}" destId="{AD67C66D-F3D1-44BD-AEBB-AE22CA356B96}" srcOrd="0" destOrd="3" presId="urn:microsoft.com/office/officeart/2005/8/layout/vList2"/>
    <dgm:cxn modelId="{69605566-E4F0-4B4C-9288-31097539CD1A}" srcId="{FAC516F2-1241-4A00-890A-3F6A4F8AC8C1}" destId="{B3508AAE-BC07-40E8-A149-1BC4F88EC5F3}" srcOrd="2" destOrd="0" parTransId="{AC994797-9BBD-4FAA-87AB-9F3B86ADB7AE}" sibTransId="{BDB53565-1984-4DA9-AC20-5B0C0AA8A373}"/>
    <dgm:cxn modelId="{8573F897-E935-461D-A588-800D31F1E63B}" srcId="{03DD21DA-6390-4B9E-B483-9681C52F2EA7}" destId="{FAC516F2-1241-4A00-890A-3F6A4F8AC8C1}" srcOrd="0" destOrd="0" parTransId="{4BFEA718-67D9-4EE0-9B65-418A6380FBDA}" sibTransId="{67FFD6A1-A88A-49EA-AEEA-C4A639414DF6}"/>
    <dgm:cxn modelId="{C2C22F9F-30B9-4C75-AF5C-D2436ECF618A}" srcId="{FAC516F2-1241-4A00-890A-3F6A4F8AC8C1}" destId="{97E5C385-0EDD-4345-896A-EA816659CF13}" srcOrd="1" destOrd="0" parTransId="{69B7F465-0D9C-4F27-9039-19F56C74CA66}" sibTransId="{3C312B98-940C-4B80-9C7C-BD2C2E2EBBD5}"/>
    <dgm:cxn modelId="{70D462B0-B5AA-46D4-BB05-BCCCF24BE7DB}" type="presOf" srcId="{97E5C385-0EDD-4345-896A-EA816659CF13}" destId="{AD67C66D-F3D1-44BD-AEBB-AE22CA356B96}" srcOrd="0" destOrd="1" presId="urn:microsoft.com/office/officeart/2005/8/layout/vList2"/>
    <dgm:cxn modelId="{476CABB2-3077-4EA1-9CE7-5051F10F41B0}" srcId="{FAC516F2-1241-4A00-890A-3F6A4F8AC8C1}" destId="{910C28A0-AA25-46D1-A29C-7D0E825619BE}" srcOrd="3" destOrd="0" parTransId="{C5968E9A-0507-47CD-ABCB-90A2D8C6AAD0}" sibTransId="{E0E18600-8470-427E-A7A8-2BD376DD9122}"/>
    <dgm:cxn modelId="{9CA37CC7-9B65-4D86-991E-DBF6AEABFA56}" type="presOf" srcId="{03DD21DA-6390-4B9E-B483-9681C52F2EA7}" destId="{D48BA318-345F-402C-A499-396E5047966D}" srcOrd="0" destOrd="0" presId="urn:microsoft.com/office/officeart/2005/8/layout/vList2"/>
    <dgm:cxn modelId="{675DDB73-0BA5-4066-89F9-276AD9C91FC2}" type="presParOf" srcId="{D48BA318-345F-402C-A499-396E5047966D}" destId="{28D3ADEA-1281-4B96-AA87-055494056E02}" srcOrd="0" destOrd="0" presId="urn:microsoft.com/office/officeart/2005/8/layout/vList2"/>
    <dgm:cxn modelId="{0582F551-5803-4C9A-B0A8-97AC333741F3}" type="presParOf" srcId="{D48BA318-345F-402C-A499-396E5047966D}" destId="{AD67C66D-F3D1-44BD-AEBB-AE22CA356B96}"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FFF621C-257A-4525-9628-8368C0169BA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0CF4659-2E59-43AF-9652-F63961482738}">
      <dgm:prSet/>
      <dgm:spPr/>
      <dgm:t>
        <a:bodyPr/>
        <a:lstStyle/>
        <a:p>
          <a:pPr rtl="0"/>
          <a:r>
            <a:rPr lang="en-GB" b="0" baseline="0"/>
            <a:t>Advantages </a:t>
          </a:r>
          <a:endParaRPr lang="en-GB"/>
        </a:p>
      </dgm:t>
    </dgm:pt>
    <dgm:pt modelId="{F629225E-AF95-4E08-B72A-04A44085039D}" type="parTrans" cxnId="{2E875286-8AE1-4940-AD5A-2C208147CB86}">
      <dgm:prSet/>
      <dgm:spPr/>
      <dgm:t>
        <a:bodyPr/>
        <a:lstStyle/>
        <a:p>
          <a:endParaRPr lang="en-US"/>
        </a:p>
      </dgm:t>
    </dgm:pt>
    <dgm:pt modelId="{6A1C56D1-C07B-4D89-B5A3-216BCF94E59B}" type="sibTrans" cxnId="{2E875286-8AE1-4940-AD5A-2C208147CB86}">
      <dgm:prSet/>
      <dgm:spPr/>
      <dgm:t>
        <a:bodyPr/>
        <a:lstStyle/>
        <a:p>
          <a:endParaRPr lang="en-US"/>
        </a:p>
      </dgm:t>
    </dgm:pt>
    <dgm:pt modelId="{A50B0AA3-CF80-493A-A2F0-910C03E7168F}" type="pres">
      <dgm:prSet presAssocID="{9FFF621C-257A-4525-9628-8368C0169BA6}" presName="linear" presStyleCnt="0">
        <dgm:presLayoutVars>
          <dgm:animLvl val="lvl"/>
          <dgm:resizeHandles val="exact"/>
        </dgm:presLayoutVars>
      </dgm:prSet>
      <dgm:spPr/>
    </dgm:pt>
    <dgm:pt modelId="{EB7D4253-0E77-4CBD-AA10-66C3B1BB54C8}" type="pres">
      <dgm:prSet presAssocID="{10CF4659-2E59-43AF-9652-F63961482738}" presName="parentText" presStyleLbl="node1" presStyleIdx="0" presStyleCnt="1" custLinFactY="-100000" custLinFactNeighborY="-125238">
        <dgm:presLayoutVars>
          <dgm:chMax val="0"/>
          <dgm:bulletEnabled val="1"/>
        </dgm:presLayoutVars>
      </dgm:prSet>
      <dgm:spPr/>
    </dgm:pt>
  </dgm:ptLst>
  <dgm:cxnLst>
    <dgm:cxn modelId="{A6A08D5F-09D5-4881-B0B8-5F266AD0DC4A}" type="presOf" srcId="{9FFF621C-257A-4525-9628-8368C0169BA6}" destId="{A50B0AA3-CF80-493A-A2F0-910C03E7168F}" srcOrd="0" destOrd="0" presId="urn:microsoft.com/office/officeart/2005/8/layout/vList2"/>
    <dgm:cxn modelId="{2E875286-8AE1-4940-AD5A-2C208147CB86}" srcId="{9FFF621C-257A-4525-9628-8368C0169BA6}" destId="{10CF4659-2E59-43AF-9652-F63961482738}" srcOrd="0" destOrd="0" parTransId="{F629225E-AF95-4E08-B72A-04A44085039D}" sibTransId="{6A1C56D1-C07B-4D89-B5A3-216BCF94E59B}"/>
    <dgm:cxn modelId="{8E7B84E5-A61E-4BC0-89A4-F9E7428C9948}" type="presOf" srcId="{10CF4659-2E59-43AF-9652-F63961482738}" destId="{EB7D4253-0E77-4CBD-AA10-66C3B1BB54C8}" srcOrd="0" destOrd="0" presId="urn:microsoft.com/office/officeart/2005/8/layout/vList2"/>
    <dgm:cxn modelId="{295AA025-DAAE-456C-A475-5E8D4D634C2B}" type="presParOf" srcId="{A50B0AA3-CF80-493A-A2F0-910C03E7168F}" destId="{EB7D4253-0E77-4CBD-AA10-66C3B1BB54C8}"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AE6EC6C-4E14-4951-86E7-65FF1056240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BBD9B4E-5D64-489A-AB04-5FBAAE2B5354}">
      <dgm:prSet/>
      <dgm:spPr/>
      <dgm:t>
        <a:bodyPr/>
        <a:lstStyle/>
        <a:p>
          <a:pPr rtl="0"/>
          <a:r>
            <a:rPr lang="en-GB" b="0" baseline="0"/>
            <a:t>Disadvantages </a:t>
          </a:r>
          <a:endParaRPr lang="en-GB"/>
        </a:p>
      </dgm:t>
    </dgm:pt>
    <dgm:pt modelId="{BCB6F3D9-33DB-4056-A584-CD6786191D7E}" type="parTrans" cxnId="{19C93205-E4B5-42D9-8B63-91C3AD604497}">
      <dgm:prSet/>
      <dgm:spPr/>
      <dgm:t>
        <a:bodyPr/>
        <a:lstStyle/>
        <a:p>
          <a:endParaRPr lang="en-US"/>
        </a:p>
      </dgm:t>
    </dgm:pt>
    <dgm:pt modelId="{757AA349-603A-422E-BF23-E8C1399799F2}" type="sibTrans" cxnId="{19C93205-E4B5-42D9-8B63-91C3AD604497}">
      <dgm:prSet/>
      <dgm:spPr/>
      <dgm:t>
        <a:bodyPr/>
        <a:lstStyle/>
        <a:p>
          <a:endParaRPr lang="en-US"/>
        </a:p>
      </dgm:t>
    </dgm:pt>
    <dgm:pt modelId="{03BBABAC-50A4-4A33-A952-ACD9BDD0CAA3}" type="pres">
      <dgm:prSet presAssocID="{BAE6EC6C-4E14-4951-86E7-65FF1056240A}" presName="linear" presStyleCnt="0">
        <dgm:presLayoutVars>
          <dgm:animLvl val="lvl"/>
          <dgm:resizeHandles val="exact"/>
        </dgm:presLayoutVars>
      </dgm:prSet>
      <dgm:spPr/>
    </dgm:pt>
    <dgm:pt modelId="{F925CE74-6F59-43D4-AD42-9E94527A48D9}" type="pres">
      <dgm:prSet presAssocID="{2BBD9B4E-5D64-489A-AB04-5FBAAE2B5354}" presName="parentText" presStyleLbl="node1" presStyleIdx="0" presStyleCnt="1" custLinFactNeighborX="0" custLinFactNeighborY="-94949">
        <dgm:presLayoutVars>
          <dgm:chMax val="0"/>
          <dgm:bulletEnabled val="1"/>
        </dgm:presLayoutVars>
      </dgm:prSet>
      <dgm:spPr/>
    </dgm:pt>
  </dgm:ptLst>
  <dgm:cxnLst>
    <dgm:cxn modelId="{19C93205-E4B5-42D9-8B63-91C3AD604497}" srcId="{BAE6EC6C-4E14-4951-86E7-65FF1056240A}" destId="{2BBD9B4E-5D64-489A-AB04-5FBAAE2B5354}" srcOrd="0" destOrd="0" parTransId="{BCB6F3D9-33DB-4056-A584-CD6786191D7E}" sibTransId="{757AA349-603A-422E-BF23-E8C1399799F2}"/>
    <dgm:cxn modelId="{3AB20A0E-D257-4994-A8F7-7F477AD01B2A}" type="presOf" srcId="{2BBD9B4E-5D64-489A-AB04-5FBAAE2B5354}" destId="{F925CE74-6F59-43D4-AD42-9E94527A48D9}" srcOrd="0" destOrd="0" presId="urn:microsoft.com/office/officeart/2005/8/layout/vList2"/>
    <dgm:cxn modelId="{7C704CDD-E3A5-42D8-ADD2-C3AE90EE9B55}" type="presOf" srcId="{BAE6EC6C-4E14-4951-86E7-65FF1056240A}" destId="{03BBABAC-50A4-4A33-A952-ACD9BDD0CAA3}" srcOrd="0" destOrd="0" presId="urn:microsoft.com/office/officeart/2005/8/layout/vList2"/>
    <dgm:cxn modelId="{7B542BE1-4AD2-4BBB-96C7-B8B9DC930965}" type="presParOf" srcId="{03BBABAC-50A4-4A33-A952-ACD9BDD0CAA3}" destId="{F925CE74-6F59-43D4-AD42-9E94527A48D9}"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541C4D2-8363-4512-8B8C-A63813C7103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4B4E51B-D2C4-4E0B-8DC1-40C4273B95A1}">
      <dgm:prSet/>
      <dgm:spPr/>
      <dgm:t>
        <a:bodyPr/>
        <a:lstStyle/>
        <a:p>
          <a:pPr rtl="0"/>
          <a:r>
            <a:rPr lang="en-GB"/>
            <a:t>Nominal Data </a:t>
          </a:r>
        </a:p>
      </dgm:t>
    </dgm:pt>
    <dgm:pt modelId="{2F99910A-E9AB-436D-ABB0-9A435F354B17}" type="parTrans" cxnId="{D1F3C9FA-281C-4D70-BB4C-4684968E893D}">
      <dgm:prSet/>
      <dgm:spPr/>
      <dgm:t>
        <a:bodyPr/>
        <a:lstStyle/>
        <a:p>
          <a:endParaRPr lang="en-US"/>
        </a:p>
      </dgm:t>
    </dgm:pt>
    <dgm:pt modelId="{57D24F75-E31F-4B32-A605-574EABEF34A8}" type="sibTrans" cxnId="{D1F3C9FA-281C-4D70-BB4C-4684968E893D}">
      <dgm:prSet/>
      <dgm:spPr/>
      <dgm:t>
        <a:bodyPr/>
        <a:lstStyle/>
        <a:p>
          <a:endParaRPr lang="en-US"/>
        </a:p>
      </dgm:t>
    </dgm:pt>
    <dgm:pt modelId="{BEC3E39B-6CE8-4C5C-BFEE-A37F8152492C}">
      <dgm:prSet/>
      <dgm:spPr>
        <a:solidFill>
          <a:srgbClr val="FFC000"/>
        </a:solidFill>
      </dgm:spPr>
      <dgm:t>
        <a:bodyPr/>
        <a:lstStyle/>
        <a:p>
          <a:pPr rtl="0"/>
          <a:r>
            <a:rPr lang="en-GB"/>
            <a:t>Ordinal Data</a:t>
          </a:r>
        </a:p>
      </dgm:t>
    </dgm:pt>
    <dgm:pt modelId="{071E4FF7-C5A1-46EA-AB17-F075B49D541C}" type="parTrans" cxnId="{DB234DC2-F2DB-4908-B7B5-99AA1FD29A4B}">
      <dgm:prSet/>
      <dgm:spPr/>
      <dgm:t>
        <a:bodyPr/>
        <a:lstStyle/>
        <a:p>
          <a:endParaRPr lang="en-US"/>
        </a:p>
      </dgm:t>
    </dgm:pt>
    <dgm:pt modelId="{E8AAEB6A-330C-4373-853C-AF5CAA0C6BE9}" type="sibTrans" cxnId="{DB234DC2-F2DB-4908-B7B5-99AA1FD29A4B}">
      <dgm:prSet/>
      <dgm:spPr/>
      <dgm:t>
        <a:bodyPr/>
        <a:lstStyle/>
        <a:p>
          <a:endParaRPr lang="en-US"/>
        </a:p>
      </dgm:t>
    </dgm:pt>
    <dgm:pt modelId="{11445706-09E7-4A11-8831-4E10F4602573}">
      <dgm:prSet/>
      <dgm:spPr/>
      <dgm:t>
        <a:bodyPr/>
        <a:lstStyle/>
        <a:p>
          <a:pPr rtl="0"/>
          <a:r>
            <a:rPr lang="en-GB"/>
            <a:t>Interval/Ratio </a:t>
          </a:r>
        </a:p>
      </dgm:t>
    </dgm:pt>
    <dgm:pt modelId="{18BC653F-DB0F-4C47-BED0-CF1B5FF1A98F}" type="parTrans" cxnId="{084B5F7E-676F-4D1C-824A-FC32E8AC1F06}">
      <dgm:prSet/>
      <dgm:spPr/>
      <dgm:t>
        <a:bodyPr/>
        <a:lstStyle/>
        <a:p>
          <a:endParaRPr lang="en-US"/>
        </a:p>
      </dgm:t>
    </dgm:pt>
    <dgm:pt modelId="{A01179A7-C0CE-4128-BF3A-363B828025C0}" type="sibTrans" cxnId="{084B5F7E-676F-4D1C-824A-FC32E8AC1F06}">
      <dgm:prSet/>
      <dgm:spPr/>
      <dgm:t>
        <a:bodyPr/>
        <a:lstStyle/>
        <a:p>
          <a:endParaRPr lang="en-US"/>
        </a:p>
      </dgm:t>
    </dgm:pt>
    <dgm:pt modelId="{EA289815-BC08-46F0-B058-AC5778C13C48}" type="pres">
      <dgm:prSet presAssocID="{2541C4D2-8363-4512-8B8C-A63813C71031}" presName="linear" presStyleCnt="0">
        <dgm:presLayoutVars>
          <dgm:animLvl val="lvl"/>
          <dgm:resizeHandles val="exact"/>
        </dgm:presLayoutVars>
      </dgm:prSet>
      <dgm:spPr/>
    </dgm:pt>
    <dgm:pt modelId="{1BE7D210-F143-413B-8B87-CD7BA4F532EE}" type="pres">
      <dgm:prSet presAssocID="{34B4E51B-D2C4-4E0B-8DC1-40C4273B95A1}" presName="parentText" presStyleLbl="node1" presStyleIdx="0" presStyleCnt="3">
        <dgm:presLayoutVars>
          <dgm:chMax val="0"/>
          <dgm:bulletEnabled val="1"/>
        </dgm:presLayoutVars>
      </dgm:prSet>
      <dgm:spPr/>
    </dgm:pt>
    <dgm:pt modelId="{60E800D0-838B-4C25-B1A0-95D8DC93266B}" type="pres">
      <dgm:prSet presAssocID="{57D24F75-E31F-4B32-A605-574EABEF34A8}" presName="spacer" presStyleCnt="0"/>
      <dgm:spPr/>
    </dgm:pt>
    <dgm:pt modelId="{AD5830D4-864F-4876-8720-2426C78DE267}" type="pres">
      <dgm:prSet presAssocID="{BEC3E39B-6CE8-4C5C-BFEE-A37F8152492C}" presName="parentText" presStyleLbl="node1" presStyleIdx="1" presStyleCnt="3">
        <dgm:presLayoutVars>
          <dgm:chMax val="0"/>
          <dgm:bulletEnabled val="1"/>
        </dgm:presLayoutVars>
      </dgm:prSet>
      <dgm:spPr/>
    </dgm:pt>
    <dgm:pt modelId="{2688B3CD-F6F2-4911-AB4E-7F856EC1CFA2}" type="pres">
      <dgm:prSet presAssocID="{E8AAEB6A-330C-4373-853C-AF5CAA0C6BE9}" presName="spacer" presStyleCnt="0"/>
      <dgm:spPr/>
    </dgm:pt>
    <dgm:pt modelId="{3945082C-BF55-4605-9351-A1B2AAA37398}" type="pres">
      <dgm:prSet presAssocID="{11445706-09E7-4A11-8831-4E10F4602573}" presName="parentText" presStyleLbl="node1" presStyleIdx="2" presStyleCnt="3">
        <dgm:presLayoutVars>
          <dgm:chMax val="0"/>
          <dgm:bulletEnabled val="1"/>
        </dgm:presLayoutVars>
      </dgm:prSet>
      <dgm:spPr/>
    </dgm:pt>
  </dgm:ptLst>
  <dgm:cxnLst>
    <dgm:cxn modelId="{6B9AE823-25AF-431D-9ECF-745DCAF37064}" type="presOf" srcId="{11445706-09E7-4A11-8831-4E10F4602573}" destId="{3945082C-BF55-4605-9351-A1B2AAA37398}" srcOrd="0" destOrd="0" presId="urn:microsoft.com/office/officeart/2005/8/layout/vList2"/>
    <dgm:cxn modelId="{6A77BD74-BD1B-4903-B50B-86C7611B912F}" type="presOf" srcId="{2541C4D2-8363-4512-8B8C-A63813C71031}" destId="{EA289815-BC08-46F0-B058-AC5778C13C48}" srcOrd="0" destOrd="0" presId="urn:microsoft.com/office/officeart/2005/8/layout/vList2"/>
    <dgm:cxn modelId="{084B5F7E-676F-4D1C-824A-FC32E8AC1F06}" srcId="{2541C4D2-8363-4512-8B8C-A63813C71031}" destId="{11445706-09E7-4A11-8831-4E10F4602573}" srcOrd="2" destOrd="0" parTransId="{18BC653F-DB0F-4C47-BED0-CF1B5FF1A98F}" sibTransId="{A01179A7-C0CE-4128-BF3A-363B828025C0}"/>
    <dgm:cxn modelId="{CE793AB7-53A2-435D-88FC-0C7762180749}" type="presOf" srcId="{34B4E51B-D2C4-4E0B-8DC1-40C4273B95A1}" destId="{1BE7D210-F143-413B-8B87-CD7BA4F532EE}" srcOrd="0" destOrd="0" presId="urn:microsoft.com/office/officeart/2005/8/layout/vList2"/>
    <dgm:cxn modelId="{DB234DC2-F2DB-4908-B7B5-99AA1FD29A4B}" srcId="{2541C4D2-8363-4512-8B8C-A63813C71031}" destId="{BEC3E39B-6CE8-4C5C-BFEE-A37F8152492C}" srcOrd="1" destOrd="0" parTransId="{071E4FF7-C5A1-46EA-AB17-F075B49D541C}" sibTransId="{E8AAEB6A-330C-4373-853C-AF5CAA0C6BE9}"/>
    <dgm:cxn modelId="{0ACE69E2-195B-4844-8632-407EBAFF8BA1}" type="presOf" srcId="{BEC3E39B-6CE8-4C5C-BFEE-A37F8152492C}" destId="{AD5830D4-864F-4876-8720-2426C78DE267}" srcOrd="0" destOrd="0" presId="urn:microsoft.com/office/officeart/2005/8/layout/vList2"/>
    <dgm:cxn modelId="{D1F3C9FA-281C-4D70-BB4C-4684968E893D}" srcId="{2541C4D2-8363-4512-8B8C-A63813C71031}" destId="{34B4E51B-D2C4-4E0B-8DC1-40C4273B95A1}" srcOrd="0" destOrd="0" parTransId="{2F99910A-E9AB-436D-ABB0-9A435F354B17}" sibTransId="{57D24F75-E31F-4B32-A605-574EABEF34A8}"/>
    <dgm:cxn modelId="{E34E7B37-E580-40E0-B728-1FD0FF3C97AD}" type="presParOf" srcId="{EA289815-BC08-46F0-B058-AC5778C13C48}" destId="{1BE7D210-F143-413B-8B87-CD7BA4F532EE}" srcOrd="0" destOrd="0" presId="urn:microsoft.com/office/officeart/2005/8/layout/vList2"/>
    <dgm:cxn modelId="{41C237A2-765E-4B86-9A09-B27098BD5045}" type="presParOf" srcId="{EA289815-BC08-46F0-B058-AC5778C13C48}" destId="{60E800D0-838B-4C25-B1A0-95D8DC93266B}" srcOrd="1" destOrd="0" presId="urn:microsoft.com/office/officeart/2005/8/layout/vList2"/>
    <dgm:cxn modelId="{699713EB-A833-4D76-A85F-C4D5EFB16102}" type="presParOf" srcId="{EA289815-BC08-46F0-B058-AC5778C13C48}" destId="{AD5830D4-864F-4876-8720-2426C78DE267}" srcOrd="2" destOrd="0" presId="urn:microsoft.com/office/officeart/2005/8/layout/vList2"/>
    <dgm:cxn modelId="{1B0BD630-0763-490A-8613-C3193893E69B}" type="presParOf" srcId="{EA289815-BC08-46F0-B058-AC5778C13C48}" destId="{2688B3CD-F6F2-4911-AB4E-7F856EC1CFA2}" srcOrd="3" destOrd="0" presId="urn:microsoft.com/office/officeart/2005/8/layout/vList2"/>
    <dgm:cxn modelId="{F0EB17BA-578F-4EDD-BE5C-16990E710192}" type="presParOf" srcId="{EA289815-BC08-46F0-B058-AC5778C13C48}" destId="{3945082C-BF55-4605-9351-A1B2AAA3739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3DD21DA-6390-4B9E-B483-9681C52F2EA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AC516F2-1241-4A00-890A-3F6A4F8AC8C1}">
      <dgm:prSet custT="1"/>
      <dgm:spPr/>
      <dgm:t>
        <a:bodyPr/>
        <a:lstStyle/>
        <a:p>
          <a:r>
            <a:rPr lang="en-US" sz="3600" b="0" i="0"/>
            <a:t>In statistics, quality assurance, and survey methodology, sampling is the selection of a subset of individuals from within a statistical population to estimate characteristics of the whole population.</a:t>
          </a:r>
          <a:endParaRPr lang="en-GB" sz="3600"/>
        </a:p>
      </dgm:t>
    </dgm:pt>
    <dgm:pt modelId="{4BFEA718-67D9-4EE0-9B65-418A6380FBDA}" type="parTrans" cxnId="{8573F897-E935-461D-A588-800D31F1E63B}">
      <dgm:prSet/>
      <dgm:spPr/>
      <dgm:t>
        <a:bodyPr/>
        <a:lstStyle/>
        <a:p>
          <a:endParaRPr lang="en-US"/>
        </a:p>
      </dgm:t>
    </dgm:pt>
    <dgm:pt modelId="{67FFD6A1-A88A-49EA-AEEA-C4A639414DF6}" type="sibTrans" cxnId="{8573F897-E935-461D-A588-800D31F1E63B}">
      <dgm:prSet/>
      <dgm:spPr/>
      <dgm:t>
        <a:bodyPr/>
        <a:lstStyle/>
        <a:p>
          <a:endParaRPr lang="en-US"/>
        </a:p>
      </dgm:t>
    </dgm:pt>
    <dgm:pt modelId="{D48BA318-345F-402C-A499-396E5047966D}" type="pres">
      <dgm:prSet presAssocID="{03DD21DA-6390-4B9E-B483-9681C52F2EA7}" presName="linear" presStyleCnt="0">
        <dgm:presLayoutVars>
          <dgm:animLvl val="lvl"/>
          <dgm:resizeHandles val="exact"/>
        </dgm:presLayoutVars>
      </dgm:prSet>
      <dgm:spPr/>
    </dgm:pt>
    <dgm:pt modelId="{28D3ADEA-1281-4B96-AA87-055494056E02}" type="pres">
      <dgm:prSet presAssocID="{FAC516F2-1241-4A00-890A-3F6A4F8AC8C1}" presName="parentText" presStyleLbl="node1" presStyleIdx="0" presStyleCnt="1" custLinFactNeighborY="-18215">
        <dgm:presLayoutVars>
          <dgm:chMax val="0"/>
          <dgm:bulletEnabled val="1"/>
        </dgm:presLayoutVars>
      </dgm:prSet>
      <dgm:spPr/>
    </dgm:pt>
  </dgm:ptLst>
  <dgm:cxnLst>
    <dgm:cxn modelId="{ADB0480D-FDF6-4DBC-92D4-0C26D6B29F89}" type="presOf" srcId="{FAC516F2-1241-4A00-890A-3F6A4F8AC8C1}" destId="{28D3ADEA-1281-4B96-AA87-055494056E02}" srcOrd="0" destOrd="0" presId="urn:microsoft.com/office/officeart/2005/8/layout/vList2"/>
    <dgm:cxn modelId="{8573F897-E935-461D-A588-800D31F1E63B}" srcId="{03DD21DA-6390-4B9E-B483-9681C52F2EA7}" destId="{FAC516F2-1241-4A00-890A-3F6A4F8AC8C1}" srcOrd="0" destOrd="0" parTransId="{4BFEA718-67D9-4EE0-9B65-418A6380FBDA}" sibTransId="{67FFD6A1-A88A-49EA-AEEA-C4A639414DF6}"/>
    <dgm:cxn modelId="{9CA37CC7-9B65-4D86-991E-DBF6AEABFA56}" type="presOf" srcId="{03DD21DA-6390-4B9E-B483-9681C52F2EA7}" destId="{D48BA318-345F-402C-A499-396E5047966D}" srcOrd="0" destOrd="0" presId="urn:microsoft.com/office/officeart/2005/8/layout/vList2"/>
    <dgm:cxn modelId="{675DDB73-0BA5-4066-89F9-276AD9C91FC2}" type="presParOf" srcId="{D48BA318-345F-402C-A499-396E5047966D}" destId="{28D3ADEA-1281-4B96-AA87-055494056E02}"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3DD21DA-6390-4B9E-B483-9681C52F2EA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AC516F2-1241-4A00-890A-3F6A4F8AC8C1}">
      <dgm:prSet custT="1"/>
      <dgm:spPr/>
      <dgm:t>
        <a:bodyPr/>
        <a:lstStyle/>
        <a:p>
          <a:r>
            <a:rPr lang="en-US" sz="3600" b="0" i="0"/>
            <a:t>Sample frame. A sampling frame is a list of the target population from which potential study participants can be selected.</a:t>
          </a:r>
          <a:endParaRPr lang="en-GB" sz="3600"/>
        </a:p>
      </dgm:t>
    </dgm:pt>
    <dgm:pt modelId="{4BFEA718-67D9-4EE0-9B65-418A6380FBDA}" type="parTrans" cxnId="{8573F897-E935-461D-A588-800D31F1E63B}">
      <dgm:prSet/>
      <dgm:spPr/>
      <dgm:t>
        <a:bodyPr/>
        <a:lstStyle/>
        <a:p>
          <a:endParaRPr lang="en-US"/>
        </a:p>
      </dgm:t>
    </dgm:pt>
    <dgm:pt modelId="{67FFD6A1-A88A-49EA-AEEA-C4A639414DF6}" type="sibTrans" cxnId="{8573F897-E935-461D-A588-800D31F1E63B}">
      <dgm:prSet/>
      <dgm:spPr/>
      <dgm:t>
        <a:bodyPr/>
        <a:lstStyle/>
        <a:p>
          <a:endParaRPr lang="en-US"/>
        </a:p>
      </dgm:t>
    </dgm:pt>
    <dgm:pt modelId="{D48BA318-345F-402C-A499-396E5047966D}" type="pres">
      <dgm:prSet presAssocID="{03DD21DA-6390-4B9E-B483-9681C52F2EA7}" presName="linear" presStyleCnt="0">
        <dgm:presLayoutVars>
          <dgm:animLvl val="lvl"/>
          <dgm:resizeHandles val="exact"/>
        </dgm:presLayoutVars>
      </dgm:prSet>
      <dgm:spPr/>
    </dgm:pt>
    <dgm:pt modelId="{28D3ADEA-1281-4B96-AA87-055494056E02}" type="pres">
      <dgm:prSet presAssocID="{FAC516F2-1241-4A00-890A-3F6A4F8AC8C1}" presName="parentText" presStyleLbl="node1" presStyleIdx="0" presStyleCnt="1" custLinFactNeighborY="-18215">
        <dgm:presLayoutVars>
          <dgm:chMax val="0"/>
          <dgm:bulletEnabled val="1"/>
        </dgm:presLayoutVars>
      </dgm:prSet>
      <dgm:spPr/>
    </dgm:pt>
  </dgm:ptLst>
  <dgm:cxnLst>
    <dgm:cxn modelId="{ADB0480D-FDF6-4DBC-92D4-0C26D6B29F89}" type="presOf" srcId="{FAC516F2-1241-4A00-890A-3F6A4F8AC8C1}" destId="{28D3ADEA-1281-4B96-AA87-055494056E02}" srcOrd="0" destOrd="0" presId="urn:microsoft.com/office/officeart/2005/8/layout/vList2"/>
    <dgm:cxn modelId="{8573F897-E935-461D-A588-800D31F1E63B}" srcId="{03DD21DA-6390-4B9E-B483-9681C52F2EA7}" destId="{FAC516F2-1241-4A00-890A-3F6A4F8AC8C1}" srcOrd="0" destOrd="0" parTransId="{4BFEA718-67D9-4EE0-9B65-418A6380FBDA}" sibTransId="{67FFD6A1-A88A-49EA-AEEA-C4A639414DF6}"/>
    <dgm:cxn modelId="{9CA37CC7-9B65-4D86-991E-DBF6AEABFA56}" type="presOf" srcId="{03DD21DA-6390-4B9E-B483-9681C52F2EA7}" destId="{D48BA318-345F-402C-A499-396E5047966D}" srcOrd="0" destOrd="0" presId="urn:microsoft.com/office/officeart/2005/8/layout/vList2"/>
    <dgm:cxn modelId="{675DDB73-0BA5-4066-89F9-276AD9C91FC2}" type="presParOf" srcId="{D48BA318-345F-402C-A499-396E5047966D}" destId="{28D3ADEA-1281-4B96-AA87-055494056E02}"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4AAC47C3-6213-40C7-B2F1-07B07320DC5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0D76A526-62AB-4149-A360-4E7C57403E2C}">
      <dgm:prSet/>
      <dgm:spPr/>
      <dgm:t>
        <a:bodyPr/>
        <a:lstStyle/>
        <a:p>
          <a:pPr rtl="0"/>
          <a:r>
            <a:rPr lang="en-GB"/>
            <a:t>Systematic Sampling</a:t>
          </a:r>
        </a:p>
      </dgm:t>
    </dgm:pt>
    <dgm:pt modelId="{59B73164-F7EF-4646-ABE3-58224FA2AA86}" type="parTrans" cxnId="{0DDDCC98-EBBE-4DD7-9597-916303B942F5}">
      <dgm:prSet/>
      <dgm:spPr/>
      <dgm:t>
        <a:bodyPr/>
        <a:lstStyle/>
        <a:p>
          <a:endParaRPr lang="en-US"/>
        </a:p>
      </dgm:t>
    </dgm:pt>
    <dgm:pt modelId="{41357FCC-ABFC-4288-ABB1-F4E09AB0B4A0}" type="sibTrans" cxnId="{0DDDCC98-EBBE-4DD7-9597-916303B942F5}">
      <dgm:prSet/>
      <dgm:spPr/>
      <dgm:t>
        <a:bodyPr/>
        <a:lstStyle/>
        <a:p>
          <a:endParaRPr lang="en-US"/>
        </a:p>
      </dgm:t>
    </dgm:pt>
    <dgm:pt modelId="{79243976-8453-48FB-BC54-4ED6D3294574}">
      <dgm:prSet/>
      <dgm:spPr>
        <a:solidFill>
          <a:srgbClr val="FFC000">
            <a:alpha val="90000"/>
          </a:srgbClr>
        </a:solidFill>
      </dgm:spPr>
      <dgm:t>
        <a:bodyPr/>
        <a:lstStyle/>
        <a:p>
          <a:pPr rtl="0"/>
          <a:r>
            <a:rPr lang="en-US"/>
            <a:t>Every nth person is chosen from a sampling frame. For example every tenth beginning with the randomly selected number ‘6’ is taken from the list, e.g. 6, 16, 26, 36, 46</a:t>
          </a:r>
          <a:endParaRPr lang="en-GB"/>
        </a:p>
      </dgm:t>
    </dgm:pt>
    <dgm:pt modelId="{15EEDAD4-C3B6-4E47-8AC5-57C89126C3BF}" type="parTrans" cxnId="{5496B792-F8DA-4794-A163-8E612ECD165E}">
      <dgm:prSet/>
      <dgm:spPr/>
      <dgm:t>
        <a:bodyPr/>
        <a:lstStyle/>
        <a:p>
          <a:endParaRPr lang="en-US"/>
        </a:p>
      </dgm:t>
    </dgm:pt>
    <dgm:pt modelId="{607725DE-896B-4632-A9CF-8A8778357545}" type="sibTrans" cxnId="{5496B792-F8DA-4794-A163-8E612ECD165E}">
      <dgm:prSet/>
      <dgm:spPr/>
      <dgm:t>
        <a:bodyPr/>
        <a:lstStyle/>
        <a:p>
          <a:endParaRPr lang="en-US"/>
        </a:p>
      </dgm:t>
    </dgm:pt>
    <dgm:pt modelId="{1934A1B1-FC0A-4789-819F-575F497832CA}">
      <dgm:prSet/>
      <dgm:spPr/>
      <dgm:t>
        <a:bodyPr/>
        <a:lstStyle/>
        <a:p>
          <a:pPr rtl="0"/>
          <a:r>
            <a:rPr lang="en-GB"/>
            <a:t>Stratified Sampling</a:t>
          </a:r>
        </a:p>
      </dgm:t>
    </dgm:pt>
    <dgm:pt modelId="{5C814347-D1CF-401B-986E-1CC2EBF5D811}" type="parTrans" cxnId="{F7951053-2827-47A2-96B2-6AF4EC37CD88}">
      <dgm:prSet/>
      <dgm:spPr/>
      <dgm:t>
        <a:bodyPr/>
        <a:lstStyle/>
        <a:p>
          <a:endParaRPr lang="en-US"/>
        </a:p>
      </dgm:t>
    </dgm:pt>
    <dgm:pt modelId="{414FE336-2AC9-4572-89F2-1AC9A5EC959C}" type="sibTrans" cxnId="{F7951053-2827-47A2-96B2-6AF4EC37CD88}">
      <dgm:prSet/>
      <dgm:spPr/>
      <dgm:t>
        <a:bodyPr/>
        <a:lstStyle/>
        <a:p>
          <a:endParaRPr lang="en-US"/>
        </a:p>
      </dgm:t>
    </dgm:pt>
    <dgm:pt modelId="{446012DD-E133-46D0-9339-E31CDA037A73}">
      <dgm:prSet/>
      <dgm:spPr>
        <a:solidFill>
          <a:srgbClr val="FFC000">
            <a:alpha val="90000"/>
          </a:srgbClr>
        </a:solidFill>
      </dgm:spPr>
      <dgm:t>
        <a:bodyPr/>
        <a:lstStyle/>
        <a:p>
          <a:pPr rtl="0"/>
          <a:r>
            <a:rPr lang="en-US"/>
            <a:t>A random sample is taken from particular social categories, e.g. age, gender, race, etc., which make up the population being studied.</a:t>
          </a:r>
          <a:endParaRPr lang="en-GB"/>
        </a:p>
      </dgm:t>
    </dgm:pt>
    <dgm:pt modelId="{C0DF87D7-25AD-49EA-A1AE-D2959E1B1C0B}" type="parTrans" cxnId="{7FCF4C01-4DAC-49F8-A5D1-FD6E42CE92B6}">
      <dgm:prSet/>
      <dgm:spPr/>
      <dgm:t>
        <a:bodyPr/>
        <a:lstStyle/>
        <a:p>
          <a:endParaRPr lang="en-US"/>
        </a:p>
      </dgm:t>
    </dgm:pt>
    <dgm:pt modelId="{550F1AE3-CCF1-49B8-B4A3-C91DA4E6C603}" type="sibTrans" cxnId="{7FCF4C01-4DAC-49F8-A5D1-FD6E42CE92B6}">
      <dgm:prSet/>
      <dgm:spPr/>
      <dgm:t>
        <a:bodyPr/>
        <a:lstStyle/>
        <a:p>
          <a:endParaRPr lang="en-US"/>
        </a:p>
      </dgm:t>
    </dgm:pt>
    <dgm:pt modelId="{3242D8CD-A4E1-4750-AED5-A6C9C0966396}">
      <dgm:prSet/>
      <dgm:spPr/>
      <dgm:t>
        <a:bodyPr/>
        <a:lstStyle/>
        <a:p>
          <a:pPr rtl="0"/>
          <a:r>
            <a:rPr lang="en-GB"/>
            <a:t>Quota Sampling</a:t>
          </a:r>
        </a:p>
      </dgm:t>
    </dgm:pt>
    <dgm:pt modelId="{223ED44A-A93E-4417-AE24-711938F4B5D8}" type="parTrans" cxnId="{61C85E8A-EEFC-49B5-830C-5E031AEF3566}">
      <dgm:prSet/>
      <dgm:spPr/>
      <dgm:t>
        <a:bodyPr/>
        <a:lstStyle/>
        <a:p>
          <a:endParaRPr lang="en-US"/>
        </a:p>
      </dgm:t>
    </dgm:pt>
    <dgm:pt modelId="{EBFB39A7-A359-41C4-8A20-EF5739A62CA8}" type="sibTrans" cxnId="{61C85E8A-EEFC-49B5-830C-5E031AEF3566}">
      <dgm:prSet/>
      <dgm:spPr/>
      <dgm:t>
        <a:bodyPr/>
        <a:lstStyle/>
        <a:p>
          <a:endParaRPr lang="en-US"/>
        </a:p>
      </dgm:t>
    </dgm:pt>
    <dgm:pt modelId="{8777E2C5-F5C3-4D94-95BD-07580B8E46A3}">
      <dgm:prSet custT="1"/>
      <dgm:spPr>
        <a:solidFill>
          <a:srgbClr val="FFC000">
            <a:alpha val="90000"/>
          </a:srgbClr>
        </a:solidFill>
      </dgm:spPr>
      <dgm:t>
        <a:bodyPr/>
        <a:lstStyle/>
        <a:p>
          <a:pPr rtl="0"/>
          <a:r>
            <a:rPr lang="en-US" sz="1800"/>
            <a:t>is mainly used by market researchers in the street. For example, they may be under instructions to stop and interview a quota of students aged between 18 and 25.</a:t>
          </a:r>
          <a:endParaRPr lang="en-GB" sz="1800"/>
        </a:p>
      </dgm:t>
    </dgm:pt>
    <dgm:pt modelId="{1032C74D-FA61-4C3D-BC73-9ACE04647A5A}" type="parTrans" cxnId="{2961EFC3-31A0-4779-BDD9-CBD8C865B982}">
      <dgm:prSet/>
      <dgm:spPr/>
      <dgm:t>
        <a:bodyPr/>
        <a:lstStyle/>
        <a:p>
          <a:endParaRPr lang="en-US"/>
        </a:p>
      </dgm:t>
    </dgm:pt>
    <dgm:pt modelId="{A4B718F5-C545-42C6-B3DB-5F721A0926DE}" type="sibTrans" cxnId="{2961EFC3-31A0-4779-BDD9-CBD8C865B982}">
      <dgm:prSet/>
      <dgm:spPr/>
      <dgm:t>
        <a:bodyPr/>
        <a:lstStyle/>
        <a:p>
          <a:endParaRPr lang="en-US"/>
        </a:p>
      </dgm:t>
    </dgm:pt>
    <dgm:pt modelId="{E357AF03-F3E4-4FEF-B5B6-6D6D46921C57}">
      <dgm:prSet/>
      <dgm:spPr/>
      <dgm:t>
        <a:bodyPr/>
        <a:lstStyle/>
        <a:p>
          <a:pPr rtl="0"/>
          <a:r>
            <a:rPr lang="en-GB"/>
            <a:t>Snowball Sampling</a:t>
          </a:r>
        </a:p>
      </dgm:t>
    </dgm:pt>
    <dgm:pt modelId="{BADCB726-43CB-4ADD-88A8-E32CB691E957}" type="parTrans" cxnId="{A76B3C2F-C933-4E91-8CDB-9DD15B833516}">
      <dgm:prSet/>
      <dgm:spPr/>
      <dgm:t>
        <a:bodyPr/>
        <a:lstStyle/>
        <a:p>
          <a:endParaRPr lang="en-US"/>
        </a:p>
      </dgm:t>
    </dgm:pt>
    <dgm:pt modelId="{B2AB8FB4-836E-4A41-B450-FEBECC427AA4}" type="sibTrans" cxnId="{A76B3C2F-C933-4E91-8CDB-9DD15B833516}">
      <dgm:prSet/>
      <dgm:spPr/>
      <dgm:t>
        <a:bodyPr/>
        <a:lstStyle/>
        <a:p>
          <a:endParaRPr lang="en-US"/>
        </a:p>
      </dgm:t>
    </dgm:pt>
    <dgm:pt modelId="{40D0A0A1-44F3-463B-9ED7-45C063B29ED8}">
      <dgm:prSet custT="1"/>
      <dgm:spPr>
        <a:solidFill>
          <a:srgbClr val="FFC000">
            <a:alpha val="90000"/>
          </a:srgbClr>
        </a:solidFill>
      </dgm:spPr>
      <dgm:t>
        <a:bodyPr/>
        <a:lstStyle/>
        <a:p>
          <a:pPr rtl="0"/>
          <a:r>
            <a:rPr lang="en-US" sz="2000"/>
            <a:t>is mainly used in areas in which it is difficult to find a sample because e.g. Welsh speaking Asian students</a:t>
          </a:r>
          <a:endParaRPr lang="en-GB" sz="2000"/>
        </a:p>
      </dgm:t>
    </dgm:pt>
    <dgm:pt modelId="{77F6F9EA-B9EB-4187-91E4-8E524FFF39FE}" type="parTrans" cxnId="{F73B600D-3F11-43BE-8919-CAA98105C5BE}">
      <dgm:prSet/>
      <dgm:spPr/>
      <dgm:t>
        <a:bodyPr/>
        <a:lstStyle/>
        <a:p>
          <a:endParaRPr lang="en-US"/>
        </a:p>
      </dgm:t>
    </dgm:pt>
    <dgm:pt modelId="{A01324F3-E970-4FA1-BAEC-9F3CF9B292EF}" type="sibTrans" cxnId="{F73B600D-3F11-43BE-8919-CAA98105C5BE}">
      <dgm:prSet/>
      <dgm:spPr/>
      <dgm:t>
        <a:bodyPr/>
        <a:lstStyle/>
        <a:p>
          <a:endParaRPr lang="en-US"/>
        </a:p>
      </dgm:t>
    </dgm:pt>
    <dgm:pt modelId="{8BBCC183-70C7-45BD-B2E2-0C9CFAA16C6A}" type="pres">
      <dgm:prSet presAssocID="{4AAC47C3-6213-40C7-B2F1-07B07320DC55}" presName="Name0" presStyleCnt="0">
        <dgm:presLayoutVars>
          <dgm:dir/>
          <dgm:animLvl val="lvl"/>
          <dgm:resizeHandles val="exact"/>
        </dgm:presLayoutVars>
      </dgm:prSet>
      <dgm:spPr/>
    </dgm:pt>
    <dgm:pt modelId="{C7D58A17-CFBB-4A9C-98CC-2C674A6F807D}" type="pres">
      <dgm:prSet presAssocID="{0D76A526-62AB-4149-A360-4E7C57403E2C}" presName="linNode" presStyleCnt="0"/>
      <dgm:spPr/>
    </dgm:pt>
    <dgm:pt modelId="{CEEE94FD-0E5E-4460-96AC-1331BB84706D}" type="pres">
      <dgm:prSet presAssocID="{0D76A526-62AB-4149-A360-4E7C57403E2C}" presName="parentText" presStyleLbl="node1" presStyleIdx="0" presStyleCnt="4">
        <dgm:presLayoutVars>
          <dgm:chMax val="1"/>
          <dgm:bulletEnabled val="1"/>
        </dgm:presLayoutVars>
      </dgm:prSet>
      <dgm:spPr/>
    </dgm:pt>
    <dgm:pt modelId="{4C08B562-B969-4D9C-8DE0-BCD045D747B7}" type="pres">
      <dgm:prSet presAssocID="{0D76A526-62AB-4149-A360-4E7C57403E2C}" presName="descendantText" presStyleLbl="alignAccFollowNode1" presStyleIdx="0" presStyleCnt="4">
        <dgm:presLayoutVars>
          <dgm:bulletEnabled val="1"/>
        </dgm:presLayoutVars>
      </dgm:prSet>
      <dgm:spPr/>
    </dgm:pt>
    <dgm:pt modelId="{1F6F779B-8463-4F03-A7FD-B362C09C7AC6}" type="pres">
      <dgm:prSet presAssocID="{41357FCC-ABFC-4288-ABB1-F4E09AB0B4A0}" presName="sp" presStyleCnt="0"/>
      <dgm:spPr/>
    </dgm:pt>
    <dgm:pt modelId="{F317A5C7-E72D-4B51-8B5D-D6FFBABBDFDF}" type="pres">
      <dgm:prSet presAssocID="{1934A1B1-FC0A-4789-819F-575F497832CA}" presName="linNode" presStyleCnt="0"/>
      <dgm:spPr/>
    </dgm:pt>
    <dgm:pt modelId="{A0CA5EE2-3456-4AA4-9973-30238B018FCB}" type="pres">
      <dgm:prSet presAssocID="{1934A1B1-FC0A-4789-819F-575F497832CA}" presName="parentText" presStyleLbl="node1" presStyleIdx="1" presStyleCnt="4">
        <dgm:presLayoutVars>
          <dgm:chMax val="1"/>
          <dgm:bulletEnabled val="1"/>
        </dgm:presLayoutVars>
      </dgm:prSet>
      <dgm:spPr/>
    </dgm:pt>
    <dgm:pt modelId="{67DF9444-85B2-44B5-85C4-815697928AC8}" type="pres">
      <dgm:prSet presAssocID="{1934A1B1-FC0A-4789-819F-575F497832CA}" presName="descendantText" presStyleLbl="alignAccFollowNode1" presStyleIdx="1" presStyleCnt="4">
        <dgm:presLayoutVars>
          <dgm:bulletEnabled val="1"/>
        </dgm:presLayoutVars>
      </dgm:prSet>
      <dgm:spPr/>
    </dgm:pt>
    <dgm:pt modelId="{29FC77CA-411A-422C-BAC4-5A33F3F5AE13}" type="pres">
      <dgm:prSet presAssocID="{414FE336-2AC9-4572-89F2-1AC9A5EC959C}" presName="sp" presStyleCnt="0"/>
      <dgm:spPr/>
    </dgm:pt>
    <dgm:pt modelId="{64337106-098D-458B-8297-2AFEC05FC09B}" type="pres">
      <dgm:prSet presAssocID="{3242D8CD-A4E1-4750-AED5-A6C9C0966396}" presName="linNode" presStyleCnt="0"/>
      <dgm:spPr/>
    </dgm:pt>
    <dgm:pt modelId="{61504621-D683-49CC-A920-6E4E50D9F769}" type="pres">
      <dgm:prSet presAssocID="{3242D8CD-A4E1-4750-AED5-A6C9C0966396}" presName="parentText" presStyleLbl="node1" presStyleIdx="2" presStyleCnt="4">
        <dgm:presLayoutVars>
          <dgm:chMax val="1"/>
          <dgm:bulletEnabled val="1"/>
        </dgm:presLayoutVars>
      </dgm:prSet>
      <dgm:spPr/>
    </dgm:pt>
    <dgm:pt modelId="{C308131E-03C9-4808-9066-2B7C2C8058D7}" type="pres">
      <dgm:prSet presAssocID="{3242D8CD-A4E1-4750-AED5-A6C9C0966396}" presName="descendantText" presStyleLbl="alignAccFollowNode1" presStyleIdx="2" presStyleCnt="4">
        <dgm:presLayoutVars>
          <dgm:bulletEnabled val="1"/>
        </dgm:presLayoutVars>
      </dgm:prSet>
      <dgm:spPr/>
    </dgm:pt>
    <dgm:pt modelId="{A77585D1-3392-4206-B725-51D2CBC0C8ED}" type="pres">
      <dgm:prSet presAssocID="{EBFB39A7-A359-41C4-8A20-EF5739A62CA8}" presName="sp" presStyleCnt="0"/>
      <dgm:spPr/>
    </dgm:pt>
    <dgm:pt modelId="{FA664205-3C50-4CDB-B24F-15472311F973}" type="pres">
      <dgm:prSet presAssocID="{E357AF03-F3E4-4FEF-B5B6-6D6D46921C57}" presName="linNode" presStyleCnt="0"/>
      <dgm:spPr/>
    </dgm:pt>
    <dgm:pt modelId="{C70B3F7C-4151-4BDD-BE71-C0FA7A6D4543}" type="pres">
      <dgm:prSet presAssocID="{E357AF03-F3E4-4FEF-B5B6-6D6D46921C57}" presName="parentText" presStyleLbl="node1" presStyleIdx="3" presStyleCnt="4">
        <dgm:presLayoutVars>
          <dgm:chMax val="1"/>
          <dgm:bulletEnabled val="1"/>
        </dgm:presLayoutVars>
      </dgm:prSet>
      <dgm:spPr/>
    </dgm:pt>
    <dgm:pt modelId="{FC43A200-3B35-44C6-BA31-79F1E6C723F1}" type="pres">
      <dgm:prSet presAssocID="{E357AF03-F3E4-4FEF-B5B6-6D6D46921C57}" presName="descendantText" presStyleLbl="alignAccFollowNode1" presStyleIdx="3" presStyleCnt="4">
        <dgm:presLayoutVars>
          <dgm:bulletEnabled val="1"/>
        </dgm:presLayoutVars>
      </dgm:prSet>
      <dgm:spPr/>
    </dgm:pt>
  </dgm:ptLst>
  <dgm:cxnLst>
    <dgm:cxn modelId="{7FCF4C01-4DAC-49F8-A5D1-FD6E42CE92B6}" srcId="{1934A1B1-FC0A-4789-819F-575F497832CA}" destId="{446012DD-E133-46D0-9339-E31CDA037A73}" srcOrd="0" destOrd="0" parTransId="{C0DF87D7-25AD-49EA-A1AE-D2959E1B1C0B}" sibTransId="{550F1AE3-CCF1-49B8-B4A3-C91DA4E6C603}"/>
    <dgm:cxn modelId="{F73B600D-3F11-43BE-8919-CAA98105C5BE}" srcId="{E357AF03-F3E4-4FEF-B5B6-6D6D46921C57}" destId="{40D0A0A1-44F3-463B-9ED7-45C063B29ED8}" srcOrd="0" destOrd="0" parTransId="{77F6F9EA-B9EB-4187-91E4-8E524FFF39FE}" sibTransId="{A01324F3-E970-4FA1-BAEC-9F3CF9B292EF}"/>
    <dgm:cxn modelId="{A76B3C2F-C933-4E91-8CDB-9DD15B833516}" srcId="{4AAC47C3-6213-40C7-B2F1-07B07320DC55}" destId="{E357AF03-F3E4-4FEF-B5B6-6D6D46921C57}" srcOrd="3" destOrd="0" parTransId="{BADCB726-43CB-4ADD-88A8-E32CB691E957}" sibTransId="{B2AB8FB4-836E-4A41-B450-FEBECC427AA4}"/>
    <dgm:cxn modelId="{5B755F30-E6C1-4BCD-B2C9-738E00FD3331}" type="presOf" srcId="{446012DD-E133-46D0-9339-E31CDA037A73}" destId="{67DF9444-85B2-44B5-85C4-815697928AC8}" srcOrd="0" destOrd="0" presId="urn:microsoft.com/office/officeart/2005/8/layout/vList5"/>
    <dgm:cxn modelId="{F7951053-2827-47A2-96B2-6AF4EC37CD88}" srcId="{4AAC47C3-6213-40C7-B2F1-07B07320DC55}" destId="{1934A1B1-FC0A-4789-819F-575F497832CA}" srcOrd="1" destOrd="0" parTransId="{5C814347-D1CF-401B-986E-1CC2EBF5D811}" sibTransId="{414FE336-2AC9-4572-89F2-1AC9A5EC959C}"/>
    <dgm:cxn modelId="{52E3E083-8C2B-4FF1-87F8-7EBC00FA83DB}" type="presOf" srcId="{79243976-8453-48FB-BC54-4ED6D3294574}" destId="{4C08B562-B969-4D9C-8DE0-BCD045D747B7}" srcOrd="0" destOrd="0" presId="urn:microsoft.com/office/officeart/2005/8/layout/vList5"/>
    <dgm:cxn modelId="{61C85E8A-EEFC-49B5-830C-5E031AEF3566}" srcId="{4AAC47C3-6213-40C7-B2F1-07B07320DC55}" destId="{3242D8CD-A4E1-4750-AED5-A6C9C0966396}" srcOrd="2" destOrd="0" parTransId="{223ED44A-A93E-4417-AE24-711938F4B5D8}" sibTransId="{EBFB39A7-A359-41C4-8A20-EF5739A62CA8}"/>
    <dgm:cxn modelId="{5496B792-F8DA-4794-A163-8E612ECD165E}" srcId="{0D76A526-62AB-4149-A360-4E7C57403E2C}" destId="{79243976-8453-48FB-BC54-4ED6D3294574}" srcOrd="0" destOrd="0" parTransId="{15EEDAD4-C3B6-4E47-8AC5-57C89126C3BF}" sibTransId="{607725DE-896B-4632-A9CF-8A8778357545}"/>
    <dgm:cxn modelId="{12FA2297-CD43-4F92-B385-598824F99085}" type="presOf" srcId="{4AAC47C3-6213-40C7-B2F1-07B07320DC55}" destId="{8BBCC183-70C7-45BD-B2E2-0C9CFAA16C6A}" srcOrd="0" destOrd="0" presId="urn:microsoft.com/office/officeart/2005/8/layout/vList5"/>
    <dgm:cxn modelId="{C5297398-4E87-40C8-A7EA-A7F34E7F20D2}" type="presOf" srcId="{3242D8CD-A4E1-4750-AED5-A6C9C0966396}" destId="{61504621-D683-49CC-A920-6E4E50D9F769}" srcOrd="0" destOrd="0" presId="urn:microsoft.com/office/officeart/2005/8/layout/vList5"/>
    <dgm:cxn modelId="{0DDDCC98-EBBE-4DD7-9597-916303B942F5}" srcId="{4AAC47C3-6213-40C7-B2F1-07B07320DC55}" destId="{0D76A526-62AB-4149-A360-4E7C57403E2C}" srcOrd="0" destOrd="0" parTransId="{59B73164-F7EF-4646-ABE3-58224FA2AA86}" sibTransId="{41357FCC-ABFC-4288-ABB1-F4E09AB0B4A0}"/>
    <dgm:cxn modelId="{5A97D398-B195-44E1-ADAC-231EEB082026}" type="presOf" srcId="{8777E2C5-F5C3-4D94-95BD-07580B8E46A3}" destId="{C308131E-03C9-4808-9066-2B7C2C8058D7}" srcOrd="0" destOrd="0" presId="urn:microsoft.com/office/officeart/2005/8/layout/vList5"/>
    <dgm:cxn modelId="{BD79E29B-B894-47B6-9D4D-200B65694924}" type="presOf" srcId="{0D76A526-62AB-4149-A360-4E7C57403E2C}" destId="{CEEE94FD-0E5E-4460-96AC-1331BB84706D}" srcOrd="0" destOrd="0" presId="urn:microsoft.com/office/officeart/2005/8/layout/vList5"/>
    <dgm:cxn modelId="{8E78BFA0-7C15-4AE5-A346-688FBF4C1B11}" type="presOf" srcId="{E357AF03-F3E4-4FEF-B5B6-6D6D46921C57}" destId="{C70B3F7C-4151-4BDD-BE71-C0FA7A6D4543}" srcOrd="0" destOrd="0" presId="urn:microsoft.com/office/officeart/2005/8/layout/vList5"/>
    <dgm:cxn modelId="{D48FEABE-77CA-4128-9DDC-4B7B5C418C9F}" type="presOf" srcId="{1934A1B1-FC0A-4789-819F-575F497832CA}" destId="{A0CA5EE2-3456-4AA4-9973-30238B018FCB}" srcOrd="0" destOrd="0" presId="urn:microsoft.com/office/officeart/2005/8/layout/vList5"/>
    <dgm:cxn modelId="{59D5D4C0-AA41-46F6-908C-5241BAB06D09}" type="presOf" srcId="{40D0A0A1-44F3-463B-9ED7-45C063B29ED8}" destId="{FC43A200-3B35-44C6-BA31-79F1E6C723F1}" srcOrd="0" destOrd="0" presId="urn:microsoft.com/office/officeart/2005/8/layout/vList5"/>
    <dgm:cxn modelId="{2961EFC3-31A0-4779-BDD9-CBD8C865B982}" srcId="{3242D8CD-A4E1-4750-AED5-A6C9C0966396}" destId="{8777E2C5-F5C3-4D94-95BD-07580B8E46A3}" srcOrd="0" destOrd="0" parTransId="{1032C74D-FA61-4C3D-BC73-9ACE04647A5A}" sibTransId="{A4B718F5-C545-42C6-B3DB-5F721A0926DE}"/>
    <dgm:cxn modelId="{E9A5DAA8-A6F9-4FEC-A77D-84439CDDDE33}" type="presParOf" srcId="{8BBCC183-70C7-45BD-B2E2-0C9CFAA16C6A}" destId="{C7D58A17-CFBB-4A9C-98CC-2C674A6F807D}" srcOrd="0" destOrd="0" presId="urn:microsoft.com/office/officeart/2005/8/layout/vList5"/>
    <dgm:cxn modelId="{946336DC-2F79-49BC-9873-21AB6EC378E7}" type="presParOf" srcId="{C7D58A17-CFBB-4A9C-98CC-2C674A6F807D}" destId="{CEEE94FD-0E5E-4460-96AC-1331BB84706D}" srcOrd="0" destOrd="0" presId="urn:microsoft.com/office/officeart/2005/8/layout/vList5"/>
    <dgm:cxn modelId="{174A3B52-E105-470A-86D1-F2B8C2DAF738}" type="presParOf" srcId="{C7D58A17-CFBB-4A9C-98CC-2C674A6F807D}" destId="{4C08B562-B969-4D9C-8DE0-BCD045D747B7}" srcOrd="1" destOrd="0" presId="urn:microsoft.com/office/officeart/2005/8/layout/vList5"/>
    <dgm:cxn modelId="{9F3633EA-783F-4276-803B-6B9646CEC394}" type="presParOf" srcId="{8BBCC183-70C7-45BD-B2E2-0C9CFAA16C6A}" destId="{1F6F779B-8463-4F03-A7FD-B362C09C7AC6}" srcOrd="1" destOrd="0" presId="urn:microsoft.com/office/officeart/2005/8/layout/vList5"/>
    <dgm:cxn modelId="{A384D2C9-EE6E-475C-978A-CCE9243C2668}" type="presParOf" srcId="{8BBCC183-70C7-45BD-B2E2-0C9CFAA16C6A}" destId="{F317A5C7-E72D-4B51-8B5D-D6FFBABBDFDF}" srcOrd="2" destOrd="0" presId="urn:microsoft.com/office/officeart/2005/8/layout/vList5"/>
    <dgm:cxn modelId="{B55FE67C-80D6-4C6F-9F26-F7D76F23E02D}" type="presParOf" srcId="{F317A5C7-E72D-4B51-8B5D-D6FFBABBDFDF}" destId="{A0CA5EE2-3456-4AA4-9973-30238B018FCB}" srcOrd="0" destOrd="0" presId="urn:microsoft.com/office/officeart/2005/8/layout/vList5"/>
    <dgm:cxn modelId="{90416BD9-85B2-44A9-B16E-477DDFE575E1}" type="presParOf" srcId="{F317A5C7-E72D-4B51-8B5D-D6FFBABBDFDF}" destId="{67DF9444-85B2-44B5-85C4-815697928AC8}" srcOrd="1" destOrd="0" presId="urn:microsoft.com/office/officeart/2005/8/layout/vList5"/>
    <dgm:cxn modelId="{FB745FED-7133-46EA-962D-79A4FB4FC655}" type="presParOf" srcId="{8BBCC183-70C7-45BD-B2E2-0C9CFAA16C6A}" destId="{29FC77CA-411A-422C-BAC4-5A33F3F5AE13}" srcOrd="3" destOrd="0" presId="urn:microsoft.com/office/officeart/2005/8/layout/vList5"/>
    <dgm:cxn modelId="{6C65A429-81D3-4312-BFD4-F9867F2F33D0}" type="presParOf" srcId="{8BBCC183-70C7-45BD-B2E2-0C9CFAA16C6A}" destId="{64337106-098D-458B-8297-2AFEC05FC09B}" srcOrd="4" destOrd="0" presId="urn:microsoft.com/office/officeart/2005/8/layout/vList5"/>
    <dgm:cxn modelId="{B4BD3759-7D40-4181-89D8-A8D6B557E2B3}" type="presParOf" srcId="{64337106-098D-458B-8297-2AFEC05FC09B}" destId="{61504621-D683-49CC-A920-6E4E50D9F769}" srcOrd="0" destOrd="0" presId="urn:microsoft.com/office/officeart/2005/8/layout/vList5"/>
    <dgm:cxn modelId="{3B7995B7-D88C-456C-A598-F14368102BAC}" type="presParOf" srcId="{64337106-098D-458B-8297-2AFEC05FC09B}" destId="{C308131E-03C9-4808-9066-2B7C2C8058D7}" srcOrd="1" destOrd="0" presId="urn:microsoft.com/office/officeart/2005/8/layout/vList5"/>
    <dgm:cxn modelId="{ADA6F6A7-57B5-4BD4-832B-69809F308473}" type="presParOf" srcId="{8BBCC183-70C7-45BD-B2E2-0C9CFAA16C6A}" destId="{A77585D1-3392-4206-B725-51D2CBC0C8ED}" srcOrd="5" destOrd="0" presId="urn:microsoft.com/office/officeart/2005/8/layout/vList5"/>
    <dgm:cxn modelId="{859D972C-58E4-4290-BA54-AA3A3FC62041}" type="presParOf" srcId="{8BBCC183-70C7-45BD-B2E2-0C9CFAA16C6A}" destId="{FA664205-3C50-4CDB-B24F-15472311F973}" srcOrd="6" destOrd="0" presId="urn:microsoft.com/office/officeart/2005/8/layout/vList5"/>
    <dgm:cxn modelId="{D60419FD-AE03-423F-8F21-EA95881FA469}" type="presParOf" srcId="{FA664205-3C50-4CDB-B24F-15472311F973}" destId="{C70B3F7C-4151-4BDD-BE71-C0FA7A6D4543}" srcOrd="0" destOrd="0" presId="urn:microsoft.com/office/officeart/2005/8/layout/vList5"/>
    <dgm:cxn modelId="{43AEC2AE-72AC-4A4D-8232-2E62F90D1153}" type="presParOf" srcId="{FA664205-3C50-4CDB-B24F-15472311F973}" destId="{FC43A200-3B35-44C6-BA31-79F1E6C723F1}"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DF2D9AF1-A155-4CC9-A63A-FDC2138B2D6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08061E4E-686E-4F04-BFCD-261C444CE5B4}">
      <dgm:prSet phldrT="[Text]"/>
      <dgm:spPr/>
      <dgm:t>
        <a:bodyPr/>
        <a:lstStyle/>
        <a:p>
          <a:r>
            <a:rPr lang="en-US"/>
            <a:t>Post-Positivistic </a:t>
          </a:r>
        </a:p>
      </dgm:t>
    </dgm:pt>
    <dgm:pt modelId="{2FD86F3F-DD6B-497E-829B-CF170E036308}" type="parTrans" cxnId="{06D2316A-E2FF-4AEF-9C31-4F6C0C0625C8}">
      <dgm:prSet/>
      <dgm:spPr/>
      <dgm:t>
        <a:bodyPr/>
        <a:lstStyle/>
        <a:p>
          <a:endParaRPr lang="en-US"/>
        </a:p>
      </dgm:t>
    </dgm:pt>
    <dgm:pt modelId="{71134565-5570-4680-8841-143A6868E28A}" type="sibTrans" cxnId="{06D2316A-E2FF-4AEF-9C31-4F6C0C0625C8}">
      <dgm:prSet/>
      <dgm:spPr/>
      <dgm:t>
        <a:bodyPr/>
        <a:lstStyle/>
        <a:p>
          <a:endParaRPr lang="en-US"/>
        </a:p>
      </dgm:t>
    </dgm:pt>
    <dgm:pt modelId="{37C8F668-A8BE-411A-A7C2-B7D3419836A5}">
      <dgm:prSet phldrT="[Text]"/>
      <dgm:spPr>
        <a:solidFill>
          <a:srgbClr val="FE903B">
            <a:alpha val="90000"/>
          </a:srgbClr>
        </a:solidFill>
      </dgm:spPr>
      <dgm:t>
        <a:bodyPr/>
        <a:lstStyle/>
        <a:p>
          <a:r>
            <a:rPr lang="en-US"/>
            <a:t>Quantitative </a:t>
          </a:r>
        </a:p>
      </dgm:t>
    </dgm:pt>
    <dgm:pt modelId="{E2D41107-8777-411D-A15D-20E0D52EE944}" type="parTrans" cxnId="{82B3B8D3-F297-411F-9739-520DE38D4A64}">
      <dgm:prSet/>
      <dgm:spPr/>
      <dgm:t>
        <a:bodyPr/>
        <a:lstStyle/>
        <a:p>
          <a:endParaRPr lang="en-US"/>
        </a:p>
      </dgm:t>
    </dgm:pt>
    <dgm:pt modelId="{664BAA54-4A95-4D91-9D41-37D0743F2486}" type="sibTrans" cxnId="{82B3B8D3-F297-411F-9739-520DE38D4A64}">
      <dgm:prSet/>
      <dgm:spPr/>
      <dgm:t>
        <a:bodyPr/>
        <a:lstStyle/>
        <a:p>
          <a:endParaRPr lang="en-US"/>
        </a:p>
      </dgm:t>
    </dgm:pt>
    <dgm:pt modelId="{4EC915A7-4668-4856-8A74-96497159E15B}">
      <dgm:prSet phldrT="[Text]"/>
      <dgm:spPr/>
      <dgm:t>
        <a:bodyPr/>
        <a:lstStyle/>
        <a:p>
          <a:r>
            <a:rPr lang="en-US"/>
            <a:t>Constructivist </a:t>
          </a:r>
        </a:p>
      </dgm:t>
    </dgm:pt>
    <dgm:pt modelId="{BE41F0BA-2C78-41E0-8DE3-24442FDA8CF2}" type="parTrans" cxnId="{3CDA694E-5F98-4019-9013-73E6F92BE6BC}">
      <dgm:prSet/>
      <dgm:spPr/>
      <dgm:t>
        <a:bodyPr/>
        <a:lstStyle/>
        <a:p>
          <a:endParaRPr lang="en-US"/>
        </a:p>
      </dgm:t>
    </dgm:pt>
    <dgm:pt modelId="{89892EF0-9FDE-41EB-8ED5-DA55CD49F038}" type="sibTrans" cxnId="{3CDA694E-5F98-4019-9013-73E6F92BE6BC}">
      <dgm:prSet/>
      <dgm:spPr/>
      <dgm:t>
        <a:bodyPr/>
        <a:lstStyle/>
        <a:p>
          <a:endParaRPr lang="en-US"/>
        </a:p>
      </dgm:t>
    </dgm:pt>
    <dgm:pt modelId="{6DF97A45-8A1D-4021-ADE2-1B1DAB07250B}">
      <dgm:prSet phldrT="[Text]"/>
      <dgm:spPr>
        <a:solidFill>
          <a:srgbClr val="FE903B">
            <a:alpha val="90000"/>
          </a:srgbClr>
        </a:solidFill>
      </dgm:spPr>
      <dgm:t>
        <a:bodyPr/>
        <a:lstStyle/>
        <a:p>
          <a:r>
            <a:rPr lang="en-US"/>
            <a:t>Qualitative </a:t>
          </a:r>
        </a:p>
      </dgm:t>
    </dgm:pt>
    <dgm:pt modelId="{A7C024A2-7550-46DB-978D-AD0C3759B053}" type="parTrans" cxnId="{DA0D9EB6-961D-4BA9-8AD1-5B7EAA0DB4CC}">
      <dgm:prSet/>
      <dgm:spPr/>
      <dgm:t>
        <a:bodyPr/>
        <a:lstStyle/>
        <a:p>
          <a:endParaRPr lang="en-US"/>
        </a:p>
      </dgm:t>
    </dgm:pt>
    <dgm:pt modelId="{714BEEFE-40BB-4A3E-AE0F-198487224740}" type="sibTrans" cxnId="{DA0D9EB6-961D-4BA9-8AD1-5B7EAA0DB4CC}">
      <dgm:prSet/>
      <dgm:spPr/>
      <dgm:t>
        <a:bodyPr/>
        <a:lstStyle/>
        <a:p>
          <a:endParaRPr lang="en-US"/>
        </a:p>
      </dgm:t>
    </dgm:pt>
    <dgm:pt modelId="{8308B980-6D1E-4DC7-8F00-C99E13C79E92}">
      <dgm:prSet phldrT="[Text]"/>
      <dgm:spPr/>
      <dgm:t>
        <a:bodyPr/>
        <a:lstStyle/>
        <a:p>
          <a:r>
            <a:rPr lang="en-US"/>
            <a:t>Pragmatism </a:t>
          </a:r>
        </a:p>
      </dgm:t>
    </dgm:pt>
    <dgm:pt modelId="{F18827BF-07E6-4A07-8F88-A7DDB05826A2}" type="parTrans" cxnId="{E5B4DD02-FF48-46C2-979E-6D5F6CC3D32D}">
      <dgm:prSet/>
      <dgm:spPr/>
      <dgm:t>
        <a:bodyPr/>
        <a:lstStyle/>
        <a:p>
          <a:endParaRPr lang="en-US"/>
        </a:p>
      </dgm:t>
    </dgm:pt>
    <dgm:pt modelId="{9A23A789-A3ED-4F36-BE46-BFD6E3AF7316}" type="sibTrans" cxnId="{E5B4DD02-FF48-46C2-979E-6D5F6CC3D32D}">
      <dgm:prSet/>
      <dgm:spPr/>
      <dgm:t>
        <a:bodyPr/>
        <a:lstStyle/>
        <a:p>
          <a:endParaRPr lang="en-US"/>
        </a:p>
      </dgm:t>
    </dgm:pt>
    <dgm:pt modelId="{9DEA1AC4-1694-419D-B86A-0D813C284F0E}">
      <dgm:prSet phldrT="[Text]"/>
      <dgm:spPr>
        <a:solidFill>
          <a:srgbClr val="FE903B">
            <a:alpha val="90000"/>
          </a:srgbClr>
        </a:solidFill>
      </dgm:spPr>
      <dgm:t>
        <a:bodyPr/>
        <a:lstStyle/>
        <a:p>
          <a:r>
            <a:rPr lang="en-US"/>
            <a:t>Mixed Methods </a:t>
          </a:r>
        </a:p>
      </dgm:t>
    </dgm:pt>
    <dgm:pt modelId="{B50AAF04-B69C-49D3-80C1-881BCF2E6BDA}" type="parTrans" cxnId="{85035CF3-429E-4008-ACDC-313E1F3C81C9}">
      <dgm:prSet/>
      <dgm:spPr/>
      <dgm:t>
        <a:bodyPr/>
        <a:lstStyle/>
        <a:p>
          <a:endParaRPr lang="en-US"/>
        </a:p>
      </dgm:t>
    </dgm:pt>
    <dgm:pt modelId="{03CE245B-387C-495E-AE3C-FFACA093BE71}" type="sibTrans" cxnId="{85035CF3-429E-4008-ACDC-313E1F3C81C9}">
      <dgm:prSet/>
      <dgm:spPr/>
      <dgm:t>
        <a:bodyPr/>
        <a:lstStyle/>
        <a:p>
          <a:endParaRPr lang="en-US"/>
        </a:p>
      </dgm:t>
    </dgm:pt>
    <dgm:pt modelId="{F284E4DA-0A7E-4F98-B394-E05E0B37F2AC}" type="pres">
      <dgm:prSet presAssocID="{DF2D9AF1-A155-4CC9-A63A-FDC2138B2D6E}" presName="Name0" presStyleCnt="0">
        <dgm:presLayoutVars>
          <dgm:dir/>
          <dgm:animLvl val="lvl"/>
          <dgm:resizeHandles val="exact"/>
        </dgm:presLayoutVars>
      </dgm:prSet>
      <dgm:spPr/>
    </dgm:pt>
    <dgm:pt modelId="{528A3A22-8B1D-4D21-B165-181191892421}" type="pres">
      <dgm:prSet presAssocID="{08061E4E-686E-4F04-BFCD-261C444CE5B4}" presName="linNode" presStyleCnt="0"/>
      <dgm:spPr/>
    </dgm:pt>
    <dgm:pt modelId="{125CD83B-6B07-40D3-923A-62EEE2F15519}" type="pres">
      <dgm:prSet presAssocID="{08061E4E-686E-4F04-BFCD-261C444CE5B4}" presName="parentText" presStyleLbl="node1" presStyleIdx="0" presStyleCnt="3">
        <dgm:presLayoutVars>
          <dgm:chMax val="1"/>
          <dgm:bulletEnabled val="1"/>
        </dgm:presLayoutVars>
      </dgm:prSet>
      <dgm:spPr/>
    </dgm:pt>
    <dgm:pt modelId="{D1E69B06-03E2-49E4-9BA6-A3328CBC71D6}" type="pres">
      <dgm:prSet presAssocID="{08061E4E-686E-4F04-BFCD-261C444CE5B4}" presName="descendantText" presStyleLbl="alignAccFollowNode1" presStyleIdx="0" presStyleCnt="3">
        <dgm:presLayoutVars>
          <dgm:bulletEnabled val="1"/>
        </dgm:presLayoutVars>
      </dgm:prSet>
      <dgm:spPr/>
    </dgm:pt>
    <dgm:pt modelId="{AB4A95FA-DEC9-4A8F-88B3-0BC95B8283B8}" type="pres">
      <dgm:prSet presAssocID="{71134565-5570-4680-8841-143A6868E28A}" presName="sp" presStyleCnt="0"/>
      <dgm:spPr/>
    </dgm:pt>
    <dgm:pt modelId="{E90AFE77-2840-484C-A40B-F4882943EE81}" type="pres">
      <dgm:prSet presAssocID="{4EC915A7-4668-4856-8A74-96497159E15B}" presName="linNode" presStyleCnt="0"/>
      <dgm:spPr/>
    </dgm:pt>
    <dgm:pt modelId="{DB0441FB-9973-443D-A5CE-EB2E2E283B77}" type="pres">
      <dgm:prSet presAssocID="{4EC915A7-4668-4856-8A74-96497159E15B}" presName="parentText" presStyleLbl="node1" presStyleIdx="1" presStyleCnt="3">
        <dgm:presLayoutVars>
          <dgm:chMax val="1"/>
          <dgm:bulletEnabled val="1"/>
        </dgm:presLayoutVars>
      </dgm:prSet>
      <dgm:spPr/>
    </dgm:pt>
    <dgm:pt modelId="{A2F30791-D55C-4D18-B268-1B483E2FB4C4}" type="pres">
      <dgm:prSet presAssocID="{4EC915A7-4668-4856-8A74-96497159E15B}" presName="descendantText" presStyleLbl="alignAccFollowNode1" presStyleIdx="1" presStyleCnt="3">
        <dgm:presLayoutVars>
          <dgm:bulletEnabled val="1"/>
        </dgm:presLayoutVars>
      </dgm:prSet>
      <dgm:spPr/>
    </dgm:pt>
    <dgm:pt modelId="{A2C1530D-459F-4F11-B3A3-D4F8D400E430}" type="pres">
      <dgm:prSet presAssocID="{89892EF0-9FDE-41EB-8ED5-DA55CD49F038}" presName="sp" presStyleCnt="0"/>
      <dgm:spPr/>
    </dgm:pt>
    <dgm:pt modelId="{64DF94A5-5C8F-4DE8-A53E-5E1483E11D30}" type="pres">
      <dgm:prSet presAssocID="{8308B980-6D1E-4DC7-8F00-C99E13C79E92}" presName="linNode" presStyleCnt="0"/>
      <dgm:spPr/>
    </dgm:pt>
    <dgm:pt modelId="{27C30B9F-4C20-46D5-90D5-6567ED611DB8}" type="pres">
      <dgm:prSet presAssocID="{8308B980-6D1E-4DC7-8F00-C99E13C79E92}" presName="parentText" presStyleLbl="node1" presStyleIdx="2" presStyleCnt="3">
        <dgm:presLayoutVars>
          <dgm:chMax val="1"/>
          <dgm:bulletEnabled val="1"/>
        </dgm:presLayoutVars>
      </dgm:prSet>
      <dgm:spPr/>
    </dgm:pt>
    <dgm:pt modelId="{94A5BCDE-D0D2-423A-891F-EA52D5BB595D}" type="pres">
      <dgm:prSet presAssocID="{8308B980-6D1E-4DC7-8F00-C99E13C79E92}" presName="descendantText" presStyleLbl="alignAccFollowNode1" presStyleIdx="2" presStyleCnt="3">
        <dgm:presLayoutVars>
          <dgm:bulletEnabled val="1"/>
        </dgm:presLayoutVars>
      </dgm:prSet>
      <dgm:spPr/>
    </dgm:pt>
  </dgm:ptLst>
  <dgm:cxnLst>
    <dgm:cxn modelId="{3D27E301-AF83-4274-9BB7-82AB07FE675F}" type="presOf" srcId="{9DEA1AC4-1694-419D-B86A-0D813C284F0E}" destId="{94A5BCDE-D0D2-423A-891F-EA52D5BB595D}" srcOrd="0" destOrd="0" presId="urn:microsoft.com/office/officeart/2005/8/layout/vList5"/>
    <dgm:cxn modelId="{E5B4DD02-FF48-46C2-979E-6D5F6CC3D32D}" srcId="{DF2D9AF1-A155-4CC9-A63A-FDC2138B2D6E}" destId="{8308B980-6D1E-4DC7-8F00-C99E13C79E92}" srcOrd="2" destOrd="0" parTransId="{F18827BF-07E6-4A07-8F88-A7DDB05826A2}" sibTransId="{9A23A789-A3ED-4F36-BE46-BFD6E3AF7316}"/>
    <dgm:cxn modelId="{1BBC0E25-77F8-45BD-A873-0C8BBA359FED}" type="presOf" srcId="{4EC915A7-4668-4856-8A74-96497159E15B}" destId="{DB0441FB-9973-443D-A5CE-EB2E2E283B77}" srcOrd="0" destOrd="0" presId="urn:microsoft.com/office/officeart/2005/8/layout/vList5"/>
    <dgm:cxn modelId="{03442960-75B0-4470-821A-83930B97C85F}" type="presOf" srcId="{6DF97A45-8A1D-4021-ADE2-1B1DAB07250B}" destId="{A2F30791-D55C-4D18-B268-1B483E2FB4C4}" srcOrd="0" destOrd="0" presId="urn:microsoft.com/office/officeart/2005/8/layout/vList5"/>
    <dgm:cxn modelId="{06D2316A-E2FF-4AEF-9C31-4F6C0C0625C8}" srcId="{DF2D9AF1-A155-4CC9-A63A-FDC2138B2D6E}" destId="{08061E4E-686E-4F04-BFCD-261C444CE5B4}" srcOrd="0" destOrd="0" parTransId="{2FD86F3F-DD6B-497E-829B-CF170E036308}" sibTransId="{71134565-5570-4680-8841-143A6868E28A}"/>
    <dgm:cxn modelId="{93FD5F6D-490F-4270-82C8-7500945DCF0A}" type="presOf" srcId="{37C8F668-A8BE-411A-A7C2-B7D3419836A5}" destId="{D1E69B06-03E2-49E4-9BA6-A3328CBC71D6}" srcOrd="0" destOrd="0" presId="urn:microsoft.com/office/officeart/2005/8/layout/vList5"/>
    <dgm:cxn modelId="{3CDA694E-5F98-4019-9013-73E6F92BE6BC}" srcId="{DF2D9AF1-A155-4CC9-A63A-FDC2138B2D6E}" destId="{4EC915A7-4668-4856-8A74-96497159E15B}" srcOrd="1" destOrd="0" parTransId="{BE41F0BA-2C78-41E0-8DE3-24442FDA8CF2}" sibTransId="{89892EF0-9FDE-41EB-8ED5-DA55CD49F038}"/>
    <dgm:cxn modelId="{DA0D9EB6-961D-4BA9-8AD1-5B7EAA0DB4CC}" srcId="{4EC915A7-4668-4856-8A74-96497159E15B}" destId="{6DF97A45-8A1D-4021-ADE2-1B1DAB07250B}" srcOrd="0" destOrd="0" parTransId="{A7C024A2-7550-46DB-978D-AD0C3759B053}" sibTransId="{714BEEFE-40BB-4A3E-AE0F-198487224740}"/>
    <dgm:cxn modelId="{1CA345B7-44FB-4BCF-89A7-432007A9576F}" type="presOf" srcId="{08061E4E-686E-4F04-BFCD-261C444CE5B4}" destId="{125CD83B-6B07-40D3-923A-62EEE2F15519}" srcOrd="0" destOrd="0" presId="urn:microsoft.com/office/officeart/2005/8/layout/vList5"/>
    <dgm:cxn modelId="{6A876BB8-33DF-4CF9-8C7E-37E7CD8EC367}" type="presOf" srcId="{8308B980-6D1E-4DC7-8F00-C99E13C79E92}" destId="{27C30B9F-4C20-46D5-90D5-6567ED611DB8}" srcOrd="0" destOrd="0" presId="urn:microsoft.com/office/officeart/2005/8/layout/vList5"/>
    <dgm:cxn modelId="{A8F290BF-8766-4A15-8106-2E7768AA897A}" type="presOf" srcId="{DF2D9AF1-A155-4CC9-A63A-FDC2138B2D6E}" destId="{F284E4DA-0A7E-4F98-B394-E05E0B37F2AC}" srcOrd="0" destOrd="0" presId="urn:microsoft.com/office/officeart/2005/8/layout/vList5"/>
    <dgm:cxn modelId="{82B3B8D3-F297-411F-9739-520DE38D4A64}" srcId="{08061E4E-686E-4F04-BFCD-261C444CE5B4}" destId="{37C8F668-A8BE-411A-A7C2-B7D3419836A5}" srcOrd="0" destOrd="0" parTransId="{E2D41107-8777-411D-A15D-20E0D52EE944}" sibTransId="{664BAA54-4A95-4D91-9D41-37D0743F2486}"/>
    <dgm:cxn modelId="{85035CF3-429E-4008-ACDC-313E1F3C81C9}" srcId="{8308B980-6D1E-4DC7-8F00-C99E13C79E92}" destId="{9DEA1AC4-1694-419D-B86A-0D813C284F0E}" srcOrd="0" destOrd="0" parTransId="{B50AAF04-B69C-49D3-80C1-881BCF2E6BDA}" sibTransId="{03CE245B-387C-495E-AE3C-FFACA093BE71}"/>
    <dgm:cxn modelId="{CA58BA2D-742C-4708-9C1D-27204001F7A1}" type="presParOf" srcId="{F284E4DA-0A7E-4F98-B394-E05E0B37F2AC}" destId="{528A3A22-8B1D-4D21-B165-181191892421}" srcOrd="0" destOrd="0" presId="urn:microsoft.com/office/officeart/2005/8/layout/vList5"/>
    <dgm:cxn modelId="{84A4DA4F-586C-47FC-922A-5254E96B7F4E}" type="presParOf" srcId="{528A3A22-8B1D-4D21-B165-181191892421}" destId="{125CD83B-6B07-40D3-923A-62EEE2F15519}" srcOrd="0" destOrd="0" presId="urn:microsoft.com/office/officeart/2005/8/layout/vList5"/>
    <dgm:cxn modelId="{8286B1F1-AC58-456E-A1F5-D10885AC6156}" type="presParOf" srcId="{528A3A22-8B1D-4D21-B165-181191892421}" destId="{D1E69B06-03E2-49E4-9BA6-A3328CBC71D6}" srcOrd="1" destOrd="0" presId="urn:microsoft.com/office/officeart/2005/8/layout/vList5"/>
    <dgm:cxn modelId="{F066ACF2-2A1E-4E48-A98B-E701D733AECB}" type="presParOf" srcId="{F284E4DA-0A7E-4F98-B394-E05E0B37F2AC}" destId="{AB4A95FA-DEC9-4A8F-88B3-0BC95B8283B8}" srcOrd="1" destOrd="0" presId="urn:microsoft.com/office/officeart/2005/8/layout/vList5"/>
    <dgm:cxn modelId="{214CC201-8EC7-4076-A311-D0BCAE2099D7}" type="presParOf" srcId="{F284E4DA-0A7E-4F98-B394-E05E0B37F2AC}" destId="{E90AFE77-2840-484C-A40B-F4882943EE81}" srcOrd="2" destOrd="0" presId="urn:microsoft.com/office/officeart/2005/8/layout/vList5"/>
    <dgm:cxn modelId="{77DF0C71-31E1-4D27-8ABF-B3E7F81477F1}" type="presParOf" srcId="{E90AFE77-2840-484C-A40B-F4882943EE81}" destId="{DB0441FB-9973-443D-A5CE-EB2E2E283B77}" srcOrd="0" destOrd="0" presId="urn:microsoft.com/office/officeart/2005/8/layout/vList5"/>
    <dgm:cxn modelId="{793B88FC-64E9-4358-9DA0-7D90A19925B7}" type="presParOf" srcId="{E90AFE77-2840-484C-A40B-F4882943EE81}" destId="{A2F30791-D55C-4D18-B268-1B483E2FB4C4}" srcOrd="1" destOrd="0" presId="urn:microsoft.com/office/officeart/2005/8/layout/vList5"/>
    <dgm:cxn modelId="{7074B4F3-B5FA-45E9-81F2-5E16C5F10ABE}" type="presParOf" srcId="{F284E4DA-0A7E-4F98-B394-E05E0B37F2AC}" destId="{A2C1530D-459F-4F11-B3A3-D4F8D400E430}" srcOrd="3" destOrd="0" presId="urn:microsoft.com/office/officeart/2005/8/layout/vList5"/>
    <dgm:cxn modelId="{0310E63E-9397-4287-BB3F-3E71D6333893}" type="presParOf" srcId="{F284E4DA-0A7E-4F98-B394-E05E0B37F2AC}" destId="{64DF94A5-5C8F-4DE8-A53E-5E1483E11D30}" srcOrd="4" destOrd="0" presId="urn:microsoft.com/office/officeart/2005/8/layout/vList5"/>
    <dgm:cxn modelId="{807A1806-C1CD-4D99-AD17-805F3EB64B11}" type="presParOf" srcId="{64DF94A5-5C8F-4DE8-A53E-5E1483E11D30}" destId="{27C30B9F-4C20-46D5-90D5-6567ED611DB8}" srcOrd="0" destOrd="0" presId="urn:microsoft.com/office/officeart/2005/8/layout/vList5"/>
    <dgm:cxn modelId="{307EB7C1-C0A2-4D52-AF3E-6F2F714593CE}" type="presParOf" srcId="{64DF94A5-5C8F-4DE8-A53E-5E1483E11D30}" destId="{94A5BCDE-D0D2-423A-891F-EA52D5BB595D}"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4AAC47C3-6213-40C7-B2F1-07B07320DC5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0D76A526-62AB-4149-A360-4E7C57403E2C}">
      <dgm:prSet/>
      <dgm:spPr/>
      <dgm:t>
        <a:bodyPr/>
        <a:lstStyle/>
        <a:p>
          <a:pPr rtl="0"/>
          <a:r>
            <a:rPr lang="en-GB"/>
            <a:t>Triangulation of Methods</a:t>
          </a:r>
        </a:p>
      </dgm:t>
    </dgm:pt>
    <dgm:pt modelId="{59B73164-F7EF-4646-ABE3-58224FA2AA86}" type="parTrans" cxnId="{0DDDCC98-EBBE-4DD7-9597-916303B942F5}">
      <dgm:prSet/>
      <dgm:spPr/>
      <dgm:t>
        <a:bodyPr/>
        <a:lstStyle/>
        <a:p>
          <a:endParaRPr lang="en-US"/>
        </a:p>
      </dgm:t>
    </dgm:pt>
    <dgm:pt modelId="{41357FCC-ABFC-4288-ABB1-F4E09AB0B4A0}" type="sibTrans" cxnId="{0DDDCC98-EBBE-4DD7-9597-916303B942F5}">
      <dgm:prSet/>
      <dgm:spPr/>
      <dgm:t>
        <a:bodyPr/>
        <a:lstStyle/>
        <a:p>
          <a:endParaRPr lang="en-US"/>
        </a:p>
      </dgm:t>
    </dgm:pt>
    <dgm:pt modelId="{79243976-8453-48FB-BC54-4ED6D3294574}">
      <dgm:prSet/>
      <dgm:spPr>
        <a:solidFill>
          <a:srgbClr val="FFC000">
            <a:alpha val="90000"/>
          </a:srgbClr>
        </a:solidFill>
      </dgm:spPr>
      <dgm:t>
        <a:bodyPr/>
        <a:lstStyle/>
        <a:p>
          <a:pPr rtl="0"/>
          <a:r>
            <a:rPr lang="en-GB"/>
            <a:t>Deploy different research methods to collect data e.g. Interviews with questionnaires. </a:t>
          </a:r>
        </a:p>
      </dgm:t>
    </dgm:pt>
    <dgm:pt modelId="{15EEDAD4-C3B6-4E47-8AC5-57C89126C3BF}" type="parTrans" cxnId="{5496B792-F8DA-4794-A163-8E612ECD165E}">
      <dgm:prSet/>
      <dgm:spPr/>
      <dgm:t>
        <a:bodyPr/>
        <a:lstStyle/>
        <a:p>
          <a:endParaRPr lang="en-US"/>
        </a:p>
      </dgm:t>
    </dgm:pt>
    <dgm:pt modelId="{607725DE-896B-4632-A9CF-8A8778357545}" type="sibTrans" cxnId="{5496B792-F8DA-4794-A163-8E612ECD165E}">
      <dgm:prSet/>
      <dgm:spPr/>
      <dgm:t>
        <a:bodyPr/>
        <a:lstStyle/>
        <a:p>
          <a:endParaRPr lang="en-US"/>
        </a:p>
      </dgm:t>
    </dgm:pt>
    <dgm:pt modelId="{1934A1B1-FC0A-4789-819F-575F497832CA}">
      <dgm:prSet/>
      <dgm:spPr/>
      <dgm:t>
        <a:bodyPr/>
        <a:lstStyle/>
        <a:p>
          <a:pPr rtl="0"/>
          <a:r>
            <a:rPr lang="en-GB"/>
            <a:t>Triangulation of Data </a:t>
          </a:r>
        </a:p>
      </dgm:t>
    </dgm:pt>
    <dgm:pt modelId="{5C814347-D1CF-401B-986E-1CC2EBF5D811}" type="parTrans" cxnId="{F7951053-2827-47A2-96B2-6AF4EC37CD88}">
      <dgm:prSet/>
      <dgm:spPr/>
      <dgm:t>
        <a:bodyPr/>
        <a:lstStyle/>
        <a:p>
          <a:endParaRPr lang="en-US"/>
        </a:p>
      </dgm:t>
    </dgm:pt>
    <dgm:pt modelId="{414FE336-2AC9-4572-89F2-1AC9A5EC959C}" type="sibTrans" cxnId="{F7951053-2827-47A2-96B2-6AF4EC37CD88}">
      <dgm:prSet/>
      <dgm:spPr/>
      <dgm:t>
        <a:bodyPr/>
        <a:lstStyle/>
        <a:p>
          <a:endParaRPr lang="en-US"/>
        </a:p>
      </dgm:t>
    </dgm:pt>
    <dgm:pt modelId="{446012DD-E133-46D0-9339-E31CDA037A73}">
      <dgm:prSet/>
      <dgm:spPr>
        <a:solidFill>
          <a:srgbClr val="FFC000">
            <a:alpha val="90000"/>
          </a:srgbClr>
        </a:solidFill>
      </dgm:spPr>
      <dgm:t>
        <a:bodyPr/>
        <a:lstStyle/>
        <a:p>
          <a:pPr rtl="0"/>
          <a:r>
            <a:rPr lang="en-GB"/>
            <a:t>Using the same method e.g. but asking open and closed questions.</a:t>
          </a:r>
        </a:p>
      </dgm:t>
    </dgm:pt>
    <dgm:pt modelId="{C0DF87D7-25AD-49EA-A1AE-D2959E1B1C0B}" type="parTrans" cxnId="{7FCF4C01-4DAC-49F8-A5D1-FD6E42CE92B6}">
      <dgm:prSet/>
      <dgm:spPr/>
      <dgm:t>
        <a:bodyPr/>
        <a:lstStyle/>
        <a:p>
          <a:endParaRPr lang="en-US"/>
        </a:p>
      </dgm:t>
    </dgm:pt>
    <dgm:pt modelId="{550F1AE3-CCF1-49B8-B4A3-C91DA4E6C603}" type="sibTrans" cxnId="{7FCF4C01-4DAC-49F8-A5D1-FD6E42CE92B6}">
      <dgm:prSet/>
      <dgm:spPr/>
      <dgm:t>
        <a:bodyPr/>
        <a:lstStyle/>
        <a:p>
          <a:endParaRPr lang="en-US"/>
        </a:p>
      </dgm:t>
    </dgm:pt>
    <dgm:pt modelId="{3242D8CD-A4E1-4750-AED5-A6C9C0966396}">
      <dgm:prSet/>
      <dgm:spPr/>
      <dgm:t>
        <a:bodyPr/>
        <a:lstStyle/>
        <a:p>
          <a:pPr rtl="0"/>
          <a:r>
            <a:rPr lang="en-GB"/>
            <a:t>Triangulation of Time </a:t>
          </a:r>
        </a:p>
      </dgm:t>
    </dgm:pt>
    <dgm:pt modelId="{223ED44A-A93E-4417-AE24-711938F4B5D8}" type="parTrans" cxnId="{61C85E8A-EEFC-49B5-830C-5E031AEF3566}">
      <dgm:prSet/>
      <dgm:spPr/>
      <dgm:t>
        <a:bodyPr/>
        <a:lstStyle/>
        <a:p>
          <a:endParaRPr lang="en-US"/>
        </a:p>
      </dgm:t>
    </dgm:pt>
    <dgm:pt modelId="{EBFB39A7-A359-41C4-8A20-EF5739A62CA8}" type="sibTrans" cxnId="{61C85E8A-EEFC-49B5-830C-5E031AEF3566}">
      <dgm:prSet/>
      <dgm:spPr/>
      <dgm:t>
        <a:bodyPr/>
        <a:lstStyle/>
        <a:p>
          <a:endParaRPr lang="en-US"/>
        </a:p>
      </dgm:t>
    </dgm:pt>
    <dgm:pt modelId="{8777E2C5-F5C3-4D94-95BD-07580B8E46A3}">
      <dgm:prSet/>
      <dgm:spPr>
        <a:solidFill>
          <a:srgbClr val="FFC000">
            <a:alpha val="90000"/>
          </a:srgbClr>
        </a:solidFill>
      </dgm:spPr>
      <dgm:t>
        <a:bodyPr/>
        <a:lstStyle/>
        <a:p>
          <a:pPr rtl="0"/>
          <a:r>
            <a:rPr lang="en-GB"/>
            <a:t>Compare the consistency of collected data derived at different times.</a:t>
          </a:r>
        </a:p>
      </dgm:t>
    </dgm:pt>
    <dgm:pt modelId="{1032C74D-FA61-4C3D-BC73-9ACE04647A5A}" type="parTrans" cxnId="{2961EFC3-31A0-4779-BDD9-CBD8C865B982}">
      <dgm:prSet/>
      <dgm:spPr/>
      <dgm:t>
        <a:bodyPr/>
        <a:lstStyle/>
        <a:p>
          <a:endParaRPr lang="en-US"/>
        </a:p>
      </dgm:t>
    </dgm:pt>
    <dgm:pt modelId="{A4B718F5-C545-42C6-B3DB-5F721A0926DE}" type="sibTrans" cxnId="{2961EFC3-31A0-4779-BDD9-CBD8C865B982}">
      <dgm:prSet/>
      <dgm:spPr/>
      <dgm:t>
        <a:bodyPr/>
        <a:lstStyle/>
        <a:p>
          <a:endParaRPr lang="en-US"/>
        </a:p>
      </dgm:t>
    </dgm:pt>
    <dgm:pt modelId="{E357AF03-F3E4-4FEF-B5B6-6D6D46921C57}">
      <dgm:prSet/>
      <dgm:spPr/>
      <dgm:t>
        <a:bodyPr/>
        <a:lstStyle/>
        <a:p>
          <a:pPr rtl="0"/>
          <a:r>
            <a:rPr lang="en-GB"/>
            <a:t>Triangulation of Investigators	</a:t>
          </a:r>
        </a:p>
      </dgm:t>
    </dgm:pt>
    <dgm:pt modelId="{BADCB726-43CB-4ADD-88A8-E32CB691E957}" type="parTrans" cxnId="{A76B3C2F-C933-4E91-8CDB-9DD15B833516}">
      <dgm:prSet/>
      <dgm:spPr/>
      <dgm:t>
        <a:bodyPr/>
        <a:lstStyle/>
        <a:p>
          <a:endParaRPr lang="en-US"/>
        </a:p>
      </dgm:t>
    </dgm:pt>
    <dgm:pt modelId="{B2AB8FB4-836E-4A41-B450-FEBECC427AA4}" type="sibTrans" cxnId="{A76B3C2F-C933-4E91-8CDB-9DD15B833516}">
      <dgm:prSet/>
      <dgm:spPr/>
      <dgm:t>
        <a:bodyPr/>
        <a:lstStyle/>
        <a:p>
          <a:endParaRPr lang="en-US"/>
        </a:p>
      </dgm:t>
    </dgm:pt>
    <dgm:pt modelId="{40D0A0A1-44F3-463B-9ED7-45C063B29ED8}">
      <dgm:prSet/>
      <dgm:spPr>
        <a:solidFill>
          <a:srgbClr val="FFC000">
            <a:alpha val="90000"/>
          </a:srgbClr>
        </a:solidFill>
      </dgm:spPr>
      <dgm:t>
        <a:bodyPr/>
        <a:lstStyle/>
        <a:p>
          <a:pPr rtl="0"/>
          <a:r>
            <a:rPr lang="en-GB"/>
            <a:t>Compare multiple interpretations of the same phenomenon given by different researchers.</a:t>
          </a:r>
        </a:p>
      </dgm:t>
    </dgm:pt>
    <dgm:pt modelId="{77F6F9EA-B9EB-4187-91E4-8E524FFF39FE}" type="parTrans" cxnId="{F73B600D-3F11-43BE-8919-CAA98105C5BE}">
      <dgm:prSet/>
      <dgm:spPr/>
      <dgm:t>
        <a:bodyPr/>
        <a:lstStyle/>
        <a:p>
          <a:endParaRPr lang="en-US"/>
        </a:p>
      </dgm:t>
    </dgm:pt>
    <dgm:pt modelId="{A01324F3-E970-4FA1-BAEC-9F3CF9B292EF}" type="sibTrans" cxnId="{F73B600D-3F11-43BE-8919-CAA98105C5BE}">
      <dgm:prSet/>
      <dgm:spPr/>
      <dgm:t>
        <a:bodyPr/>
        <a:lstStyle/>
        <a:p>
          <a:endParaRPr lang="en-US"/>
        </a:p>
      </dgm:t>
    </dgm:pt>
    <dgm:pt modelId="{8BBCC183-70C7-45BD-B2E2-0C9CFAA16C6A}" type="pres">
      <dgm:prSet presAssocID="{4AAC47C3-6213-40C7-B2F1-07B07320DC55}" presName="Name0" presStyleCnt="0">
        <dgm:presLayoutVars>
          <dgm:dir/>
          <dgm:animLvl val="lvl"/>
          <dgm:resizeHandles val="exact"/>
        </dgm:presLayoutVars>
      </dgm:prSet>
      <dgm:spPr/>
    </dgm:pt>
    <dgm:pt modelId="{C7D58A17-CFBB-4A9C-98CC-2C674A6F807D}" type="pres">
      <dgm:prSet presAssocID="{0D76A526-62AB-4149-A360-4E7C57403E2C}" presName="linNode" presStyleCnt="0"/>
      <dgm:spPr/>
    </dgm:pt>
    <dgm:pt modelId="{CEEE94FD-0E5E-4460-96AC-1331BB84706D}" type="pres">
      <dgm:prSet presAssocID="{0D76A526-62AB-4149-A360-4E7C57403E2C}" presName="parentText" presStyleLbl="node1" presStyleIdx="0" presStyleCnt="4">
        <dgm:presLayoutVars>
          <dgm:chMax val="1"/>
          <dgm:bulletEnabled val="1"/>
        </dgm:presLayoutVars>
      </dgm:prSet>
      <dgm:spPr/>
    </dgm:pt>
    <dgm:pt modelId="{4C08B562-B969-4D9C-8DE0-BCD045D747B7}" type="pres">
      <dgm:prSet presAssocID="{0D76A526-62AB-4149-A360-4E7C57403E2C}" presName="descendantText" presStyleLbl="alignAccFollowNode1" presStyleIdx="0" presStyleCnt="4">
        <dgm:presLayoutVars>
          <dgm:bulletEnabled val="1"/>
        </dgm:presLayoutVars>
      </dgm:prSet>
      <dgm:spPr/>
    </dgm:pt>
    <dgm:pt modelId="{1F6F779B-8463-4F03-A7FD-B362C09C7AC6}" type="pres">
      <dgm:prSet presAssocID="{41357FCC-ABFC-4288-ABB1-F4E09AB0B4A0}" presName="sp" presStyleCnt="0"/>
      <dgm:spPr/>
    </dgm:pt>
    <dgm:pt modelId="{F317A5C7-E72D-4B51-8B5D-D6FFBABBDFDF}" type="pres">
      <dgm:prSet presAssocID="{1934A1B1-FC0A-4789-819F-575F497832CA}" presName="linNode" presStyleCnt="0"/>
      <dgm:spPr/>
    </dgm:pt>
    <dgm:pt modelId="{A0CA5EE2-3456-4AA4-9973-30238B018FCB}" type="pres">
      <dgm:prSet presAssocID="{1934A1B1-FC0A-4789-819F-575F497832CA}" presName="parentText" presStyleLbl="node1" presStyleIdx="1" presStyleCnt="4">
        <dgm:presLayoutVars>
          <dgm:chMax val="1"/>
          <dgm:bulletEnabled val="1"/>
        </dgm:presLayoutVars>
      </dgm:prSet>
      <dgm:spPr/>
    </dgm:pt>
    <dgm:pt modelId="{67DF9444-85B2-44B5-85C4-815697928AC8}" type="pres">
      <dgm:prSet presAssocID="{1934A1B1-FC0A-4789-819F-575F497832CA}" presName="descendantText" presStyleLbl="alignAccFollowNode1" presStyleIdx="1" presStyleCnt="4">
        <dgm:presLayoutVars>
          <dgm:bulletEnabled val="1"/>
        </dgm:presLayoutVars>
      </dgm:prSet>
      <dgm:spPr/>
    </dgm:pt>
    <dgm:pt modelId="{29FC77CA-411A-422C-BAC4-5A33F3F5AE13}" type="pres">
      <dgm:prSet presAssocID="{414FE336-2AC9-4572-89F2-1AC9A5EC959C}" presName="sp" presStyleCnt="0"/>
      <dgm:spPr/>
    </dgm:pt>
    <dgm:pt modelId="{64337106-098D-458B-8297-2AFEC05FC09B}" type="pres">
      <dgm:prSet presAssocID="{3242D8CD-A4E1-4750-AED5-A6C9C0966396}" presName="linNode" presStyleCnt="0"/>
      <dgm:spPr/>
    </dgm:pt>
    <dgm:pt modelId="{61504621-D683-49CC-A920-6E4E50D9F769}" type="pres">
      <dgm:prSet presAssocID="{3242D8CD-A4E1-4750-AED5-A6C9C0966396}" presName="parentText" presStyleLbl="node1" presStyleIdx="2" presStyleCnt="4">
        <dgm:presLayoutVars>
          <dgm:chMax val="1"/>
          <dgm:bulletEnabled val="1"/>
        </dgm:presLayoutVars>
      </dgm:prSet>
      <dgm:spPr/>
    </dgm:pt>
    <dgm:pt modelId="{C308131E-03C9-4808-9066-2B7C2C8058D7}" type="pres">
      <dgm:prSet presAssocID="{3242D8CD-A4E1-4750-AED5-A6C9C0966396}" presName="descendantText" presStyleLbl="alignAccFollowNode1" presStyleIdx="2" presStyleCnt="4">
        <dgm:presLayoutVars>
          <dgm:bulletEnabled val="1"/>
        </dgm:presLayoutVars>
      </dgm:prSet>
      <dgm:spPr/>
    </dgm:pt>
    <dgm:pt modelId="{A77585D1-3392-4206-B725-51D2CBC0C8ED}" type="pres">
      <dgm:prSet presAssocID="{EBFB39A7-A359-41C4-8A20-EF5739A62CA8}" presName="sp" presStyleCnt="0"/>
      <dgm:spPr/>
    </dgm:pt>
    <dgm:pt modelId="{FA664205-3C50-4CDB-B24F-15472311F973}" type="pres">
      <dgm:prSet presAssocID="{E357AF03-F3E4-4FEF-B5B6-6D6D46921C57}" presName="linNode" presStyleCnt="0"/>
      <dgm:spPr/>
    </dgm:pt>
    <dgm:pt modelId="{C70B3F7C-4151-4BDD-BE71-C0FA7A6D4543}" type="pres">
      <dgm:prSet presAssocID="{E357AF03-F3E4-4FEF-B5B6-6D6D46921C57}" presName="parentText" presStyleLbl="node1" presStyleIdx="3" presStyleCnt="4">
        <dgm:presLayoutVars>
          <dgm:chMax val="1"/>
          <dgm:bulletEnabled val="1"/>
        </dgm:presLayoutVars>
      </dgm:prSet>
      <dgm:spPr/>
    </dgm:pt>
    <dgm:pt modelId="{FC43A200-3B35-44C6-BA31-79F1E6C723F1}" type="pres">
      <dgm:prSet presAssocID="{E357AF03-F3E4-4FEF-B5B6-6D6D46921C57}" presName="descendantText" presStyleLbl="alignAccFollowNode1" presStyleIdx="3" presStyleCnt="4">
        <dgm:presLayoutVars>
          <dgm:bulletEnabled val="1"/>
        </dgm:presLayoutVars>
      </dgm:prSet>
      <dgm:spPr/>
    </dgm:pt>
  </dgm:ptLst>
  <dgm:cxnLst>
    <dgm:cxn modelId="{7FCF4C01-4DAC-49F8-A5D1-FD6E42CE92B6}" srcId="{1934A1B1-FC0A-4789-819F-575F497832CA}" destId="{446012DD-E133-46D0-9339-E31CDA037A73}" srcOrd="0" destOrd="0" parTransId="{C0DF87D7-25AD-49EA-A1AE-D2959E1B1C0B}" sibTransId="{550F1AE3-CCF1-49B8-B4A3-C91DA4E6C603}"/>
    <dgm:cxn modelId="{F73B600D-3F11-43BE-8919-CAA98105C5BE}" srcId="{E357AF03-F3E4-4FEF-B5B6-6D6D46921C57}" destId="{40D0A0A1-44F3-463B-9ED7-45C063B29ED8}" srcOrd="0" destOrd="0" parTransId="{77F6F9EA-B9EB-4187-91E4-8E524FFF39FE}" sibTransId="{A01324F3-E970-4FA1-BAEC-9F3CF9B292EF}"/>
    <dgm:cxn modelId="{A76B3C2F-C933-4E91-8CDB-9DD15B833516}" srcId="{4AAC47C3-6213-40C7-B2F1-07B07320DC55}" destId="{E357AF03-F3E4-4FEF-B5B6-6D6D46921C57}" srcOrd="3" destOrd="0" parTransId="{BADCB726-43CB-4ADD-88A8-E32CB691E957}" sibTransId="{B2AB8FB4-836E-4A41-B450-FEBECC427AA4}"/>
    <dgm:cxn modelId="{5B755F30-E6C1-4BCD-B2C9-738E00FD3331}" type="presOf" srcId="{446012DD-E133-46D0-9339-E31CDA037A73}" destId="{67DF9444-85B2-44B5-85C4-815697928AC8}" srcOrd="0" destOrd="0" presId="urn:microsoft.com/office/officeart/2005/8/layout/vList5"/>
    <dgm:cxn modelId="{F7951053-2827-47A2-96B2-6AF4EC37CD88}" srcId="{4AAC47C3-6213-40C7-B2F1-07B07320DC55}" destId="{1934A1B1-FC0A-4789-819F-575F497832CA}" srcOrd="1" destOrd="0" parTransId="{5C814347-D1CF-401B-986E-1CC2EBF5D811}" sibTransId="{414FE336-2AC9-4572-89F2-1AC9A5EC959C}"/>
    <dgm:cxn modelId="{52E3E083-8C2B-4FF1-87F8-7EBC00FA83DB}" type="presOf" srcId="{79243976-8453-48FB-BC54-4ED6D3294574}" destId="{4C08B562-B969-4D9C-8DE0-BCD045D747B7}" srcOrd="0" destOrd="0" presId="urn:microsoft.com/office/officeart/2005/8/layout/vList5"/>
    <dgm:cxn modelId="{61C85E8A-EEFC-49B5-830C-5E031AEF3566}" srcId="{4AAC47C3-6213-40C7-B2F1-07B07320DC55}" destId="{3242D8CD-A4E1-4750-AED5-A6C9C0966396}" srcOrd="2" destOrd="0" parTransId="{223ED44A-A93E-4417-AE24-711938F4B5D8}" sibTransId="{EBFB39A7-A359-41C4-8A20-EF5739A62CA8}"/>
    <dgm:cxn modelId="{5496B792-F8DA-4794-A163-8E612ECD165E}" srcId="{0D76A526-62AB-4149-A360-4E7C57403E2C}" destId="{79243976-8453-48FB-BC54-4ED6D3294574}" srcOrd="0" destOrd="0" parTransId="{15EEDAD4-C3B6-4E47-8AC5-57C89126C3BF}" sibTransId="{607725DE-896B-4632-A9CF-8A8778357545}"/>
    <dgm:cxn modelId="{12FA2297-CD43-4F92-B385-598824F99085}" type="presOf" srcId="{4AAC47C3-6213-40C7-B2F1-07B07320DC55}" destId="{8BBCC183-70C7-45BD-B2E2-0C9CFAA16C6A}" srcOrd="0" destOrd="0" presId="urn:microsoft.com/office/officeart/2005/8/layout/vList5"/>
    <dgm:cxn modelId="{C5297398-4E87-40C8-A7EA-A7F34E7F20D2}" type="presOf" srcId="{3242D8CD-A4E1-4750-AED5-A6C9C0966396}" destId="{61504621-D683-49CC-A920-6E4E50D9F769}" srcOrd="0" destOrd="0" presId="urn:microsoft.com/office/officeart/2005/8/layout/vList5"/>
    <dgm:cxn modelId="{0DDDCC98-EBBE-4DD7-9597-916303B942F5}" srcId="{4AAC47C3-6213-40C7-B2F1-07B07320DC55}" destId="{0D76A526-62AB-4149-A360-4E7C57403E2C}" srcOrd="0" destOrd="0" parTransId="{59B73164-F7EF-4646-ABE3-58224FA2AA86}" sibTransId="{41357FCC-ABFC-4288-ABB1-F4E09AB0B4A0}"/>
    <dgm:cxn modelId="{5A97D398-B195-44E1-ADAC-231EEB082026}" type="presOf" srcId="{8777E2C5-F5C3-4D94-95BD-07580B8E46A3}" destId="{C308131E-03C9-4808-9066-2B7C2C8058D7}" srcOrd="0" destOrd="0" presId="urn:microsoft.com/office/officeart/2005/8/layout/vList5"/>
    <dgm:cxn modelId="{BD79E29B-B894-47B6-9D4D-200B65694924}" type="presOf" srcId="{0D76A526-62AB-4149-A360-4E7C57403E2C}" destId="{CEEE94FD-0E5E-4460-96AC-1331BB84706D}" srcOrd="0" destOrd="0" presId="urn:microsoft.com/office/officeart/2005/8/layout/vList5"/>
    <dgm:cxn modelId="{8E78BFA0-7C15-4AE5-A346-688FBF4C1B11}" type="presOf" srcId="{E357AF03-F3E4-4FEF-B5B6-6D6D46921C57}" destId="{C70B3F7C-4151-4BDD-BE71-C0FA7A6D4543}" srcOrd="0" destOrd="0" presId="urn:microsoft.com/office/officeart/2005/8/layout/vList5"/>
    <dgm:cxn modelId="{D48FEABE-77CA-4128-9DDC-4B7B5C418C9F}" type="presOf" srcId="{1934A1B1-FC0A-4789-819F-575F497832CA}" destId="{A0CA5EE2-3456-4AA4-9973-30238B018FCB}" srcOrd="0" destOrd="0" presId="urn:microsoft.com/office/officeart/2005/8/layout/vList5"/>
    <dgm:cxn modelId="{59D5D4C0-AA41-46F6-908C-5241BAB06D09}" type="presOf" srcId="{40D0A0A1-44F3-463B-9ED7-45C063B29ED8}" destId="{FC43A200-3B35-44C6-BA31-79F1E6C723F1}" srcOrd="0" destOrd="0" presId="urn:microsoft.com/office/officeart/2005/8/layout/vList5"/>
    <dgm:cxn modelId="{2961EFC3-31A0-4779-BDD9-CBD8C865B982}" srcId="{3242D8CD-A4E1-4750-AED5-A6C9C0966396}" destId="{8777E2C5-F5C3-4D94-95BD-07580B8E46A3}" srcOrd="0" destOrd="0" parTransId="{1032C74D-FA61-4C3D-BC73-9ACE04647A5A}" sibTransId="{A4B718F5-C545-42C6-B3DB-5F721A0926DE}"/>
    <dgm:cxn modelId="{E9A5DAA8-A6F9-4FEC-A77D-84439CDDDE33}" type="presParOf" srcId="{8BBCC183-70C7-45BD-B2E2-0C9CFAA16C6A}" destId="{C7D58A17-CFBB-4A9C-98CC-2C674A6F807D}" srcOrd="0" destOrd="0" presId="urn:microsoft.com/office/officeart/2005/8/layout/vList5"/>
    <dgm:cxn modelId="{946336DC-2F79-49BC-9873-21AB6EC378E7}" type="presParOf" srcId="{C7D58A17-CFBB-4A9C-98CC-2C674A6F807D}" destId="{CEEE94FD-0E5E-4460-96AC-1331BB84706D}" srcOrd="0" destOrd="0" presId="urn:microsoft.com/office/officeart/2005/8/layout/vList5"/>
    <dgm:cxn modelId="{174A3B52-E105-470A-86D1-F2B8C2DAF738}" type="presParOf" srcId="{C7D58A17-CFBB-4A9C-98CC-2C674A6F807D}" destId="{4C08B562-B969-4D9C-8DE0-BCD045D747B7}" srcOrd="1" destOrd="0" presId="urn:microsoft.com/office/officeart/2005/8/layout/vList5"/>
    <dgm:cxn modelId="{9F3633EA-783F-4276-803B-6B9646CEC394}" type="presParOf" srcId="{8BBCC183-70C7-45BD-B2E2-0C9CFAA16C6A}" destId="{1F6F779B-8463-4F03-A7FD-B362C09C7AC6}" srcOrd="1" destOrd="0" presId="urn:microsoft.com/office/officeart/2005/8/layout/vList5"/>
    <dgm:cxn modelId="{A384D2C9-EE6E-475C-978A-CCE9243C2668}" type="presParOf" srcId="{8BBCC183-70C7-45BD-B2E2-0C9CFAA16C6A}" destId="{F317A5C7-E72D-4B51-8B5D-D6FFBABBDFDF}" srcOrd="2" destOrd="0" presId="urn:microsoft.com/office/officeart/2005/8/layout/vList5"/>
    <dgm:cxn modelId="{B55FE67C-80D6-4C6F-9F26-F7D76F23E02D}" type="presParOf" srcId="{F317A5C7-E72D-4B51-8B5D-D6FFBABBDFDF}" destId="{A0CA5EE2-3456-4AA4-9973-30238B018FCB}" srcOrd="0" destOrd="0" presId="urn:microsoft.com/office/officeart/2005/8/layout/vList5"/>
    <dgm:cxn modelId="{90416BD9-85B2-44A9-B16E-477DDFE575E1}" type="presParOf" srcId="{F317A5C7-E72D-4B51-8B5D-D6FFBABBDFDF}" destId="{67DF9444-85B2-44B5-85C4-815697928AC8}" srcOrd="1" destOrd="0" presId="urn:microsoft.com/office/officeart/2005/8/layout/vList5"/>
    <dgm:cxn modelId="{FB745FED-7133-46EA-962D-79A4FB4FC655}" type="presParOf" srcId="{8BBCC183-70C7-45BD-B2E2-0C9CFAA16C6A}" destId="{29FC77CA-411A-422C-BAC4-5A33F3F5AE13}" srcOrd="3" destOrd="0" presId="urn:microsoft.com/office/officeart/2005/8/layout/vList5"/>
    <dgm:cxn modelId="{6C65A429-81D3-4312-BFD4-F9867F2F33D0}" type="presParOf" srcId="{8BBCC183-70C7-45BD-B2E2-0C9CFAA16C6A}" destId="{64337106-098D-458B-8297-2AFEC05FC09B}" srcOrd="4" destOrd="0" presId="urn:microsoft.com/office/officeart/2005/8/layout/vList5"/>
    <dgm:cxn modelId="{B4BD3759-7D40-4181-89D8-A8D6B557E2B3}" type="presParOf" srcId="{64337106-098D-458B-8297-2AFEC05FC09B}" destId="{61504621-D683-49CC-A920-6E4E50D9F769}" srcOrd="0" destOrd="0" presId="urn:microsoft.com/office/officeart/2005/8/layout/vList5"/>
    <dgm:cxn modelId="{3B7995B7-D88C-456C-A598-F14368102BAC}" type="presParOf" srcId="{64337106-098D-458B-8297-2AFEC05FC09B}" destId="{C308131E-03C9-4808-9066-2B7C2C8058D7}" srcOrd="1" destOrd="0" presId="urn:microsoft.com/office/officeart/2005/8/layout/vList5"/>
    <dgm:cxn modelId="{ADA6F6A7-57B5-4BD4-832B-69809F308473}" type="presParOf" srcId="{8BBCC183-70C7-45BD-B2E2-0C9CFAA16C6A}" destId="{A77585D1-3392-4206-B725-51D2CBC0C8ED}" srcOrd="5" destOrd="0" presId="urn:microsoft.com/office/officeart/2005/8/layout/vList5"/>
    <dgm:cxn modelId="{859D972C-58E4-4290-BA54-AA3A3FC62041}" type="presParOf" srcId="{8BBCC183-70C7-45BD-B2E2-0C9CFAA16C6A}" destId="{FA664205-3C50-4CDB-B24F-15472311F973}" srcOrd="6" destOrd="0" presId="urn:microsoft.com/office/officeart/2005/8/layout/vList5"/>
    <dgm:cxn modelId="{D60419FD-AE03-423F-8F21-EA95881FA469}" type="presParOf" srcId="{FA664205-3C50-4CDB-B24F-15472311F973}" destId="{C70B3F7C-4151-4BDD-BE71-C0FA7A6D4543}" srcOrd="0" destOrd="0" presId="urn:microsoft.com/office/officeart/2005/8/layout/vList5"/>
    <dgm:cxn modelId="{43AEC2AE-72AC-4A4D-8232-2E62F90D1153}" type="presParOf" srcId="{FA664205-3C50-4CDB-B24F-15472311F973}" destId="{FC43A200-3B35-44C6-BA31-79F1E6C723F1}"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4AAC47C3-6213-40C7-B2F1-07B07320DC5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0D76A526-62AB-4149-A360-4E7C57403E2C}">
      <dgm:prSet/>
      <dgm:spPr/>
      <dgm:t>
        <a:bodyPr/>
        <a:lstStyle/>
        <a:p>
          <a:pPr rtl="0"/>
          <a:r>
            <a:rPr lang="en-GB"/>
            <a:t>Convergent parallel designs </a:t>
          </a:r>
        </a:p>
      </dgm:t>
    </dgm:pt>
    <dgm:pt modelId="{59B73164-F7EF-4646-ABE3-58224FA2AA86}" type="parTrans" cxnId="{0DDDCC98-EBBE-4DD7-9597-916303B942F5}">
      <dgm:prSet/>
      <dgm:spPr/>
      <dgm:t>
        <a:bodyPr/>
        <a:lstStyle/>
        <a:p>
          <a:endParaRPr lang="en-US"/>
        </a:p>
      </dgm:t>
    </dgm:pt>
    <dgm:pt modelId="{41357FCC-ABFC-4288-ABB1-F4E09AB0B4A0}" type="sibTrans" cxnId="{0DDDCC98-EBBE-4DD7-9597-916303B942F5}">
      <dgm:prSet/>
      <dgm:spPr/>
      <dgm:t>
        <a:bodyPr/>
        <a:lstStyle/>
        <a:p>
          <a:endParaRPr lang="en-US"/>
        </a:p>
      </dgm:t>
    </dgm:pt>
    <dgm:pt modelId="{79243976-8453-48FB-BC54-4ED6D3294574}">
      <dgm:prSet/>
      <dgm:spPr>
        <a:solidFill>
          <a:srgbClr val="FFC000">
            <a:alpha val="90000"/>
          </a:srgbClr>
        </a:solidFill>
      </dgm:spPr>
      <dgm:t>
        <a:bodyPr/>
        <a:lstStyle/>
        <a:p>
          <a:pPr rtl="0"/>
          <a:r>
            <a:rPr lang="en-GB"/>
            <a:t>Merges quantitative and qualitative data </a:t>
          </a:r>
        </a:p>
      </dgm:t>
    </dgm:pt>
    <dgm:pt modelId="{15EEDAD4-C3B6-4E47-8AC5-57C89126C3BF}" type="parTrans" cxnId="{5496B792-F8DA-4794-A163-8E612ECD165E}">
      <dgm:prSet/>
      <dgm:spPr/>
      <dgm:t>
        <a:bodyPr/>
        <a:lstStyle/>
        <a:p>
          <a:endParaRPr lang="en-US"/>
        </a:p>
      </dgm:t>
    </dgm:pt>
    <dgm:pt modelId="{607725DE-896B-4632-A9CF-8A8778357545}" type="sibTrans" cxnId="{5496B792-F8DA-4794-A163-8E612ECD165E}">
      <dgm:prSet/>
      <dgm:spPr/>
      <dgm:t>
        <a:bodyPr/>
        <a:lstStyle/>
        <a:p>
          <a:endParaRPr lang="en-US"/>
        </a:p>
      </dgm:t>
    </dgm:pt>
    <dgm:pt modelId="{1934A1B1-FC0A-4789-819F-575F497832CA}">
      <dgm:prSet/>
      <dgm:spPr/>
      <dgm:t>
        <a:bodyPr/>
        <a:lstStyle/>
        <a:p>
          <a:pPr rtl="0"/>
          <a:r>
            <a:rPr lang="en-GB"/>
            <a:t>Explanatory sequential </a:t>
          </a:r>
        </a:p>
      </dgm:t>
    </dgm:pt>
    <dgm:pt modelId="{5C814347-D1CF-401B-986E-1CC2EBF5D811}" type="parTrans" cxnId="{F7951053-2827-47A2-96B2-6AF4EC37CD88}">
      <dgm:prSet/>
      <dgm:spPr/>
      <dgm:t>
        <a:bodyPr/>
        <a:lstStyle/>
        <a:p>
          <a:endParaRPr lang="en-US"/>
        </a:p>
      </dgm:t>
    </dgm:pt>
    <dgm:pt modelId="{414FE336-2AC9-4572-89F2-1AC9A5EC959C}" type="sibTrans" cxnId="{F7951053-2827-47A2-96B2-6AF4EC37CD88}">
      <dgm:prSet/>
      <dgm:spPr/>
      <dgm:t>
        <a:bodyPr/>
        <a:lstStyle/>
        <a:p>
          <a:endParaRPr lang="en-US"/>
        </a:p>
      </dgm:t>
    </dgm:pt>
    <dgm:pt modelId="{446012DD-E133-46D0-9339-E31CDA037A73}">
      <dgm:prSet/>
      <dgm:spPr>
        <a:solidFill>
          <a:srgbClr val="FFC000">
            <a:alpha val="90000"/>
          </a:srgbClr>
        </a:solidFill>
      </dgm:spPr>
      <dgm:t>
        <a:bodyPr/>
        <a:lstStyle/>
        <a:p>
          <a:pPr rtl="0"/>
          <a:r>
            <a:rPr lang="en-GB"/>
            <a:t>First conducts quantitative research , fills in the detail with qualitative </a:t>
          </a:r>
        </a:p>
      </dgm:t>
    </dgm:pt>
    <dgm:pt modelId="{C0DF87D7-25AD-49EA-A1AE-D2959E1B1C0B}" type="parTrans" cxnId="{7FCF4C01-4DAC-49F8-A5D1-FD6E42CE92B6}">
      <dgm:prSet/>
      <dgm:spPr/>
      <dgm:t>
        <a:bodyPr/>
        <a:lstStyle/>
        <a:p>
          <a:endParaRPr lang="en-US"/>
        </a:p>
      </dgm:t>
    </dgm:pt>
    <dgm:pt modelId="{550F1AE3-CCF1-49B8-B4A3-C91DA4E6C603}" type="sibTrans" cxnId="{7FCF4C01-4DAC-49F8-A5D1-FD6E42CE92B6}">
      <dgm:prSet/>
      <dgm:spPr/>
      <dgm:t>
        <a:bodyPr/>
        <a:lstStyle/>
        <a:p>
          <a:endParaRPr lang="en-US"/>
        </a:p>
      </dgm:t>
    </dgm:pt>
    <dgm:pt modelId="{3242D8CD-A4E1-4750-AED5-A6C9C0966396}">
      <dgm:prSet/>
      <dgm:spPr/>
      <dgm:t>
        <a:bodyPr/>
        <a:lstStyle/>
        <a:p>
          <a:pPr rtl="0"/>
          <a:r>
            <a:rPr lang="en-GB"/>
            <a:t>Exploratory sequential </a:t>
          </a:r>
        </a:p>
      </dgm:t>
    </dgm:pt>
    <dgm:pt modelId="{223ED44A-A93E-4417-AE24-711938F4B5D8}" type="parTrans" cxnId="{61C85E8A-EEFC-49B5-830C-5E031AEF3566}">
      <dgm:prSet/>
      <dgm:spPr/>
      <dgm:t>
        <a:bodyPr/>
        <a:lstStyle/>
        <a:p>
          <a:endParaRPr lang="en-US"/>
        </a:p>
      </dgm:t>
    </dgm:pt>
    <dgm:pt modelId="{EBFB39A7-A359-41C4-8A20-EF5739A62CA8}" type="sibTrans" cxnId="{61C85E8A-EEFC-49B5-830C-5E031AEF3566}">
      <dgm:prSet/>
      <dgm:spPr/>
      <dgm:t>
        <a:bodyPr/>
        <a:lstStyle/>
        <a:p>
          <a:endParaRPr lang="en-US"/>
        </a:p>
      </dgm:t>
    </dgm:pt>
    <dgm:pt modelId="{8777E2C5-F5C3-4D94-95BD-07580B8E46A3}">
      <dgm:prSet/>
      <dgm:spPr>
        <a:solidFill>
          <a:srgbClr val="FFC000">
            <a:alpha val="90000"/>
          </a:srgbClr>
        </a:solidFill>
      </dgm:spPr>
      <dgm:t>
        <a:bodyPr/>
        <a:lstStyle/>
        <a:p>
          <a:pPr rtl="0"/>
          <a:r>
            <a:rPr lang="en-GB"/>
            <a:t>Reverse to explanatory</a:t>
          </a:r>
        </a:p>
      </dgm:t>
    </dgm:pt>
    <dgm:pt modelId="{1032C74D-FA61-4C3D-BC73-9ACE04647A5A}" type="parTrans" cxnId="{2961EFC3-31A0-4779-BDD9-CBD8C865B982}">
      <dgm:prSet/>
      <dgm:spPr/>
      <dgm:t>
        <a:bodyPr/>
        <a:lstStyle/>
        <a:p>
          <a:endParaRPr lang="en-US"/>
        </a:p>
      </dgm:t>
    </dgm:pt>
    <dgm:pt modelId="{A4B718F5-C545-42C6-B3DB-5F721A0926DE}" type="sibTrans" cxnId="{2961EFC3-31A0-4779-BDD9-CBD8C865B982}">
      <dgm:prSet/>
      <dgm:spPr/>
      <dgm:t>
        <a:bodyPr/>
        <a:lstStyle/>
        <a:p>
          <a:endParaRPr lang="en-US"/>
        </a:p>
      </dgm:t>
    </dgm:pt>
    <dgm:pt modelId="{E357AF03-F3E4-4FEF-B5B6-6D6D46921C57}">
      <dgm:prSet/>
      <dgm:spPr/>
      <dgm:t>
        <a:bodyPr/>
        <a:lstStyle/>
        <a:p>
          <a:pPr rtl="0"/>
          <a:r>
            <a:rPr lang="en-GB"/>
            <a:t>Transformative embedded or multi purpose 	</a:t>
          </a:r>
        </a:p>
      </dgm:t>
    </dgm:pt>
    <dgm:pt modelId="{BADCB726-43CB-4ADD-88A8-E32CB691E957}" type="parTrans" cxnId="{A76B3C2F-C933-4E91-8CDB-9DD15B833516}">
      <dgm:prSet/>
      <dgm:spPr/>
      <dgm:t>
        <a:bodyPr/>
        <a:lstStyle/>
        <a:p>
          <a:endParaRPr lang="en-US"/>
        </a:p>
      </dgm:t>
    </dgm:pt>
    <dgm:pt modelId="{B2AB8FB4-836E-4A41-B450-FEBECC427AA4}" type="sibTrans" cxnId="{A76B3C2F-C933-4E91-8CDB-9DD15B833516}">
      <dgm:prSet/>
      <dgm:spPr/>
      <dgm:t>
        <a:bodyPr/>
        <a:lstStyle/>
        <a:p>
          <a:endParaRPr lang="en-US"/>
        </a:p>
      </dgm:t>
    </dgm:pt>
    <dgm:pt modelId="{40D0A0A1-44F3-463B-9ED7-45C063B29ED8}">
      <dgm:prSet/>
      <dgm:spPr>
        <a:solidFill>
          <a:srgbClr val="FFC000">
            <a:alpha val="90000"/>
          </a:srgbClr>
        </a:solidFill>
      </dgm:spPr>
      <dgm:t>
        <a:bodyPr/>
        <a:lstStyle/>
        <a:p>
          <a:pPr rtl="0"/>
          <a:r>
            <a:rPr lang="en-GB"/>
            <a:t>Involves utilising a theoretical perspective, both data is used to build on each other. </a:t>
          </a:r>
        </a:p>
      </dgm:t>
    </dgm:pt>
    <dgm:pt modelId="{77F6F9EA-B9EB-4187-91E4-8E524FFF39FE}" type="parTrans" cxnId="{F73B600D-3F11-43BE-8919-CAA98105C5BE}">
      <dgm:prSet/>
      <dgm:spPr/>
      <dgm:t>
        <a:bodyPr/>
        <a:lstStyle/>
        <a:p>
          <a:endParaRPr lang="en-US"/>
        </a:p>
      </dgm:t>
    </dgm:pt>
    <dgm:pt modelId="{A01324F3-E970-4FA1-BAEC-9F3CF9B292EF}" type="sibTrans" cxnId="{F73B600D-3F11-43BE-8919-CAA98105C5BE}">
      <dgm:prSet/>
      <dgm:spPr/>
      <dgm:t>
        <a:bodyPr/>
        <a:lstStyle/>
        <a:p>
          <a:endParaRPr lang="en-US"/>
        </a:p>
      </dgm:t>
    </dgm:pt>
    <dgm:pt modelId="{8BBCC183-70C7-45BD-B2E2-0C9CFAA16C6A}" type="pres">
      <dgm:prSet presAssocID="{4AAC47C3-6213-40C7-B2F1-07B07320DC55}" presName="Name0" presStyleCnt="0">
        <dgm:presLayoutVars>
          <dgm:dir/>
          <dgm:animLvl val="lvl"/>
          <dgm:resizeHandles val="exact"/>
        </dgm:presLayoutVars>
      </dgm:prSet>
      <dgm:spPr/>
    </dgm:pt>
    <dgm:pt modelId="{C7D58A17-CFBB-4A9C-98CC-2C674A6F807D}" type="pres">
      <dgm:prSet presAssocID="{0D76A526-62AB-4149-A360-4E7C57403E2C}" presName="linNode" presStyleCnt="0"/>
      <dgm:spPr/>
    </dgm:pt>
    <dgm:pt modelId="{CEEE94FD-0E5E-4460-96AC-1331BB84706D}" type="pres">
      <dgm:prSet presAssocID="{0D76A526-62AB-4149-A360-4E7C57403E2C}" presName="parentText" presStyleLbl="node1" presStyleIdx="0" presStyleCnt="4">
        <dgm:presLayoutVars>
          <dgm:chMax val="1"/>
          <dgm:bulletEnabled val="1"/>
        </dgm:presLayoutVars>
      </dgm:prSet>
      <dgm:spPr/>
    </dgm:pt>
    <dgm:pt modelId="{4C08B562-B969-4D9C-8DE0-BCD045D747B7}" type="pres">
      <dgm:prSet presAssocID="{0D76A526-62AB-4149-A360-4E7C57403E2C}" presName="descendantText" presStyleLbl="alignAccFollowNode1" presStyleIdx="0" presStyleCnt="4">
        <dgm:presLayoutVars>
          <dgm:bulletEnabled val="1"/>
        </dgm:presLayoutVars>
      </dgm:prSet>
      <dgm:spPr/>
    </dgm:pt>
    <dgm:pt modelId="{1F6F779B-8463-4F03-A7FD-B362C09C7AC6}" type="pres">
      <dgm:prSet presAssocID="{41357FCC-ABFC-4288-ABB1-F4E09AB0B4A0}" presName="sp" presStyleCnt="0"/>
      <dgm:spPr/>
    </dgm:pt>
    <dgm:pt modelId="{F317A5C7-E72D-4B51-8B5D-D6FFBABBDFDF}" type="pres">
      <dgm:prSet presAssocID="{1934A1B1-FC0A-4789-819F-575F497832CA}" presName="linNode" presStyleCnt="0"/>
      <dgm:spPr/>
    </dgm:pt>
    <dgm:pt modelId="{A0CA5EE2-3456-4AA4-9973-30238B018FCB}" type="pres">
      <dgm:prSet presAssocID="{1934A1B1-FC0A-4789-819F-575F497832CA}" presName="parentText" presStyleLbl="node1" presStyleIdx="1" presStyleCnt="4">
        <dgm:presLayoutVars>
          <dgm:chMax val="1"/>
          <dgm:bulletEnabled val="1"/>
        </dgm:presLayoutVars>
      </dgm:prSet>
      <dgm:spPr/>
    </dgm:pt>
    <dgm:pt modelId="{67DF9444-85B2-44B5-85C4-815697928AC8}" type="pres">
      <dgm:prSet presAssocID="{1934A1B1-FC0A-4789-819F-575F497832CA}" presName="descendantText" presStyleLbl="alignAccFollowNode1" presStyleIdx="1" presStyleCnt="4">
        <dgm:presLayoutVars>
          <dgm:bulletEnabled val="1"/>
        </dgm:presLayoutVars>
      </dgm:prSet>
      <dgm:spPr/>
    </dgm:pt>
    <dgm:pt modelId="{29FC77CA-411A-422C-BAC4-5A33F3F5AE13}" type="pres">
      <dgm:prSet presAssocID="{414FE336-2AC9-4572-89F2-1AC9A5EC959C}" presName="sp" presStyleCnt="0"/>
      <dgm:spPr/>
    </dgm:pt>
    <dgm:pt modelId="{64337106-098D-458B-8297-2AFEC05FC09B}" type="pres">
      <dgm:prSet presAssocID="{3242D8CD-A4E1-4750-AED5-A6C9C0966396}" presName="linNode" presStyleCnt="0"/>
      <dgm:spPr/>
    </dgm:pt>
    <dgm:pt modelId="{61504621-D683-49CC-A920-6E4E50D9F769}" type="pres">
      <dgm:prSet presAssocID="{3242D8CD-A4E1-4750-AED5-A6C9C0966396}" presName="parentText" presStyleLbl="node1" presStyleIdx="2" presStyleCnt="4">
        <dgm:presLayoutVars>
          <dgm:chMax val="1"/>
          <dgm:bulletEnabled val="1"/>
        </dgm:presLayoutVars>
      </dgm:prSet>
      <dgm:spPr/>
    </dgm:pt>
    <dgm:pt modelId="{C308131E-03C9-4808-9066-2B7C2C8058D7}" type="pres">
      <dgm:prSet presAssocID="{3242D8CD-A4E1-4750-AED5-A6C9C0966396}" presName="descendantText" presStyleLbl="alignAccFollowNode1" presStyleIdx="2" presStyleCnt="4">
        <dgm:presLayoutVars>
          <dgm:bulletEnabled val="1"/>
        </dgm:presLayoutVars>
      </dgm:prSet>
      <dgm:spPr/>
    </dgm:pt>
    <dgm:pt modelId="{A77585D1-3392-4206-B725-51D2CBC0C8ED}" type="pres">
      <dgm:prSet presAssocID="{EBFB39A7-A359-41C4-8A20-EF5739A62CA8}" presName="sp" presStyleCnt="0"/>
      <dgm:spPr/>
    </dgm:pt>
    <dgm:pt modelId="{FA664205-3C50-4CDB-B24F-15472311F973}" type="pres">
      <dgm:prSet presAssocID="{E357AF03-F3E4-4FEF-B5B6-6D6D46921C57}" presName="linNode" presStyleCnt="0"/>
      <dgm:spPr/>
    </dgm:pt>
    <dgm:pt modelId="{C70B3F7C-4151-4BDD-BE71-C0FA7A6D4543}" type="pres">
      <dgm:prSet presAssocID="{E357AF03-F3E4-4FEF-B5B6-6D6D46921C57}" presName="parentText" presStyleLbl="node1" presStyleIdx="3" presStyleCnt="4">
        <dgm:presLayoutVars>
          <dgm:chMax val="1"/>
          <dgm:bulletEnabled val="1"/>
        </dgm:presLayoutVars>
      </dgm:prSet>
      <dgm:spPr/>
    </dgm:pt>
    <dgm:pt modelId="{FC43A200-3B35-44C6-BA31-79F1E6C723F1}" type="pres">
      <dgm:prSet presAssocID="{E357AF03-F3E4-4FEF-B5B6-6D6D46921C57}" presName="descendantText" presStyleLbl="alignAccFollowNode1" presStyleIdx="3" presStyleCnt="4">
        <dgm:presLayoutVars>
          <dgm:bulletEnabled val="1"/>
        </dgm:presLayoutVars>
      </dgm:prSet>
      <dgm:spPr/>
    </dgm:pt>
  </dgm:ptLst>
  <dgm:cxnLst>
    <dgm:cxn modelId="{7FCF4C01-4DAC-49F8-A5D1-FD6E42CE92B6}" srcId="{1934A1B1-FC0A-4789-819F-575F497832CA}" destId="{446012DD-E133-46D0-9339-E31CDA037A73}" srcOrd="0" destOrd="0" parTransId="{C0DF87D7-25AD-49EA-A1AE-D2959E1B1C0B}" sibTransId="{550F1AE3-CCF1-49B8-B4A3-C91DA4E6C603}"/>
    <dgm:cxn modelId="{F73B600D-3F11-43BE-8919-CAA98105C5BE}" srcId="{E357AF03-F3E4-4FEF-B5B6-6D6D46921C57}" destId="{40D0A0A1-44F3-463B-9ED7-45C063B29ED8}" srcOrd="0" destOrd="0" parTransId="{77F6F9EA-B9EB-4187-91E4-8E524FFF39FE}" sibTransId="{A01324F3-E970-4FA1-BAEC-9F3CF9B292EF}"/>
    <dgm:cxn modelId="{A76B3C2F-C933-4E91-8CDB-9DD15B833516}" srcId="{4AAC47C3-6213-40C7-B2F1-07B07320DC55}" destId="{E357AF03-F3E4-4FEF-B5B6-6D6D46921C57}" srcOrd="3" destOrd="0" parTransId="{BADCB726-43CB-4ADD-88A8-E32CB691E957}" sibTransId="{B2AB8FB4-836E-4A41-B450-FEBECC427AA4}"/>
    <dgm:cxn modelId="{5B755F30-E6C1-4BCD-B2C9-738E00FD3331}" type="presOf" srcId="{446012DD-E133-46D0-9339-E31CDA037A73}" destId="{67DF9444-85B2-44B5-85C4-815697928AC8}" srcOrd="0" destOrd="0" presId="urn:microsoft.com/office/officeart/2005/8/layout/vList5"/>
    <dgm:cxn modelId="{F7951053-2827-47A2-96B2-6AF4EC37CD88}" srcId="{4AAC47C3-6213-40C7-B2F1-07B07320DC55}" destId="{1934A1B1-FC0A-4789-819F-575F497832CA}" srcOrd="1" destOrd="0" parTransId="{5C814347-D1CF-401B-986E-1CC2EBF5D811}" sibTransId="{414FE336-2AC9-4572-89F2-1AC9A5EC959C}"/>
    <dgm:cxn modelId="{52E3E083-8C2B-4FF1-87F8-7EBC00FA83DB}" type="presOf" srcId="{79243976-8453-48FB-BC54-4ED6D3294574}" destId="{4C08B562-B969-4D9C-8DE0-BCD045D747B7}" srcOrd="0" destOrd="0" presId="urn:microsoft.com/office/officeart/2005/8/layout/vList5"/>
    <dgm:cxn modelId="{61C85E8A-EEFC-49B5-830C-5E031AEF3566}" srcId="{4AAC47C3-6213-40C7-B2F1-07B07320DC55}" destId="{3242D8CD-A4E1-4750-AED5-A6C9C0966396}" srcOrd="2" destOrd="0" parTransId="{223ED44A-A93E-4417-AE24-711938F4B5D8}" sibTransId="{EBFB39A7-A359-41C4-8A20-EF5739A62CA8}"/>
    <dgm:cxn modelId="{5496B792-F8DA-4794-A163-8E612ECD165E}" srcId="{0D76A526-62AB-4149-A360-4E7C57403E2C}" destId="{79243976-8453-48FB-BC54-4ED6D3294574}" srcOrd="0" destOrd="0" parTransId="{15EEDAD4-C3B6-4E47-8AC5-57C89126C3BF}" sibTransId="{607725DE-896B-4632-A9CF-8A8778357545}"/>
    <dgm:cxn modelId="{12FA2297-CD43-4F92-B385-598824F99085}" type="presOf" srcId="{4AAC47C3-6213-40C7-B2F1-07B07320DC55}" destId="{8BBCC183-70C7-45BD-B2E2-0C9CFAA16C6A}" srcOrd="0" destOrd="0" presId="urn:microsoft.com/office/officeart/2005/8/layout/vList5"/>
    <dgm:cxn modelId="{C5297398-4E87-40C8-A7EA-A7F34E7F20D2}" type="presOf" srcId="{3242D8CD-A4E1-4750-AED5-A6C9C0966396}" destId="{61504621-D683-49CC-A920-6E4E50D9F769}" srcOrd="0" destOrd="0" presId="urn:microsoft.com/office/officeart/2005/8/layout/vList5"/>
    <dgm:cxn modelId="{0DDDCC98-EBBE-4DD7-9597-916303B942F5}" srcId="{4AAC47C3-6213-40C7-B2F1-07B07320DC55}" destId="{0D76A526-62AB-4149-A360-4E7C57403E2C}" srcOrd="0" destOrd="0" parTransId="{59B73164-F7EF-4646-ABE3-58224FA2AA86}" sibTransId="{41357FCC-ABFC-4288-ABB1-F4E09AB0B4A0}"/>
    <dgm:cxn modelId="{5A97D398-B195-44E1-ADAC-231EEB082026}" type="presOf" srcId="{8777E2C5-F5C3-4D94-95BD-07580B8E46A3}" destId="{C308131E-03C9-4808-9066-2B7C2C8058D7}" srcOrd="0" destOrd="0" presId="urn:microsoft.com/office/officeart/2005/8/layout/vList5"/>
    <dgm:cxn modelId="{BD79E29B-B894-47B6-9D4D-200B65694924}" type="presOf" srcId="{0D76A526-62AB-4149-A360-4E7C57403E2C}" destId="{CEEE94FD-0E5E-4460-96AC-1331BB84706D}" srcOrd="0" destOrd="0" presId="urn:microsoft.com/office/officeart/2005/8/layout/vList5"/>
    <dgm:cxn modelId="{8E78BFA0-7C15-4AE5-A346-688FBF4C1B11}" type="presOf" srcId="{E357AF03-F3E4-4FEF-B5B6-6D6D46921C57}" destId="{C70B3F7C-4151-4BDD-BE71-C0FA7A6D4543}" srcOrd="0" destOrd="0" presId="urn:microsoft.com/office/officeart/2005/8/layout/vList5"/>
    <dgm:cxn modelId="{D48FEABE-77CA-4128-9DDC-4B7B5C418C9F}" type="presOf" srcId="{1934A1B1-FC0A-4789-819F-575F497832CA}" destId="{A0CA5EE2-3456-4AA4-9973-30238B018FCB}" srcOrd="0" destOrd="0" presId="urn:microsoft.com/office/officeart/2005/8/layout/vList5"/>
    <dgm:cxn modelId="{59D5D4C0-AA41-46F6-908C-5241BAB06D09}" type="presOf" srcId="{40D0A0A1-44F3-463B-9ED7-45C063B29ED8}" destId="{FC43A200-3B35-44C6-BA31-79F1E6C723F1}" srcOrd="0" destOrd="0" presId="urn:microsoft.com/office/officeart/2005/8/layout/vList5"/>
    <dgm:cxn modelId="{2961EFC3-31A0-4779-BDD9-CBD8C865B982}" srcId="{3242D8CD-A4E1-4750-AED5-A6C9C0966396}" destId="{8777E2C5-F5C3-4D94-95BD-07580B8E46A3}" srcOrd="0" destOrd="0" parTransId="{1032C74D-FA61-4C3D-BC73-9ACE04647A5A}" sibTransId="{A4B718F5-C545-42C6-B3DB-5F721A0926DE}"/>
    <dgm:cxn modelId="{E9A5DAA8-A6F9-4FEC-A77D-84439CDDDE33}" type="presParOf" srcId="{8BBCC183-70C7-45BD-B2E2-0C9CFAA16C6A}" destId="{C7D58A17-CFBB-4A9C-98CC-2C674A6F807D}" srcOrd="0" destOrd="0" presId="urn:microsoft.com/office/officeart/2005/8/layout/vList5"/>
    <dgm:cxn modelId="{946336DC-2F79-49BC-9873-21AB6EC378E7}" type="presParOf" srcId="{C7D58A17-CFBB-4A9C-98CC-2C674A6F807D}" destId="{CEEE94FD-0E5E-4460-96AC-1331BB84706D}" srcOrd="0" destOrd="0" presId="urn:microsoft.com/office/officeart/2005/8/layout/vList5"/>
    <dgm:cxn modelId="{174A3B52-E105-470A-86D1-F2B8C2DAF738}" type="presParOf" srcId="{C7D58A17-CFBB-4A9C-98CC-2C674A6F807D}" destId="{4C08B562-B969-4D9C-8DE0-BCD045D747B7}" srcOrd="1" destOrd="0" presId="urn:microsoft.com/office/officeart/2005/8/layout/vList5"/>
    <dgm:cxn modelId="{9F3633EA-783F-4276-803B-6B9646CEC394}" type="presParOf" srcId="{8BBCC183-70C7-45BD-B2E2-0C9CFAA16C6A}" destId="{1F6F779B-8463-4F03-A7FD-B362C09C7AC6}" srcOrd="1" destOrd="0" presId="urn:microsoft.com/office/officeart/2005/8/layout/vList5"/>
    <dgm:cxn modelId="{A384D2C9-EE6E-475C-978A-CCE9243C2668}" type="presParOf" srcId="{8BBCC183-70C7-45BD-B2E2-0C9CFAA16C6A}" destId="{F317A5C7-E72D-4B51-8B5D-D6FFBABBDFDF}" srcOrd="2" destOrd="0" presId="urn:microsoft.com/office/officeart/2005/8/layout/vList5"/>
    <dgm:cxn modelId="{B55FE67C-80D6-4C6F-9F26-F7D76F23E02D}" type="presParOf" srcId="{F317A5C7-E72D-4B51-8B5D-D6FFBABBDFDF}" destId="{A0CA5EE2-3456-4AA4-9973-30238B018FCB}" srcOrd="0" destOrd="0" presId="urn:microsoft.com/office/officeart/2005/8/layout/vList5"/>
    <dgm:cxn modelId="{90416BD9-85B2-44A9-B16E-477DDFE575E1}" type="presParOf" srcId="{F317A5C7-E72D-4B51-8B5D-D6FFBABBDFDF}" destId="{67DF9444-85B2-44B5-85C4-815697928AC8}" srcOrd="1" destOrd="0" presId="urn:microsoft.com/office/officeart/2005/8/layout/vList5"/>
    <dgm:cxn modelId="{FB745FED-7133-46EA-962D-79A4FB4FC655}" type="presParOf" srcId="{8BBCC183-70C7-45BD-B2E2-0C9CFAA16C6A}" destId="{29FC77CA-411A-422C-BAC4-5A33F3F5AE13}" srcOrd="3" destOrd="0" presId="urn:microsoft.com/office/officeart/2005/8/layout/vList5"/>
    <dgm:cxn modelId="{6C65A429-81D3-4312-BFD4-F9867F2F33D0}" type="presParOf" srcId="{8BBCC183-70C7-45BD-B2E2-0C9CFAA16C6A}" destId="{64337106-098D-458B-8297-2AFEC05FC09B}" srcOrd="4" destOrd="0" presId="urn:microsoft.com/office/officeart/2005/8/layout/vList5"/>
    <dgm:cxn modelId="{B4BD3759-7D40-4181-89D8-A8D6B557E2B3}" type="presParOf" srcId="{64337106-098D-458B-8297-2AFEC05FC09B}" destId="{61504621-D683-49CC-A920-6E4E50D9F769}" srcOrd="0" destOrd="0" presId="urn:microsoft.com/office/officeart/2005/8/layout/vList5"/>
    <dgm:cxn modelId="{3B7995B7-D88C-456C-A598-F14368102BAC}" type="presParOf" srcId="{64337106-098D-458B-8297-2AFEC05FC09B}" destId="{C308131E-03C9-4808-9066-2B7C2C8058D7}" srcOrd="1" destOrd="0" presId="urn:microsoft.com/office/officeart/2005/8/layout/vList5"/>
    <dgm:cxn modelId="{ADA6F6A7-57B5-4BD4-832B-69809F308473}" type="presParOf" srcId="{8BBCC183-70C7-45BD-B2E2-0C9CFAA16C6A}" destId="{A77585D1-3392-4206-B725-51D2CBC0C8ED}" srcOrd="5" destOrd="0" presId="urn:microsoft.com/office/officeart/2005/8/layout/vList5"/>
    <dgm:cxn modelId="{859D972C-58E4-4290-BA54-AA3A3FC62041}" type="presParOf" srcId="{8BBCC183-70C7-45BD-B2E2-0C9CFAA16C6A}" destId="{FA664205-3C50-4CDB-B24F-15472311F973}" srcOrd="6" destOrd="0" presId="urn:microsoft.com/office/officeart/2005/8/layout/vList5"/>
    <dgm:cxn modelId="{D60419FD-AE03-423F-8F21-EA95881FA469}" type="presParOf" srcId="{FA664205-3C50-4CDB-B24F-15472311F973}" destId="{C70B3F7C-4151-4BDD-BE71-C0FA7A6D4543}" srcOrd="0" destOrd="0" presId="urn:microsoft.com/office/officeart/2005/8/layout/vList5"/>
    <dgm:cxn modelId="{43AEC2AE-72AC-4A4D-8232-2E62F90D1153}" type="presParOf" srcId="{FA664205-3C50-4CDB-B24F-15472311F973}" destId="{FC43A200-3B35-44C6-BA31-79F1E6C723F1}"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69B06-03E2-49E4-9BA6-A3328CBC71D6}">
      <dsp:nvSpPr>
        <dsp:cNvPr id="0" name=""/>
        <dsp:cNvSpPr/>
      </dsp:nvSpPr>
      <dsp:spPr>
        <a:xfrm rot="5400000">
          <a:off x="6589693" y="-2661723"/>
          <a:ext cx="1121829" cy="6729984"/>
        </a:xfrm>
        <a:prstGeom prst="round2SameRect">
          <a:avLst/>
        </a:prstGeom>
        <a:solidFill>
          <a:srgbClr val="FE903B">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106680" rIns="213360" bIns="106680" numCol="1" spcCol="1270" anchor="ctr" anchorCtr="0">
          <a:noAutofit/>
        </a:bodyPr>
        <a:lstStyle/>
        <a:p>
          <a:pPr marL="285750" lvl="1" indent="-285750" algn="l" defTabSz="2489200">
            <a:lnSpc>
              <a:spcPct val="90000"/>
            </a:lnSpc>
            <a:spcBef>
              <a:spcPct val="0"/>
            </a:spcBef>
            <a:spcAft>
              <a:spcPct val="15000"/>
            </a:spcAft>
            <a:buChar char="•"/>
          </a:pPr>
          <a:r>
            <a:rPr lang="en-US" sz="5600" kern="1200"/>
            <a:t>Quantitative </a:t>
          </a:r>
        </a:p>
      </dsp:txBody>
      <dsp:txXfrm rot="-5400000">
        <a:off x="3785616" y="197117"/>
        <a:ext cx="6675221" cy="1012303"/>
      </dsp:txXfrm>
    </dsp:sp>
    <dsp:sp modelId="{125CD83B-6B07-40D3-923A-62EEE2F15519}">
      <dsp:nvSpPr>
        <dsp:cNvPr id="0" name=""/>
        <dsp:cNvSpPr/>
      </dsp:nvSpPr>
      <dsp:spPr>
        <a:xfrm>
          <a:off x="0" y="2124"/>
          <a:ext cx="3785616" cy="1402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US" sz="3700" kern="1200"/>
            <a:t>Post-Positivistic </a:t>
          </a:r>
        </a:p>
      </dsp:txBody>
      <dsp:txXfrm>
        <a:off x="68454" y="70578"/>
        <a:ext cx="3648708" cy="1265378"/>
      </dsp:txXfrm>
    </dsp:sp>
    <dsp:sp modelId="{A2F30791-D55C-4D18-B268-1B483E2FB4C4}">
      <dsp:nvSpPr>
        <dsp:cNvPr id="0" name=""/>
        <dsp:cNvSpPr/>
      </dsp:nvSpPr>
      <dsp:spPr>
        <a:xfrm rot="5400000">
          <a:off x="6589693" y="-1189323"/>
          <a:ext cx="1121829" cy="6729984"/>
        </a:xfrm>
        <a:prstGeom prst="round2SameRect">
          <a:avLst/>
        </a:prstGeom>
        <a:solidFill>
          <a:srgbClr val="FE903B">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106680" rIns="213360" bIns="106680" numCol="1" spcCol="1270" anchor="ctr" anchorCtr="0">
          <a:noAutofit/>
        </a:bodyPr>
        <a:lstStyle/>
        <a:p>
          <a:pPr marL="285750" lvl="1" indent="-285750" algn="l" defTabSz="2489200">
            <a:lnSpc>
              <a:spcPct val="90000"/>
            </a:lnSpc>
            <a:spcBef>
              <a:spcPct val="0"/>
            </a:spcBef>
            <a:spcAft>
              <a:spcPct val="15000"/>
            </a:spcAft>
            <a:buChar char="•"/>
          </a:pPr>
          <a:r>
            <a:rPr lang="en-US" sz="5600" kern="1200"/>
            <a:t>Qualitative </a:t>
          </a:r>
        </a:p>
      </dsp:txBody>
      <dsp:txXfrm rot="-5400000">
        <a:off x="3785616" y="1669517"/>
        <a:ext cx="6675221" cy="1012303"/>
      </dsp:txXfrm>
    </dsp:sp>
    <dsp:sp modelId="{DB0441FB-9973-443D-A5CE-EB2E2E283B77}">
      <dsp:nvSpPr>
        <dsp:cNvPr id="0" name=""/>
        <dsp:cNvSpPr/>
      </dsp:nvSpPr>
      <dsp:spPr>
        <a:xfrm>
          <a:off x="0" y="1474525"/>
          <a:ext cx="3785616" cy="1402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US" sz="3700" kern="1200"/>
            <a:t>Constructivist </a:t>
          </a:r>
        </a:p>
      </dsp:txBody>
      <dsp:txXfrm>
        <a:off x="68454" y="1542979"/>
        <a:ext cx="3648708" cy="1265378"/>
      </dsp:txXfrm>
    </dsp:sp>
    <dsp:sp modelId="{94A5BCDE-D0D2-423A-891F-EA52D5BB595D}">
      <dsp:nvSpPr>
        <dsp:cNvPr id="0" name=""/>
        <dsp:cNvSpPr/>
      </dsp:nvSpPr>
      <dsp:spPr>
        <a:xfrm rot="5400000">
          <a:off x="6589693" y="283077"/>
          <a:ext cx="1121829" cy="6729984"/>
        </a:xfrm>
        <a:prstGeom prst="round2SameRect">
          <a:avLst/>
        </a:prstGeom>
        <a:solidFill>
          <a:srgbClr val="FE903B">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106680" rIns="213360" bIns="106680" numCol="1" spcCol="1270" anchor="ctr" anchorCtr="0">
          <a:noAutofit/>
        </a:bodyPr>
        <a:lstStyle/>
        <a:p>
          <a:pPr marL="285750" lvl="1" indent="-285750" algn="l" defTabSz="2489200">
            <a:lnSpc>
              <a:spcPct val="90000"/>
            </a:lnSpc>
            <a:spcBef>
              <a:spcPct val="0"/>
            </a:spcBef>
            <a:spcAft>
              <a:spcPct val="15000"/>
            </a:spcAft>
            <a:buChar char="•"/>
          </a:pPr>
          <a:r>
            <a:rPr lang="en-US" sz="5600" kern="1200"/>
            <a:t>Mixed Methods </a:t>
          </a:r>
        </a:p>
      </dsp:txBody>
      <dsp:txXfrm rot="-5400000">
        <a:off x="3785616" y="3141918"/>
        <a:ext cx="6675221" cy="1012303"/>
      </dsp:txXfrm>
    </dsp:sp>
    <dsp:sp modelId="{27C30B9F-4C20-46D5-90D5-6567ED611DB8}">
      <dsp:nvSpPr>
        <dsp:cNvPr id="0" name=""/>
        <dsp:cNvSpPr/>
      </dsp:nvSpPr>
      <dsp:spPr>
        <a:xfrm>
          <a:off x="0" y="2946926"/>
          <a:ext cx="3785616" cy="1402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US" sz="3700" kern="1200"/>
            <a:t>Pragmatism </a:t>
          </a:r>
        </a:p>
      </dsp:txBody>
      <dsp:txXfrm>
        <a:off x="68454" y="3015380"/>
        <a:ext cx="3648708" cy="12653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B2C36F-E51B-499C-999C-B879CFAF6CFD}">
      <dsp:nvSpPr>
        <dsp:cNvPr id="0" name=""/>
        <dsp:cNvSpPr/>
      </dsp:nvSpPr>
      <dsp:spPr>
        <a:xfrm rot="5400000">
          <a:off x="1965960" y="329183"/>
          <a:ext cx="3218688" cy="3364992"/>
        </a:xfrm>
        <a:prstGeom prst="round2SameRect">
          <a:avLst/>
        </a:prstGeom>
        <a:solidFill>
          <a:srgbClr val="FE903B">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rtl="0">
            <a:lnSpc>
              <a:spcPct val="90000"/>
            </a:lnSpc>
            <a:spcBef>
              <a:spcPct val="0"/>
            </a:spcBef>
            <a:spcAft>
              <a:spcPct val="15000"/>
            </a:spcAft>
            <a:buChar char="•"/>
          </a:pPr>
          <a:endParaRPr lang="en-GB" sz="1800" kern="1200"/>
        </a:p>
        <a:p>
          <a:pPr marL="171450" lvl="1" indent="-171450" algn="l" defTabSz="800100" rtl="0">
            <a:lnSpc>
              <a:spcPct val="90000"/>
            </a:lnSpc>
            <a:spcBef>
              <a:spcPct val="0"/>
            </a:spcBef>
            <a:spcAft>
              <a:spcPct val="15000"/>
            </a:spcAft>
            <a:buChar char="•"/>
          </a:pPr>
          <a:r>
            <a:rPr lang="en-GB" sz="1800" kern="1200"/>
            <a:t>In-depth interviews</a:t>
          </a:r>
        </a:p>
        <a:p>
          <a:pPr marL="171450" lvl="1" indent="-171450" algn="l" defTabSz="800100" rtl="0">
            <a:lnSpc>
              <a:spcPct val="90000"/>
            </a:lnSpc>
            <a:spcBef>
              <a:spcPct val="0"/>
            </a:spcBef>
            <a:spcAft>
              <a:spcPct val="15000"/>
            </a:spcAft>
            <a:buChar char="•"/>
          </a:pPr>
          <a:r>
            <a:rPr lang="en-GB" sz="1800" kern="1200"/>
            <a:t>Focus groups</a:t>
          </a:r>
        </a:p>
        <a:p>
          <a:pPr marL="171450" lvl="1" indent="-171450" algn="l" defTabSz="800100" rtl="0">
            <a:lnSpc>
              <a:spcPct val="90000"/>
            </a:lnSpc>
            <a:spcBef>
              <a:spcPct val="0"/>
            </a:spcBef>
            <a:spcAft>
              <a:spcPct val="15000"/>
            </a:spcAft>
            <a:buChar char="•"/>
          </a:pPr>
          <a:r>
            <a:rPr lang="en-GB" sz="1800" kern="1200"/>
            <a:t>Observation</a:t>
          </a:r>
        </a:p>
        <a:p>
          <a:pPr marL="171450" lvl="1" indent="-171450" algn="l" defTabSz="800100" rtl="0">
            <a:lnSpc>
              <a:spcPct val="90000"/>
            </a:lnSpc>
            <a:spcBef>
              <a:spcPct val="0"/>
            </a:spcBef>
            <a:spcAft>
              <a:spcPct val="15000"/>
            </a:spcAft>
            <a:buChar char="•"/>
          </a:pPr>
          <a:r>
            <a:rPr lang="en-GB" sz="1800" kern="1200"/>
            <a:t>Surveys</a:t>
          </a:r>
        </a:p>
        <a:p>
          <a:pPr marL="171450" lvl="1" indent="-171450" algn="l" defTabSz="800100" rtl="0">
            <a:lnSpc>
              <a:spcPct val="90000"/>
            </a:lnSpc>
            <a:spcBef>
              <a:spcPct val="0"/>
            </a:spcBef>
            <a:spcAft>
              <a:spcPct val="15000"/>
            </a:spcAft>
            <a:buChar char="•"/>
          </a:pPr>
          <a:r>
            <a:rPr lang="en-GB" sz="1800" kern="1200"/>
            <a:t>Secondary research</a:t>
          </a:r>
        </a:p>
        <a:p>
          <a:pPr marL="171450" lvl="1" indent="-171450" algn="l" defTabSz="800100" rtl="0">
            <a:lnSpc>
              <a:spcPct val="90000"/>
            </a:lnSpc>
            <a:spcBef>
              <a:spcPct val="0"/>
            </a:spcBef>
            <a:spcAft>
              <a:spcPct val="15000"/>
            </a:spcAft>
            <a:buChar char="•"/>
          </a:pPr>
          <a:r>
            <a:rPr lang="en-GB" sz="1800" kern="1200"/>
            <a:t>Ethnography</a:t>
          </a:r>
        </a:p>
        <a:p>
          <a:pPr marL="171450" lvl="1" indent="-171450" algn="l" defTabSz="800100" rtl="0">
            <a:lnSpc>
              <a:spcPct val="90000"/>
            </a:lnSpc>
            <a:spcBef>
              <a:spcPct val="0"/>
            </a:spcBef>
            <a:spcAft>
              <a:spcPct val="15000"/>
            </a:spcAft>
            <a:buChar char="•"/>
          </a:pPr>
          <a:r>
            <a:rPr lang="en-GB" sz="1800" kern="1200"/>
            <a:t>Action Research</a:t>
          </a:r>
        </a:p>
      </dsp:txBody>
      <dsp:txXfrm rot="-5400000">
        <a:off x="1892809" y="559458"/>
        <a:ext cx="3207869" cy="2904442"/>
      </dsp:txXfrm>
    </dsp:sp>
    <dsp:sp modelId="{3935A8DC-778E-47A8-9071-C9F8A1F49A38}">
      <dsp:nvSpPr>
        <dsp:cNvPr id="0" name=""/>
        <dsp:cNvSpPr/>
      </dsp:nvSpPr>
      <dsp:spPr>
        <a:xfrm>
          <a:off x="0" y="0"/>
          <a:ext cx="1892808" cy="4023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b="1" kern="1200"/>
            <a:t>1. Qualitative Examples </a:t>
          </a:r>
        </a:p>
      </dsp:txBody>
      <dsp:txXfrm>
        <a:off x="92399" y="92399"/>
        <a:ext cx="1708010" cy="38385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B2C36F-E51B-499C-999C-B879CFAF6CFD}">
      <dsp:nvSpPr>
        <dsp:cNvPr id="0" name=""/>
        <dsp:cNvSpPr/>
      </dsp:nvSpPr>
      <dsp:spPr>
        <a:xfrm rot="5400000">
          <a:off x="1965960" y="329183"/>
          <a:ext cx="3218688" cy="3364992"/>
        </a:xfrm>
        <a:prstGeom prst="round2SameRect">
          <a:avLst/>
        </a:prstGeom>
        <a:solidFill>
          <a:srgbClr val="FE903B">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rtl="0">
            <a:lnSpc>
              <a:spcPct val="90000"/>
            </a:lnSpc>
            <a:spcBef>
              <a:spcPct val="0"/>
            </a:spcBef>
            <a:spcAft>
              <a:spcPct val="15000"/>
            </a:spcAft>
            <a:buChar char="•"/>
          </a:pPr>
          <a:endParaRPr lang="en-GB" sz="1800" kern="1200"/>
        </a:p>
        <a:p>
          <a:pPr marL="171450" lvl="1" indent="-171450" algn="l" defTabSz="800100" rtl="0">
            <a:lnSpc>
              <a:spcPct val="90000"/>
            </a:lnSpc>
            <a:spcBef>
              <a:spcPct val="0"/>
            </a:spcBef>
            <a:spcAft>
              <a:spcPct val="15000"/>
            </a:spcAft>
            <a:buChar char="•"/>
          </a:pPr>
          <a:r>
            <a:rPr lang="en-GB" sz="1800" kern="1200"/>
            <a:t>Experiment</a:t>
          </a:r>
        </a:p>
        <a:p>
          <a:pPr marL="171450" lvl="1" indent="-171450" algn="l" defTabSz="800100" rtl="0">
            <a:lnSpc>
              <a:spcPct val="90000"/>
            </a:lnSpc>
            <a:spcBef>
              <a:spcPct val="0"/>
            </a:spcBef>
            <a:spcAft>
              <a:spcPct val="15000"/>
            </a:spcAft>
            <a:buChar char="•"/>
          </a:pPr>
          <a:r>
            <a:rPr lang="en-GB" sz="1800" kern="1200"/>
            <a:t>Surveys</a:t>
          </a:r>
        </a:p>
        <a:p>
          <a:pPr marL="171450" lvl="1" indent="-171450" algn="l" defTabSz="800100" rtl="0">
            <a:lnSpc>
              <a:spcPct val="90000"/>
            </a:lnSpc>
            <a:spcBef>
              <a:spcPct val="0"/>
            </a:spcBef>
            <a:spcAft>
              <a:spcPct val="15000"/>
            </a:spcAft>
            <a:buChar char="•"/>
          </a:pPr>
          <a:r>
            <a:rPr lang="en-GB" sz="1800" kern="1200"/>
            <a:t>Systematic observation</a:t>
          </a:r>
        </a:p>
        <a:p>
          <a:pPr marL="171450" lvl="1" indent="-171450" algn="l" defTabSz="800100" rtl="0">
            <a:lnSpc>
              <a:spcPct val="90000"/>
            </a:lnSpc>
            <a:spcBef>
              <a:spcPct val="0"/>
            </a:spcBef>
            <a:spcAft>
              <a:spcPct val="15000"/>
            </a:spcAft>
            <a:buChar char="•"/>
          </a:pPr>
          <a:r>
            <a:rPr lang="en-GB" sz="1800" kern="1200"/>
            <a:t>Secondary research</a:t>
          </a:r>
        </a:p>
      </dsp:txBody>
      <dsp:txXfrm rot="-5400000">
        <a:off x="1892809" y="559458"/>
        <a:ext cx="3207869" cy="2904442"/>
      </dsp:txXfrm>
    </dsp:sp>
    <dsp:sp modelId="{3935A8DC-778E-47A8-9071-C9F8A1F49A38}">
      <dsp:nvSpPr>
        <dsp:cNvPr id="0" name=""/>
        <dsp:cNvSpPr/>
      </dsp:nvSpPr>
      <dsp:spPr>
        <a:xfrm>
          <a:off x="0" y="0"/>
          <a:ext cx="1892808" cy="4023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b="1" kern="1200"/>
            <a:t>2. Quantitative   Examples </a:t>
          </a:r>
        </a:p>
      </dsp:txBody>
      <dsp:txXfrm>
        <a:off x="92399" y="92399"/>
        <a:ext cx="1708010" cy="38385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E7D210-F143-413B-8B87-CD7BA4F532EE}">
      <dsp:nvSpPr>
        <dsp:cNvPr id="0" name=""/>
        <dsp:cNvSpPr/>
      </dsp:nvSpPr>
      <dsp:spPr>
        <a:xfrm>
          <a:off x="0" y="33659"/>
          <a:ext cx="10058399" cy="9090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GB" sz="3700" kern="1200"/>
            <a:t>Surveys</a:t>
          </a:r>
        </a:p>
      </dsp:txBody>
      <dsp:txXfrm>
        <a:off x="44378" y="78037"/>
        <a:ext cx="9969643" cy="820334"/>
      </dsp:txXfrm>
    </dsp:sp>
    <dsp:sp modelId="{AD5830D4-864F-4876-8720-2426C78DE267}">
      <dsp:nvSpPr>
        <dsp:cNvPr id="0" name=""/>
        <dsp:cNvSpPr/>
      </dsp:nvSpPr>
      <dsp:spPr>
        <a:xfrm>
          <a:off x="0" y="1049310"/>
          <a:ext cx="10058399" cy="909090"/>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GB" sz="3700" kern="1200"/>
            <a:t>Experiment</a:t>
          </a:r>
        </a:p>
      </dsp:txBody>
      <dsp:txXfrm>
        <a:off x="44378" y="1093688"/>
        <a:ext cx="9969643" cy="820334"/>
      </dsp:txXfrm>
    </dsp:sp>
    <dsp:sp modelId="{3945082C-BF55-4605-9351-A1B2AAA37398}">
      <dsp:nvSpPr>
        <dsp:cNvPr id="0" name=""/>
        <dsp:cNvSpPr/>
      </dsp:nvSpPr>
      <dsp:spPr>
        <a:xfrm>
          <a:off x="0" y="2064960"/>
          <a:ext cx="10058399" cy="9090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GB" sz="3700" kern="1200"/>
            <a:t>Systematic Observation </a:t>
          </a:r>
        </a:p>
      </dsp:txBody>
      <dsp:txXfrm>
        <a:off x="44378" y="2109338"/>
        <a:ext cx="9969643" cy="820334"/>
      </dsp:txXfrm>
    </dsp:sp>
    <dsp:sp modelId="{90F26DD2-3E38-454C-9344-56F4EFC6D004}">
      <dsp:nvSpPr>
        <dsp:cNvPr id="0" name=""/>
        <dsp:cNvSpPr/>
      </dsp:nvSpPr>
      <dsp:spPr>
        <a:xfrm>
          <a:off x="0" y="3080609"/>
          <a:ext cx="10058399" cy="909090"/>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GB" sz="3700" kern="1200"/>
            <a:t>Secondary Research</a:t>
          </a:r>
        </a:p>
      </dsp:txBody>
      <dsp:txXfrm>
        <a:off x="44378" y="3124987"/>
        <a:ext cx="9969643" cy="8203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3ADEA-1281-4B96-AA87-055494056E02}">
      <dsp:nvSpPr>
        <dsp:cNvPr id="0" name=""/>
        <dsp:cNvSpPr/>
      </dsp:nvSpPr>
      <dsp:spPr>
        <a:xfrm>
          <a:off x="0" y="0"/>
          <a:ext cx="10780642" cy="117261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rtl="0">
            <a:lnSpc>
              <a:spcPct val="90000"/>
            </a:lnSpc>
            <a:spcBef>
              <a:spcPct val="0"/>
            </a:spcBef>
            <a:spcAft>
              <a:spcPct val="35000"/>
            </a:spcAft>
            <a:buNone/>
          </a:pPr>
          <a:r>
            <a:rPr lang="en-GB" sz="4800" kern="1200"/>
            <a:t>Surveys</a:t>
          </a:r>
        </a:p>
      </dsp:txBody>
      <dsp:txXfrm>
        <a:off x="57242" y="57242"/>
        <a:ext cx="10666158" cy="1058130"/>
      </dsp:txXfrm>
    </dsp:sp>
    <dsp:sp modelId="{AD67C66D-F3D1-44BD-AEBB-AE22CA356B96}">
      <dsp:nvSpPr>
        <dsp:cNvPr id="0" name=""/>
        <dsp:cNvSpPr/>
      </dsp:nvSpPr>
      <dsp:spPr>
        <a:xfrm>
          <a:off x="0" y="1210069"/>
          <a:ext cx="10780642" cy="4037791"/>
        </a:xfrm>
        <a:prstGeom prst="rect">
          <a:avLst/>
        </a:prstGeom>
        <a:solidFill>
          <a:srgbClr val="FFC000"/>
        </a:solidFill>
        <a:ln>
          <a:noFill/>
        </a:ln>
        <a:effectLst/>
      </dsp:spPr>
      <dsp:style>
        <a:lnRef idx="0">
          <a:scrgbClr r="0" g="0" b="0"/>
        </a:lnRef>
        <a:fillRef idx="0">
          <a:scrgbClr r="0" g="0" b="0"/>
        </a:fillRef>
        <a:effectRef idx="0">
          <a:scrgbClr r="0" g="0" b="0"/>
        </a:effectRef>
        <a:fontRef idx="minor"/>
      </dsp:style>
      <dsp:txBody>
        <a:bodyPr spcFirstLastPara="0" vert="horz" wrap="square" lIns="342285" tIns="30480" rIns="170688" bIns="30480" numCol="1" spcCol="1270" anchor="t" anchorCtr="0">
          <a:noAutofit/>
        </a:bodyPr>
        <a:lstStyle/>
        <a:p>
          <a:pPr marL="228600" lvl="1" indent="-228600" algn="l" defTabSz="1066800" rtl="0">
            <a:lnSpc>
              <a:spcPct val="90000"/>
            </a:lnSpc>
            <a:spcBef>
              <a:spcPct val="0"/>
            </a:spcBef>
            <a:spcAft>
              <a:spcPct val="20000"/>
            </a:spcAft>
            <a:buChar char="•"/>
          </a:pPr>
          <a:r>
            <a:rPr lang="en-US" sz="2400" kern="1200"/>
            <a:t>A survey or questionnaire is a method of gathering information using relevant questions from a sample of people with the aim of understanding populations as a whole. </a:t>
          </a:r>
          <a:endParaRPr lang="en-GB" sz="2400" kern="1200"/>
        </a:p>
        <a:p>
          <a:pPr marL="228600" lvl="1" indent="-228600" algn="l" defTabSz="1066800" rtl="0">
            <a:lnSpc>
              <a:spcPct val="90000"/>
            </a:lnSpc>
            <a:spcBef>
              <a:spcPct val="0"/>
            </a:spcBef>
            <a:spcAft>
              <a:spcPct val="20000"/>
            </a:spcAft>
            <a:buChar char="•"/>
          </a:pPr>
          <a:r>
            <a:rPr lang="en-US" sz="2400" kern="1200"/>
            <a:t>Surveys provide a critical source of data and insights for everyone engaged in the information economy, from businesses to media, to government and academics.</a:t>
          </a:r>
          <a:endParaRPr lang="en-GB" sz="2400" kern="1200"/>
        </a:p>
        <a:p>
          <a:pPr marL="228600" lvl="1" indent="-228600" algn="l" defTabSz="1066800" rtl="0">
            <a:lnSpc>
              <a:spcPct val="90000"/>
            </a:lnSpc>
            <a:spcBef>
              <a:spcPct val="0"/>
            </a:spcBef>
            <a:spcAft>
              <a:spcPct val="20000"/>
            </a:spcAft>
            <a:buChar char="•"/>
          </a:pPr>
          <a:r>
            <a:rPr lang="en-US" sz="2400" kern="1200"/>
            <a:t>There are four modes of surveys that are commonly used.			</a:t>
          </a:r>
          <a:r>
            <a:rPr lang="en-GB" sz="2400" kern="1200"/>
            <a:t>Face-to-face surveys							Telephone surveys							</a:t>
          </a:r>
          <a:r>
            <a:rPr lang="en-US" sz="2400" kern="1200"/>
            <a:t>Self-administered paper and pencil surveys				Self-administered computer surveys (typically online)</a:t>
          </a:r>
          <a:endParaRPr lang="en-GB" sz="2400" kern="1200"/>
        </a:p>
      </dsp:txBody>
      <dsp:txXfrm>
        <a:off x="0" y="1210069"/>
        <a:ext cx="10780642" cy="403779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B35FDD-E59A-41E4-8500-E48042CDBD91}">
      <dsp:nvSpPr>
        <dsp:cNvPr id="0" name=""/>
        <dsp:cNvSpPr/>
      </dsp:nvSpPr>
      <dsp:spPr>
        <a:xfrm>
          <a:off x="0" y="680805"/>
          <a:ext cx="10058399" cy="2661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rtl="0">
            <a:lnSpc>
              <a:spcPct val="90000"/>
            </a:lnSpc>
            <a:spcBef>
              <a:spcPct val="0"/>
            </a:spcBef>
            <a:spcAft>
              <a:spcPct val="35000"/>
            </a:spcAft>
            <a:buNone/>
          </a:pPr>
          <a:r>
            <a:rPr lang="en-GB" sz="6500" kern="1200"/>
            <a:t>Consider the Pros and Cons of a survey? </a:t>
          </a:r>
        </a:p>
      </dsp:txBody>
      <dsp:txXfrm>
        <a:off x="129936" y="810741"/>
        <a:ext cx="9798527" cy="24018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7D4253-0E77-4CBD-AA10-66C3B1BB54C8}">
      <dsp:nvSpPr>
        <dsp:cNvPr id="0" name=""/>
        <dsp:cNvSpPr/>
      </dsp:nvSpPr>
      <dsp:spPr>
        <a:xfrm>
          <a:off x="0" y="0"/>
          <a:ext cx="4937760" cy="7125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b="0" kern="1200" baseline="0"/>
            <a:t>Advantages </a:t>
          </a:r>
          <a:endParaRPr lang="en-GB" sz="2900" kern="1200"/>
        </a:p>
      </dsp:txBody>
      <dsp:txXfrm>
        <a:off x="34783" y="34783"/>
        <a:ext cx="4868194" cy="64296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25CE74-6F59-43D4-AD42-9E94527A48D9}">
      <dsp:nvSpPr>
        <dsp:cNvPr id="0" name=""/>
        <dsp:cNvSpPr/>
      </dsp:nvSpPr>
      <dsp:spPr>
        <a:xfrm>
          <a:off x="0" y="0"/>
          <a:ext cx="4937760" cy="7125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b="0" kern="1200" baseline="0"/>
            <a:t>Disadvantages </a:t>
          </a:r>
          <a:endParaRPr lang="en-GB" sz="2900" kern="1200"/>
        </a:p>
      </dsp:txBody>
      <dsp:txXfrm>
        <a:off x="34783" y="34783"/>
        <a:ext cx="4868194" cy="64296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3ADEA-1281-4B96-AA87-055494056E02}">
      <dsp:nvSpPr>
        <dsp:cNvPr id="0" name=""/>
        <dsp:cNvSpPr/>
      </dsp:nvSpPr>
      <dsp:spPr>
        <a:xfrm>
          <a:off x="0" y="0"/>
          <a:ext cx="10780642" cy="9893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rtl="0">
            <a:lnSpc>
              <a:spcPct val="90000"/>
            </a:lnSpc>
            <a:spcBef>
              <a:spcPct val="0"/>
            </a:spcBef>
            <a:spcAft>
              <a:spcPct val="35000"/>
            </a:spcAft>
            <a:buNone/>
          </a:pPr>
          <a:r>
            <a:rPr lang="en-GB" sz="4000" b="1" kern="1200"/>
            <a:t>Experiment</a:t>
          </a:r>
          <a:endParaRPr lang="en-GB" sz="4000" kern="1200"/>
        </a:p>
      </dsp:txBody>
      <dsp:txXfrm>
        <a:off x="48298" y="48298"/>
        <a:ext cx="10684046" cy="892797"/>
      </dsp:txXfrm>
    </dsp:sp>
    <dsp:sp modelId="{AD67C66D-F3D1-44BD-AEBB-AE22CA356B96}">
      <dsp:nvSpPr>
        <dsp:cNvPr id="0" name=""/>
        <dsp:cNvSpPr/>
      </dsp:nvSpPr>
      <dsp:spPr>
        <a:xfrm>
          <a:off x="0" y="1046034"/>
          <a:ext cx="10780642" cy="4201826"/>
        </a:xfrm>
        <a:prstGeom prst="rect">
          <a:avLst/>
        </a:prstGeom>
        <a:solidFill>
          <a:srgbClr val="FFC000"/>
        </a:solidFill>
        <a:ln>
          <a:noFill/>
        </a:ln>
        <a:effectLst/>
      </dsp:spPr>
      <dsp:style>
        <a:lnRef idx="0">
          <a:scrgbClr r="0" g="0" b="0"/>
        </a:lnRef>
        <a:fillRef idx="0">
          <a:scrgbClr r="0" g="0" b="0"/>
        </a:fillRef>
        <a:effectRef idx="0">
          <a:scrgbClr r="0" g="0" b="0"/>
        </a:effectRef>
        <a:fontRef idx="minor"/>
      </dsp:style>
      <dsp:txBody>
        <a:bodyPr spcFirstLastPara="0" vert="horz" wrap="square" lIns="342285" tIns="30480" rIns="170688" bIns="30480" numCol="1" spcCol="1270" anchor="t" anchorCtr="0">
          <a:noAutofit/>
        </a:bodyPr>
        <a:lstStyle/>
        <a:p>
          <a:pPr marL="228600" lvl="1" indent="-228600" algn="l" defTabSz="1066800" rtl="0">
            <a:lnSpc>
              <a:spcPct val="90000"/>
            </a:lnSpc>
            <a:spcBef>
              <a:spcPct val="0"/>
            </a:spcBef>
            <a:spcAft>
              <a:spcPct val="20000"/>
            </a:spcAft>
            <a:buChar char="•"/>
          </a:pPr>
          <a:r>
            <a:rPr lang="en-US" sz="2400" kern="1200"/>
            <a:t>Experimental quantitative research design utilizes the scientific approach. It establishes procedures that allow the researcher to test a hypothesis and systematically and scientifically study causal relationships among variables.</a:t>
          </a:r>
          <a:endParaRPr lang="en-GB" sz="2400" kern="1200"/>
        </a:p>
        <a:p>
          <a:pPr marL="228600" lvl="1" indent="-228600" algn="l" defTabSz="1066800" rtl="0">
            <a:lnSpc>
              <a:spcPct val="90000"/>
            </a:lnSpc>
            <a:spcBef>
              <a:spcPct val="0"/>
            </a:spcBef>
            <a:spcAft>
              <a:spcPct val="20000"/>
            </a:spcAft>
            <a:buChar char="•"/>
          </a:pPr>
          <a:r>
            <a:rPr lang="en-US" sz="2400" kern="1200"/>
            <a:t>All experimental quantitative research studies include three basic steps. </a:t>
          </a:r>
          <a:endParaRPr lang="en-GB" sz="2400" kern="1200"/>
        </a:p>
        <a:p>
          <a:pPr marL="228600" lvl="1" indent="-228600" algn="l" defTabSz="1066800" rtl="0">
            <a:lnSpc>
              <a:spcPct val="90000"/>
            </a:lnSpc>
            <a:spcBef>
              <a:spcPct val="0"/>
            </a:spcBef>
            <a:spcAft>
              <a:spcPct val="20000"/>
            </a:spcAft>
            <a:buChar char="•"/>
          </a:pPr>
          <a:r>
            <a:rPr lang="en-US" sz="2400" kern="1200"/>
            <a:t>First, the researcher measures the variables. </a:t>
          </a:r>
          <a:endParaRPr lang="en-GB" sz="2400" kern="1200"/>
        </a:p>
        <a:p>
          <a:pPr marL="228600" lvl="1" indent="-228600" algn="l" defTabSz="1066800" rtl="0">
            <a:lnSpc>
              <a:spcPct val="90000"/>
            </a:lnSpc>
            <a:spcBef>
              <a:spcPct val="0"/>
            </a:spcBef>
            <a:spcAft>
              <a:spcPct val="20000"/>
            </a:spcAft>
            <a:buChar char="•"/>
          </a:pPr>
          <a:r>
            <a:rPr lang="en-US" sz="2400" kern="1200"/>
            <a:t>Next, the researcher influences or intervenes with the variables in some way. </a:t>
          </a:r>
          <a:endParaRPr lang="en-GB" sz="2400" kern="1200"/>
        </a:p>
        <a:p>
          <a:pPr marL="228600" lvl="1" indent="-228600" algn="l" defTabSz="1066800" rtl="0">
            <a:lnSpc>
              <a:spcPct val="90000"/>
            </a:lnSpc>
            <a:spcBef>
              <a:spcPct val="0"/>
            </a:spcBef>
            <a:spcAft>
              <a:spcPct val="20000"/>
            </a:spcAft>
            <a:buChar char="•"/>
          </a:pPr>
          <a:r>
            <a:rPr lang="en-US" sz="2400" kern="1200"/>
            <a:t>Finally, the researcher measures the variables again to ascertain how the intervention affected the variables.</a:t>
          </a:r>
          <a:endParaRPr lang="en-GB" sz="2400" kern="1200"/>
        </a:p>
      </dsp:txBody>
      <dsp:txXfrm>
        <a:off x="0" y="1046034"/>
        <a:ext cx="10780642" cy="42018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7D4253-0E77-4CBD-AA10-66C3B1BB54C8}">
      <dsp:nvSpPr>
        <dsp:cNvPr id="0" name=""/>
        <dsp:cNvSpPr/>
      </dsp:nvSpPr>
      <dsp:spPr>
        <a:xfrm>
          <a:off x="0" y="0"/>
          <a:ext cx="4937760" cy="7125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b="0" kern="1200" baseline="0"/>
            <a:t>Advantages </a:t>
          </a:r>
          <a:endParaRPr lang="en-GB" sz="2900" kern="1200"/>
        </a:p>
      </dsp:txBody>
      <dsp:txXfrm>
        <a:off x="34783" y="34783"/>
        <a:ext cx="4868194" cy="64296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25CE74-6F59-43D4-AD42-9E94527A48D9}">
      <dsp:nvSpPr>
        <dsp:cNvPr id="0" name=""/>
        <dsp:cNvSpPr/>
      </dsp:nvSpPr>
      <dsp:spPr>
        <a:xfrm>
          <a:off x="0" y="0"/>
          <a:ext cx="4937760" cy="7125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b="0" kern="1200" baseline="0"/>
            <a:t>Disadvantages </a:t>
          </a:r>
          <a:endParaRPr lang="en-GB" sz="2900" kern="1200"/>
        </a:p>
      </dsp:txBody>
      <dsp:txXfrm>
        <a:off x="34783" y="34783"/>
        <a:ext cx="4868194" cy="64296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3ADEA-1281-4B96-AA87-055494056E02}">
      <dsp:nvSpPr>
        <dsp:cNvPr id="0" name=""/>
        <dsp:cNvSpPr/>
      </dsp:nvSpPr>
      <dsp:spPr>
        <a:xfrm>
          <a:off x="0" y="0"/>
          <a:ext cx="10780642" cy="117261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rtl="0">
            <a:lnSpc>
              <a:spcPct val="90000"/>
            </a:lnSpc>
            <a:spcBef>
              <a:spcPct val="0"/>
            </a:spcBef>
            <a:spcAft>
              <a:spcPct val="35000"/>
            </a:spcAft>
            <a:buNone/>
          </a:pPr>
          <a:r>
            <a:rPr lang="en-GB" sz="4800" kern="1200"/>
            <a:t>Systematic Observation</a:t>
          </a:r>
        </a:p>
      </dsp:txBody>
      <dsp:txXfrm>
        <a:off x="57242" y="57242"/>
        <a:ext cx="10666158" cy="1058130"/>
      </dsp:txXfrm>
    </dsp:sp>
    <dsp:sp modelId="{AD67C66D-F3D1-44BD-AEBB-AE22CA356B96}">
      <dsp:nvSpPr>
        <dsp:cNvPr id="0" name=""/>
        <dsp:cNvSpPr/>
      </dsp:nvSpPr>
      <dsp:spPr>
        <a:xfrm>
          <a:off x="0" y="1815738"/>
          <a:ext cx="10780642" cy="3432122"/>
        </a:xfrm>
        <a:prstGeom prst="rect">
          <a:avLst/>
        </a:prstGeom>
        <a:solidFill>
          <a:srgbClr val="FFC000"/>
        </a:solidFill>
        <a:ln>
          <a:noFill/>
        </a:ln>
        <a:effectLst/>
      </dsp:spPr>
      <dsp:style>
        <a:lnRef idx="0">
          <a:scrgbClr r="0" g="0" b="0"/>
        </a:lnRef>
        <a:fillRef idx="0">
          <a:scrgbClr r="0" g="0" b="0"/>
        </a:fillRef>
        <a:effectRef idx="0">
          <a:scrgbClr r="0" g="0" b="0"/>
        </a:effectRef>
        <a:fontRef idx="minor"/>
      </dsp:style>
      <dsp:txBody>
        <a:bodyPr spcFirstLastPara="0" vert="horz" wrap="square" lIns="342285" tIns="30480" rIns="170688" bIns="30480" numCol="1" spcCol="1270" anchor="t" anchorCtr="0">
          <a:noAutofit/>
        </a:bodyPr>
        <a:lstStyle/>
        <a:p>
          <a:pPr marL="228600" lvl="1" indent="-228600" algn="l" defTabSz="1066800" rtl="0">
            <a:lnSpc>
              <a:spcPct val="90000"/>
            </a:lnSpc>
            <a:spcBef>
              <a:spcPct val="0"/>
            </a:spcBef>
            <a:spcAft>
              <a:spcPct val="20000"/>
            </a:spcAft>
            <a:buChar char="•"/>
          </a:pPr>
          <a:r>
            <a:rPr lang="en-US" sz="2400" kern="1200"/>
            <a:t>Systematic observation is a highly structured method of observational research that occurs through the structured observation and coding of a research phenomenon. </a:t>
          </a:r>
          <a:endParaRPr lang="en-GB" sz="2400" kern="1200"/>
        </a:p>
        <a:p>
          <a:pPr marL="228600" lvl="1" indent="-228600" algn="l" defTabSz="1066800" rtl="0">
            <a:lnSpc>
              <a:spcPct val="90000"/>
            </a:lnSpc>
            <a:spcBef>
              <a:spcPct val="0"/>
            </a:spcBef>
            <a:spcAft>
              <a:spcPct val="20000"/>
            </a:spcAft>
            <a:buChar char="•"/>
          </a:pPr>
          <a:r>
            <a:rPr lang="en-US" sz="2400" kern="1200"/>
            <a:t>In this method, one or more trained observers record the target behavior(s) using a predefined coding system to minimize bias.</a:t>
          </a:r>
          <a:endParaRPr lang="en-GB" sz="2400" kern="1200"/>
        </a:p>
        <a:p>
          <a:pPr marL="228600" lvl="1" indent="-228600" algn="l" defTabSz="1066800" rtl="0">
            <a:lnSpc>
              <a:spcPct val="90000"/>
            </a:lnSpc>
            <a:spcBef>
              <a:spcPct val="0"/>
            </a:spcBef>
            <a:spcAft>
              <a:spcPct val="20000"/>
            </a:spcAft>
            <a:buChar char="•"/>
          </a:pPr>
          <a:r>
            <a:rPr lang="en-US" sz="2400" kern="1200"/>
            <a:t>The behavior can be observed in real time or recorded and coded at a later time. </a:t>
          </a:r>
          <a:endParaRPr lang="en-GB" sz="2400" kern="1200"/>
        </a:p>
        <a:p>
          <a:pPr marL="228600" lvl="1" indent="-228600" algn="l" defTabSz="1066800" rtl="0">
            <a:lnSpc>
              <a:spcPct val="90000"/>
            </a:lnSpc>
            <a:spcBef>
              <a:spcPct val="0"/>
            </a:spcBef>
            <a:spcAft>
              <a:spcPct val="20000"/>
            </a:spcAft>
            <a:buChar char="•"/>
          </a:pPr>
          <a:r>
            <a:rPr lang="en-US" sz="2400" kern="1200"/>
            <a:t>The key to conducting scientifically valid systematic observation is to ensure that the raters are well-trained and seek to minimize bias.</a:t>
          </a:r>
          <a:endParaRPr lang="en-GB" sz="2400" kern="1200"/>
        </a:p>
      </dsp:txBody>
      <dsp:txXfrm>
        <a:off x="0" y="1815738"/>
        <a:ext cx="10780642" cy="343212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7D4253-0E77-4CBD-AA10-66C3B1BB54C8}">
      <dsp:nvSpPr>
        <dsp:cNvPr id="0" name=""/>
        <dsp:cNvSpPr/>
      </dsp:nvSpPr>
      <dsp:spPr>
        <a:xfrm>
          <a:off x="0" y="0"/>
          <a:ext cx="4937760" cy="7125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b="0" kern="1200" baseline="0"/>
            <a:t>Advantages </a:t>
          </a:r>
          <a:endParaRPr lang="en-GB" sz="2900" kern="1200"/>
        </a:p>
      </dsp:txBody>
      <dsp:txXfrm>
        <a:off x="34783" y="34783"/>
        <a:ext cx="4868194" cy="64296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25CE74-6F59-43D4-AD42-9E94527A48D9}">
      <dsp:nvSpPr>
        <dsp:cNvPr id="0" name=""/>
        <dsp:cNvSpPr/>
      </dsp:nvSpPr>
      <dsp:spPr>
        <a:xfrm>
          <a:off x="0" y="0"/>
          <a:ext cx="4937760" cy="7125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b="0" kern="1200" baseline="0"/>
            <a:t>Disadvantages </a:t>
          </a:r>
          <a:endParaRPr lang="en-GB" sz="2900" kern="1200"/>
        </a:p>
      </dsp:txBody>
      <dsp:txXfrm>
        <a:off x="34783" y="34783"/>
        <a:ext cx="4868194" cy="64296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3ADEA-1281-4B96-AA87-055494056E02}">
      <dsp:nvSpPr>
        <dsp:cNvPr id="0" name=""/>
        <dsp:cNvSpPr/>
      </dsp:nvSpPr>
      <dsp:spPr>
        <a:xfrm>
          <a:off x="0" y="0"/>
          <a:ext cx="10780642" cy="8061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a:t>Secondary Research</a:t>
          </a:r>
        </a:p>
      </dsp:txBody>
      <dsp:txXfrm>
        <a:off x="39354" y="39354"/>
        <a:ext cx="10701934" cy="727464"/>
      </dsp:txXfrm>
    </dsp:sp>
    <dsp:sp modelId="{AD67C66D-F3D1-44BD-AEBB-AE22CA356B96}">
      <dsp:nvSpPr>
        <dsp:cNvPr id="0" name=""/>
        <dsp:cNvSpPr/>
      </dsp:nvSpPr>
      <dsp:spPr>
        <a:xfrm>
          <a:off x="0" y="806290"/>
          <a:ext cx="10780642" cy="4441570"/>
        </a:xfrm>
        <a:prstGeom prst="rect">
          <a:avLst/>
        </a:prstGeom>
        <a:solidFill>
          <a:srgbClr val="FFC000"/>
        </a:solidFill>
        <a:ln>
          <a:noFill/>
        </a:ln>
        <a:effectLst/>
      </dsp:spPr>
      <dsp:style>
        <a:lnRef idx="0">
          <a:scrgbClr r="0" g="0" b="0"/>
        </a:lnRef>
        <a:fillRef idx="0">
          <a:scrgbClr r="0" g="0" b="0"/>
        </a:fillRef>
        <a:effectRef idx="0">
          <a:scrgbClr r="0" g="0" b="0"/>
        </a:effectRef>
        <a:fontRef idx="minor"/>
      </dsp:style>
      <dsp:txBody>
        <a:bodyPr spcFirstLastPara="0" vert="horz" wrap="square" lIns="342285" tIns="30480" rIns="170688" bIns="30480" numCol="1" spcCol="1270" anchor="t" anchorCtr="0">
          <a:noAutofit/>
        </a:bodyPr>
        <a:lstStyle/>
        <a:p>
          <a:pPr marL="228600" lvl="1" indent="-228600" algn="l" defTabSz="1066800" rtl="0">
            <a:lnSpc>
              <a:spcPct val="90000"/>
            </a:lnSpc>
            <a:spcBef>
              <a:spcPct val="0"/>
            </a:spcBef>
            <a:spcAft>
              <a:spcPct val="20000"/>
            </a:spcAft>
            <a:buChar char="•"/>
          </a:pPr>
          <a:r>
            <a:rPr lang="en-US" sz="2400" kern="1200"/>
            <a:t>Secondary quantitative research is a research method that involves using already existing data or secondary data. </a:t>
          </a:r>
          <a:endParaRPr lang="en-GB" sz="2400" kern="1200"/>
        </a:p>
        <a:p>
          <a:pPr marL="228600" lvl="1" indent="-228600" algn="l" defTabSz="1066800" rtl="0">
            <a:lnSpc>
              <a:spcPct val="90000"/>
            </a:lnSpc>
            <a:spcBef>
              <a:spcPct val="0"/>
            </a:spcBef>
            <a:spcAft>
              <a:spcPct val="20000"/>
            </a:spcAft>
            <a:buChar char="•"/>
          </a:pPr>
          <a:r>
            <a:rPr lang="en-US" sz="2400" kern="1200"/>
            <a:t>Existing data is summarized and collated to increase the overall effectiveness of the research.</a:t>
          </a:r>
          <a:endParaRPr lang="en-GB" sz="2400" kern="1200"/>
        </a:p>
        <a:p>
          <a:pPr marL="228600" lvl="1" indent="-228600" algn="l" defTabSz="1066800">
            <a:lnSpc>
              <a:spcPct val="90000"/>
            </a:lnSpc>
            <a:spcBef>
              <a:spcPct val="0"/>
            </a:spcBef>
            <a:spcAft>
              <a:spcPct val="20000"/>
            </a:spcAft>
            <a:buChar char="•"/>
          </a:pPr>
          <a:r>
            <a:rPr lang="en-US" sz="2400" b="0" i="0" kern="1200">
              <a:solidFill>
                <a:srgbClr val="202124"/>
              </a:solidFill>
              <a:effectLst/>
              <a:latin typeface="arial" panose="020B0604020202020204" pitchFamily="34" charset="0"/>
            </a:rPr>
            <a:t>Quantitative secondary data could be birth and death rates, census data, OFSTEAD or ESTYN reports, Government or LA reports data. The sources for this data are normally companies, charities or governments. </a:t>
          </a:r>
          <a:endParaRPr lang="en-GB" sz="2400" kern="1200"/>
        </a:p>
        <a:p>
          <a:pPr marL="228600" lvl="1" indent="-228600" algn="l" defTabSz="1066800">
            <a:lnSpc>
              <a:spcPct val="90000"/>
            </a:lnSpc>
            <a:spcBef>
              <a:spcPct val="0"/>
            </a:spcBef>
            <a:spcAft>
              <a:spcPct val="20000"/>
            </a:spcAft>
            <a:buChar char="•"/>
          </a:pPr>
          <a:r>
            <a:rPr lang="en-US" sz="2400" kern="1200"/>
            <a:t>While secondary research may not offer the same level of control as primary research, it can be a highly valuable tool for gaining insights and identifying trends. Researchers can save time and resources by leveraging existing data sources while still uncovering important information.</a:t>
          </a:r>
          <a:endParaRPr lang="en-GB" sz="2400" kern="1200"/>
        </a:p>
      </dsp:txBody>
      <dsp:txXfrm>
        <a:off x="0" y="806290"/>
        <a:ext cx="10780642" cy="444157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7D4253-0E77-4CBD-AA10-66C3B1BB54C8}">
      <dsp:nvSpPr>
        <dsp:cNvPr id="0" name=""/>
        <dsp:cNvSpPr/>
      </dsp:nvSpPr>
      <dsp:spPr>
        <a:xfrm>
          <a:off x="0" y="0"/>
          <a:ext cx="4937760" cy="7125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b="0" kern="1200" baseline="0"/>
            <a:t>Advantages </a:t>
          </a:r>
          <a:endParaRPr lang="en-GB" sz="2900" kern="1200"/>
        </a:p>
      </dsp:txBody>
      <dsp:txXfrm>
        <a:off x="34783" y="34783"/>
        <a:ext cx="4868194" cy="64296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25CE74-6F59-43D4-AD42-9E94527A48D9}">
      <dsp:nvSpPr>
        <dsp:cNvPr id="0" name=""/>
        <dsp:cNvSpPr/>
      </dsp:nvSpPr>
      <dsp:spPr>
        <a:xfrm>
          <a:off x="0" y="0"/>
          <a:ext cx="4937760" cy="7125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b="0" kern="1200" baseline="0"/>
            <a:t>Disadvantages </a:t>
          </a:r>
          <a:endParaRPr lang="en-GB" sz="2900" kern="1200"/>
        </a:p>
      </dsp:txBody>
      <dsp:txXfrm>
        <a:off x="34783" y="34783"/>
        <a:ext cx="4868194" cy="64296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E7D210-F143-413B-8B87-CD7BA4F532EE}">
      <dsp:nvSpPr>
        <dsp:cNvPr id="0" name=""/>
        <dsp:cNvSpPr/>
      </dsp:nvSpPr>
      <dsp:spPr>
        <a:xfrm>
          <a:off x="0" y="24930"/>
          <a:ext cx="10058399" cy="1228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rtl="0">
            <a:lnSpc>
              <a:spcPct val="90000"/>
            </a:lnSpc>
            <a:spcBef>
              <a:spcPct val="0"/>
            </a:spcBef>
            <a:spcAft>
              <a:spcPct val="35000"/>
            </a:spcAft>
            <a:buNone/>
          </a:pPr>
          <a:r>
            <a:rPr lang="en-GB" sz="5000" kern="1200"/>
            <a:t>Nominal Data </a:t>
          </a:r>
        </a:p>
      </dsp:txBody>
      <dsp:txXfrm>
        <a:off x="59970" y="84900"/>
        <a:ext cx="9938459" cy="1108560"/>
      </dsp:txXfrm>
    </dsp:sp>
    <dsp:sp modelId="{AD5830D4-864F-4876-8720-2426C78DE267}">
      <dsp:nvSpPr>
        <dsp:cNvPr id="0" name=""/>
        <dsp:cNvSpPr/>
      </dsp:nvSpPr>
      <dsp:spPr>
        <a:xfrm>
          <a:off x="0" y="1397430"/>
          <a:ext cx="10058399" cy="1228500"/>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rtl="0">
            <a:lnSpc>
              <a:spcPct val="90000"/>
            </a:lnSpc>
            <a:spcBef>
              <a:spcPct val="0"/>
            </a:spcBef>
            <a:spcAft>
              <a:spcPct val="35000"/>
            </a:spcAft>
            <a:buNone/>
          </a:pPr>
          <a:r>
            <a:rPr lang="en-GB" sz="5000" kern="1200"/>
            <a:t>Ordinal Data</a:t>
          </a:r>
        </a:p>
      </dsp:txBody>
      <dsp:txXfrm>
        <a:off x="59970" y="1457400"/>
        <a:ext cx="9938459" cy="1108560"/>
      </dsp:txXfrm>
    </dsp:sp>
    <dsp:sp modelId="{3945082C-BF55-4605-9351-A1B2AAA37398}">
      <dsp:nvSpPr>
        <dsp:cNvPr id="0" name=""/>
        <dsp:cNvSpPr/>
      </dsp:nvSpPr>
      <dsp:spPr>
        <a:xfrm>
          <a:off x="0" y="2769930"/>
          <a:ext cx="10058399" cy="1228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rtl="0">
            <a:lnSpc>
              <a:spcPct val="90000"/>
            </a:lnSpc>
            <a:spcBef>
              <a:spcPct val="0"/>
            </a:spcBef>
            <a:spcAft>
              <a:spcPct val="35000"/>
            </a:spcAft>
            <a:buNone/>
          </a:pPr>
          <a:r>
            <a:rPr lang="en-GB" sz="5000" kern="1200"/>
            <a:t>Interval/Ratio </a:t>
          </a:r>
        </a:p>
      </dsp:txBody>
      <dsp:txXfrm>
        <a:off x="59970" y="2829900"/>
        <a:ext cx="9938459" cy="110856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3ADEA-1281-4B96-AA87-055494056E02}">
      <dsp:nvSpPr>
        <dsp:cNvPr id="0" name=""/>
        <dsp:cNvSpPr/>
      </dsp:nvSpPr>
      <dsp:spPr>
        <a:xfrm>
          <a:off x="0" y="0"/>
          <a:ext cx="11807686" cy="2585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0" i="0" kern="1200"/>
            <a:t>In statistics, quality assurance, and survey methodology, sampling is the selection of a subset of individuals from within a statistical population to estimate characteristics of the whole population.</a:t>
          </a:r>
          <a:endParaRPr lang="en-GB" sz="3600" kern="1200"/>
        </a:p>
      </dsp:txBody>
      <dsp:txXfrm>
        <a:off x="126223" y="126223"/>
        <a:ext cx="11555240" cy="233325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3ADEA-1281-4B96-AA87-055494056E02}">
      <dsp:nvSpPr>
        <dsp:cNvPr id="0" name=""/>
        <dsp:cNvSpPr/>
      </dsp:nvSpPr>
      <dsp:spPr>
        <a:xfrm>
          <a:off x="0" y="0"/>
          <a:ext cx="5903845" cy="3726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0" i="0" kern="1200"/>
            <a:t>Sample frame. A sampling frame is a list of the target population from which potential study participants can be selected.</a:t>
          </a:r>
          <a:endParaRPr lang="en-GB" sz="3600" kern="1200"/>
        </a:p>
      </dsp:txBody>
      <dsp:txXfrm>
        <a:off x="181910" y="181910"/>
        <a:ext cx="5540025" cy="336263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8B562-B969-4D9C-8DE0-BCD045D747B7}">
      <dsp:nvSpPr>
        <dsp:cNvPr id="0" name=""/>
        <dsp:cNvSpPr/>
      </dsp:nvSpPr>
      <dsp:spPr>
        <a:xfrm rot="5400000">
          <a:off x="6846197" y="-2790226"/>
          <a:ext cx="1099945" cy="6961102"/>
        </a:xfrm>
        <a:prstGeom prst="round2SameRect">
          <a:avLst/>
        </a:prstGeom>
        <a:solidFill>
          <a:srgbClr val="FFC0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rtl="0">
            <a:lnSpc>
              <a:spcPct val="90000"/>
            </a:lnSpc>
            <a:spcBef>
              <a:spcPct val="0"/>
            </a:spcBef>
            <a:spcAft>
              <a:spcPct val="15000"/>
            </a:spcAft>
            <a:buChar char="•"/>
          </a:pPr>
          <a:r>
            <a:rPr lang="en-US" sz="1800" kern="1200"/>
            <a:t>Every nth person is chosen from a sampling frame. For example every tenth beginning with the randomly selected number ‘6’ is taken from the list, e.g. 6, 16, 26, 36, 46</a:t>
          </a:r>
          <a:endParaRPr lang="en-GB" sz="1800" kern="1200"/>
        </a:p>
      </dsp:txBody>
      <dsp:txXfrm rot="-5400000">
        <a:off x="3915619" y="194047"/>
        <a:ext cx="6907407" cy="992555"/>
      </dsp:txXfrm>
    </dsp:sp>
    <dsp:sp modelId="{CEEE94FD-0E5E-4460-96AC-1331BB84706D}">
      <dsp:nvSpPr>
        <dsp:cNvPr id="0" name=""/>
        <dsp:cNvSpPr/>
      </dsp:nvSpPr>
      <dsp:spPr>
        <a:xfrm>
          <a:off x="0" y="2858"/>
          <a:ext cx="3915619" cy="13749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rtl="0">
            <a:lnSpc>
              <a:spcPct val="90000"/>
            </a:lnSpc>
            <a:spcBef>
              <a:spcPct val="0"/>
            </a:spcBef>
            <a:spcAft>
              <a:spcPct val="35000"/>
            </a:spcAft>
            <a:buNone/>
          </a:pPr>
          <a:r>
            <a:rPr lang="en-GB" sz="3800" kern="1200"/>
            <a:t>Systematic Sampling</a:t>
          </a:r>
        </a:p>
      </dsp:txBody>
      <dsp:txXfrm>
        <a:off x="67119" y="69977"/>
        <a:ext cx="3781381" cy="1240694"/>
      </dsp:txXfrm>
    </dsp:sp>
    <dsp:sp modelId="{67DF9444-85B2-44B5-85C4-815697928AC8}">
      <dsp:nvSpPr>
        <dsp:cNvPr id="0" name=""/>
        <dsp:cNvSpPr/>
      </dsp:nvSpPr>
      <dsp:spPr>
        <a:xfrm rot="5400000">
          <a:off x="6846197" y="-1346547"/>
          <a:ext cx="1099945" cy="6961102"/>
        </a:xfrm>
        <a:prstGeom prst="round2SameRect">
          <a:avLst/>
        </a:prstGeom>
        <a:solidFill>
          <a:srgbClr val="FFC0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rtl="0">
            <a:lnSpc>
              <a:spcPct val="90000"/>
            </a:lnSpc>
            <a:spcBef>
              <a:spcPct val="0"/>
            </a:spcBef>
            <a:spcAft>
              <a:spcPct val="15000"/>
            </a:spcAft>
            <a:buChar char="•"/>
          </a:pPr>
          <a:r>
            <a:rPr lang="en-US" sz="1800" kern="1200"/>
            <a:t>A random sample is taken from particular social categories, e.g. age, gender, race, etc., which make up the population being studied.</a:t>
          </a:r>
          <a:endParaRPr lang="en-GB" sz="1800" kern="1200"/>
        </a:p>
      </dsp:txBody>
      <dsp:txXfrm rot="-5400000">
        <a:off x="3915619" y="1637726"/>
        <a:ext cx="6907407" cy="992555"/>
      </dsp:txXfrm>
    </dsp:sp>
    <dsp:sp modelId="{A0CA5EE2-3456-4AA4-9973-30238B018FCB}">
      <dsp:nvSpPr>
        <dsp:cNvPr id="0" name=""/>
        <dsp:cNvSpPr/>
      </dsp:nvSpPr>
      <dsp:spPr>
        <a:xfrm>
          <a:off x="0" y="1446537"/>
          <a:ext cx="3915619" cy="13749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rtl="0">
            <a:lnSpc>
              <a:spcPct val="90000"/>
            </a:lnSpc>
            <a:spcBef>
              <a:spcPct val="0"/>
            </a:spcBef>
            <a:spcAft>
              <a:spcPct val="35000"/>
            </a:spcAft>
            <a:buNone/>
          </a:pPr>
          <a:r>
            <a:rPr lang="en-GB" sz="3800" kern="1200"/>
            <a:t>Stratified Sampling</a:t>
          </a:r>
        </a:p>
      </dsp:txBody>
      <dsp:txXfrm>
        <a:off x="67119" y="1513656"/>
        <a:ext cx="3781381" cy="1240694"/>
      </dsp:txXfrm>
    </dsp:sp>
    <dsp:sp modelId="{C308131E-03C9-4808-9066-2B7C2C8058D7}">
      <dsp:nvSpPr>
        <dsp:cNvPr id="0" name=""/>
        <dsp:cNvSpPr/>
      </dsp:nvSpPr>
      <dsp:spPr>
        <a:xfrm rot="5400000">
          <a:off x="6846197" y="97132"/>
          <a:ext cx="1099945" cy="6961102"/>
        </a:xfrm>
        <a:prstGeom prst="round2SameRect">
          <a:avLst/>
        </a:prstGeom>
        <a:solidFill>
          <a:srgbClr val="FFC0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rtl="0">
            <a:lnSpc>
              <a:spcPct val="90000"/>
            </a:lnSpc>
            <a:spcBef>
              <a:spcPct val="0"/>
            </a:spcBef>
            <a:spcAft>
              <a:spcPct val="15000"/>
            </a:spcAft>
            <a:buChar char="•"/>
          </a:pPr>
          <a:r>
            <a:rPr lang="en-US" sz="1800" kern="1200"/>
            <a:t>is mainly used by market researchers in the street. For example, they may be under instructions to stop and interview a quota of students aged between 18 and 25.</a:t>
          </a:r>
          <a:endParaRPr lang="en-GB" sz="1800" kern="1200"/>
        </a:p>
      </dsp:txBody>
      <dsp:txXfrm rot="-5400000">
        <a:off x="3915619" y="3081406"/>
        <a:ext cx="6907407" cy="992555"/>
      </dsp:txXfrm>
    </dsp:sp>
    <dsp:sp modelId="{61504621-D683-49CC-A920-6E4E50D9F769}">
      <dsp:nvSpPr>
        <dsp:cNvPr id="0" name=""/>
        <dsp:cNvSpPr/>
      </dsp:nvSpPr>
      <dsp:spPr>
        <a:xfrm>
          <a:off x="0" y="2890216"/>
          <a:ext cx="3915619" cy="13749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rtl="0">
            <a:lnSpc>
              <a:spcPct val="90000"/>
            </a:lnSpc>
            <a:spcBef>
              <a:spcPct val="0"/>
            </a:spcBef>
            <a:spcAft>
              <a:spcPct val="35000"/>
            </a:spcAft>
            <a:buNone/>
          </a:pPr>
          <a:r>
            <a:rPr lang="en-GB" sz="3800" kern="1200"/>
            <a:t>Quota Sampling</a:t>
          </a:r>
        </a:p>
      </dsp:txBody>
      <dsp:txXfrm>
        <a:off x="67119" y="2957335"/>
        <a:ext cx="3781381" cy="1240694"/>
      </dsp:txXfrm>
    </dsp:sp>
    <dsp:sp modelId="{FC43A200-3B35-44C6-BA31-79F1E6C723F1}">
      <dsp:nvSpPr>
        <dsp:cNvPr id="0" name=""/>
        <dsp:cNvSpPr/>
      </dsp:nvSpPr>
      <dsp:spPr>
        <a:xfrm rot="5400000">
          <a:off x="6846197" y="1540811"/>
          <a:ext cx="1099945" cy="6961102"/>
        </a:xfrm>
        <a:prstGeom prst="round2SameRect">
          <a:avLst/>
        </a:prstGeom>
        <a:solidFill>
          <a:srgbClr val="FFC0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228600" lvl="1" indent="-228600" algn="l" defTabSz="889000" rtl="0">
            <a:lnSpc>
              <a:spcPct val="90000"/>
            </a:lnSpc>
            <a:spcBef>
              <a:spcPct val="0"/>
            </a:spcBef>
            <a:spcAft>
              <a:spcPct val="15000"/>
            </a:spcAft>
            <a:buChar char="•"/>
          </a:pPr>
          <a:r>
            <a:rPr lang="en-US" sz="2000" kern="1200"/>
            <a:t>is mainly used in areas in which it is difficult to find a sample because e.g. Welsh speaking Asian students</a:t>
          </a:r>
          <a:endParaRPr lang="en-GB" sz="2000" kern="1200"/>
        </a:p>
      </dsp:txBody>
      <dsp:txXfrm rot="-5400000">
        <a:off x="3915619" y="4525085"/>
        <a:ext cx="6907407" cy="992555"/>
      </dsp:txXfrm>
    </dsp:sp>
    <dsp:sp modelId="{C70B3F7C-4151-4BDD-BE71-C0FA7A6D4543}">
      <dsp:nvSpPr>
        <dsp:cNvPr id="0" name=""/>
        <dsp:cNvSpPr/>
      </dsp:nvSpPr>
      <dsp:spPr>
        <a:xfrm>
          <a:off x="0" y="4333895"/>
          <a:ext cx="3915619" cy="13749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rtl="0">
            <a:lnSpc>
              <a:spcPct val="90000"/>
            </a:lnSpc>
            <a:spcBef>
              <a:spcPct val="0"/>
            </a:spcBef>
            <a:spcAft>
              <a:spcPct val="35000"/>
            </a:spcAft>
            <a:buNone/>
          </a:pPr>
          <a:r>
            <a:rPr lang="en-GB" sz="3800" kern="1200"/>
            <a:t>Snowball Sampling</a:t>
          </a:r>
        </a:p>
      </dsp:txBody>
      <dsp:txXfrm>
        <a:off x="67119" y="4401014"/>
        <a:ext cx="3781381" cy="124069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69B06-03E2-49E4-9BA6-A3328CBC71D6}">
      <dsp:nvSpPr>
        <dsp:cNvPr id="0" name=""/>
        <dsp:cNvSpPr/>
      </dsp:nvSpPr>
      <dsp:spPr>
        <a:xfrm rot="5400000">
          <a:off x="6589693" y="-2661723"/>
          <a:ext cx="1121829" cy="6729984"/>
        </a:xfrm>
        <a:prstGeom prst="round2SameRect">
          <a:avLst/>
        </a:prstGeom>
        <a:solidFill>
          <a:srgbClr val="FE903B">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106680" rIns="213360" bIns="106680" numCol="1" spcCol="1270" anchor="ctr" anchorCtr="0">
          <a:noAutofit/>
        </a:bodyPr>
        <a:lstStyle/>
        <a:p>
          <a:pPr marL="285750" lvl="1" indent="-285750" algn="l" defTabSz="2489200">
            <a:lnSpc>
              <a:spcPct val="90000"/>
            </a:lnSpc>
            <a:spcBef>
              <a:spcPct val="0"/>
            </a:spcBef>
            <a:spcAft>
              <a:spcPct val="15000"/>
            </a:spcAft>
            <a:buChar char="•"/>
          </a:pPr>
          <a:r>
            <a:rPr lang="en-US" sz="5600" kern="1200"/>
            <a:t>Quantitative </a:t>
          </a:r>
        </a:p>
      </dsp:txBody>
      <dsp:txXfrm rot="-5400000">
        <a:off x="3785616" y="197117"/>
        <a:ext cx="6675221" cy="1012303"/>
      </dsp:txXfrm>
    </dsp:sp>
    <dsp:sp modelId="{125CD83B-6B07-40D3-923A-62EEE2F15519}">
      <dsp:nvSpPr>
        <dsp:cNvPr id="0" name=""/>
        <dsp:cNvSpPr/>
      </dsp:nvSpPr>
      <dsp:spPr>
        <a:xfrm>
          <a:off x="0" y="2124"/>
          <a:ext cx="3785616" cy="1402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US" sz="3700" kern="1200"/>
            <a:t>Post-Positivistic </a:t>
          </a:r>
        </a:p>
      </dsp:txBody>
      <dsp:txXfrm>
        <a:off x="68454" y="70578"/>
        <a:ext cx="3648708" cy="1265378"/>
      </dsp:txXfrm>
    </dsp:sp>
    <dsp:sp modelId="{A2F30791-D55C-4D18-B268-1B483E2FB4C4}">
      <dsp:nvSpPr>
        <dsp:cNvPr id="0" name=""/>
        <dsp:cNvSpPr/>
      </dsp:nvSpPr>
      <dsp:spPr>
        <a:xfrm rot="5400000">
          <a:off x="6589693" y="-1189323"/>
          <a:ext cx="1121829" cy="6729984"/>
        </a:xfrm>
        <a:prstGeom prst="round2SameRect">
          <a:avLst/>
        </a:prstGeom>
        <a:solidFill>
          <a:srgbClr val="FE903B">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106680" rIns="213360" bIns="106680" numCol="1" spcCol="1270" anchor="ctr" anchorCtr="0">
          <a:noAutofit/>
        </a:bodyPr>
        <a:lstStyle/>
        <a:p>
          <a:pPr marL="285750" lvl="1" indent="-285750" algn="l" defTabSz="2489200">
            <a:lnSpc>
              <a:spcPct val="90000"/>
            </a:lnSpc>
            <a:spcBef>
              <a:spcPct val="0"/>
            </a:spcBef>
            <a:spcAft>
              <a:spcPct val="15000"/>
            </a:spcAft>
            <a:buChar char="•"/>
          </a:pPr>
          <a:r>
            <a:rPr lang="en-US" sz="5600" kern="1200"/>
            <a:t>Qualitative </a:t>
          </a:r>
        </a:p>
      </dsp:txBody>
      <dsp:txXfrm rot="-5400000">
        <a:off x="3785616" y="1669517"/>
        <a:ext cx="6675221" cy="1012303"/>
      </dsp:txXfrm>
    </dsp:sp>
    <dsp:sp modelId="{DB0441FB-9973-443D-A5CE-EB2E2E283B77}">
      <dsp:nvSpPr>
        <dsp:cNvPr id="0" name=""/>
        <dsp:cNvSpPr/>
      </dsp:nvSpPr>
      <dsp:spPr>
        <a:xfrm>
          <a:off x="0" y="1474525"/>
          <a:ext cx="3785616" cy="1402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US" sz="3700" kern="1200"/>
            <a:t>Constructivist </a:t>
          </a:r>
        </a:p>
      </dsp:txBody>
      <dsp:txXfrm>
        <a:off x="68454" y="1542979"/>
        <a:ext cx="3648708" cy="1265378"/>
      </dsp:txXfrm>
    </dsp:sp>
    <dsp:sp modelId="{94A5BCDE-D0D2-423A-891F-EA52D5BB595D}">
      <dsp:nvSpPr>
        <dsp:cNvPr id="0" name=""/>
        <dsp:cNvSpPr/>
      </dsp:nvSpPr>
      <dsp:spPr>
        <a:xfrm rot="5400000">
          <a:off x="6589693" y="283077"/>
          <a:ext cx="1121829" cy="6729984"/>
        </a:xfrm>
        <a:prstGeom prst="round2SameRect">
          <a:avLst/>
        </a:prstGeom>
        <a:solidFill>
          <a:srgbClr val="FE903B">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106680" rIns="213360" bIns="106680" numCol="1" spcCol="1270" anchor="ctr" anchorCtr="0">
          <a:noAutofit/>
        </a:bodyPr>
        <a:lstStyle/>
        <a:p>
          <a:pPr marL="285750" lvl="1" indent="-285750" algn="l" defTabSz="2489200">
            <a:lnSpc>
              <a:spcPct val="90000"/>
            </a:lnSpc>
            <a:spcBef>
              <a:spcPct val="0"/>
            </a:spcBef>
            <a:spcAft>
              <a:spcPct val="15000"/>
            </a:spcAft>
            <a:buChar char="•"/>
          </a:pPr>
          <a:r>
            <a:rPr lang="en-US" sz="5600" kern="1200"/>
            <a:t>Mixed Methods </a:t>
          </a:r>
        </a:p>
      </dsp:txBody>
      <dsp:txXfrm rot="-5400000">
        <a:off x="3785616" y="3141918"/>
        <a:ext cx="6675221" cy="1012303"/>
      </dsp:txXfrm>
    </dsp:sp>
    <dsp:sp modelId="{27C30B9F-4C20-46D5-90D5-6567ED611DB8}">
      <dsp:nvSpPr>
        <dsp:cNvPr id="0" name=""/>
        <dsp:cNvSpPr/>
      </dsp:nvSpPr>
      <dsp:spPr>
        <a:xfrm>
          <a:off x="0" y="2946926"/>
          <a:ext cx="3785616" cy="1402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US" sz="3700" kern="1200"/>
            <a:t>Pragmatism </a:t>
          </a:r>
        </a:p>
      </dsp:txBody>
      <dsp:txXfrm>
        <a:off x="68454" y="3015380"/>
        <a:ext cx="3648708" cy="126537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8B562-B969-4D9C-8DE0-BCD045D747B7}">
      <dsp:nvSpPr>
        <dsp:cNvPr id="0" name=""/>
        <dsp:cNvSpPr/>
      </dsp:nvSpPr>
      <dsp:spPr>
        <a:xfrm rot="5400000">
          <a:off x="6452367" y="-2732494"/>
          <a:ext cx="774688" cy="6437376"/>
        </a:xfrm>
        <a:prstGeom prst="round2SameRect">
          <a:avLst/>
        </a:prstGeom>
        <a:solidFill>
          <a:srgbClr val="FFC0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rtl="0">
            <a:lnSpc>
              <a:spcPct val="90000"/>
            </a:lnSpc>
            <a:spcBef>
              <a:spcPct val="0"/>
            </a:spcBef>
            <a:spcAft>
              <a:spcPct val="15000"/>
            </a:spcAft>
            <a:buChar char="•"/>
          </a:pPr>
          <a:r>
            <a:rPr lang="en-GB" sz="2100" kern="1200"/>
            <a:t>Deploy different research methods to collect data e.g. Interviews with questionnaires. </a:t>
          </a:r>
        </a:p>
      </dsp:txBody>
      <dsp:txXfrm rot="-5400000">
        <a:off x="3621024" y="136666"/>
        <a:ext cx="6399559" cy="699054"/>
      </dsp:txXfrm>
    </dsp:sp>
    <dsp:sp modelId="{CEEE94FD-0E5E-4460-96AC-1331BB84706D}">
      <dsp:nvSpPr>
        <dsp:cNvPr id="0" name=""/>
        <dsp:cNvSpPr/>
      </dsp:nvSpPr>
      <dsp:spPr>
        <a:xfrm>
          <a:off x="0" y="2013"/>
          <a:ext cx="3621024" cy="96836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rtl="0">
            <a:lnSpc>
              <a:spcPct val="90000"/>
            </a:lnSpc>
            <a:spcBef>
              <a:spcPct val="0"/>
            </a:spcBef>
            <a:spcAft>
              <a:spcPct val="35000"/>
            </a:spcAft>
            <a:buNone/>
          </a:pPr>
          <a:r>
            <a:rPr lang="en-GB" sz="2700" kern="1200"/>
            <a:t>Triangulation of Methods</a:t>
          </a:r>
        </a:p>
      </dsp:txBody>
      <dsp:txXfrm>
        <a:off x="47271" y="49284"/>
        <a:ext cx="3526482" cy="873819"/>
      </dsp:txXfrm>
    </dsp:sp>
    <dsp:sp modelId="{67DF9444-85B2-44B5-85C4-815697928AC8}">
      <dsp:nvSpPr>
        <dsp:cNvPr id="0" name=""/>
        <dsp:cNvSpPr/>
      </dsp:nvSpPr>
      <dsp:spPr>
        <a:xfrm rot="5400000">
          <a:off x="6452367" y="-1715715"/>
          <a:ext cx="774688" cy="6437376"/>
        </a:xfrm>
        <a:prstGeom prst="round2SameRect">
          <a:avLst/>
        </a:prstGeom>
        <a:solidFill>
          <a:srgbClr val="FFC0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rtl="0">
            <a:lnSpc>
              <a:spcPct val="90000"/>
            </a:lnSpc>
            <a:spcBef>
              <a:spcPct val="0"/>
            </a:spcBef>
            <a:spcAft>
              <a:spcPct val="15000"/>
            </a:spcAft>
            <a:buChar char="•"/>
          </a:pPr>
          <a:r>
            <a:rPr lang="en-GB" sz="2100" kern="1200"/>
            <a:t>Using the same method e.g. but asking open and closed questions.</a:t>
          </a:r>
        </a:p>
      </dsp:txBody>
      <dsp:txXfrm rot="-5400000">
        <a:off x="3621024" y="1153445"/>
        <a:ext cx="6399559" cy="699054"/>
      </dsp:txXfrm>
    </dsp:sp>
    <dsp:sp modelId="{A0CA5EE2-3456-4AA4-9973-30238B018FCB}">
      <dsp:nvSpPr>
        <dsp:cNvPr id="0" name=""/>
        <dsp:cNvSpPr/>
      </dsp:nvSpPr>
      <dsp:spPr>
        <a:xfrm>
          <a:off x="0" y="1018792"/>
          <a:ext cx="3621024" cy="96836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rtl="0">
            <a:lnSpc>
              <a:spcPct val="90000"/>
            </a:lnSpc>
            <a:spcBef>
              <a:spcPct val="0"/>
            </a:spcBef>
            <a:spcAft>
              <a:spcPct val="35000"/>
            </a:spcAft>
            <a:buNone/>
          </a:pPr>
          <a:r>
            <a:rPr lang="en-GB" sz="2700" kern="1200"/>
            <a:t>Triangulation of Data </a:t>
          </a:r>
        </a:p>
      </dsp:txBody>
      <dsp:txXfrm>
        <a:off x="47271" y="1066063"/>
        <a:ext cx="3526482" cy="873819"/>
      </dsp:txXfrm>
    </dsp:sp>
    <dsp:sp modelId="{C308131E-03C9-4808-9066-2B7C2C8058D7}">
      <dsp:nvSpPr>
        <dsp:cNvPr id="0" name=""/>
        <dsp:cNvSpPr/>
      </dsp:nvSpPr>
      <dsp:spPr>
        <a:xfrm rot="5400000">
          <a:off x="6452367" y="-698935"/>
          <a:ext cx="774688" cy="6437376"/>
        </a:xfrm>
        <a:prstGeom prst="round2SameRect">
          <a:avLst/>
        </a:prstGeom>
        <a:solidFill>
          <a:srgbClr val="FFC0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rtl="0">
            <a:lnSpc>
              <a:spcPct val="90000"/>
            </a:lnSpc>
            <a:spcBef>
              <a:spcPct val="0"/>
            </a:spcBef>
            <a:spcAft>
              <a:spcPct val="15000"/>
            </a:spcAft>
            <a:buChar char="•"/>
          </a:pPr>
          <a:r>
            <a:rPr lang="en-GB" sz="2100" kern="1200"/>
            <a:t>Compare the consistency of collected data derived at different times.</a:t>
          </a:r>
        </a:p>
      </dsp:txBody>
      <dsp:txXfrm rot="-5400000">
        <a:off x="3621024" y="2170225"/>
        <a:ext cx="6399559" cy="699054"/>
      </dsp:txXfrm>
    </dsp:sp>
    <dsp:sp modelId="{61504621-D683-49CC-A920-6E4E50D9F769}">
      <dsp:nvSpPr>
        <dsp:cNvPr id="0" name=""/>
        <dsp:cNvSpPr/>
      </dsp:nvSpPr>
      <dsp:spPr>
        <a:xfrm>
          <a:off x="0" y="2035571"/>
          <a:ext cx="3621024" cy="96836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rtl="0">
            <a:lnSpc>
              <a:spcPct val="90000"/>
            </a:lnSpc>
            <a:spcBef>
              <a:spcPct val="0"/>
            </a:spcBef>
            <a:spcAft>
              <a:spcPct val="35000"/>
            </a:spcAft>
            <a:buNone/>
          </a:pPr>
          <a:r>
            <a:rPr lang="en-GB" sz="2700" kern="1200"/>
            <a:t>Triangulation of Time </a:t>
          </a:r>
        </a:p>
      </dsp:txBody>
      <dsp:txXfrm>
        <a:off x="47271" y="2082842"/>
        <a:ext cx="3526482" cy="873819"/>
      </dsp:txXfrm>
    </dsp:sp>
    <dsp:sp modelId="{FC43A200-3B35-44C6-BA31-79F1E6C723F1}">
      <dsp:nvSpPr>
        <dsp:cNvPr id="0" name=""/>
        <dsp:cNvSpPr/>
      </dsp:nvSpPr>
      <dsp:spPr>
        <a:xfrm rot="5400000">
          <a:off x="6452367" y="317843"/>
          <a:ext cx="774688" cy="6437376"/>
        </a:xfrm>
        <a:prstGeom prst="round2SameRect">
          <a:avLst/>
        </a:prstGeom>
        <a:solidFill>
          <a:srgbClr val="FFC0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rtl="0">
            <a:lnSpc>
              <a:spcPct val="90000"/>
            </a:lnSpc>
            <a:spcBef>
              <a:spcPct val="0"/>
            </a:spcBef>
            <a:spcAft>
              <a:spcPct val="15000"/>
            </a:spcAft>
            <a:buChar char="•"/>
          </a:pPr>
          <a:r>
            <a:rPr lang="en-GB" sz="2100" kern="1200"/>
            <a:t>Compare multiple interpretations of the same phenomenon given by different researchers.</a:t>
          </a:r>
        </a:p>
      </dsp:txBody>
      <dsp:txXfrm rot="-5400000">
        <a:off x="3621024" y="3187004"/>
        <a:ext cx="6399559" cy="699054"/>
      </dsp:txXfrm>
    </dsp:sp>
    <dsp:sp modelId="{C70B3F7C-4151-4BDD-BE71-C0FA7A6D4543}">
      <dsp:nvSpPr>
        <dsp:cNvPr id="0" name=""/>
        <dsp:cNvSpPr/>
      </dsp:nvSpPr>
      <dsp:spPr>
        <a:xfrm>
          <a:off x="0" y="3052350"/>
          <a:ext cx="3621024" cy="96836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rtl="0">
            <a:lnSpc>
              <a:spcPct val="90000"/>
            </a:lnSpc>
            <a:spcBef>
              <a:spcPct val="0"/>
            </a:spcBef>
            <a:spcAft>
              <a:spcPct val="35000"/>
            </a:spcAft>
            <a:buNone/>
          </a:pPr>
          <a:r>
            <a:rPr lang="en-GB" sz="2700" kern="1200"/>
            <a:t>Triangulation of Investigators	</a:t>
          </a:r>
        </a:p>
      </dsp:txBody>
      <dsp:txXfrm>
        <a:off x="47271" y="3099621"/>
        <a:ext cx="3526482" cy="87381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8B562-B969-4D9C-8DE0-BCD045D747B7}">
      <dsp:nvSpPr>
        <dsp:cNvPr id="0" name=""/>
        <dsp:cNvSpPr/>
      </dsp:nvSpPr>
      <dsp:spPr>
        <a:xfrm rot="5400000">
          <a:off x="6612962" y="-2766148"/>
          <a:ext cx="881543" cy="6638808"/>
        </a:xfrm>
        <a:prstGeom prst="round2SameRect">
          <a:avLst/>
        </a:prstGeom>
        <a:solidFill>
          <a:srgbClr val="FFC0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rtl="0">
            <a:lnSpc>
              <a:spcPct val="90000"/>
            </a:lnSpc>
            <a:spcBef>
              <a:spcPct val="0"/>
            </a:spcBef>
            <a:spcAft>
              <a:spcPct val="15000"/>
            </a:spcAft>
            <a:buChar char="•"/>
          </a:pPr>
          <a:r>
            <a:rPr lang="en-GB" sz="2400" kern="1200"/>
            <a:t>Merges quantitative and qualitative data </a:t>
          </a:r>
        </a:p>
      </dsp:txBody>
      <dsp:txXfrm rot="-5400000">
        <a:off x="3734330" y="155517"/>
        <a:ext cx="6595775" cy="795477"/>
      </dsp:txXfrm>
    </dsp:sp>
    <dsp:sp modelId="{CEEE94FD-0E5E-4460-96AC-1331BB84706D}">
      <dsp:nvSpPr>
        <dsp:cNvPr id="0" name=""/>
        <dsp:cNvSpPr/>
      </dsp:nvSpPr>
      <dsp:spPr>
        <a:xfrm>
          <a:off x="0" y="2291"/>
          <a:ext cx="3734330" cy="11019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a:t>Convergent parallel designs </a:t>
          </a:r>
        </a:p>
      </dsp:txBody>
      <dsp:txXfrm>
        <a:off x="53792" y="56083"/>
        <a:ext cx="3626746" cy="994345"/>
      </dsp:txXfrm>
    </dsp:sp>
    <dsp:sp modelId="{67DF9444-85B2-44B5-85C4-815697928AC8}">
      <dsp:nvSpPr>
        <dsp:cNvPr id="0" name=""/>
        <dsp:cNvSpPr/>
      </dsp:nvSpPr>
      <dsp:spPr>
        <a:xfrm rot="5400000">
          <a:off x="6612962" y="-1609122"/>
          <a:ext cx="881543" cy="6638808"/>
        </a:xfrm>
        <a:prstGeom prst="round2SameRect">
          <a:avLst/>
        </a:prstGeom>
        <a:solidFill>
          <a:srgbClr val="FFC0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rtl="0">
            <a:lnSpc>
              <a:spcPct val="90000"/>
            </a:lnSpc>
            <a:spcBef>
              <a:spcPct val="0"/>
            </a:spcBef>
            <a:spcAft>
              <a:spcPct val="15000"/>
            </a:spcAft>
            <a:buChar char="•"/>
          </a:pPr>
          <a:r>
            <a:rPr lang="en-GB" sz="2400" kern="1200"/>
            <a:t>First conducts quantitative research , fills in the detail with qualitative </a:t>
          </a:r>
        </a:p>
      </dsp:txBody>
      <dsp:txXfrm rot="-5400000">
        <a:off x="3734330" y="1312543"/>
        <a:ext cx="6595775" cy="795477"/>
      </dsp:txXfrm>
    </dsp:sp>
    <dsp:sp modelId="{A0CA5EE2-3456-4AA4-9973-30238B018FCB}">
      <dsp:nvSpPr>
        <dsp:cNvPr id="0" name=""/>
        <dsp:cNvSpPr/>
      </dsp:nvSpPr>
      <dsp:spPr>
        <a:xfrm>
          <a:off x="0" y="1159317"/>
          <a:ext cx="3734330" cy="11019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a:t>Explanatory sequential </a:t>
          </a:r>
        </a:p>
      </dsp:txBody>
      <dsp:txXfrm>
        <a:off x="53792" y="1213109"/>
        <a:ext cx="3626746" cy="994345"/>
      </dsp:txXfrm>
    </dsp:sp>
    <dsp:sp modelId="{C308131E-03C9-4808-9066-2B7C2C8058D7}">
      <dsp:nvSpPr>
        <dsp:cNvPr id="0" name=""/>
        <dsp:cNvSpPr/>
      </dsp:nvSpPr>
      <dsp:spPr>
        <a:xfrm rot="5400000">
          <a:off x="6612962" y="-452096"/>
          <a:ext cx="881543" cy="6638808"/>
        </a:xfrm>
        <a:prstGeom prst="round2SameRect">
          <a:avLst/>
        </a:prstGeom>
        <a:solidFill>
          <a:srgbClr val="FFC0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rtl="0">
            <a:lnSpc>
              <a:spcPct val="90000"/>
            </a:lnSpc>
            <a:spcBef>
              <a:spcPct val="0"/>
            </a:spcBef>
            <a:spcAft>
              <a:spcPct val="15000"/>
            </a:spcAft>
            <a:buChar char="•"/>
          </a:pPr>
          <a:r>
            <a:rPr lang="en-GB" sz="2400" kern="1200"/>
            <a:t>Reverse to explanatory</a:t>
          </a:r>
        </a:p>
      </dsp:txBody>
      <dsp:txXfrm rot="-5400000">
        <a:off x="3734330" y="2469569"/>
        <a:ext cx="6595775" cy="795477"/>
      </dsp:txXfrm>
    </dsp:sp>
    <dsp:sp modelId="{61504621-D683-49CC-A920-6E4E50D9F769}">
      <dsp:nvSpPr>
        <dsp:cNvPr id="0" name=""/>
        <dsp:cNvSpPr/>
      </dsp:nvSpPr>
      <dsp:spPr>
        <a:xfrm>
          <a:off x="0" y="2316343"/>
          <a:ext cx="3734330" cy="11019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a:t>Exploratory sequential </a:t>
          </a:r>
        </a:p>
      </dsp:txBody>
      <dsp:txXfrm>
        <a:off x="53792" y="2370135"/>
        <a:ext cx="3626746" cy="994345"/>
      </dsp:txXfrm>
    </dsp:sp>
    <dsp:sp modelId="{FC43A200-3B35-44C6-BA31-79F1E6C723F1}">
      <dsp:nvSpPr>
        <dsp:cNvPr id="0" name=""/>
        <dsp:cNvSpPr/>
      </dsp:nvSpPr>
      <dsp:spPr>
        <a:xfrm rot="5400000">
          <a:off x="6612962" y="704929"/>
          <a:ext cx="881543" cy="6638808"/>
        </a:xfrm>
        <a:prstGeom prst="round2SameRect">
          <a:avLst/>
        </a:prstGeom>
        <a:solidFill>
          <a:srgbClr val="FFC0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rtl="0">
            <a:lnSpc>
              <a:spcPct val="90000"/>
            </a:lnSpc>
            <a:spcBef>
              <a:spcPct val="0"/>
            </a:spcBef>
            <a:spcAft>
              <a:spcPct val="15000"/>
            </a:spcAft>
            <a:buChar char="•"/>
          </a:pPr>
          <a:r>
            <a:rPr lang="en-GB" sz="2400" kern="1200"/>
            <a:t>Involves utilising a theoretical perspective, both data is used to build on each other. </a:t>
          </a:r>
        </a:p>
      </dsp:txBody>
      <dsp:txXfrm rot="-5400000">
        <a:off x="3734330" y="3626595"/>
        <a:ext cx="6595775" cy="795477"/>
      </dsp:txXfrm>
    </dsp:sp>
    <dsp:sp modelId="{C70B3F7C-4151-4BDD-BE71-C0FA7A6D4543}">
      <dsp:nvSpPr>
        <dsp:cNvPr id="0" name=""/>
        <dsp:cNvSpPr/>
      </dsp:nvSpPr>
      <dsp:spPr>
        <a:xfrm>
          <a:off x="0" y="3473369"/>
          <a:ext cx="3734330" cy="11019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a:t>Transformative embedded or multi purpose 	</a:t>
          </a:r>
        </a:p>
      </dsp:txBody>
      <dsp:txXfrm>
        <a:off x="53792" y="3527161"/>
        <a:ext cx="3626746" cy="994345"/>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28068-AFBD-4979-B752-9EB6F90B1386}" type="datetimeFigureOut">
              <a:rPr lang="en-US" smtClean="0"/>
              <a:t>10/7/2025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939589-3E79-4C82-AA4A-FE78234FAA59}" type="slidenum">
              <a:rPr lang="en-US" smtClean="0"/>
              <a:t>‹#›</a:t>
            </a:fld>
            <a:endParaRPr lang="en-US"/>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939589-3E79-4C82-AA4A-FE78234FAA59}" type="slidenum">
              <a:rPr lang="en-US" smtClean="0"/>
              <a:t>3</a:t>
            </a:fld>
            <a:endParaRPr lang="en-US"/>
          </a:p>
        </p:txBody>
      </p:sp>
    </p:spTree>
    <p:extLst>
      <p:ext uri="{BB962C8B-B14F-4D97-AF65-F5344CB8AC3E}">
        <p14:creationId xmlns:p14="http://schemas.microsoft.com/office/powerpoint/2010/main" val="11821942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939589-3E79-4C82-AA4A-FE78234FAA59}" type="slidenum">
              <a:rPr lang="en-US" smtClean="0"/>
              <a:t>4</a:t>
            </a:fld>
            <a:endParaRPr lang="en-US"/>
          </a:p>
        </p:txBody>
      </p:sp>
    </p:spTree>
    <p:extLst>
      <p:ext uri="{BB962C8B-B14F-4D97-AF65-F5344CB8AC3E}">
        <p14:creationId xmlns:p14="http://schemas.microsoft.com/office/powerpoint/2010/main" val="44418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939589-3E79-4C82-AA4A-FE78234FAA59}" type="slidenum">
              <a:rPr lang="en-US" smtClean="0"/>
              <a:t>5</a:t>
            </a:fld>
            <a:endParaRPr lang="en-US"/>
          </a:p>
        </p:txBody>
      </p:sp>
    </p:spTree>
    <p:extLst>
      <p:ext uri="{BB962C8B-B14F-4D97-AF65-F5344CB8AC3E}">
        <p14:creationId xmlns:p14="http://schemas.microsoft.com/office/powerpoint/2010/main" val="4036837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b="1"/>
              <a:t>Advantages cost-effectiveness, generalisability, reliability, versatility</a:t>
            </a:r>
          </a:p>
          <a:p>
            <a:endParaRPr lang="en-GB" sz="2400" b="1"/>
          </a:p>
          <a:p>
            <a:r>
              <a:rPr lang="en-GB" sz="2400" b="1"/>
              <a:t>Disadvantages inflexibility and lack of depth</a:t>
            </a:r>
          </a:p>
        </p:txBody>
      </p:sp>
      <p:sp>
        <p:nvSpPr>
          <p:cNvPr id="4" name="Slide Number Placeholder 3"/>
          <p:cNvSpPr>
            <a:spLocks noGrp="1"/>
          </p:cNvSpPr>
          <p:nvPr>
            <p:ph type="sldNum" sz="quarter" idx="5"/>
          </p:nvPr>
        </p:nvSpPr>
        <p:spPr/>
        <p:txBody>
          <a:bodyPr/>
          <a:lstStyle/>
          <a:p>
            <a:fld id="{D5939589-3E79-4C82-AA4A-FE78234FAA59}" type="slidenum">
              <a:rPr lang="en-US" smtClean="0"/>
              <a:t>11</a:t>
            </a:fld>
            <a:endParaRPr lang="en-US"/>
          </a:p>
        </p:txBody>
      </p:sp>
    </p:spTree>
    <p:extLst>
      <p:ext uri="{BB962C8B-B14F-4D97-AF65-F5344CB8AC3E}">
        <p14:creationId xmlns:p14="http://schemas.microsoft.com/office/powerpoint/2010/main" val="1545509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39</a:t>
            </a:fld>
            <a:endParaRPr lang="en-GB"/>
          </a:p>
        </p:txBody>
      </p:sp>
    </p:spTree>
    <p:extLst>
      <p:ext uri="{BB962C8B-B14F-4D97-AF65-F5344CB8AC3E}">
        <p14:creationId xmlns:p14="http://schemas.microsoft.com/office/powerpoint/2010/main" val="9811466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GB" b="1"/>
              <a:t>If we understand WHY it encourages us to “Delve deeper and linger longer”. You will be spending hours on your dissertation so it’s therefore very </a:t>
            </a:r>
            <a:r>
              <a:rPr lang="en-GB" b="1" err="1"/>
              <a:t>very</a:t>
            </a:r>
            <a:r>
              <a:rPr lang="en-GB" b="1"/>
              <a:t> important that you have a clarity and you have really thought out what your going to do. My PhD changed as I went on.</a:t>
            </a:r>
          </a:p>
        </p:txBody>
      </p:sp>
    </p:spTree>
    <p:extLst>
      <p:ext uri="{BB962C8B-B14F-4D97-AF65-F5344CB8AC3E}">
        <p14:creationId xmlns:p14="http://schemas.microsoft.com/office/powerpoint/2010/main" val="493439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780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Slid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98448" y="594360"/>
            <a:ext cx="6272784" cy="2843784"/>
          </a:xfrm>
        </p:spPr>
        <p:txBody>
          <a:bodyPr anchor="b"/>
          <a:lstStyle>
            <a:lvl1pPr algn="l">
              <a:defRPr sz="5400" b="1" i="0"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5641848" y="4700016"/>
            <a:ext cx="5093208" cy="1197864"/>
          </a:xfrm>
        </p:spPr>
        <p:txBody>
          <a:bodyPr>
            <a:normAutofit/>
          </a:bodyPr>
          <a:lstStyle>
            <a:lvl1pPr marL="0" indent="0" algn="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9" name="Straight Connector 8">
            <a:extLst>
              <a:ext uri="{FF2B5EF4-FFF2-40B4-BE49-F238E27FC236}">
                <a16:creationId xmlns:a16="http://schemas.microsoft.com/office/drawing/2014/main" id="{8E825845-66DD-4B77-A729-CD97D156FE6C}"/>
              </a:ext>
            </a:extLst>
          </p:cNvPr>
          <p:cNvCxnSpPr>
            <a:cxnSpLocks/>
          </p:cNvCxnSpPr>
          <p:nvPr userDrawn="1"/>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Tree>
    <p:extLst>
      <p:ext uri="{BB962C8B-B14F-4D97-AF65-F5344CB8AC3E}">
        <p14:creationId xmlns:p14="http://schemas.microsoft.com/office/powerpoint/2010/main" val="213790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anchor="ctr">
            <a:noAutofit/>
          </a:bodyPr>
          <a:lstStyle>
            <a:lvl1pPr algn="ctr">
              <a:buNone/>
              <a:defRPr sz="1600" b="1">
                <a:solidFill>
                  <a:schemeClr val="bg1"/>
                </a:solidFill>
              </a:defRPr>
            </a:lvl1pPr>
          </a:lstStyle>
          <a:p>
            <a:r>
              <a:rPr lang="en-US"/>
              <a:t>Click icon to add picture</a:t>
            </a:r>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anchor="b"/>
          <a:lstStyle>
            <a:lvl1pPr algn="r">
              <a:defRPr sz="6000" b="1" cap="all" spc="400" baseline="0">
                <a:solidFill>
                  <a:schemeClr val="bg1"/>
                </a:solidFill>
              </a:defRPr>
            </a:lvl1pPr>
          </a:lstStyle>
          <a:p>
            <a:r>
              <a:rPr lang="en-US"/>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a:lstStyle>
            <a:lvl1pPr marL="0" indent="0" algn="r">
              <a:buNone/>
              <a:defRPr sz="1800">
                <a:solidFill>
                  <a:schemeClr val="bg1"/>
                </a:solidFill>
              </a:defRPr>
            </a:lvl1pPr>
          </a:lstStyle>
          <a:p>
            <a:pPr lvl="0"/>
            <a:r>
              <a:rPr lang="en-US"/>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Tree>
    <p:extLst>
      <p:ext uri="{BB962C8B-B14F-4D97-AF65-F5344CB8AC3E}">
        <p14:creationId xmlns:p14="http://schemas.microsoft.com/office/powerpoint/2010/main" val="2490768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lvl1pPr>
              <a:defRPr>
                <a:solidFill>
                  <a:schemeClr val="accent2"/>
                </a:solidFill>
              </a:defRPr>
            </a:lvl1pPr>
          </a:lstStyle>
          <a:p>
            <a:r>
              <a:rPr lang="en-US"/>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a:lstStyle>
            <a:lvl1pPr>
              <a:defRPr baseline="0">
                <a:solidFill>
                  <a:schemeClr val="accent2"/>
                </a:solidFill>
              </a:defRPr>
            </a:lvl1pPr>
          </a:lstStyle>
          <a:p>
            <a:r>
              <a:rPr lang="en-US"/>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Tree>
    <p:extLst>
      <p:ext uri="{BB962C8B-B14F-4D97-AF65-F5344CB8AC3E}">
        <p14:creationId xmlns:p14="http://schemas.microsoft.com/office/powerpoint/2010/main" val="1897111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Header">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463040"/>
            <a:ext cx="9144000" cy="2340864"/>
          </a:xfrm>
        </p:spPr>
        <p:txBody>
          <a:bodyPr anchor="b">
            <a:normAutofit/>
          </a:bodyPr>
          <a:lstStyle>
            <a:lvl1pPr algn="ctr">
              <a:defRPr sz="6000" b="1" i="0"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7048" y="3858768"/>
            <a:ext cx="9144000" cy="1325880"/>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Graphic 12">
            <a:extLst>
              <a:ext uri="{FF2B5EF4-FFF2-40B4-BE49-F238E27FC236}">
                <a16:creationId xmlns:a16="http://schemas.microsoft.com/office/drawing/2014/main" id="{8A41917E-4B97-447C-98AB-970D625F1DE6}"/>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5" name="Graphic 13">
            <a:extLst>
              <a:ext uri="{FF2B5EF4-FFF2-40B4-BE49-F238E27FC236}">
                <a16:creationId xmlns:a16="http://schemas.microsoft.com/office/drawing/2014/main" id="{3B3FD238-4561-4AF8-A1F1-185B0CAFE2AC}"/>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6" name="Graphic 15">
            <a:extLst>
              <a:ext uri="{FF2B5EF4-FFF2-40B4-BE49-F238E27FC236}">
                <a16:creationId xmlns:a16="http://schemas.microsoft.com/office/drawing/2014/main" id="{BAB9414C-AE69-4648-873E-9CE6B2DF8A71}"/>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7" name="Graphic 22">
            <a:extLst>
              <a:ext uri="{FF2B5EF4-FFF2-40B4-BE49-F238E27FC236}">
                <a16:creationId xmlns:a16="http://schemas.microsoft.com/office/drawing/2014/main" id="{3BF75235-4E6E-4184-82A5-EE6FE7993BBC}"/>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1" name="Graphic 21">
            <a:extLst>
              <a:ext uri="{FF2B5EF4-FFF2-40B4-BE49-F238E27FC236}">
                <a16:creationId xmlns:a16="http://schemas.microsoft.com/office/drawing/2014/main" id="{E66FE37C-2F4B-42DA-BFF6-92DD00BDC49B}"/>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13" name="Graphic 23">
            <a:extLst>
              <a:ext uri="{FF2B5EF4-FFF2-40B4-BE49-F238E27FC236}">
                <a16:creationId xmlns:a16="http://schemas.microsoft.com/office/drawing/2014/main" id="{DDD38822-731A-48DA-A8A0-FBBAF7A6D65D}"/>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spTree>
    <p:extLst>
      <p:ext uri="{BB962C8B-B14F-4D97-AF65-F5344CB8AC3E}">
        <p14:creationId xmlns:p14="http://schemas.microsoft.com/office/powerpoint/2010/main" val="344248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lvl1pPr>
              <a:defRPr sz="5400"/>
            </a:lvl1p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D8DA9DAA-006C-4F4B-980E-E3DF019B24E2}"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74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anchor="b"/>
          <a:lstStyle>
            <a:lvl1pPr algn="l">
              <a:lnSpc>
                <a:spcPct val="110000"/>
              </a:lnSpc>
              <a:spcBef>
                <a:spcPts val="1000"/>
              </a:spcBef>
              <a:defRPr sz="3600" b="0" i="0" cap="none"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4498848"/>
            <a:ext cx="4434835" cy="510474"/>
          </a:xfrm>
        </p:spPr>
        <p:txBody>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anchor="ctr"/>
          <a:lstStyle>
            <a:lvl1pPr algn="ctr">
              <a:buNone/>
              <a:defRPr>
                <a:solidFill>
                  <a:schemeClr val="bg1"/>
                </a:solidFill>
              </a:defRPr>
            </a:lvl1pPr>
          </a:lstStyle>
          <a:p>
            <a:r>
              <a:rPr lang="en-US"/>
              <a:t>Click icon to add picture</a:t>
            </a:r>
          </a:p>
        </p:txBody>
      </p:sp>
    </p:spTree>
    <p:extLst>
      <p:ext uri="{BB962C8B-B14F-4D97-AF65-F5344CB8AC3E}">
        <p14:creationId xmlns:p14="http://schemas.microsoft.com/office/powerpoint/2010/main" val="1299048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3_Title and Content">
    <p:bg>
      <p:bgPr>
        <a:gradFill>
          <a:gsLst>
            <a:gs pos="100000">
              <a:schemeClr val="accent4"/>
            </a:gs>
            <a:gs pos="0">
              <a:schemeClr val="accent2"/>
            </a:gs>
          </a:gsLst>
          <a:lin ang="189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576072" y="365125"/>
            <a:ext cx="10771632" cy="1325563"/>
          </a:xfrm>
        </p:spPr>
        <p:txBody>
          <a:bodyPr/>
          <a:lstStyle>
            <a:lvl1pPr>
              <a:defRPr sz="5400" b="1" cap="all" baseline="0">
                <a:solidFill>
                  <a:schemeClr val="bg1"/>
                </a:solidFill>
              </a:defRPr>
            </a:lvl1pPr>
          </a:lstStyle>
          <a:p>
            <a:r>
              <a:rPr lang="en-US"/>
              <a:t>Title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576072" y="1825625"/>
            <a:ext cx="10771632"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a:xfrm>
            <a:off x="658368" y="6356350"/>
            <a:ext cx="2743200" cy="365125"/>
          </a:xfrm>
        </p:spPr>
        <p:txBody>
          <a:bodyPr/>
          <a:lstStyle>
            <a:lvl1pPr>
              <a:defRPr>
                <a:solidFill>
                  <a:schemeClr val="bg1"/>
                </a:solidFill>
              </a:defRPr>
            </a:lvl1pPr>
          </a:lstStyle>
          <a:p>
            <a:r>
              <a:rPr lang="en-US"/>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8503920" y="841248"/>
            <a:ext cx="3630168" cy="365125"/>
          </a:xfrm>
        </p:spPr>
        <p:txBody>
          <a:bodyPr/>
          <a:lstStyle>
            <a:lvl1pPr>
              <a:defRPr>
                <a:solidFill>
                  <a:schemeClr val="bg1"/>
                </a:solidFill>
              </a:defRPr>
            </a:lvl1pPr>
          </a:lstStyle>
          <a:p>
            <a:r>
              <a:rPr lang="en-US"/>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bg1"/>
                </a:solidFill>
              </a:defRPr>
            </a:lvl1pPr>
          </a:lstStyle>
          <a:p>
            <a:fld id="{D8DA9DAA-006C-4F4B-980E-E3DF019B24E2}" type="slidenum">
              <a:rPr lang="en-US" smtClean="0"/>
              <a:pPr/>
              <a:t>‹#›</a:t>
            </a:fld>
            <a:endParaRPr lang="en-US"/>
          </a:p>
        </p:txBody>
      </p:sp>
      <p:sp>
        <p:nvSpPr>
          <p:cNvPr id="9" name="Graphic 22">
            <a:extLst>
              <a:ext uri="{FF2B5EF4-FFF2-40B4-BE49-F238E27FC236}">
                <a16:creationId xmlns:a16="http://schemas.microsoft.com/office/drawing/2014/main" id="{4EADA2ED-8A8C-4D17-8798-F26BF3B4CE25}"/>
              </a:ext>
            </a:extLst>
          </p:cNvPr>
          <p:cNvSpPr/>
          <p:nvPr userDrawn="1"/>
        </p:nvSpPr>
        <p:spPr>
          <a:xfrm>
            <a:off x="11202264" y="344083"/>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1" name="Graphic 23">
            <a:extLst>
              <a:ext uri="{FF2B5EF4-FFF2-40B4-BE49-F238E27FC236}">
                <a16:creationId xmlns:a16="http://schemas.microsoft.com/office/drawing/2014/main" id="{54AB3A25-6605-4446-9E53-ACEECD25E27B}"/>
              </a:ext>
            </a:extLst>
          </p:cNvPr>
          <p:cNvSpPr/>
          <p:nvPr userDrawn="1"/>
        </p:nvSpPr>
        <p:spPr>
          <a:xfrm>
            <a:off x="11563141" y="59091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spTree>
    <p:extLst>
      <p:ext uri="{BB962C8B-B14F-4D97-AF65-F5344CB8AC3E}">
        <p14:creationId xmlns:p14="http://schemas.microsoft.com/office/powerpoint/2010/main" val="122263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1444752"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784848"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Graphic 15">
            <a:extLst>
              <a:ext uri="{FF2B5EF4-FFF2-40B4-BE49-F238E27FC236}">
                <a16:creationId xmlns:a16="http://schemas.microsoft.com/office/drawing/2014/main" id="{D8685329-C6A1-4CB4-8AAE-150D0341F6A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2" name="Graphic 16">
            <a:extLst>
              <a:ext uri="{FF2B5EF4-FFF2-40B4-BE49-F238E27FC236}">
                <a16:creationId xmlns:a16="http://schemas.microsoft.com/office/drawing/2014/main" id="{83CE1DAA-30A3-41AE-8AE1-A7EE5C48A6F3}"/>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sp>
        <p:nvSpPr>
          <p:cNvPr id="14" name="Graphic 14">
            <a:extLst>
              <a:ext uri="{FF2B5EF4-FFF2-40B4-BE49-F238E27FC236}">
                <a16:creationId xmlns:a16="http://schemas.microsoft.com/office/drawing/2014/main" id="{065162DD-7ACB-4F9C-90DD-24C743035892}"/>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205288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784848"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784848"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937595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4983480"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4983480"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5" name="Text Placeholder 4">
            <a:extLst>
              <a:ext uri="{FF2B5EF4-FFF2-40B4-BE49-F238E27FC236}">
                <a16:creationId xmlns:a16="http://schemas.microsoft.com/office/drawing/2014/main" id="{2D693B15-7265-4478-9579-62FCD5222D04}"/>
              </a:ext>
            </a:extLst>
          </p:cNvPr>
          <p:cNvSpPr>
            <a:spLocks noGrp="1"/>
          </p:cNvSpPr>
          <p:nvPr>
            <p:ph type="body" sz="quarter" idx="13"/>
          </p:nvPr>
        </p:nvSpPr>
        <p:spPr>
          <a:xfrm>
            <a:off x="8531352" y="1769269"/>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5">
            <a:extLst>
              <a:ext uri="{FF2B5EF4-FFF2-40B4-BE49-F238E27FC236}">
                <a16:creationId xmlns:a16="http://schemas.microsoft.com/office/drawing/2014/main" id="{48F9E92F-BB16-4896-A47F-6497C3D705B9}"/>
              </a:ext>
            </a:extLst>
          </p:cNvPr>
          <p:cNvSpPr>
            <a:spLocks noGrp="1"/>
          </p:cNvSpPr>
          <p:nvPr>
            <p:ph sz="quarter" idx="14"/>
          </p:nvPr>
        </p:nvSpPr>
        <p:spPr>
          <a:xfrm>
            <a:off x="8531352" y="2593181"/>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73079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anchor="b"/>
          <a:lstStyle>
            <a:lvl1pPr algn="l">
              <a:defRPr sz="5400" b="0" i="0" cap="none" baseline="0"/>
            </a:lvl1pPr>
          </a:lstStyle>
          <a:p>
            <a:r>
              <a:rPr lang="en-US"/>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anchor="ctr"/>
          <a:lstStyle>
            <a:lvl1pPr algn="ctr">
              <a:buNone/>
              <a:defRPr>
                <a:solidFill>
                  <a:schemeClr val="bg1"/>
                </a:solidFill>
              </a:defRPr>
            </a:lvl1pPr>
          </a:lstStyle>
          <a:p>
            <a:r>
              <a:rPr lang="en-US"/>
              <a:t>Click icon to add picture</a:t>
            </a:r>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anchor="ctr"/>
          <a:lstStyle>
            <a:lvl1pPr algn="ctr">
              <a:buNone/>
              <a:defRPr>
                <a:solidFill>
                  <a:schemeClr val="bg1"/>
                </a:solidFill>
              </a:defRPr>
            </a:lvl1pPr>
          </a:lstStyle>
          <a:p>
            <a:r>
              <a:rPr lang="en-US"/>
              <a:t>Click icon to add picture</a:t>
            </a:r>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anchor="ctr"/>
          <a:lstStyle>
            <a:lvl1pPr algn="ctr">
              <a:buNone/>
              <a:defRPr>
                <a:solidFill>
                  <a:schemeClr val="bg1"/>
                </a:solidFill>
              </a:defRPr>
            </a:lvl1pPr>
          </a:lstStyle>
          <a:p>
            <a:r>
              <a:rPr lang="en-US"/>
              <a:t>Click icon to add picture</a:t>
            </a:r>
          </a:p>
        </p:txBody>
      </p:sp>
    </p:spTree>
    <p:extLst>
      <p:ext uri="{BB962C8B-B14F-4D97-AF65-F5344CB8AC3E}">
        <p14:creationId xmlns:p14="http://schemas.microsoft.com/office/powerpoint/2010/main" val="1257891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anchor="ctr">
            <a:noAutofit/>
          </a:bodyPr>
          <a:lstStyle>
            <a:lvl1pPr algn="ctr">
              <a:buNone/>
              <a:defRPr sz="1800">
                <a:solidFill>
                  <a:schemeClr val="bg1"/>
                </a:solidFill>
              </a:defRPr>
            </a:lvl1pPr>
          </a:lstStyle>
          <a:p>
            <a:r>
              <a:rPr lang="en-US"/>
              <a:t>Click icon to add picture</a:t>
            </a:r>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anchor="b"/>
          <a:lstStyle>
            <a:lvl1pPr algn="r">
              <a:defRPr sz="4800" b="1" cap="all" spc="400" baseline="0">
                <a:solidFill>
                  <a:schemeClr val="bg1"/>
                </a:solidFill>
              </a:defRPr>
            </a:lvl1p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a:lstStyle>
            <a:lvl1pPr marL="0" indent="0" algn="r">
              <a:buNone/>
              <a:defRPr sz="18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r>
              <a:rPr lang="en-US"/>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r>
              <a:rPr lang="en-US"/>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D8DA9DAA-006C-4F4B-980E-E3DF019B24E2}"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291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r>
              <a:rPr lang="en-US"/>
              <a:t>9/3/20XX</a:t>
            </a:r>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D8DA9DAA-006C-4F4B-980E-E3DF019B24E2}"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867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r>
              <a:rPr lang="en-US"/>
              <a:t>9/3/20XX</a:t>
            </a:r>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D8DA9DAA-006C-4F4B-980E-E3DF019B24E2}"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6805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r>
              <a:rPr lang="en-US"/>
              <a:t>9/3/20XX</a:t>
            </a:r>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D8DA9DAA-006C-4F4B-980E-E3DF019B24E2}"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775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r>
              <a:rPr lang="en-US"/>
              <a:t>9/3/20XX</a:t>
            </a:r>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r>
              <a:rPr lang="en-US"/>
              <a:t>Presentation Title</a:t>
            </a:r>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D8DA9DAA-006C-4F4B-980E-E3DF019B24E2}" type="slidenum">
              <a:rPr lang="en-US" smtClean="0"/>
              <a:t>‹#›</a:t>
            </a:fld>
            <a:endParaRPr lang="en-US"/>
          </a:p>
        </p:txBody>
      </p:sp>
    </p:spTree>
    <p:extLst>
      <p:ext uri="{BB962C8B-B14F-4D97-AF65-F5344CB8AC3E}">
        <p14:creationId xmlns:p14="http://schemas.microsoft.com/office/powerpoint/2010/main" val="1999713800"/>
      </p:ext>
    </p:extLst>
  </p:cSld>
  <p:clrMap bg1="lt1" tx1="dk1" bg2="lt2" tx2="dk2" accent1="accent1" accent2="accent2" accent3="accent3" accent4="accent4" accent5="accent5" accent6="accent6" hlink="hlink" folHlink="folHlink"/>
  <p:sldLayoutIdLst>
    <p:sldLayoutId id="2147483697" r:id="rId1"/>
    <p:sldLayoutId id="2147483708" r:id="rId2"/>
    <p:sldLayoutId id="2147483717" r:id="rId3"/>
    <p:sldLayoutId id="2147483710" r:id="rId4"/>
    <p:sldLayoutId id="2147483709" r:id="rId5"/>
    <p:sldLayoutId id="2147483698" r:id="rId6"/>
    <p:sldLayoutId id="2147483713" r:id="rId7"/>
    <p:sldLayoutId id="2147483712" r:id="rId8"/>
    <p:sldLayoutId id="2147483700" r:id="rId9"/>
    <p:sldLayoutId id="2147483701" r:id="rId10"/>
    <p:sldLayoutId id="2147483716" r:id="rId11"/>
    <p:sldLayoutId id="2147483714" r:id="rId12"/>
    <p:sldLayoutId id="2147483715" r:id="rId13"/>
    <p:sldLayoutId id="2147483702" r:id="rId14"/>
    <p:sldLayoutId id="2147483703" r:id="rId15"/>
    <p:sldLayoutId id="2147483704" r:id="rId16"/>
    <p:sldLayoutId id="2147483705" r:id="rId1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0.xml"/><Relationship Id="rId5" Type="http://schemas.openxmlformats.org/officeDocument/2006/relationships/image" Target="../media/image16.pn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10.xml"/><Relationship Id="rId1" Type="http://schemas.openxmlformats.org/officeDocument/2006/relationships/video" Target="https://www.youtube.com/embed/pYWkWkkaxtM?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10.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6.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14.xml"/><Relationship Id="rId3" Type="http://schemas.openxmlformats.org/officeDocument/2006/relationships/diagramLayout" Target="../diagrams/layout13.xml"/><Relationship Id="rId7" Type="http://schemas.openxmlformats.org/officeDocument/2006/relationships/diagramData" Target="../diagrams/data14.xml"/><Relationship Id="rId2" Type="http://schemas.openxmlformats.org/officeDocument/2006/relationships/diagramData" Target="../diagrams/data13.xml"/><Relationship Id="rId1" Type="http://schemas.openxmlformats.org/officeDocument/2006/relationships/slideLayout" Target="../slideLayouts/slideLayout10.xml"/><Relationship Id="rId6" Type="http://schemas.microsoft.com/office/2007/relationships/diagramDrawing" Target="../diagrams/drawing13.xml"/><Relationship Id="rId11" Type="http://schemas.microsoft.com/office/2007/relationships/diagramDrawing" Target="../diagrams/drawing14.xml"/><Relationship Id="rId5" Type="http://schemas.openxmlformats.org/officeDocument/2006/relationships/diagramColors" Target="../diagrams/colors13.xml"/><Relationship Id="rId10" Type="http://schemas.openxmlformats.org/officeDocument/2006/relationships/diagramColors" Target="../diagrams/colors14.xml"/><Relationship Id="rId4" Type="http://schemas.openxmlformats.org/officeDocument/2006/relationships/diagramQuickStyle" Target="../diagrams/quickStyle13.xml"/><Relationship Id="rId9" Type="http://schemas.openxmlformats.org/officeDocument/2006/relationships/diagramQuickStyle" Target="../diagrams/quickStyle1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6.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17.xml"/><Relationship Id="rId3" Type="http://schemas.openxmlformats.org/officeDocument/2006/relationships/diagramLayout" Target="../diagrams/layout16.xml"/><Relationship Id="rId7" Type="http://schemas.openxmlformats.org/officeDocument/2006/relationships/diagramData" Target="../diagrams/data17.xml"/><Relationship Id="rId2" Type="http://schemas.openxmlformats.org/officeDocument/2006/relationships/diagramData" Target="../diagrams/data16.xml"/><Relationship Id="rId1" Type="http://schemas.openxmlformats.org/officeDocument/2006/relationships/slideLayout" Target="../slideLayouts/slideLayout10.xml"/><Relationship Id="rId6" Type="http://schemas.microsoft.com/office/2007/relationships/diagramDrawing" Target="../diagrams/drawing16.xml"/><Relationship Id="rId11" Type="http://schemas.microsoft.com/office/2007/relationships/diagramDrawing" Target="../diagrams/drawing17.xml"/><Relationship Id="rId5" Type="http://schemas.openxmlformats.org/officeDocument/2006/relationships/diagramColors" Target="../diagrams/colors16.xml"/><Relationship Id="rId10" Type="http://schemas.openxmlformats.org/officeDocument/2006/relationships/diagramColors" Target="../diagrams/colors17.xml"/><Relationship Id="rId4" Type="http://schemas.openxmlformats.org/officeDocument/2006/relationships/diagramQuickStyle" Target="../diagrams/quickStyle16.xml"/><Relationship Id="rId9" Type="http://schemas.openxmlformats.org/officeDocument/2006/relationships/diagramQuickStyle" Target="../diagrams/quickStyle17.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5.xml"/><Relationship Id="rId5" Type="http://schemas.openxmlformats.org/officeDocument/2006/relationships/image" Target="../media/image21.png"/><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6.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5.xml"/><Relationship Id="rId1" Type="http://schemas.openxmlformats.org/officeDocument/2006/relationships/video" Target="https://www.youtube.com/embed/hZxnzfnt5v8?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9.xml"/><Relationship Id="rId7" Type="http://schemas.openxmlformats.org/officeDocument/2006/relationships/image" Target="../media/image25.png"/><Relationship Id="rId2" Type="http://schemas.openxmlformats.org/officeDocument/2006/relationships/diagramData" Target="../diagrams/data19.xml"/><Relationship Id="rId1" Type="http://schemas.openxmlformats.org/officeDocument/2006/relationships/slideLayout" Target="../slideLayouts/slideLayout6.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0.xml"/><Relationship Id="rId7" Type="http://schemas.openxmlformats.org/officeDocument/2006/relationships/image" Target="../media/image26.png"/><Relationship Id="rId2" Type="http://schemas.openxmlformats.org/officeDocument/2006/relationships/diagramData" Target="../diagrams/data20.xml"/><Relationship Id="rId1" Type="http://schemas.openxmlformats.org/officeDocument/2006/relationships/slideLayout" Target="../slideLayouts/slideLayout6.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6.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5.xml"/><Relationship Id="rId1" Type="http://schemas.openxmlformats.org/officeDocument/2006/relationships/video" Target="https://www.youtube.com/embed/QNzA-cdt34o?start=436&amp;feature=oembed"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6.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8.png"/></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6.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30.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10.xml"/><Relationship Id="rId1" Type="http://schemas.openxmlformats.org/officeDocument/2006/relationships/video" Target="https://www.youtube.com/embed/WY5wD3HGdNc?feature=oembed"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10.xml"/><Relationship Id="rId1" Type="http://schemas.openxmlformats.org/officeDocument/2006/relationships/video" Target="https://www.youtube.com/embed/p3TkJLw0304?feature=oembed"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10.xml"/><Relationship Id="rId1" Type="http://schemas.openxmlformats.org/officeDocument/2006/relationships/video" Target="https://www.youtube.com/embed/Jo_LHS2MFjc?feature=oembed"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10.xml"/><Relationship Id="rId1" Type="http://schemas.openxmlformats.org/officeDocument/2006/relationships/video" Target="https://www.youtube.com/embed/nR4I5tDdnrg?feature=oembed"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3.xml"/><Relationship Id="rId5" Type="http://schemas.openxmlformats.org/officeDocument/2006/relationships/image" Target="../media/image38.png"/><Relationship Id="rId4" Type="http://schemas.openxmlformats.org/officeDocument/2006/relationships/image" Target="../media/image37.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ubtitle 6">
            <a:extLst>
              <a:ext uri="{FF2B5EF4-FFF2-40B4-BE49-F238E27FC236}">
                <a16:creationId xmlns:a16="http://schemas.microsoft.com/office/drawing/2014/main" id="{147F7821-DE45-703D-DC13-319A3F9D0FEE}"/>
              </a:ext>
            </a:extLst>
          </p:cNvPr>
          <p:cNvSpPr>
            <a:spLocks noGrp="1"/>
          </p:cNvSpPr>
          <p:nvPr>
            <p:ph type="subTitle" idx="1"/>
          </p:nvPr>
        </p:nvSpPr>
        <p:spPr>
          <a:xfrm>
            <a:off x="1301262" y="582921"/>
            <a:ext cx="6259062" cy="5313813"/>
          </a:xfrm>
        </p:spPr>
        <p:txBody>
          <a:bodyPr>
            <a:normAutofit fontScale="92500"/>
          </a:bodyPr>
          <a:lstStyle/>
          <a:p>
            <a:pPr algn="l"/>
            <a:r>
              <a:rPr lang="en-GB" sz="8800" b="1"/>
              <a:t>Research Methods (2)</a:t>
            </a:r>
          </a:p>
          <a:p>
            <a:pPr algn="l"/>
            <a:endParaRPr lang="en-GB" sz="8800" b="1"/>
          </a:p>
          <a:p>
            <a:pPr algn="l"/>
            <a:r>
              <a:rPr lang="en-GB" sz="6600" b="1" u="sng" err="1"/>
              <a:t>Quantatative</a:t>
            </a:r>
            <a:endParaRPr lang="en-GB" sz="6600" b="1" u="sng"/>
          </a:p>
          <a:p>
            <a:pPr algn="l"/>
            <a:endParaRPr lang="en-GB" sz="8800" b="1"/>
          </a:p>
          <a:p>
            <a:pPr algn="l"/>
            <a:endParaRPr lang="en-GB" sz="8800" b="1"/>
          </a:p>
        </p:txBody>
      </p:sp>
      <p:sp>
        <p:nvSpPr>
          <p:cNvPr id="27" name="!!plus graphic">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236" y="1606411"/>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29" name="!!dot graphic">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014" y="18357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1" name="!!circle graphic">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96" y="2060130"/>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33" name="!!Straight Connector">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505200"/>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35" name="Graphic 34">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a:off x="10836425" y="5436655"/>
            <a:ext cx="151536" cy="151536"/>
          </a:xfrm>
          <a:prstGeom prst="rect">
            <a:avLst/>
          </a:prstGeom>
        </p:spPr>
      </p:pic>
      <p:pic>
        <p:nvPicPr>
          <p:cNvPr id="37" name="Graphic 36">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11245175" y="5896734"/>
            <a:ext cx="108625" cy="108625"/>
          </a:xfrm>
          <a:prstGeom prst="rect">
            <a:avLst/>
          </a:prstGeom>
        </p:spPr>
      </p:pic>
      <p:pic>
        <p:nvPicPr>
          <p:cNvPr id="39" name="Graphic 38">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flipH="1">
            <a:off x="10554288" y="6038004"/>
            <a:ext cx="95759" cy="95759"/>
          </a:xfrm>
          <a:prstGeom prst="rect">
            <a:avLst/>
          </a:prstGeom>
        </p:spPr>
      </p:pic>
      <p:pic>
        <p:nvPicPr>
          <p:cNvPr id="9" name="Picture 8">
            <a:extLst>
              <a:ext uri="{FF2B5EF4-FFF2-40B4-BE49-F238E27FC236}">
                <a16:creationId xmlns:a16="http://schemas.microsoft.com/office/drawing/2014/main" id="{D162D218-9230-76D5-0A79-11AB14DF7A34}"/>
              </a:ext>
            </a:extLst>
          </p:cNvPr>
          <p:cNvPicPr>
            <a:picLocks noChangeAspect="1"/>
          </p:cNvPicPr>
          <p:nvPr/>
        </p:nvPicPr>
        <p:blipFill rotWithShape="1">
          <a:blip r:embed="rId8"/>
          <a:srcRect l="21325" r="30143" b="-1"/>
          <a:stretch/>
        </p:blipFill>
        <p:spPr>
          <a:xfrm>
            <a:off x="7040471" y="1586533"/>
            <a:ext cx="5451642" cy="5251590"/>
          </a:xfrm>
          <a:custGeom>
            <a:avLst/>
            <a:gdLst/>
            <a:ahLst/>
            <a:cxnLst/>
            <a:rect l="l" t="t" r="r" b="b"/>
            <a:pathLst>
              <a:path w="5923214" h="5705857">
                <a:moveTo>
                  <a:pt x="3612238" y="0"/>
                </a:moveTo>
                <a:cubicBezTo>
                  <a:pt x="4485043" y="0"/>
                  <a:pt x="5285549" y="309553"/>
                  <a:pt x="5909957" y="824860"/>
                </a:cubicBezTo>
                <a:lnTo>
                  <a:pt x="5923214" y="836909"/>
                </a:lnTo>
                <a:lnTo>
                  <a:pt x="5923214" y="5705857"/>
                </a:lnTo>
                <a:lnTo>
                  <a:pt x="672237" y="5705857"/>
                </a:lnTo>
                <a:lnTo>
                  <a:pt x="616914" y="5631875"/>
                </a:lnTo>
                <a:cubicBezTo>
                  <a:pt x="227427" y="5055358"/>
                  <a:pt x="0" y="4360357"/>
                  <a:pt x="0" y="3612238"/>
                </a:cubicBezTo>
                <a:cubicBezTo>
                  <a:pt x="0" y="1617255"/>
                  <a:pt x="1617255" y="0"/>
                  <a:pt x="3612238" y="0"/>
                </a:cubicBezTo>
                <a:close/>
              </a:path>
            </a:pathLst>
          </a:custGeom>
        </p:spPr>
      </p:pic>
    </p:spTree>
    <p:extLst>
      <p:ext uri="{BB962C8B-B14F-4D97-AF65-F5344CB8AC3E}">
        <p14:creationId xmlns:p14="http://schemas.microsoft.com/office/powerpoint/2010/main" val="2227882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b="1" u="sng"/>
              <a:t>Step One: Choose your Research Paradigm  </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4578539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5546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u="sng"/>
              <a:t>Step Two Choose your Research Method – Strategy 1. or 2.</a:t>
            </a:r>
            <a:endParaRPr lang="en-GB" u="sng"/>
          </a:p>
        </p:txBody>
      </p:sp>
      <p:graphicFrame>
        <p:nvGraphicFramePr>
          <p:cNvPr id="10" name="Content Placeholder 9"/>
          <p:cNvGraphicFramePr>
            <a:graphicFrameLocks noGrp="1"/>
          </p:cNvGraphicFramePr>
          <p:nvPr>
            <p:ph sz="half" idx="1"/>
            <p:extLst>
              <p:ext uri="{D42A27DB-BD31-4B8C-83A1-F6EECF244321}">
                <p14:modId xmlns:p14="http://schemas.microsoft.com/office/powerpoint/2010/main" val="594400469"/>
              </p:ext>
            </p:extLst>
          </p:nvPr>
        </p:nvGraphicFramePr>
        <p:xfrm>
          <a:off x="838200" y="1845734"/>
          <a:ext cx="52578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Content Placeholder 9">
            <a:extLst>
              <a:ext uri="{FF2B5EF4-FFF2-40B4-BE49-F238E27FC236}">
                <a16:creationId xmlns:a16="http://schemas.microsoft.com/office/drawing/2014/main" id="{69364328-E65B-E33D-0683-4F6BB8CE50C8}"/>
              </a:ext>
            </a:extLst>
          </p:cNvPr>
          <p:cNvGraphicFramePr>
            <a:graphicFrameLocks/>
          </p:cNvGraphicFramePr>
          <p:nvPr>
            <p:extLst>
              <p:ext uri="{D42A27DB-BD31-4B8C-83A1-F6EECF244321}">
                <p14:modId xmlns:p14="http://schemas.microsoft.com/office/powerpoint/2010/main" val="3676328367"/>
              </p:ext>
            </p:extLst>
          </p:nvPr>
        </p:nvGraphicFramePr>
        <p:xfrm>
          <a:off x="6238461" y="1845734"/>
          <a:ext cx="5257800" cy="402336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902110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B9911C-C3EE-F9B7-6E07-096FCA1A2393}"/>
              </a:ext>
            </a:extLst>
          </p:cNvPr>
          <p:cNvPicPr>
            <a:picLocks noChangeAspect="1"/>
          </p:cNvPicPr>
          <p:nvPr/>
        </p:nvPicPr>
        <p:blipFill>
          <a:blip r:embed="rId3"/>
          <a:stretch>
            <a:fillRect/>
          </a:stretch>
        </p:blipFill>
        <p:spPr>
          <a:xfrm>
            <a:off x="0" y="0"/>
            <a:ext cx="3551583" cy="1789885"/>
          </a:xfrm>
          <a:prstGeom prst="rect">
            <a:avLst/>
          </a:prstGeom>
        </p:spPr>
      </p:pic>
      <p:sp>
        <p:nvSpPr>
          <p:cNvPr id="5" name="TextBox 4">
            <a:extLst>
              <a:ext uri="{FF2B5EF4-FFF2-40B4-BE49-F238E27FC236}">
                <a16:creationId xmlns:a16="http://schemas.microsoft.com/office/drawing/2014/main" id="{1A601AEF-21F4-81E0-8EBF-E8627ECA1F22}"/>
              </a:ext>
            </a:extLst>
          </p:cNvPr>
          <p:cNvSpPr txBox="1"/>
          <p:nvPr/>
        </p:nvSpPr>
        <p:spPr>
          <a:xfrm>
            <a:off x="8065604" y="4605395"/>
            <a:ext cx="1914939" cy="830997"/>
          </a:xfrm>
          <a:prstGeom prst="rect">
            <a:avLst/>
          </a:prstGeom>
          <a:solidFill>
            <a:srgbClr val="F08A7B"/>
          </a:solidFill>
        </p:spPr>
        <p:txBody>
          <a:bodyPr wrap="square" rtlCol="0">
            <a:spAutoFit/>
          </a:bodyPr>
          <a:lstStyle/>
          <a:p>
            <a:r>
              <a:rPr lang="en-GB" sz="4800">
                <a:solidFill>
                  <a:schemeClr val="bg1"/>
                </a:solidFill>
              </a:rPr>
              <a:t>Valid</a:t>
            </a:r>
          </a:p>
        </p:txBody>
      </p:sp>
      <p:sp>
        <p:nvSpPr>
          <p:cNvPr id="8" name="TextBox 7">
            <a:extLst>
              <a:ext uri="{FF2B5EF4-FFF2-40B4-BE49-F238E27FC236}">
                <a16:creationId xmlns:a16="http://schemas.microsoft.com/office/drawing/2014/main" id="{99597004-E68E-A800-A534-5DF0FB615EAC}"/>
              </a:ext>
            </a:extLst>
          </p:cNvPr>
          <p:cNvSpPr txBox="1"/>
          <p:nvPr/>
        </p:nvSpPr>
        <p:spPr>
          <a:xfrm>
            <a:off x="3074505" y="4157202"/>
            <a:ext cx="3929269" cy="830997"/>
          </a:xfrm>
          <a:prstGeom prst="rect">
            <a:avLst/>
          </a:prstGeom>
          <a:solidFill>
            <a:srgbClr val="F08A7B"/>
          </a:solidFill>
        </p:spPr>
        <p:txBody>
          <a:bodyPr wrap="square" rtlCol="0">
            <a:spAutoFit/>
          </a:bodyPr>
          <a:lstStyle/>
          <a:p>
            <a:r>
              <a:rPr lang="en-GB" sz="4800">
                <a:solidFill>
                  <a:schemeClr val="bg1"/>
                </a:solidFill>
              </a:rPr>
              <a:t>Quantitative	</a:t>
            </a:r>
          </a:p>
        </p:txBody>
      </p:sp>
      <p:sp>
        <p:nvSpPr>
          <p:cNvPr id="9" name="TextBox 8">
            <a:extLst>
              <a:ext uri="{FF2B5EF4-FFF2-40B4-BE49-F238E27FC236}">
                <a16:creationId xmlns:a16="http://schemas.microsoft.com/office/drawing/2014/main" id="{DF049745-2FB3-4F83-2B74-34BB4831D541}"/>
              </a:ext>
            </a:extLst>
          </p:cNvPr>
          <p:cNvSpPr txBox="1"/>
          <p:nvPr/>
        </p:nvSpPr>
        <p:spPr>
          <a:xfrm>
            <a:off x="8204752" y="1491046"/>
            <a:ext cx="3551582" cy="830997"/>
          </a:xfrm>
          <a:prstGeom prst="rect">
            <a:avLst/>
          </a:prstGeom>
          <a:solidFill>
            <a:srgbClr val="F08A7B"/>
          </a:solidFill>
        </p:spPr>
        <p:txBody>
          <a:bodyPr wrap="square" rtlCol="0">
            <a:spAutoFit/>
          </a:bodyPr>
          <a:lstStyle/>
          <a:p>
            <a:r>
              <a:rPr lang="en-GB" sz="4800">
                <a:solidFill>
                  <a:schemeClr val="bg1"/>
                </a:solidFill>
              </a:rPr>
              <a:t>Qualitative</a:t>
            </a:r>
          </a:p>
        </p:txBody>
      </p:sp>
      <p:sp>
        <p:nvSpPr>
          <p:cNvPr id="10" name="TextBox 9">
            <a:extLst>
              <a:ext uri="{FF2B5EF4-FFF2-40B4-BE49-F238E27FC236}">
                <a16:creationId xmlns:a16="http://schemas.microsoft.com/office/drawing/2014/main" id="{20386F93-FFD0-C2CF-5EF4-61AED7F2479B}"/>
              </a:ext>
            </a:extLst>
          </p:cNvPr>
          <p:cNvSpPr txBox="1"/>
          <p:nvPr/>
        </p:nvSpPr>
        <p:spPr>
          <a:xfrm>
            <a:off x="8249478" y="264434"/>
            <a:ext cx="3670852" cy="830997"/>
          </a:xfrm>
          <a:prstGeom prst="rect">
            <a:avLst/>
          </a:prstGeom>
          <a:solidFill>
            <a:srgbClr val="F08A7B"/>
          </a:solidFill>
        </p:spPr>
        <p:txBody>
          <a:bodyPr wrap="square" rtlCol="0">
            <a:spAutoFit/>
          </a:bodyPr>
          <a:lstStyle/>
          <a:p>
            <a:r>
              <a:rPr lang="en-GB" sz="4800">
                <a:solidFill>
                  <a:schemeClr val="bg1"/>
                </a:solidFill>
              </a:rPr>
              <a:t>Dependable</a:t>
            </a:r>
          </a:p>
        </p:txBody>
      </p:sp>
      <p:sp>
        <p:nvSpPr>
          <p:cNvPr id="11" name="TextBox 10">
            <a:extLst>
              <a:ext uri="{FF2B5EF4-FFF2-40B4-BE49-F238E27FC236}">
                <a16:creationId xmlns:a16="http://schemas.microsoft.com/office/drawing/2014/main" id="{A1CE5FDB-B3F3-3849-70EB-E8BEABAA7C4C}"/>
              </a:ext>
            </a:extLst>
          </p:cNvPr>
          <p:cNvSpPr txBox="1"/>
          <p:nvPr/>
        </p:nvSpPr>
        <p:spPr>
          <a:xfrm>
            <a:off x="374374" y="2215250"/>
            <a:ext cx="2802834" cy="1569660"/>
          </a:xfrm>
          <a:prstGeom prst="rect">
            <a:avLst/>
          </a:prstGeom>
          <a:solidFill>
            <a:srgbClr val="F08A7B"/>
          </a:solidFill>
        </p:spPr>
        <p:txBody>
          <a:bodyPr wrap="square" rtlCol="0">
            <a:spAutoFit/>
          </a:bodyPr>
          <a:lstStyle/>
          <a:p>
            <a:pPr algn="ctr"/>
            <a:r>
              <a:rPr lang="en-GB" sz="4800">
                <a:solidFill>
                  <a:schemeClr val="bg1"/>
                </a:solidFill>
              </a:rPr>
              <a:t>Numeric data</a:t>
            </a:r>
          </a:p>
        </p:txBody>
      </p:sp>
      <p:sp>
        <p:nvSpPr>
          <p:cNvPr id="12" name="TextBox 11">
            <a:extLst>
              <a:ext uri="{FF2B5EF4-FFF2-40B4-BE49-F238E27FC236}">
                <a16:creationId xmlns:a16="http://schemas.microsoft.com/office/drawing/2014/main" id="{663740E7-8994-4DD5-601E-49AA5F05A258}"/>
              </a:ext>
            </a:extLst>
          </p:cNvPr>
          <p:cNvSpPr txBox="1"/>
          <p:nvPr/>
        </p:nvSpPr>
        <p:spPr>
          <a:xfrm>
            <a:off x="3637722" y="2019949"/>
            <a:ext cx="3366052" cy="1569660"/>
          </a:xfrm>
          <a:prstGeom prst="rect">
            <a:avLst/>
          </a:prstGeom>
          <a:solidFill>
            <a:srgbClr val="F08A7B"/>
          </a:solidFill>
        </p:spPr>
        <p:txBody>
          <a:bodyPr wrap="square" rtlCol="0">
            <a:spAutoFit/>
          </a:bodyPr>
          <a:lstStyle/>
          <a:p>
            <a:pPr algn="ctr"/>
            <a:r>
              <a:rPr lang="en-GB" sz="4800">
                <a:solidFill>
                  <a:schemeClr val="bg1"/>
                </a:solidFill>
              </a:rPr>
              <a:t>Qualitative data</a:t>
            </a:r>
          </a:p>
        </p:txBody>
      </p:sp>
      <p:sp>
        <p:nvSpPr>
          <p:cNvPr id="13" name="TextBox 12">
            <a:extLst>
              <a:ext uri="{FF2B5EF4-FFF2-40B4-BE49-F238E27FC236}">
                <a16:creationId xmlns:a16="http://schemas.microsoft.com/office/drawing/2014/main" id="{BE3AE3A6-FC5C-63F6-163B-29FF44CE0D7F}"/>
              </a:ext>
            </a:extLst>
          </p:cNvPr>
          <p:cNvSpPr txBox="1"/>
          <p:nvPr/>
        </p:nvSpPr>
        <p:spPr>
          <a:xfrm>
            <a:off x="8060638" y="2644170"/>
            <a:ext cx="3366052" cy="1569660"/>
          </a:xfrm>
          <a:prstGeom prst="rect">
            <a:avLst/>
          </a:prstGeom>
          <a:solidFill>
            <a:srgbClr val="F08A7B"/>
          </a:solidFill>
        </p:spPr>
        <p:txBody>
          <a:bodyPr wrap="square" rtlCol="0">
            <a:spAutoFit/>
          </a:bodyPr>
          <a:lstStyle/>
          <a:p>
            <a:pPr algn="ctr"/>
            <a:r>
              <a:rPr lang="en-GB" sz="4800">
                <a:solidFill>
                  <a:schemeClr val="bg1"/>
                </a:solidFill>
              </a:rPr>
              <a:t>Closed questions</a:t>
            </a:r>
          </a:p>
        </p:txBody>
      </p:sp>
      <p:sp>
        <p:nvSpPr>
          <p:cNvPr id="14" name="TextBox 13">
            <a:extLst>
              <a:ext uri="{FF2B5EF4-FFF2-40B4-BE49-F238E27FC236}">
                <a16:creationId xmlns:a16="http://schemas.microsoft.com/office/drawing/2014/main" id="{9BD27546-C7B1-0878-FFF9-BA4F89CF2E69}"/>
              </a:ext>
            </a:extLst>
          </p:cNvPr>
          <p:cNvSpPr txBox="1"/>
          <p:nvPr/>
        </p:nvSpPr>
        <p:spPr>
          <a:xfrm>
            <a:off x="4123911" y="285853"/>
            <a:ext cx="3366052" cy="1569660"/>
          </a:xfrm>
          <a:prstGeom prst="rect">
            <a:avLst/>
          </a:prstGeom>
          <a:solidFill>
            <a:srgbClr val="F08A7B"/>
          </a:solidFill>
        </p:spPr>
        <p:txBody>
          <a:bodyPr wrap="square" rtlCol="0">
            <a:spAutoFit/>
          </a:bodyPr>
          <a:lstStyle/>
          <a:p>
            <a:pPr algn="ctr"/>
            <a:r>
              <a:rPr lang="en-GB" sz="4800">
                <a:solidFill>
                  <a:schemeClr val="bg1"/>
                </a:solidFill>
              </a:rPr>
              <a:t>Open questions</a:t>
            </a:r>
          </a:p>
        </p:txBody>
      </p:sp>
      <p:sp>
        <p:nvSpPr>
          <p:cNvPr id="15" name="TextBox 14">
            <a:extLst>
              <a:ext uri="{FF2B5EF4-FFF2-40B4-BE49-F238E27FC236}">
                <a16:creationId xmlns:a16="http://schemas.microsoft.com/office/drawing/2014/main" id="{E6F9C0B7-6BDA-C13E-5DCE-EE416BB3C8D2}"/>
              </a:ext>
            </a:extLst>
          </p:cNvPr>
          <p:cNvSpPr txBox="1"/>
          <p:nvPr/>
        </p:nvSpPr>
        <p:spPr>
          <a:xfrm>
            <a:off x="435666" y="5205152"/>
            <a:ext cx="4310270" cy="830997"/>
          </a:xfrm>
          <a:prstGeom prst="rect">
            <a:avLst/>
          </a:prstGeom>
          <a:solidFill>
            <a:srgbClr val="F08A7B"/>
          </a:solidFill>
        </p:spPr>
        <p:txBody>
          <a:bodyPr wrap="square" rtlCol="0">
            <a:spAutoFit/>
          </a:bodyPr>
          <a:lstStyle/>
          <a:p>
            <a:r>
              <a:rPr lang="en-GB" sz="4800">
                <a:solidFill>
                  <a:schemeClr val="bg1"/>
                </a:solidFill>
              </a:rPr>
              <a:t>Questionnaire</a:t>
            </a:r>
          </a:p>
        </p:txBody>
      </p:sp>
      <p:sp>
        <p:nvSpPr>
          <p:cNvPr id="16" name="TextBox 15">
            <a:extLst>
              <a:ext uri="{FF2B5EF4-FFF2-40B4-BE49-F238E27FC236}">
                <a16:creationId xmlns:a16="http://schemas.microsoft.com/office/drawing/2014/main" id="{DB74EEDA-8147-A037-D73B-2891BFCB9A09}"/>
              </a:ext>
            </a:extLst>
          </p:cNvPr>
          <p:cNvSpPr txBox="1"/>
          <p:nvPr/>
        </p:nvSpPr>
        <p:spPr>
          <a:xfrm>
            <a:off x="5320748" y="5780976"/>
            <a:ext cx="6004892" cy="830997"/>
          </a:xfrm>
          <a:prstGeom prst="rect">
            <a:avLst/>
          </a:prstGeom>
          <a:solidFill>
            <a:srgbClr val="F08A7B"/>
          </a:solidFill>
        </p:spPr>
        <p:txBody>
          <a:bodyPr wrap="square" rtlCol="0">
            <a:spAutoFit/>
          </a:bodyPr>
          <a:lstStyle/>
          <a:p>
            <a:r>
              <a:rPr lang="en-GB" sz="4800">
                <a:solidFill>
                  <a:schemeClr val="bg1"/>
                </a:solidFill>
              </a:rPr>
              <a:t>In-depth interviews</a:t>
            </a:r>
          </a:p>
        </p:txBody>
      </p:sp>
    </p:spTree>
    <p:extLst>
      <p:ext uri="{BB962C8B-B14F-4D97-AF65-F5344CB8AC3E}">
        <p14:creationId xmlns:p14="http://schemas.microsoft.com/office/powerpoint/2010/main" val="3304828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601AEF-21F4-81E0-8EBF-E8627ECA1F22}"/>
              </a:ext>
            </a:extLst>
          </p:cNvPr>
          <p:cNvSpPr txBox="1"/>
          <p:nvPr/>
        </p:nvSpPr>
        <p:spPr>
          <a:xfrm>
            <a:off x="8530669" y="2328161"/>
            <a:ext cx="1097446" cy="523220"/>
          </a:xfrm>
          <a:prstGeom prst="rect">
            <a:avLst/>
          </a:prstGeom>
          <a:solidFill>
            <a:srgbClr val="F08A7B"/>
          </a:solidFill>
        </p:spPr>
        <p:txBody>
          <a:bodyPr wrap="square" rtlCol="0">
            <a:spAutoFit/>
          </a:bodyPr>
          <a:lstStyle/>
          <a:p>
            <a:r>
              <a:rPr lang="en-GB" sz="2800">
                <a:solidFill>
                  <a:schemeClr val="bg1"/>
                </a:solidFill>
              </a:rPr>
              <a:t>Valid</a:t>
            </a:r>
          </a:p>
        </p:txBody>
      </p:sp>
      <p:sp>
        <p:nvSpPr>
          <p:cNvPr id="8" name="TextBox 7">
            <a:extLst>
              <a:ext uri="{FF2B5EF4-FFF2-40B4-BE49-F238E27FC236}">
                <a16:creationId xmlns:a16="http://schemas.microsoft.com/office/drawing/2014/main" id="{99597004-E68E-A800-A534-5DF0FB615EAC}"/>
              </a:ext>
            </a:extLst>
          </p:cNvPr>
          <p:cNvSpPr txBox="1"/>
          <p:nvPr/>
        </p:nvSpPr>
        <p:spPr>
          <a:xfrm>
            <a:off x="86968" y="4320963"/>
            <a:ext cx="2246243" cy="523220"/>
          </a:xfrm>
          <a:prstGeom prst="rect">
            <a:avLst/>
          </a:prstGeom>
          <a:solidFill>
            <a:srgbClr val="F08A7B"/>
          </a:solidFill>
        </p:spPr>
        <p:txBody>
          <a:bodyPr wrap="square" rtlCol="0">
            <a:spAutoFit/>
          </a:bodyPr>
          <a:lstStyle/>
          <a:p>
            <a:r>
              <a:rPr lang="en-GB" sz="2800">
                <a:solidFill>
                  <a:schemeClr val="bg1"/>
                </a:solidFill>
              </a:rPr>
              <a:t>Quantitative</a:t>
            </a:r>
            <a:endParaRPr lang="en-GB" sz="4800">
              <a:solidFill>
                <a:schemeClr val="bg1"/>
              </a:solidFill>
            </a:endParaRPr>
          </a:p>
        </p:txBody>
      </p:sp>
      <p:sp>
        <p:nvSpPr>
          <p:cNvPr id="9" name="TextBox 8">
            <a:extLst>
              <a:ext uri="{FF2B5EF4-FFF2-40B4-BE49-F238E27FC236}">
                <a16:creationId xmlns:a16="http://schemas.microsoft.com/office/drawing/2014/main" id="{DF049745-2FB3-4F83-2B74-34BB4831D541}"/>
              </a:ext>
            </a:extLst>
          </p:cNvPr>
          <p:cNvSpPr txBox="1"/>
          <p:nvPr/>
        </p:nvSpPr>
        <p:spPr>
          <a:xfrm>
            <a:off x="217421" y="2300424"/>
            <a:ext cx="2052431" cy="523220"/>
          </a:xfrm>
          <a:prstGeom prst="rect">
            <a:avLst/>
          </a:prstGeom>
          <a:solidFill>
            <a:srgbClr val="F08A7B"/>
          </a:solidFill>
        </p:spPr>
        <p:txBody>
          <a:bodyPr wrap="square" rtlCol="0">
            <a:spAutoFit/>
          </a:bodyPr>
          <a:lstStyle/>
          <a:p>
            <a:r>
              <a:rPr lang="en-GB" sz="2800">
                <a:solidFill>
                  <a:schemeClr val="bg1"/>
                </a:solidFill>
              </a:rPr>
              <a:t>Qualitative</a:t>
            </a:r>
          </a:p>
        </p:txBody>
      </p:sp>
      <p:sp>
        <p:nvSpPr>
          <p:cNvPr id="10" name="TextBox 9">
            <a:extLst>
              <a:ext uri="{FF2B5EF4-FFF2-40B4-BE49-F238E27FC236}">
                <a16:creationId xmlns:a16="http://schemas.microsoft.com/office/drawing/2014/main" id="{20386F93-FFD0-C2CF-5EF4-61AED7F2479B}"/>
              </a:ext>
            </a:extLst>
          </p:cNvPr>
          <p:cNvSpPr txBox="1"/>
          <p:nvPr/>
        </p:nvSpPr>
        <p:spPr>
          <a:xfrm>
            <a:off x="8174102" y="4254943"/>
            <a:ext cx="2232992" cy="523220"/>
          </a:xfrm>
          <a:prstGeom prst="rect">
            <a:avLst/>
          </a:prstGeom>
          <a:solidFill>
            <a:srgbClr val="F08A7B"/>
          </a:solidFill>
        </p:spPr>
        <p:txBody>
          <a:bodyPr wrap="square" rtlCol="0">
            <a:spAutoFit/>
          </a:bodyPr>
          <a:lstStyle/>
          <a:p>
            <a:r>
              <a:rPr lang="en-GB" sz="2800">
                <a:solidFill>
                  <a:schemeClr val="bg1"/>
                </a:solidFill>
              </a:rPr>
              <a:t>Dependable</a:t>
            </a:r>
          </a:p>
        </p:txBody>
      </p:sp>
      <p:sp>
        <p:nvSpPr>
          <p:cNvPr id="11" name="TextBox 10">
            <a:extLst>
              <a:ext uri="{FF2B5EF4-FFF2-40B4-BE49-F238E27FC236}">
                <a16:creationId xmlns:a16="http://schemas.microsoft.com/office/drawing/2014/main" id="{A1CE5FDB-B3F3-3849-70EB-E8BEABAA7C4C}"/>
              </a:ext>
            </a:extLst>
          </p:cNvPr>
          <p:cNvSpPr txBox="1"/>
          <p:nvPr/>
        </p:nvSpPr>
        <p:spPr>
          <a:xfrm>
            <a:off x="5760770" y="4105519"/>
            <a:ext cx="1666460" cy="954107"/>
          </a:xfrm>
          <a:prstGeom prst="rect">
            <a:avLst/>
          </a:prstGeom>
          <a:solidFill>
            <a:srgbClr val="F08A7B"/>
          </a:solidFill>
        </p:spPr>
        <p:txBody>
          <a:bodyPr wrap="square" rtlCol="0">
            <a:spAutoFit/>
          </a:bodyPr>
          <a:lstStyle/>
          <a:p>
            <a:pPr algn="ctr"/>
            <a:r>
              <a:rPr lang="en-GB" sz="2800">
                <a:solidFill>
                  <a:schemeClr val="bg1"/>
                </a:solidFill>
              </a:rPr>
              <a:t>Numeric </a:t>
            </a:r>
          </a:p>
          <a:p>
            <a:pPr algn="ctr"/>
            <a:r>
              <a:rPr lang="en-GB" sz="2800">
                <a:solidFill>
                  <a:schemeClr val="bg1"/>
                </a:solidFill>
              </a:rPr>
              <a:t>data</a:t>
            </a:r>
          </a:p>
        </p:txBody>
      </p:sp>
      <p:sp>
        <p:nvSpPr>
          <p:cNvPr id="12" name="TextBox 11">
            <a:extLst>
              <a:ext uri="{FF2B5EF4-FFF2-40B4-BE49-F238E27FC236}">
                <a16:creationId xmlns:a16="http://schemas.microsoft.com/office/drawing/2014/main" id="{663740E7-8994-4DD5-601E-49AA5F05A258}"/>
              </a:ext>
            </a:extLst>
          </p:cNvPr>
          <p:cNvSpPr txBox="1"/>
          <p:nvPr/>
        </p:nvSpPr>
        <p:spPr>
          <a:xfrm>
            <a:off x="5715824" y="2102541"/>
            <a:ext cx="2052432" cy="954107"/>
          </a:xfrm>
          <a:prstGeom prst="rect">
            <a:avLst/>
          </a:prstGeom>
          <a:solidFill>
            <a:srgbClr val="F08A7B"/>
          </a:solidFill>
        </p:spPr>
        <p:txBody>
          <a:bodyPr wrap="square" rtlCol="0">
            <a:spAutoFit/>
          </a:bodyPr>
          <a:lstStyle/>
          <a:p>
            <a:pPr algn="ctr"/>
            <a:r>
              <a:rPr lang="en-GB" sz="2800">
                <a:solidFill>
                  <a:schemeClr val="bg1"/>
                </a:solidFill>
              </a:rPr>
              <a:t>Qualitative </a:t>
            </a:r>
          </a:p>
          <a:p>
            <a:pPr algn="ctr"/>
            <a:r>
              <a:rPr lang="en-GB" sz="2800">
                <a:solidFill>
                  <a:schemeClr val="bg1"/>
                </a:solidFill>
              </a:rPr>
              <a:t>data</a:t>
            </a:r>
          </a:p>
        </p:txBody>
      </p:sp>
      <p:sp>
        <p:nvSpPr>
          <p:cNvPr id="13" name="TextBox 12">
            <a:extLst>
              <a:ext uri="{FF2B5EF4-FFF2-40B4-BE49-F238E27FC236}">
                <a16:creationId xmlns:a16="http://schemas.microsoft.com/office/drawing/2014/main" id="{BE3AE3A6-FC5C-63F6-163B-29FF44CE0D7F}"/>
              </a:ext>
            </a:extLst>
          </p:cNvPr>
          <p:cNvSpPr txBox="1"/>
          <p:nvPr/>
        </p:nvSpPr>
        <p:spPr>
          <a:xfrm>
            <a:off x="3088995" y="4105519"/>
            <a:ext cx="1914939" cy="954107"/>
          </a:xfrm>
          <a:prstGeom prst="rect">
            <a:avLst/>
          </a:prstGeom>
          <a:solidFill>
            <a:srgbClr val="F08A7B"/>
          </a:solidFill>
        </p:spPr>
        <p:txBody>
          <a:bodyPr wrap="square" rtlCol="0">
            <a:spAutoFit/>
          </a:bodyPr>
          <a:lstStyle/>
          <a:p>
            <a:pPr algn="ctr"/>
            <a:r>
              <a:rPr lang="en-GB" sz="2800">
                <a:solidFill>
                  <a:schemeClr val="bg1"/>
                </a:solidFill>
              </a:rPr>
              <a:t>Closed </a:t>
            </a:r>
          </a:p>
          <a:p>
            <a:pPr algn="ctr"/>
            <a:r>
              <a:rPr lang="en-GB" sz="2800">
                <a:solidFill>
                  <a:schemeClr val="bg1"/>
                </a:solidFill>
              </a:rPr>
              <a:t>questions</a:t>
            </a:r>
          </a:p>
        </p:txBody>
      </p:sp>
      <p:sp>
        <p:nvSpPr>
          <p:cNvPr id="14" name="TextBox 13">
            <a:extLst>
              <a:ext uri="{FF2B5EF4-FFF2-40B4-BE49-F238E27FC236}">
                <a16:creationId xmlns:a16="http://schemas.microsoft.com/office/drawing/2014/main" id="{9BD27546-C7B1-0878-FFF9-BA4F89CF2E69}"/>
              </a:ext>
            </a:extLst>
          </p:cNvPr>
          <p:cNvSpPr txBox="1"/>
          <p:nvPr/>
        </p:nvSpPr>
        <p:spPr>
          <a:xfrm>
            <a:off x="3029361" y="2102541"/>
            <a:ext cx="1924050" cy="954107"/>
          </a:xfrm>
          <a:prstGeom prst="rect">
            <a:avLst/>
          </a:prstGeom>
          <a:solidFill>
            <a:srgbClr val="F08A7B"/>
          </a:solidFill>
        </p:spPr>
        <p:txBody>
          <a:bodyPr wrap="square" rtlCol="0">
            <a:spAutoFit/>
          </a:bodyPr>
          <a:lstStyle/>
          <a:p>
            <a:pPr algn="ctr"/>
            <a:r>
              <a:rPr lang="en-GB" sz="2800">
                <a:solidFill>
                  <a:schemeClr val="bg1"/>
                </a:solidFill>
              </a:rPr>
              <a:t>Open</a:t>
            </a:r>
          </a:p>
          <a:p>
            <a:pPr algn="ctr"/>
            <a:r>
              <a:rPr lang="en-GB" sz="2800">
                <a:solidFill>
                  <a:schemeClr val="bg1"/>
                </a:solidFill>
              </a:rPr>
              <a:t> questions</a:t>
            </a:r>
          </a:p>
        </p:txBody>
      </p:sp>
      <p:sp>
        <p:nvSpPr>
          <p:cNvPr id="15" name="TextBox 14">
            <a:extLst>
              <a:ext uri="{FF2B5EF4-FFF2-40B4-BE49-F238E27FC236}">
                <a16:creationId xmlns:a16="http://schemas.microsoft.com/office/drawing/2014/main" id="{E6F9C0B7-6BDA-C13E-5DCE-EE416BB3C8D2}"/>
              </a:ext>
            </a:extLst>
          </p:cNvPr>
          <p:cNvSpPr txBox="1"/>
          <p:nvPr/>
        </p:nvSpPr>
        <p:spPr>
          <a:xfrm>
            <a:off x="9411524" y="5223875"/>
            <a:ext cx="2638839" cy="523220"/>
          </a:xfrm>
          <a:prstGeom prst="rect">
            <a:avLst/>
          </a:prstGeom>
          <a:solidFill>
            <a:srgbClr val="F08A7B"/>
          </a:solidFill>
        </p:spPr>
        <p:txBody>
          <a:bodyPr wrap="square" rtlCol="0">
            <a:spAutoFit/>
          </a:bodyPr>
          <a:lstStyle/>
          <a:p>
            <a:r>
              <a:rPr lang="en-GB" sz="2800">
                <a:solidFill>
                  <a:schemeClr val="bg1"/>
                </a:solidFill>
              </a:rPr>
              <a:t>Questionnaire</a:t>
            </a:r>
          </a:p>
        </p:txBody>
      </p:sp>
      <p:sp>
        <p:nvSpPr>
          <p:cNvPr id="16" name="TextBox 15">
            <a:extLst>
              <a:ext uri="{FF2B5EF4-FFF2-40B4-BE49-F238E27FC236}">
                <a16:creationId xmlns:a16="http://schemas.microsoft.com/office/drawing/2014/main" id="{DB74EEDA-8147-A037-D73B-2891BFCB9A09}"/>
              </a:ext>
            </a:extLst>
          </p:cNvPr>
          <p:cNvSpPr txBox="1"/>
          <p:nvPr/>
        </p:nvSpPr>
        <p:spPr>
          <a:xfrm>
            <a:off x="10276233" y="2152765"/>
            <a:ext cx="2052432" cy="954107"/>
          </a:xfrm>
          <a:prstGeom prst="rect">
            <a:avLst/>
          </a:prstGeom>
          <a:solidFill>
            <a:srgbClr val="F08A7B"/>
          </a:solidFill>
        </p:spPr>
        <p:txBody>
          <a:bodyPr wrap="square" rtlCol="0">
            <a:spAutoFit/>
          </a:bodyPr>
          <a:lstStyle/>
          <a:p>
            <a:pPr algn="ctr"/>
            <a:r>
              <a:rPr lang="en-GB" sz="2800">
                <a:solidFill>
                  <a:schemeClr val="bg1"/>
                </a:solidFill>
              </a:rPr>
              <a:t>In-depth </a:t>
            </a:r>
          </a:p>
          <a:p>
            <a:r>
              <a:rPr lang="en-GB" sz="2800">
                <a:solidFill>
                  <a:schemeClr val="bg1"/>
                </a:solidFill>
              </a:rPr>
              <a:t>interviews</a:t>
            </a:r>
          </a:p>
        </p:txBody>
      </p:sp>
      <p:sp>
        <p:nvSpPr>
          <p:cNvPr id="2" name="Arrow: Right 1">
            <a:extLst>
              <a:ext uri="{FF2B5EF4-FFF2-40B4-BE49-F238E27FC236}">
                <a16:creationId xmlns:a16="http://schemas.microsoft.com/office/drawing/2014/main" id="{0E71E01F-6D6B-5BC0-D447-4D8E6DFCC0E0}"/>
              </a:ext>
            </a:extLst>
          </p:cNvPr>
          <p:cNvSpPr/>
          <p:nvPr/>
        </p:nvSpPr>
        <p:spPr>
          <a:xfrm>
            <a:off x="5049078" y="2366476"/>
            <a:ext cx="543339" cy="391116"/>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Right 2">
            <a:extLst>
              <a:ext uri="{FF2B5EF4-FFF2-40B4-BE49-F238E27FC236}">
                <a16:creationId xmlns:a16="http://schemas.microsoft.com/office/drawing/2014/main" id="{5B5B0CC4-E8BB-7D89-2B3A-45E65B1B1370}"/>
              </a:ext>
            </a:extLst>
          </p:cNvPr>
          <p:cNvSpPr/>
          <p:nvPr/>
        </p:nvSpPr>
        <p:spPr>
          <a:xfrm>
            <a:off x="5054663" y="4354005"/>
            <a:ext cx="543339" cy="391116"/>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E29D21AA-E836-DD50-0552-5F5B83A81281}"/>
              </a:ext>
            </a:extLst>
          </p:cNvPr>
          <p:cNvSpPr/>
          <p:nvPr/>
        </p:nvSpPr>
        <p:spPr>
          <a:xfrm rot="3029467">
            <a:off x="10610627" y="4516521"/>
            <a:ext cx="543339" cy="457200"/>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5CE331A4-B328-0E19-6234-7AE399064359}"/>
              </a:ext>
            </a:extLst>
          </p:cNvPr>
          <p:cNvSpPr/>
          <p:nvPr/>
        </p:nvSpPr>
        <p:spPr>
          <a:xfrm>
            <a:off x="7496586" y="4337218"/>
            <a:ext cx="543339" cy="457200"/>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3AC19102-4BF6-1AE1-13E1-6D149FBF6361}"/>
              </a:ext>
            </a:extLst>
          </p:cNvPr>
          <p:cNvSpPr/>
          <p:nvPr/>
        </p:nvSpPr>
        <p:spPr>
          <a:xfrm>
            <a:off x="2333211" y="2336898"/>
            <a:ext cx="543339" cy="457200"/>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405EB62E-0ECF-75C3-1436-BAAFB11D65AD}"/>
              </a:ext>
            </a:extLst>
          </p:cNvPr>
          <p:cNvSpPr/>
          <p:nvPr/>
        </p:nvSpPr>
        <p:spPr>
          <a:xfrm>
            <a:off x="2469251" y="4320963"/>
            <a:ext cx="543339" cy="457200"/>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E32ED8F-60EC-9577-3EFF-6681C3363ACF}"/>
              </a:ext>
            </a:extLst>
          </p:cNvPr>
          <p:cNvSpPr/>
          <p:nvPr/>
        </p:nvSpPr>
        <p:spPr>
          <a:xfrm>
            <a:off x="9680504" y="2350994"/>
            <a:ext cx="543339" cy="457200"/>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Right 21">
            <a:extLst>
              <a:ext uri="{FF2B5EF4-FFF2-40B4-BE49-F238E27FC236}">
                <a16:creationId xmlns:a16="http://schemas.microsoft.com/office/drawing/2014/main" id="{DF94D131-5340-8D77-4022-5B625D7EC76D}"/>
              </a:ext>
            </a:extLst>
          </p:cNvPr>
          <p:cNvSpPr/>
          <p:nvPr/>
        </p:nvSpPr>
        <p:spPr>
          <a:xfrm>
            <a:off x="7891663" y="2384036"/>
            <a:ext cx="543339" cy="391116"/>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75454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3"/>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0"/>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6"/>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9" grpId="0" animBg="1"/>
      <p:bldP spid="10" grpId="0" animBg="1"/>
      <p:bldP spid="11" grpId="0" animBg="1"/>
      <p:bldP spid="12" grpId="0" animBg="1"/>
      <p:bldP spid="13" grpId="0" animBg="1"/>
      <p:bldP spid="14" grpId="0" animBg="1"/>
      <p:bldP spid="15" grpId="0" animBg="1"/>
      <p:bldP spid="16" grpId="0" animBg="1"/>
      <p:bldP spid="2" grpId="0" animBg="1"/>
      <p:bldP spid="3" grpId="0" animBg="1"/>
      <p:bldP spid="6" grpId="0" animBg="1"/>
      <p:bldP spid="7" grpId="0" animBg="1"/>
      <p:bldP spid="17" grpId="0" animBg="1"/>
      <p:bldP spid="19" grpId="0" animBg="1"/>
      <p:bldP spid="20" grpId="0" animBg="1"/>
      <p:bldP spid="2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DBBC93-70DF-4E4E-98E3-08124185AB18}"/>
              </a:ext>
            </a:extLst>
          </p:cNvPr>
          <p:cNvSpPr>
            <a:spLocks noGrp="1"/>
          </p:cNvSpPr>
          <p:nvPr>
            <p:ph type="title"/>
          </p:nvPr>
        </p:nvSpPr>
        <p:spPr>
          <a:xfrm>
            <a:off x="5033795" y="1786790"/>
            <a:ext cx="7153610" cy="3284420"/>
          </a:xfrm>
        </p:spPr>
        <p:txBody>
          <a:bodyPr>
            <a:normAutofit/>
          </a:bodyPr>
          <a:lstStyle/>
          <a:p>
            <a:r>
              <a:rPr lang="en-US">
                <a:latin typeface="+mn-lt"/>
              </a:rPr>
              <a:t>Research methods</a:t>
            </a:r>
            <a:br>
              <a:rPr lang="en-US">
                <a:latin typeface="+mn-lt"/>
              </a:rPr>
            </a:br>
            <a:r>
              <a:rPr lang="en-US">
                <a:latin typeface="+mn-lt"/>
              </a:rPr>
              <a:t>quantitative</a:t>
            </a:r>
            <a:endParaRPr lang="en-US"/>
          </a:p>
        </p:txBody>
      </p:sp>
      <p:pic>
        <p:nvPicPr>
          <p:cNvPr id="6" name="Picture Placeholder 5" descr="mountains at sunset">
            <a:extLst>
              <a:ext uri="{FF2B5EF4-FFF2-40B4-BE49-F238E27FC236}">
                <a16:creationId xmlns:a16="http://schemas.microsoft.com/office/drawing/2014/main" id="{4642631A-6ABE-41EA-A308-9CF1230F1421}"/>
              </a:ext>
            </a:extLst>
          </p:cNvPr>
          <p:cNvPicPr>
            <a:picLocks noGrp="1" noChangeAspect="1"/>
          </p:cNvPicPr>
          <p:nvPr>
            <p:ph type="pic" sz="quarter" idx="14"/>
          </p:nvPr>
        </p:nvPicPr>
        <p:blipFill rotWithShape="1">
          <a:blip r:embed="rId2"/>
          <a:srcRect/>
          <a:stretch/>
        </p:blipFill>
        <p:spPr>
          <a:xfrm>
            <a:off x="148337" y="1187751"/>
            <a:ext cx="5616357" cy="5616356"/>
          </a:xfrm>
        </p:spPr>
      </p:pic>
      <p:sp>
        <p:nvSpPr>
          <p:cNvPr id="9" name="Slide Number Placeholder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8DA9DAA-006C-4F4B-980E-E3DF019B24E2}" type="slidenum">
              <a:rPr kumimoji="0" lang="en-US" sz="1200" b="1" i="0" u="none" strike="noStrike" kern="1200" cap="all" spc="100" normalizeH="0" baseline="0" noProof="0" smtClean="0">
                <a:ln>
                  <a:noFill/>
                </a:ln>
                <a:solidFill>
                  <a:prstClr val="white"/>
                </a:solidFill>
                <a:effectLst/>
                <a:uLnTx/>
                <a:uFillTx/>
                <a:latin typeface="Univer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1" i="0" u="none" strike="noStrike" kern="1200" cap="all" spc="100" normalizeH="0" baseline="0" noProof="0">
              <a:ln>
                <a:noFill/>
              </a:ln>
              <a:solidFill>
                <a:prstClr val="white"/>
              </a:solidFill>
              <a:effectLst/>
              <a:uLnTx/>
              <a:uFillTx/>
              <a:latin typeface="Univers"/>
              <a:ea typeface="+mn-ea"/>
              <a:cs typeface="+mn-cs"/>
            </a:endParaRPr>
          </a:p>
        </p:txBody>
      </p:sp>
    </p:spTree>
    <p:extLst>
      <p:ext uri="{BB962C8B-B14F-4D97-AF65-F5344CB8AC3E}">
        <p14:creationId xmlns:p14="http://schemas.microsoft.com/office/powerpoint/2010/main" val="3400398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err="1"/>
              <a:t>Quanitative</a:t>
            </a:r>
            <a:r>
              <a:rPr lang="en-GB" b="1" u="sng"/>
              <a:t> Methods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83999135"/>
              </p:ext>
            </p:extLst>
          </p:nvPr>
        </p:nvGraphicFramePr>
        <p:xfrm>
          <a:off x="1066800" y="2601108"/>
          <a:ext cx="1005840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D1E0D39F-B67D-B157-B8A8-50D2CE13D3EB}"/>
              </a:ext>
            </a:extLst>
          </p:cNvPr>
          <p:cNvSpPr txBox="1"/>
          <p:nvPr/>
        </p:nvSpPr>
        <p:spPr>
          <a:xfrm>
            <a:off x="1272208" y="1607948"/>
            <a:ext cx="9727095" cy="110799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Univers"/>
                <a:ea typeface="+mn-ea"/>
                <a:cs typeface="+mn-cs"/>
              </a:rPr>
              <a:t>The actual tools/steps taken when you conduct research into a subject or a topic.</a:t>
            </a:r>
            <a:endParaRPr kumimoji="0" lang="en-GB" sz="2400" b="1" i="0" u="none" strike="noStrike" kern="1200" cap="none" spc="0" normalizeH="0" baseline="0" noProof="0">
              <a:ln>
                <a:noFill/>
              </a:ln>
              <a:solidFill>
                <a:prstClr val="black"/>
              </a:solidFill>
              <a:effectLst/>
              <a:uLnTx/>
              <a:uFillTx/>
              <a:latin typeface="Univer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Univers"/>
              <a:ea typeface="+mn-ea"/>
              <a:cs typeface="+mn-cs"/>
            </a:endParaRPr>
          </a:p>
        </p:txBody>
      </p:sp>
    </p:spTree>
    <p:extLst>
      <p:ext uri="{BB962C8B-B14F-4D97-AF65-F5344CB8AC3E}">
        <p14:creationId xmlns:p14="http://schemas.microsoft.com/office/powerpoint/2010/main" val="2909711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b="1" u="sng"/>
              <a:t>Surveys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92261256"/>
              </p:ext>
            </p:extLst>
          </p:nvPr>
        </p:nvGraphicFramePr>
        <p:xfrm>
          <a:off x="947529" y="1086677"/>
          <a:ext cx="10780643" cy="52478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4196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sz="6600" b="1" u="sng" dirty="0"/>
              <a:t>TASK</a:t>
            </a:r>
          </a:p>
        </p:txBody>
      </p:sp>
      <p:sp>
        <p:nvSpPr>
          <p:cNvPr id="3" name="Content Placeholder 2">
            <a:extLst>
              <a:ext uri="{FF2B5EF4-FFF2-40B4-BE49-F238E27FC236}">
                <a16:creationId xmlns:a16="http://schemas.microsoft.com/office/drawing/2014/main" id="{3415080F-CC1D-66CD-D10E-EB149162AC64}"/>
              </a:ext>
            </a:extLst>
          </p:cNvPr>
          <p:cNvSpPr>
            <a:spLocks noGrp="1"/>
          </p:cNvSpPr>
          <p:nvPr>
            <p:ph sz="half" idx="1"/>
          </p:nvPr>
        </p:nvSpPr>
        <p:spPr>
          <a:xfrm>
            <a:off x="1778000" y="2506662"/>
            <a:ext cx="9258300" cy="2789238"/>
          </a:xfrm>
        </p:spPr>
        <p:txBody>
          <a:bodyPr/>
          <a:lstStyle/>
          <a:p>
            <a:pPr marL="0" indent="0">
              <a:buNone/>
            </a:pPr>
            <a:r>
              <a:rPr lang="en-US" sz="4400" b="1" dirty="0"/>
              <a:t>Work in pairs to discuss the pros and cons of a survey as a means of collecting research.</a:t>
            </a:r>
          </a:p>
          <a:p>
            <a:pPr marL="0" indent="0">
              <a:buNone/>
            </a:pPr>
            <a:endParaRPr lang="en-GB" dirty="0"/>
          </a:p>
        </p:txBody>
      </p:sp>
    </p:spTree>
    <p:extLst>
      <p:ext uri="{BB962C8B-B14F-4D97-AF65-F5344CB8AC3E}">
        <p14:creationId xmlns:p14="http://schemas.microsoft.com/office/powerpoint/2010/main" val="1004785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Pros and Cons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31507101"/>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9643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nvGraphicFramePr>
        <p:xfrm>
          <a:off x="821635" y="414119"/>
          <a:ext cx="4937760" cy="7362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p:cNvSpPr>
            <a:spLocks noGrp="1"/>
          </p:cNvSpPr>
          <p:nvPr>
            <p:ph sz="half" idx="2"/>
          </p:nvPr>
        </p:nvSpPr>
        <p:spPr>
          <a:xfrm>
            <a:off x="821635" y="1150401"/>
            <a:ext cx="5335325" cy="5331582"/>
          </a:xfrm>
          <a:solidFill>
            <a:srgbClr val="FFC000"/>
          </a:solidFill>
        </p:spPr>
        <p:txBody>
          <a:bodyPr>
            <a:normAutofit fontScale="92500" lnSpcReduction="10000"/>
          </a:bodyPr>
          <a:lstStyle/>
          <a:p>
            <a:pPr algn="l" fontAlgn="base">
              <a:buFont typeface="Arial" panose="020B0604020202020204" pitchFamily="34" charset="0"/>
              <a:buChar char="•"/>
            </a:pPr>
            <a:r>
              <a:rPr lang="en-US" sz="2400" b="1" i="0" dirty="0">
                <a:solidFill>
                  <a:srgbClr val="444444"/>
                </a:solidFill>
                <a:effectLst/>
                <a:latin typeface="Nunito Sans" pitchFamily="2" charset="0"/>
              </a:rPr>
              <a:t>Relatively easy to administer</a:t>
            </a:r>
          </a:p>
          <a:p>
            <a:pPr algn="l" fontAlgn="base">
              <a:buFont typeface="Arial" panose="020B0604020202020204" pitchFamily="34" charset="0"/>
              <a:buChar char="•"/>
            </a:pPr>
            <a:r>
              <a:rPr lang="en-US" sz="2400" b="1" i="0" dirty="0">
                <a:solidFill>
                  <a:srgbClr val="444444"/>
                </a:solidFill>
                <a:effectLst/>
                <a:latin typeface="Nunito Sans" pitchFamily="2" charset="0"/>
              </a:rPr>
              <a:t>Can be developed in less time and are cost-effective.</a:t>
            </a:r>
          </a:p>
          <a:p>
            <a:pPr algn="l" fontAlgn="base">
              <a:buFont typeface="Arial" panose="020B0604020202020204" pitchFamily="34" charset="0"/>
              <a:buChar char="•"/>
            </a:pPr>
            <a:r>
              <a:rPr lang="en-US" sz="2400" b="1" i="0" dirty="0">
                <a:solidFill>
                  <a:srgbClr val="444444"/>
                </a:solidFill>
                <a:effectLst/>
                <a:latin typeface="Nunito Sans" pitchFamily="2" charset="0"/>
              </a:rPr>
              <a:t>Can be administered remotely via online, mobile devices, mail, email, kiosk, or telephone.</a:t>
            </a:r>
          </a:p>
          <a:p>
            <a:pPr algn="l" fontAlgn="base">
              <a:buFont typeface="Arial" panose="020B0604020202020204" pitchFamily="34" charset="0"/>
              <a:buChar char="•"/>
            </a:pPr>
            <a:r>
              <a:rPr lang="en-US" sz="2400" b="1" i="0" dirty="0">
                <a:solidFill>
                  <a:srgbClr val="444444"/>
                </a:solidFill>
                <a:effectLst/>
                <a:latin typeface="Nunito Sans" pitchFamily="2" charset="0"/>
              </a:rPr>
              <a:t>Conducted remotely can reduce or prevent geographical dependence</a:t>
            </a:r>
          </a:p>
          <a:p>
            <a:pPr algn="l" fontAlgn="base">
              <a:buFont typeface="Arial" panose="020B0604020202020204" pitchFamily="34" charset="0"/>
              <a:buChar char="•"/>
            </a:pPr>
            <a:r>
              <a:rPr lang="en-US" sz="2400" b="1" i="0" dirty="0">
                <a:solidFill>
                  <a:srgbClr val="444444"/>
                </a:solidFill>
                <a:effectLst/>
                <a:latin typeface="Nunito Sans" pitchFamily="2" charset="0"/>
              </a:rPr>
              <a:t>Capable of collecting data from a large number of respondents</a:t>
            </a:r>
          </a:p>
          <a:p>
            <a:pPr algn="l" fontAlgn="base">
              <a:buFont typeface="Arial" panose="020B0604020202020204" pitchFamily="34" charset="0"/>
              <a:buChar char="•"/>
            </a:pPr>
            <a:r>
              <a:rPr lang="en-US" sz="2400" b="1" i="0" dirty="0">
                <a:solidFill>
                  <a:srgbClr val="444444"/>
                </a:solidFill>
                <a:effectLst/>
                <a:latin typeface="Nunito Sans" pitchFamily="2" charset="0"/>
              </a:rPr>
              <a:t>Numerous questions can be asked about a subject, giving extensive flexibility in data analysis</a:t>
            </a:r>
          </a:p>
          <a:p>
            <a:pPr algn="l" fontAlgn="base">
              <a:buFont typeface="Arial" panose="020B0604020202020204" pitchFamily="34" charset="0"/>
              <a:buChar char="•"/>
            </a:pPr>
            <a:r>
              <a:rPr lang="en-US" sz="2400" b="1" i="0" dirty="0">
                <a:solidFill>
                  <a:srgbClr val="444444"/>
                </a:solidFill>
                <a:effectLst/>
                <a:latin typeface="Nunito Sans" pitchFamily="2" charset="0"/>
              </a:rPr>
              <a:t>A broad range of data can be collected (e.g., attitudes, opinions, beliefs, values, behavior, factual).</a:t>
            </a:r>
          </a:p>
        </p:txBody>
      </p:sp>
      <p:graphicFrame>
        <p:nvGraphicFramePr>
          <p:cNvPr id="8" name="Diagram 7"/>
          <p:cNvGraphicFramePr/>
          <p:nvPr/>
        </p:nvGraphicFramePr>
        <p:xfrm>
          <a:off x="6592823" y="414119"/>
          <a:ext cx="4937760" cy="73628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Content Placeholder 5"/>
          <p:cNvSpPr>
            <a:spLocks noGrp="1"/>
          </p:cNvSpPr>
          <p:nvPr>
            <p:ph sz="quarter" idx="4"/>
          </p:nvPr>
        </p:nvSpPr>
        <p:spPr>
          <a:xfrm>
            <a:off x="6592823" y="1150402"/>
            <a:ext cx="5335325" cy="5331582"/>
          </a:xfrm>
          <a:solidFill>
            <a:srgbClr val="FFC000"/>
          </a:solidFill>
        </p:spPr>
        <p:txBody>
          <a:bodyPr>
            <a:normAutofit fontScale="92500" lnSpcReduction="10000"/>
          </a:bodyPr>
          <a:lstStyle/>
          <a:p>
            <a:r>
              <a:rPr lang="en-US" altLang="en-US" sz="2400" dirty="0"/>
              <a:t>Respondents may not feel encouraged to provide accurate, honest answers</a:t>
            </a:r>
          </a:p>
          <a:p>
            <a:r>
              <a:rPr lang="en-US" altLang="en-US" sz="2400" dirty="0"/>
              <a:t>Respondents may not feel comfortable providing answers that present themselves in an unfavorable manner.</a:t>
            </a:r>
          </a:p>
          <a:p>
            <a:r>
              <a:rPr lang="en-US" altLang="en-US" sz="2400" dirty="0"/>
              <a:t>Surveys with closed-ended questions may have a lower validity rate than other question types.</a:t>
            </a:r>
          </a:p>
          <a:p>
            <a:r>
              <a:rPr lang="en-US" altLang="en-US" sz="2400" dirty="0"/>
              <a:t>Survey question answer options could lead to unclear data because certain answer options may be interpreted differently by respondents. </a:t>
            </a:r>
          </a:p>
        </p:txBody>
      </p:sp>
    </p:spTree>
    <p:extLst>
      <p:ext uri="{BB962C8B-B14F-4D97-AF65-F5344CB8AC3E}">
        <p14:creationId xmlns:p14="http://schemas.microsoft.com/office/powerpoint/2010/main" val="2310293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AA0CB-D33D-2136-9BAA-BE9E6977E355}"/>
              </a:ext>
            </a:extLst>
          </p:cNvPr>
          <p:cNvSpPr>
            <a:spLocks noGrp="1"/>
          </p:cNvSpPr>
          <p:nvPr>
            <p:ph type="title"/>
          </p:nvPr>
        </p:nvSpPr>
        <p:spPr>
          <a:solidFill>
            <a:srgbClr val="8663EC"/>
          </a:solidFill>
        </p:spPr>
        <p:txBody>
          <a:bodyPr/>
          <a:lstStyle/>
          <a:p>
            <a:r>
              <a:rPr lang="en-GB">
                <a:solidFill>
                  <a:schemeClr val="bg1"/>
                </a:solidFill>
              </a:rPr>
              <a:t>Types of Questions</a:t>
            </a:r>
          </a:p>
        </p:txBody>
      </p:sp>
      <p:sp>
        <p:nvSpPr>
          <p:cNvPr id="4" name="Content Placeholder 3">
            <a:extLst>
              <a:ext uri="{FF2B5EF4-FFF2-40B4-BE49-F238E27FC236}">
                <a16:creationId xmlns:a16="http://schemas.microsoft.com/office/drawing/2014/main" id="{30767944-970C-40F5-993A-067A11592D03}"/>
              </a:ext>
            </a:extLst>
          </p:cNvPr>
          <p:cNvSpPr>
            <a:spLocks noGrp="1"/>
          </p:cNvSpPr>
          <p:nvPr>
            <p:ph sz="half" idx="2"/>
          </p:nvPr>
        </p:nvSpPr>
        <p:spPr>
          <a:xfrm>
            <a:off x="916507" y="2286000"/>
            <a:ext cx="5081957" cy="3903663"/>
          </a:xfrm>
          <a:ln>
            <a:solidFill>
              <a:srgbClr val="FE903B"/>
            </a:solidFill>
          </a:ln>
        </p:spPr>
        <p:txBody>
          <a:bodyPr>
            <a:normAutofit/>
          </a:bodyPr>
          <a:lstStyle/>
          <a:p>
            <a:pPr marL="0" indent="0">
              <a:buNone/>
            </a:pPr>
            <a:r>
              <a:rPr lang="en-GB" sz="2400" b="1"/>
              <a:t>Simple YES / No Question</a:t>
            </a:r>
          </a:p>
          <a:p>
            <a:pPr marL="0" indent="0">
              <a:buNone/>
            </a:pPr>
            <a:endParaRPr lang="en-GB" sz="2400" b="1"/>
          </a:p>
          <a:p>
            <a:pPr marL="0" indent="0">
              <a:buNone/>
            </a:pPr>
            <a:endParaRPr lang="en-GB" sz="2400" b="1"/>
          </a:p>
          <a:p>
            <a:pPr marL="0" indent="0" algn="just">
              <a:buNone/>
            </a:pPr>
            <a:r>
              <a:rPr lang="en-GB" b="1"/>
              <a:t>Does reducing class size lead to improved student engagement in your opinion?</a:t>
            </a:r>
          </a:p>
          <a:p>
            <a:pPr marL="0" indent="0">
              <a:buNone/>
            </a:pPr>
            <a:endParaRPr lang="en-GB" sz="2400" b="1"/>
          </a:p>
          <a:p>
            <a:pPr marL="0" indent="0">
              <a:buNone/>
            </a:pPr>
            <a:r>
              <a:rPr lang="en-GB" sz="2400" b="1"/>
              <a:t>	YES		NO</a:t>
            </a:r>
          </a:p>
          <a:p>
            <a:pPr marL="0" indent="0">
              <a:buNone/>
            </a:pPr>
            <a:r>
              <a:rPr lang="en-GB" sz="2400" b="1"/>
              <a:t> </a:t>
            </a:r>
          </a:p>
        </p:txBody>
      </p:sp>
      <p:sp>
        <p:nvSpPr>
          <p:cNvPr id="6" name="Content Placeholder 5">
            <a:extLst>
              <a:ext uri="{FF2B5EF4-FFF2-40B4-BE49-F238E27FC236}">
                <a16:creationId xmlns:a16="http://schemas.microsoft.com/office/drawing/2014/main" id="{04A2ED88-529E-9790-B3DB-A351F5997021}"/>
              </a:ext>
            </a:extLst>
          </p:cNvPr>
          <p:cNvSpPr>
            <a:spLocks noGrp="1"/>
          </p:cNvSpPr>
          <p:nvPr>
            <p:ph sz="quarter" idx="4"/>
          </p:nvPr>
        </p:nvSpPr>
        <p:spPr>
          <a:xfrm>
            <a:off x="6256603" y="2286000"/>
            <a:ext cx="5081957" cy="3903663"/>
          </a:xfrm>
          <a:ln>
            <a:solidFill>
              <a:srgbClr val="FE903B"/>
            </a:solidFill>
          </a:ln>
        </p:spPr>
        <p:txBody>
          <a:bodyPr>
            <a:normAutofit/>
          </a:bodyPr>
          <a:lstStyle/>
          <a:p>
            <a:pPr marL="0" indent="0">
              <a:buNone/>
            </a:pPr>
            <a:r>
              <a:rPr lang="en-GB" sz="2400" b="1"/>
              <a:t>Star Rating</a:t>
            </a:r>
          </a:p>
        </p:txBody>
      </p:sp>
      <p:pic>
        <p:nvPicPr>
          <p:cNvPr id="8" name="Picture 7">
            <a:extLst>
              <a:ext uri="{FF2B5EF4-FFF2-40B4-BE49-F238E27FC236}">
                <a16:creationId xmlns:a16="http://schemas.microsoft.com/office/drawing/2014/main" id="{6B01A551-A7EE-D263-6393-349BE6911D16}"/>
              </a:ext>
            </a:extLst>
          </p:cNvPr>
          <p:cNvPicPr>
            <a:picLocks noChangeAspect="1"/>
          </p:cNvPicPr>
          <p:nvPr/>
        </p:nvPicPr>
        <p:blipFill rotWithShape="1">
          <a:blip r:embed="rId2"/>
          <a:srcRect l="1655" t="10179"/>
          <a:stretch/>
        </p:blipFill>
        <p:spPr>
          <a:xfrm>
            <a:off x="6352286" y="3429000"/>
            <a:ext cx="4923207" cy="1946366"/>
          </a:xfrm>
          <a:prstGeom prst="rect">
            <a:avLst/>
          </a:prstGeom>
        </p:spPr>
      </p:pic>
    </p:spTree>
    <p:extLst>
      <p:ext uri="{BB962C8B-B14F-4D97-AF65-F5344CB8AC3E}">
        <p14:creationId xmlns:p14="http://schemas.microsoft.com/office/powerpoint/2010/main" val="4275004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AA0CB-D33D-2136-9BAA-BE9E6977E355}"/>
              </a:ext>
            </a:extLst>
          </p:cNvPr>
          <p:cNvSpPr>
            <a:spLocks noGrp="1"/>
          </p:cNvSpPr>
          <p:nvPr>
            <p:ph type="title"/>
          </p:nvPr>
        </p:nvSpPr>
        <p:spPr>
          <a:solidFill>
            <a:srgbClr val="8663EC"/>
          </a:solidFill>
        </p:spPr>
        <p:txBody>
          <a:bodyPr/>
          <a:lstStyle/>
          <a:p>
            <a:r>
              <a:rPr lang="en-GB">
                <a:solidFill>
                  <a:schemeClr val="bg1"/>
                </a:solidFill>
              </a:rPr>
              <a:t>Types of Questions</a:t>
            </a:r>
          </a:p>
        </p:txBody>
      </p:sp>
      <p:sp>
        <p:nvSpPr>
          <p:cNvPr id="4" name="Content Placeholder 3">
            <a:extLst>
              <a:ext uri="{FF2B5EF4-FFF2-40B4-BE49-F238E27FC236}">
                <a16:creationId xmlns:a16="http://schemas.microsoft.com/office/drawing/2014/main" id="{30767944-970C-40F5-993A-067A11592D03}"/>
              </a:ext>
            </a:extLst>
          </p:cNvPr>
          <p:cNvSpPr>
            <a:spLocks noGrp="1"/>
          </p:cNvSpPr>
          <p:nvPr>
            <p:ph sz="half" idx="2"/>
          </p:nvPr>
        </p:nvSpPr>
        <p:spPr>
          <a:xfrm>
            <a:off x="1058091" y="2505075"/>
            <a:ext cx="9940835" cy="3684588"/>
          </a:xfrm>
          <a:ln>
            <a:solidFill>
              <a:srgbClr val="FE903B"/>
            </a:solidFill>
          </a:ln>
        </p:spPr>
        <p:txBody>
          <a:bodyPr>
            <a:normAutofit/>
          </a:bodyPr>
          <a:lstStyle/>
          <a:p>
            <a:pPr marL="0" indent="0">
              <a:buNone/>
            </a:pPr>
            <a:r>
              <a:rPr lang="en-GB" sz="2400" b="1"/>
              <a:t>Opinion Scale</a:t>
            </a:r>
          </a:p>
          <a:p>
            <a:pPr marL="0" indent="0">
              <a:buNone/>
            </a:pPr>
            <a:endParaRPr lang="en-GB" sz="2400" b="1"/>
          </a:p>
          <a:p>
            <a:pPr marL="0" indent="0">
              <a:buNone/>
            </a:pPr>
            <a:r>
              <a:rPr lang="en-GB" sz="2400" b="1"/>
              <a:t> </a:t>
            </a:r>
          </a:p>
        </p:txBody>
      </p:sp>
      <p:pic>
        <p:nvPicPr>
          <p:cNvPr id="5" name="Picture 4">
            <a:extLst>
              <a:ext uri="{FF2B5EF4-FFF2-40B4-BE49-F238E27FC236}">
                <a16:creationId xmlns:a16="http://schemas.microsoft.com/office/drawing/2014/main" id="{34C95B0E-1218-BA1E-6330-CF8CF31721CD}"/>
              </a:ext>
            </a:extLst>
          </p:cNvPr>
          <p:cNvPicPr>
            <a:picLocks noChangeAspect="1"/>
          </p:cNvPicPr>
          <p:nvPr/>
        </p:nvPicPr>
        <p:blipFill>
          <a:blip r:embed="rId2"/>
          <a:stretch>
            <a:fillRect/>
          </a:stretch>
        </p:blipFill>
        <p:spPr>
          <a:xfrm>
            <a:off x="1554479" y="3244167"/>
            <a:ext cx="9061452" cy="2451239"/>
          </a:xfrm>
          <a:prstGeom prst="rect">
            <a:avLst/>
          </a:prstGeom>
        </p:spPr>
      </p:pic>
    </p:spTree>
    <p:extLst>
      <p:ext uri="{BB962C8B-B14F-4D97-AF65-F5344CB8AC3E}">
        <p14:creationId xmlns:p14="http://schemas.microsoft.com/office/powerpoint/2010/main" val="3095939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AA0CB-D33D-2136-9BAA-BE9E6977E355}"/>
              </a:ext>
            </a:extLst>
          </p:cNvPr>
          <p:cNvSpPr>
            <a:spLocks noGrp="1"/>
          </p:cNvSpPr>
          <p:nvPr>
            <p:ph type="title"/>
          </p:nvPr>
        </p:nvSpPr>
        <p:spPr>
          <a:solidFill>
            <a:srgbClr val="8663EC"/>
          </a:solidFill>
        </p:spPr>
        <p:txBody>
          <a:bodyPr/>
          <a:lstStyle/>
          <a:p>
            <a:r>
              <a:rPr lang="en-GB">
                <a:solidFill>
                  <a:schemeClr val="bg1"/>
                </a:solidFill>
              </a:rPr>
              <a:t>Types of Questions</a:t>
            </a:r>
          </a:p>
        </p:txBody>
      </p:sp>
      <p:sp>
        <p:nvSpPr>
          <p:cNvPr id="4" name="Content Placeholder 3">
            <a:extLst>
              <a:ext uri="{FF2B5EF4-FFF2-40B4-BE49-F238E27FC236}">
                <a16:creationId xmlns:a16="http://schemas.microsoft.com/office/drawing/2014/main" id="{30767944-970C-40F5-993A-067A11592D03}"/>
              </a:ext>
            </a:extLst>
          </p:cNvPr>
          <p:cNvSpPr>
            <a:spLocks noGrp="1"/>
          </p:cNvSpPr>
          <p:nvPr>
            <p:ph sz="half" idx="2"/>
          </p:nvPr>
        </p:nvSpPr>
        <p:spPr>
          <a:xfrm>
            <a:off x="1005841" y="2116182"/>
            <a:ext cx="9993086" cy="4493623"/>
          </a:xfrm>
          <a:ln>
            <a:solidFill>
              <a:srgbClr val="FE903B"/>
            </a:solidFill>
          </a:ln>
        </p:spPr>
        <p:txBody>
          <a:bodyPr>
            <a:normAutofit/>
          </a:bodyPr>
          <a:lstStyle/>
          <a:p>
            <a:pPr marL="0" indent="0">
              <a:buNone/>
            </a:pPr>
            <a:r>
              <a:rPr lang="en-GB" sz="2400" b="1"/>
              <a:t>Multiple Choice</a:t>
            </a:r>
          </a:p>
          <a:p>
            <a:pPr marL="0" indent="0">
              <a:buNone/>
            </a:pPr>
            <a:endParaRPr lang="en-GB" sz="2400" b="1"/>
          </a:p>
          <a:p>
            <a:pPr marL="0" indent="0">
              <a:buNone/>
            </a:pPr>
            <a:r>
              <a:rPr lang="en-GB" sz="2400" b="1"/>
              <a:t> </a:t>
            </a:r>
          </a:p>
        </p:txBody>
      </p:sp>
      <p:pic>
        <p:nvPicPr>
          <p:cNvPr id="6" name="Picture 5">
            <a:extLst>
              <a:ext uri="{FF2B5EF4-FFF2-40B4-BE49-F238E27FC236}">
                <a16:creationId xmlns:a16="http://schemas.microsoft.com/office/drawing/2014/main" id="{38CD2744-A63A-F274-ACE6-6A485A4DCB65}"/>
              </a:ext>
            </a:extLst>
          </p:cNvPr>
          <p:cNvPicPr>
            <a:picLocks noChangeAspect="1"/>
          </p:cNvPicPr>
          <p:nvPr/>
        </p:nvPicPr>
        <p:blipFill>
          <a:blip r:embed="rId2"/>
          <a:stretch>
            <a:fillRect/>
          </a:stretch>
        </p:blipFill>
        <p:spPr>
          <a:xfrm>
            <a:off x="1972491" y="2535535"/>
            <a:ext cx="8255781" cy="3895633"/>
          </a:xfrm>
          <a:prstGeom prst="rect">
            <a:avLst/>
          </a:prstGeom>
        </p:spPr>
      </p:pic>
    </p:spTree>
    <p:extLst>
      <p:ext uri="{BB962C8B-B14F-4D97-AF65-F5344CB8AC3E}">
        <p14:creationId xmlns:p14="http://schemas.microsoft.com/office/powerpoint/2010/main" val="2696990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AA0CB-D33D-2136-9BAA-BE9E6977E355}"/>
              </a:ext>
            </a:extLst>
          </p:cNvPr>
          <p:cNvSpPr>
            <a:spLocks noGrp="1"/>
          </p:cNvSpPr>
          <p:nvPr>
            <p:ph type="title"/>
          </p:nvPr>
        </p:nvSpPr>
        <p:spPr>
          <a:solidFill>
            <a:srgbClr val="8663EC"/>
          </a:solidFill>
        </p:spPr>
        <p:txBody>
          <a:bodyPr/>
          <a:lstStyle/>
          <a:p>
            <a:r>
              <a:rPr lang="en-GB">
                <a:solidFill>
                  <a:schemeClr val="bg1"/>
                </a:solidFill>
              </a:rPr>
              <a:t>Types of Questions</a:t>
            </a:r>
          </a:p>
        </p:txBody>
      </p:sp>
      <p:sp>
        <p:nvSpPr>
          <p:cNvPr id="4" name="Content Placeholder 3">
            <a:extLst>
              <a:ext uri="{FF2B5EF4-FFF2-40B4-BE49-F238E27FC236}">
                <a16:creationId xmlns:a16="http://schemas.microsoft.com/office/drawing/2014/main" id="{30767944-970C-40F5-993A-067A11592D03}"/>
              </a:ext>
            </a:extLst>
          </p:cNvPr>
          <p:cNvSpPr>
            <a:spLocks noGrp="1"/>
          </p:cNvSpPr>
          <p:nvPr>
            <p:ph sz="half" idx="2"/>
          </p:nvPr>
        </p:nvSpPr>
        <p:spPr>
          <a:xfrm>
            <a:off x="1005841" y="1946365"/>
            <a:ext cx="9993086" cy="4702629"/>
          </a:xfrm>
          <a:ln>
            <a:solidFill>
              <a:srgbClr val="FE903B"/>
            </a:solidFill>
          </a:ln>
        </p:spPr>
        <p:txBody>
          <a:bodyPr>
            <a:normAutofit/>
          </a:bodyPr>
          <a:lstStyle/>
          <a:p>
            <a:pPr marL="0" indent="0">
              <a:buNone/>
            </a:pPr>
            <a:r>
              <a:rPr lang="en-GB" sz="2400" b="1"/>
              <a:t>Likert Scale</a:t>
            </a:r>
          </a:p>
          <a:p>
            <a:pPr marL="0" indent="0">
              <a:buNone/>
            </a:pPr>
            <a:r>
              <a:rPr lang="en-US" b="1"/>
              <a:t>The Likert scale is a type of psychometric scale commonly used in surveys to measure attitudes, opinions, or behaviors. </a:t>
            </a:r>
            <a:endParaRPr lang="en-GB" b="1"/>
          </a:p>
          <a:p>
            <a:pPr marL="0" indent="0">
              <a:buNone/>
            </a:pPr>
            <a:endParaRPr lang="en-GB" sz="2400" b="1"/>
          </a:p>
          <a:p>
            <a:pPr marL="0" indent="0">
              <a:buNone/>
            </a:pPr>
            <a:endParaRPr lang="en-GB" sz="2400" b="1"/>
          </a:p>
        </p:txBody>
      </p:sp>
      <p:sp>
        <p:nvSpPr>
          <p:cNvPr id="3" name="Rectangle 2">
            <a:extLst>
              <a:ext uri="{FF2B5EF4-FFF2-40B4-BE49-F238E27FC236}">
                <a16:creationId xmlns:a16="http://schemas.microsoft.com/office/drawing/2014/main" id="{BB1E8592-1AEE-1A7A-BE7B-31507D13419D}"/>
              </a:ext>
            </a:extLst>
          </p:cNvPr>
          <p:cNvSpPr/>
          <p:nvPr/>
        </p:nvSpPr>
        <p:spPr>
          <a:xfrm>
            <a:off x="1672047" y="3148784"/>
            <a:ext cx="8660674" cy="3344091"/>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C6AD488-8940-C075-5679-6CEF4E685ACE}"/>
              </a:ext>
            </a:extLst>
          </p:cNvPr>
          <p:cNvSpPr txBox="1"/>
          <p:nvPr/>
        </p:nvSpPr>
        <p:spPr>
          <a:xfrm>
            <a:off x="1933303" y="3189613"/>
            <a:ext cx="8325394" cy="3262432"/>
          </a:xfrm>
          <a:prstGeom prst="rect">
            <a:avLst/>
          </a:prstGeom>
          <a:noFill/>
        </p:spPr>
        <p:txBody>
          <a:bodyPr wrap="square" rtlCol="0">
            <a:spAutoFit/>
          </a:bodyPr>
          <a:lstStyle/>
          <a:p>
            <a:r>
              <a:rPr lang="en-US" sz="2400">
                <a:solidFill>
                  <a:schemeClr val="bg1"/>
                </a:solidFill>
              </a:rPr>
              <a:t> "I find online learning to be as effective as in-person learning."</a:t>
            </a:r>
          </a:p>
          <a:p>
            <a:endParaRPr lang="en-US" sz="900">
              <a:solidFill>
                <a:schemeClr val="bg1"/>
              </a:solidFill>
            </a:endParaRPr>
          </a:p>
          <a:p>
            <a:r>
              <a:rPr lang="en-US" sz="2400">
                <a:solidFill>
                  <a:schemeClr val="bg1"/>
                </a:solidFill>
              </a:rPr>
              <a:t>			Response Options</a:t>
            </a:r>
          </a:p>
          <a:p>
            <a:r>
              <a:rPr lang="en-US" sz="2400">
                <a:solidFill>
                  <a:schemeClr val="bg1"/>
                </a:solidFill>
              </a:rPr>
              <a:t>			Strongly Agree</a:t>
            </a:r>
          </a:p>
          <a:p>
            <a:r>
              <a:rPr lang="en-US" sz="2400">
                <a:solidFill>
                  <a:schemeClr val="bg1"/>
                </a:solidFill>
              </a:rPr>
              <a:t>			Agree</a:t>
            </a:r>
          </a:p>
          <a:p>
            <a:r>
              <a:rPr lang="en-US" sz="2400">
                <a:solidFill>
                  <a:schemeClr val="bg1"/>
                </a:solidFill>
              </a:rPr>
              <a:t>			Neutral</a:t>
            </a:r>
          </a:p>
          <a:p>
            <a:r>
              <a:rPr lang="en-US" sz="2400">
                <a:solidFill>
                  <a:schemeClr val="bg1"/>
                </a:solidFill>
              </a:rPr>
              <a:t>			Disagree</a:t>
            </a:r>
          </a:p>
          <a:p>
            <a:r>
              <a:rPr lang="en-US" sz="2400">
                <a:solidFill>
                  <a:schemeClr val="bg1"/>
                </a:solidFill>
              </a:rPr>
              <a:t>			Strongly Disagree</a:t>
            </a:r>
            <a:endParaRPr lang="en-GB" sz="2400">
              <a:solidFill>
                <a:schemeClr val="bg1"/>
              </a:solidFill>
            </a:endParaRPr>
          </a:p>
        </p:txBody>
      </p:sp>
    </p:spTree>
    <p:extLst>
      <p:ext uri="{BB962C8B-B14F-4D97-AF65-F5344CB8AC3E}">
        <p14:creationId xmlns:p14="http://schemas.microsoft.com/office/powerpoint/2010/main" val="865529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841DA-08FA-8B75-AE9E-DC64CC02BC16}"/>
              </a:ext>
            </a:extLst>
          </p:cNvPr>
          <p:cNvSpPr>
            <a:spLocks noGrp="1"/>
          </p:cNvSpPr>
          <p:nvPr>
            <p:ph type="title"/>
          </p:nvPr>
        </p:nvSpPr>
        <p:spPr>
          <a:solidFill>
            <a:srgbClr val="8864EB"/>
          </a:solidFill>
        </p:spPr>
        <p:txBody>
          <a:bodyPr>
            <a:normAutofit/>
          </a:bodyPr>
          <a:lstStyle/>
          <a:p>
            <a:r>
              <a:rPr lang="en-GB" sz="5400" b="1">
                <a:solidFill>
                  <a:schemeClr val="bg1"/>
                </a:solidFill>
              </a:rPr>
              <a:t>Questionnaire Tools</a:t>
            </a:r>
          </a:p>
        </p:txBody>
      </p:sp>
      <p:pic>
        <p:nvPicPr>
          <p:cNvPr id="7" name="Content Placeholder 6">
            <a:extLst>
              <a:ext uri="{FF2B5EF4-FFF2-40B4-BE49-F238E27FC236}">
                <a16:creationId xmlns:a16="http://schemas.microsoft.com/office/drawing/2014/main" id="{BEE40755-5919-1596-6FFC-7CA7CEA3B8E9}"/>
              </a:ext>
            </a:extLst>
          </p:cNvPr>
          <p:cNvPicPr>
            <a:picLocks noGrp="1" noChangeAspect="1"/>
          </p:cNvPicPr>
          <p:nvPr>
            <p:ph sz="half" idx="2"/>
          </p:nvPr>
        </p:nvPicPr>
        <p:blipFill>
          <a:blip r:embed="rId2"/>
          <a:stretch>
            <a:fillRect/>
          </a:stretch>
        </p:blipFill>
        <p:spPr>
          <a:xfrm>
            <a:off x="966651" y="2498544"/>
            <a:ext cx="3500846" cy="3423735"/>
          </a:xfrm>
          <a:prstGeom prst="rect">
            <a:avLst/>
          </a:prstGeom>
        </p:spPr>
      </p:pic>
      <p:pic>
        <p:nvPicPr>
          <p:cNvPr id="8" name="Content Placeholder 7">
            <a:extLst>
              <a:ext uri="{FF2B5EF4-FFF2-40B4-BE49-F238E27FC236}">
                <a16:creationId xmlns:a16="http://schemas.microsoft.com/office/drawing/2014/main" id="{F62C551F-00EE-A037-3CBA-ED3A12EBD66B}"/>
              </a:ext>
            </a:extLst>
          </p:cNvPr>
          <p:cNvPicPr>
            <a:picLocks noGrp="1" noChangeAspect="1"/>
          </p:cNvPicPr>
          <p:nvPr>
            <p:ph sz="quarter" idx="4"/>
          </p:nvPr>
        </p:nvPicPr>
        <p:blipFill>
          <a:blip r:embed="rId3"/>
          <a:stretch>
            <a:fillRect/>
          </a:stretch>
        </p:blipFill>
        <p:spPr>
          <a:xfrm>
            <a:off x="4757805" y="2498544"/>
            <a:ext cx="3516902" cy="3516902"/>
          </a:xfrm>
          <a:prstGeom prst="rect">
            <a:avLst/>
          </a:prstGeom>
        </p:spPr>
      </p:pic>
      <p:pic>
        <p:nvPicPr>
          <p:cNvPr id="9" name="Picture 8">
            <a:extLst>
              <a:ext uri="{FF2B5EF4-FFF2-40B4-BE49-F238E27FC236}">
                <a16:creationId xmlns:a16="http://schemas.microsoft.com/office/drawing/2014/main" id="{0458318B-6985-1FF5-0A00-72D33E237CCB}"/>
              </a:ext>
            </a:extLst>
          </p:cNvPr>
          <p:cNvPicPr>
            <a:picLocks noChangeAspect="1"/>
          </p:cNvPicPr>
          <p:nvPr/>
        </p:nvPicPr>
        <p:blipFill>
          <a:blip r:embed="rId4"/>
          <a:stretch>
            <a:fillRect/>
          </a:stretch>
        </p:blipFill>
        <p:spPr>
          <a:xfrm>
            <a:off x="9289868" y="2011679"/>
            <a:ext cx="1843451" cy="1843451"/>
          </a:xfrm>
          <a:prstGeom prst="rect">
            <a:avLst/>
          </a:prstGeom>
          <a:ln>
            <a:solidFill>
              <a:schemeClr val="tx1"/>
            </a:solidFill>
          </a:ln>
        </p:spPr>
      </p:pic>
      <p:pic>
        <p:nvPicPr>
          <p:cNvPr id="10" name="Picture 9">
            <a:extLst>
              <a:ext uri="{FF2B5EF4-FFF2-40B4-BE49-F238E27FC236}">
                <a16:creationId xmlns:a16="http://schemas.microsoft.com/office/drawing/2014/main" id="{A74A0C7B-4925-7226-C2B0-FC4945A08019}"/>
              </a:ext>
            </a:extLst>
          </p:cNvPr>
          <p:cNvPicPr>
            <a:picLocks noChangeAspect="1"/>
          </p:cNvPicPr>
          <p:nvPr/>
        </p:nvPicPr>
        <p:blipFill>
          <a:blip r:embed="rId5"/>
          <a:stretch>
            <a:fillRect/>
          </a:stretch>
        </p:blipFill>
        <p:spPr>
          <a:xfrm>
            <a:off x="9212263" y="4055609"/>
            <a:ext cx="1959837" cy="1959837"/>
          </a:xfrm>
          <a:prstGeom prst="rect">
            <a:avLst/>
          </a:prstGeom>
        </p:spPr>
      </p:pic>
    </p:spTree>
    <p:extLst>
      <p:ext uri="{BB962C8B-B14F-4D97-AF65-F5344CB8AC3E}">
        <p14:creationId xmlns:p14="http://schemas.microsoft.com/office/powerpoint/2010/main" val="22987322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BEC5BBB8-8F2B-56ED-1486-D67883F7A32E}"/>
              </a:ext>
            </a:extLst>
          </p:cNvPr>
          <p:cNvSpPr>
            <a:spLocks noGrp="1"/>
          </p:cNvSpPr>
          <p:nvPr>
            <p:ph type="body" sz="quarter" idx="3"/>
          </p:nvPr>
        </p:nvSpPr>
        <p:spPr>
          <a:xfrm>
            <a:off x="1697943" y="1290546"/>
            <a:ext cx="4553712" cy="823912"/>
          </a:xfrm>
        </p:spPr>
        <p:txBody>
          <a:bodyPr/>
          <a:lstStyle/>
          <a:p>
            <a:endParaRPr lang="en-GB" dirty="0"/>
          </a:p>
          <a:p>
            <a:endParaRPr lang="en-GB" dirty="0"/>
          </a:p>
          <a:p>
            <a:endParaRPr lang="en-GB" dirty="0"/>
          </a:p>
        </p:txBody>
      </p:sp>
      <p:pic>
        <p:nvPicPr>
          <p:cNvPr id="7" name="Online Media 6" title="How to use Microsoft Forms Tutorial (2023)">
            <a:hlinkClick r:id="" action="ppaction://media"/>
            <a:extLst>
              <a:ext uri="{FF2B5EF4-FFF2-40B4-BE49-F238E27FC236}">
                <a16:creationId xmlns:a16="http://schemas.microsoft.com/office/drawing/2014/main" id="{A522D04A-1F91-D21A-7855-7BB7103C8CBC}"/>
              </a:ext>
            </a:extLst>
          </p:cNvPr>
          <p:cNvPicPr>
            <a:picLocks noRot="1" noChangeAspect="1"/>
          </p:cNvPicPr>
          <p:nvPr>
            <a:videoFile r:link="rId1"/>
          </p:nvPr>
        </p:nvPicPr>
        <p:blipFill>
          <a:blip r:embed="rId3"/>
          <a:stretch>
            <a:fillRect/>
          </a:stretch>
        </p:blipFill>
        <p:spPr>
          <a:xfrm>
            <a:off x="26988" y="0"/>
            <a:ext cx="12138025" cy="6858000"/>
          </a:xfrm>
          <a:prstGeom prst="rect">
            <a:avLst/>
          </a:prstGeom>
        </p:spPr>
      </p:pic>
    </p:spTree>
    <p:extLst>
      <p:ext uri="{BB962C8B-B14F-4D97-AF65-F5344CB8AC3E}">
        <p14:creationId xmlns:p14="http://schemas.microsoft.com/office/powerpoint/2010/main" val="162178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b="1" u="sng"/>
              <a:t>Experiment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67066459"/>
              </p:ext>
            </p:extLst>
          </p:nvPr>
        </p:nvGraphicFramePr>
        <p:xfrm>
          <a:off x="947529" y="1086677"/>
          <a:ext cx="10780643" cy="52478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5766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nvGraphicFramePr>
        <p:xfrm>
          <a:off x="821635" y="414119"/>
          <a:ext cx="4937760" cy="7362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p:cNvSpPr>
            <a:spLocks noGrp="1"/>
          </p:cNvSpPr>
          <p:nvPr>
            <p:ph sz="half" idx="2"/>
          </p:nvPr>
        </p:nvSpPr>
        <p:spPr>
          <a:xfrm>
            <a:off x="821635" y="1427027"/>
            <a:ext cx="5335325" cy="3608799"/>
          </a:xfrm>
          <a:solidFill>
            <a:srgbClr val="FFC000"/>
          </a:solidFill>
        </p:spPr>
        <p:txBody>
          <a:bodyPr>
            <a:normAutofit/>
          </a:bodyPr>
          <a:lstStyle/>
          <a:p>
            <a:pPr>
              <a:lnSpc>
                <a:spcPct val="110000"/>
              </a:lnSpc>
            </a:pPr>
            <a:r>
              <a:rPr lang="en-US" altLang="en-US" sz="2400"/>
              <a:t>Tighter control of variables. Easier to comment on cause and effect.</a:t>
            </a:r>
          </a:p>
          <a:p>
            <a:pPr>
              <a:lnSpc>
                <a:spcPct val="110000"/>
              </a:lnSpc>
            </a:pPr>
            <a:r>
              <a:rPr lang="en-US" altLang="en-US" sz="2400"/>
              <a:t>Relatively easy to replicate.	</a:t>
            </a:r>
          </a:p>
          <a:p>
            <a:pPr>
              <a:lnSpc>
                <a:spcPct val="110000"/>
              </a:lnSpc>
            </a:pPr>
            <a:r>
              <a:rPr lang="en-US" altLang="en-US" sz="2400"/>
              <a:t>Enable use of complex equipment</a:t>
            </a:r>
          </a:p>
          <a:p>
            <a:pPr>
              <a:lnSpc>
                <a:spcPct val="110000"/>
              </a:lnSpc>
            </a:pPr>
            <a:r>
              <a:rPr lang="en-US" altLang="en-US" sz="2400"/>
              <a:t>Often cheaper and less time-consuming than other methods.</a:t>
            </a:r>
          </a:p>
        </p:txBody>
      </p:sp>
      <p:graphicFrame>
        <p:nvGraphicFramePr>
          <p:cNvPr id="8" name="Diagram 7"/>
          <p:cNvGraphicFramePr/>
          <p:nvPr>
            <p:extLst>
              <p:ext uri="{D42A27DB-BD31-4B8C-83A1-F6EECF244321}">
                <p14:modId xmlns:p14="http://schemas.microsoft.com/office/powerpoint/2010/main" val="962699632"/>
              </p:ext>
            </p:extLst>
          </p:nvPr>
        </p:nvGraphicFramePr>
        <p:xfrm>
          <a:off x="6592823" y="414119"/>
          <a:ext cx="4937760" cy="73628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Content Placeholder 5"/>
          <p:cNvSpPr>
            <a:spLocks noGrp="1"/>
          </p:cNvSpPr>
          <p:nvPr>
            <p:ph sz="quarter" idx="4"/>
          </p:nvPr>
        </p:nvSpPr>
        <p:spPr>
          <a:xfrm>
            <a:off x="6592823" y="1427026"/>
            <a:ext cx="5335325" cy="4655721"/>
          </a:xfrm>
          <a:solidFill>
            <a:srgbClr val="FFC000"/>
          </a:solidFill>
        </p:spPr>
        <p:txBody>
          <a:bodyPr>
            <a:normAutofit/>
          </a:bodyPr>
          <a:lstStyle/>
          <a:p>
            <a:r>
              <a:rPr lang="en-US" altLang="en-US" sz="2400"/>
              <a:t>Demand characteristics - participants aware of experiment, may change behaviour.</a:t>
            </a:r>
          </a:p>
          <a:p>
            <a:r>
              <a:rPr lang="en-US" altLang="en-US" sz="2400"/>
              <a:t>Artificial environment - low realism.</a:t>
            </a:r>
          </a:p>
          <a:p>
            <a:r>
              <a:rPr lang="en-US" altLang="en-US" sz="2400"/>
              <a:t>May have low ecological validity - difficult to generalise to other situations.</a:t>
            </a:r>
          </a:p>
          <a:p>
            <a:r>
              <a:rPr lang="en-US" altLang="en-US" sz="2400"/>
              <a:t>Experimenter effects - bias when experimenter's expectations affect behaviour.</a:t>
            </a:r>
          </a:p>
          <a:p>
            <a:endParaRPr lang="en-US" altLang="en-US" sz="2400"/>
          </a:p>
        </p:txBody>
      </p:sp>
    </p:spTree>
    <p:extLst>
      <p:ext uri="{BB962C8B-B14F-4D97-AF65-F5344CB8AC3E}">
        <p14:creationId xmlns:p14="http://schemas.microsoft.com/office/powerpoint/2010/main" val="40886013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b="1" u="sng"/>
              <a:t>Systematic Observation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34227419"/>
              </p:ext>
            </p:extLst>
          </p:nvPr>
        </p:nvGraphicFramePr>
        <p:xfrm>
          <a:off x="947529" y="1086677"/>
          <a:ext cx="10780643" cy="52478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95293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nvGraphicFramePr>
        <p:xfrm>
          <a:off x="821635" y="414119"/>
          <a:ext cx="4937760" cy="7362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p:cNvSpPr>
            <a:spLocks noGrp="1"/>
          </p:cNvSpPr>
          <p:nvPr>
            <p:ph sz="half" idx="2"/>
          </p:nvPr>
        </p:nvSpPr>
        <p:spPr>
          <a:xfrm>
            <a:off x="587719" y="1275002"/>
            <a:ext cx="5653593" cy="4683144"/>
          </a:xfrm>
          <a:solidFill>
            <a:srgbClr val="FFC000"/>
          </a:solidFill>
        </p:spPr>
        <p:txBody>
          <a:bodyPr>
            <a:noAutofit/>
          </a:bodyPr>
          <a:lstStyle/>
          <a:p>
            <a:pPr>
              <a:lnSpc>
                <a:spcPct val="110000"/>
              </a:lnSpc>
            </a:pPr>
            <a:r>
              <a:rPr lang="en-US" altLang="en-US" sz="1600" b="1"/>
              <a:t>Easiest method</a:t>
            </a:r>
            <a:r>
              <a:rPr lang="en-US" altLang="en-US" sz="1600"/>
              <a:t>: The simplest method of data collection is the method of observation. </a:t>
            </a:r>
          </a:p>
          <a:p>
            <a:pPr>
              <a:lnSpc>
                <a:spcPct val="110000"/>
              </a:lnSpc>
            </a:pPr>
            <a:r>
              <a:rPr lang="en-US" altLang="en-US" sz="1600" b="1"/>
              <a:t>Natural surroundings</a:t>
            </a:r>
            <a:r>
              <a:rPr lang="en-US" altLang="en-US" sz="1600"/>
              <a:t>: They describe the phenomenon precisely as it occurs in the natural research environment. </a:t>
            </a:r>
          </a:p>
          <a:p>
            <a:pPr>
              <a:lnSpc>
                <a:spcPct val="110000"/>
              </a:lnSpc>
            </a:pPr>
            <a:r>
              <a:rPr lang="en-US" altLang="en-US" sz="1600" b="1"/>
              <a:t>High accuracy</a:t>
            </a:r>
            <a:r>
              <a:rPr lang="en-US" altLang="en-US" sz="1600"/>
              <a:t>: In interview methods and questionnaire methods, the respondents’ information provides us the information with which the researchers have to work.</a:t>
            </a:r>
          </a:p>
          <a:p>
            <a:pPr>
              <a:lnSpc>
                <a:spcPct val="110000"/>
              </a:lnSpc>
            </a:pPr>
            <a:r>
              <a:rPr lang="en-US" altLang="en-US" sz="1600" b="1"/>
              <a:t>Appropriate tool</a:t>
            </a:r>
            <a:r>
              <a:rPr lang="en-US" altLang="en-US" sz="1600"/>
              <a:t>: There is a particular phenomenon that cannot provide information verbally regarding their behavior, activities, feelings, etc. The observation method is essential for studies on infants who are unable to understand the details of research work and cannot express themselves clearly. </a:t>
            </a:r>
          </a:p>
        </p:txBody>
      </p:sp>
      <p:graphicFrame>
        <p:nvGraphicFramePr>
          <p:cNvPr id="8" name="Diagram 7"/>
          <p:cNvGraphicFramePr/>
          <p:nvPr/>
        </p:nvGraphicFramePr>
        <p:xfrm>
          <a:off x="6592823" y="414119"/>
          <a:ext cx="4937760" cy="73628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Content Placeholder 5"/>
          <p:cNvSpPr>
            <a:spLocks noGrp="1"/>
          </p:cNvSpPr>
          <p:nvPr>
            <p:ph sz="quarter" idx="4"/>
          </p:nvPr>
        </p:nvSpPr>
        <p:spPr>
          <a:xfrm>
            <a:off x="6496494" y="1298214"/>
            <a:ext cx="5335325" cy="4261571"/>
          </a:xfrm>
          <a:solidFill>
            <a:srgbClr val="FFC000"/>
          </a:solidFill>
        </p:spPr>
        <p:txBody>
          <a:bodyPr>
            <a:normAutofit fontScale="62500" lnSpcReduction="20000"/>
          </a:bodyPr>
          <a:lstStyle/>
          <a:p>
            <a:pPr>
              <a:lnSpc>
                <a:spcPct val="120000"/>
              </a:lnSpc>
            </a:pPr>
            <a:r>
              <a:rPr lang="en-US" altLang="en-US" sz="2400" b="1"/>
              <a:t>Everything is not observed</a:t>
            </a:r>
            <a:r>
              <a:rPr lang="en-US" altLang="en-US" sz="2400"/>
              <a:t>: Many respondents refuse to let researchers observe their activities, and due to this reason, not everything is observed by the researcher. </a:t>
            </a:r>
          </a:p>
          <a:p>
            <a:pPr>
              <a:lnSpc>
                <a:spcPct val="120000"/>
              </a:lnSpc>
            </a:pPr>
            <a:r>
              <a:rPr lang="en-US" altLang="en-US" sz="2400" b="1"/>
              <a:t>Difficult to gather personal opinions </a:t>
            </a:r>
            <a:r>
              <a:rPr lang="en-US" altLang="en-US" sz="2400"/>
              <a:t>and preferences.</a:t>
            </a:r>
          </a:p>
          <a:p>
            <a:pPr>
              <a:lnSpc>
                <a:spcPct val="120000"/>
              </a:lnSpc>
            </a:pPr>
            <a:r>
              <a:rPr lang="en-US" altLang="en-US" sz="2400" b="1"/>
              <a:t>Time-consuming</a:t>
            </a:r>
            <a:r>
              <a:rPr lang="en-US" altLang="en-US" sz="2400"/>
              <a:t>: Observation is a prolonged and time-consuming method. </a:t>
            </a:r>
          </a:p>
          <a:p>
            <a:pPr>
              <a:lnSpc>
                <a:spcPct val="120000"/>
              </a:lnSpc>
            </a:pPr>
            <a:r>
              <a:rPr lang="en-US" altLang="en-US" sz="2400" b="1"/>
              <a:t>Expensive:</a:t>
            </a:r>
            <a:r>
              <a:rPr lang="en-US" altLang="en-US" sz="2400"/>
              <a:t> Observation is a very costly affair. Observation consists of traveling to various places, staying at the place where the phenomenon occurred, and buying sophisticated and high-quality tools for research.</a:t>
            </a:r>
          </a:p>
          <a:p>
            <a:pPr>
              <a:lnSpc>
                <a:spcPct val="120000"/>
              </a:lnSpc>
            </a:pPr>
            <a:r>
              <a:rPr lang="en-US" altLang="en-US" sz="2400" b="1"/>
              <a:t>Personal Bias</a:t>
            </a:r>
            <a:r>
              <a:rPr lang="en-US" altLang="en-US" sz="2400"/>
              <a:t>: The personal bias of the researchers affects their observation. This also creates issues for making valid generalisations. </a:t>
            </a:r>
          </a:p>
        </p:txBody>
      </p:sp>
    </p:spTree>
    <p:extLst>
      <p:ext uri="{BB962C8B-B14F-4D97-AF65-F5344CB8AC3E}">
        <p14:creationId xmlns:p14="http://schemas.microsoft.com/office/powerpoint/2010/main" val="41369048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r>
              <a:rPr lang="en-GB" b="1" u="sng"/>
              <a:t>Secondary Research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17542554"/>
              </p:ext>
            </p:extLst>
          </p:nvPr>
        </p:nvGraphicFramePr>
        <p:xfrm>
          <a:off x="947529" y="1086677"/>
          <a:ext cx="10780643" cy="52478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77652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nvGraphicFramePr>
        <p:xfrm>
          <a:off x="821635" y="414119"/>
          <a:ext cx="4937760" cy="7362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p:cNvSpPr>
            <a:spLocks noGrp="1"/>
          </p:cNvSpPr>
          <p:nvPr>
            <p:ph sz="half" idx="2"/>
          </p:nvPr>
        </p:nvSpPr>
        <p:spPr>
          <a:xfrm>
            <a:off x="587719" y="1275002"/>
            <a:ext cx="5653593" cy="3382058"/>
          </a:xfrm>
          <a:solidFill>
            <a:srgbClr val="FFC000"/>
          </a:solidFill>
        </p:spPr>
        <p:txBody>
          <a:bodyPr>
            <a:noAutofit/>
          </a:bodyPr>
          <a:lstStyle/>
          <a:p>
            <a:pPr>
              <a:lnSpc>
                <a:spcPct val="110000"/>
              </a:lnSpc>
            </a:pPr>
            <a:r>
              <a:rPr lang="en-US" altLang="en-US" sz="1600"/>
              <a:t>Most information in this research is </a:t>
            </a:r>
            <a:r>
              <a:rPr lang="en-US" altLang="en-US" sz="1600" b="1"/>
              <a:t>readily available</a:t>
            </a:r>
            <a:r>
              <a:rPr lang="en-US" altLang="en-US" sz="1600"/>
              <a:t>, unlike primary research, where data needs to collect from scratch.</a:t>
            </a:r>
          </a:p>
          <a:p>
            <a:pPr>
              <a:lnSpc>
                <a:spcPct val="110000"/>
              </a:lnSpc>
            </a:pPr>
            <a:r>
              <a:rPr lang="en-US" altLang="en-US" sz="1600"/>
              <a:t>This is a </a:t>
            </a:r>
            <a:r>
              <a:rPr lang="en-US" altLang="en-US" sz="1600" b="1"/>
              <a:t>less expensive </a:t>
            </a:r>
            <a:r>
              <a:rPr lang="en-US" altLang="en-US" sz="1600"/>
              <a:t>and less time-consuming process as data required is easily available.</a:t>
            </a:r>
          </a:p>
          <a:p>
            <a:pPr>
              <a:lnSpc>
                <a:spcPct val="110000"/>
              </a:lnSpc>
            </a:pPr>
            <a:r>
              <a:rPr lang="en-US" altLang="en-US" sz="1600"/>
              <a:t>The data that is collected through secondary research </a:t>
            </a:r>
            <a:r>
              <a:rPr lang="en-US" altLang="en-US" sz="1600" b="1"/>
              <a:t>gives organizations or businesses an idea </a:t>
            </a:r>
            <a:r>
              <a:rPr lang="en-US" altLang="en-US" sz="1600"/>
              <a:t>about the effectiveness of primary research.</a:t>
            </a:r>
          </a:p>
          <a:p>
            <a:pPr>
              <a:lnSpc>
                <a:spcPct val="110000"/>
              </a:lnSpc>
            </a:pPr>
            <a:r>
              <a:rPr lang="en-US" altLang="en-US" sz="1600"/>
              <a:t>Secondary research is </a:t>
            </a:r>
            <a:r>
              <a:rPr lang="en-US" altLang="en-US" sz="1600" b="1"/>
              <a:t>quicker</a:t>
            </a:r>
            <a:r>
              <a:rPr lang="en-US" altLang="en-US" sz="1600"/>
              <a:t> to conduct because of the availability of data. </a:t>
            </a:r>
          </a:p>
        </p:txBody>
      </p:sp>
      <p:graphicFrame>
        <p:nvGraphicFramePr>
          <p:cNvPr id="8" name="Diagram 7"/>
          <p:cNvGraphicFramePr/>
          <p:nvPr/>
        </p:nvGraphicFramePr>
        <p:xfrm>
          <a:off x="6592823" y="414119"/>
          <a:ext cx="4937760" cy="73628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Content Placeholder 5"/>
          <p:cNvSpPr>
            <a:spLocks noGrp="1"/>
          </p:cNvSpPr>
          <p:nvPr>
            <p:ph sz="quarter" idx="4"/>
          </p:nvPr>
        </p:nvSpPr>
        <p:spPr>
          <a:xfrm>
            <a:off x="6496494" y="1298214"/>
            <a:ext cx="5335325" cy="4261571"/>
          </a:xfrm>
          <a:solidFill>
            <a:srgbClr val="FFC000"/>
          </a:solidFill>
        </p:spPr>
        <p:txBody>
          <a:bodyPr>
            <a:normAutofit fontScale="85000" lnSpcReduction="20000"/>
          </a:bodyPr>
          <a:lstStyle/>
          <a:p>
            <a:pPr>
              <a:lnSpc>
                <a:spcPct val="120000"/>
              </a:lnSpc>
            </a:pPr>
            <a:r>
              <a:rPr lang="en-US" altLang="en-US" sz="2400"/>
              <a:t>Although data is readily available, credibility evaluation must be performed to understand the authenticity of the information.</a:t>
            </a:r>
          </a:p>
          <a:p>
            <a:pPr>
              <a:lnSpc>
                <a:spcPct val="120000"/>
              </a:lnSpc>
            </a:pPr>
            <a:r>
              <a:rPr lang="en-US" altLang="en-US" sz="2400"/>
              <a:t>Not all secondary data resources offer the latest reports and statistics. </a:t>
            </a:r>
          </a:p>
          <a:p>
            <a:pPr>
              <a:lnSpc>
                <a:spcPct val="120000"/>
              </a:lnSpc>
            </a:pPr>
            <a:r>
              <a:rPr lang="en-US" altLang="en-US" sz="2400"/>
              <a:t>Secondary research derives its conclusion from collective primary research data. The success of your research will depend, to a greater extent, on the quality of research already conducted by primary research.</a:t>
            </a:r>
          </a:p>
        </p:txBody>
      </p:sp>
    </p:spTree>
    <p:extLst>
      <p:ext uri="{BB962C8B-B14F-4D97-AF65-F5344CB8AC3E}">
        <p14:creationId xmlns:p14="http://schemas.microsoft.com/office/powerpoint/2010/main" val="29277373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CFAC1D-26AE-1792-EF31-043FC9056B44}"/>
              </a:ext>
            </a:extLst>
          </p:cNvPr>
          <p:cNvSpPr txBox="1"/>
          <p:nvPr/>
        </p:nvSpPr>
        <p:spPr>
          <a:xfrm>
            <a:off x="2051313" y="411585"/>
            <a:ext cx="9587948" cy="1938992"/>
          </a:xfrm>
          <a:prstGeom prst="rect">
            <a:avLst/>
          </a:prstGeom>
          <a:noFill/>
        </p:spPr>
        <p:txBody>
          <a:bodyPr wrap="square" rtlCol="0">
            <a:spAutoFit/>
          </a:bodyPr>
          <a:lstStyle/>
          <a:p>
            <a:r>
              <a:rPr lang="en-GB" sz="6000" b="1">
                <a:solidFill>
                  <a:schemeClr val="bg1"/>
                </a:solidFill>
              </a:rPr>
              <a:t>See the video’s at the </a:t>
            </a:r>
          </a:p>
          <a:p>
            <a:r>
              <a:rPr lang="en-GB" sz="6000" b="1">
                <a:solidFill>
                  <a:schemeClr val="bg1"/>
                </a:solidFill>
              </a:rPr>
              <a:t>end of the presentation</a:t>
            </a:r>
          </a:p>
        </p:txBody>
      </p:sp>
      <p:pic>
        <p:nvPicPr>
          <p:cNvPr id="4" name="Picture 3">
            <a:extLst>
              <a:ext uri="{FF2B5EF4-FFF2-40B4-BE49-F238E27FC236}">
                <a16:creationId xmlns:a16="http://schemas.microsoft.com/office/drawing/2014/main" id="{B8B9D460-156C-F871-119D-99BBF0BD9E2C}"/>
              </a:ext>
            </a:extLst>
          </p:cNvPr>
          <p:cNvPicPr>
            <a:picLocks noChangeAspect="1"/>
          </p:cNvPicPr>
          <p:nvPr/>
        </p:nvPicPr>
        <p:blipFill>
          <a:blip r:embed="rId2"/>
          <a:stretch>
            <a:fillRect/>
          </a:stretch>
        </p:blipFill>
        <p:spPr>
          <a:xfrm>
            <a:off x="987064" y="2503705"/>
            <a:ext cx="3405957" cy="2019405"/>
          </a:xfrm>
          <a:prstGeom prst="rect">
            <a:avLst/>
          </a:prstGeom>
        </p:spPr>
      </p:pic>
      <p:pic>
        <p:nvPicPr>
          <p:cNvPr id="6" name="Picture 5">
            <a:extLst>
              <a:ext uri="{FF2B5EF4-FFF2-40B4-BE49-F238E27FC236}">
                <a16:creationId xmlns:a16="http://schemas.microsoft.com/office/drawing/2014/main" id="{C412FD0C-76CB-DC40-6EE2-EAE0DEE6159F}"/>
              </a:ext>
            </a:extLst>
          </p:cNvPr>
          <p:cNvPicPr>
            <a:picLocks noChangeAspect="1"/>
          </p:cNvPicPr>
          <p:nvPr/>
        </p:nvPicPr>
        <p:blipFill>
          <a:blip r:embed="rId3"/>
          <a:stretch>
            <a:fillRect/>
          </a:stretch>
        </p:blipFill>
        <p:spPr>
          <a:xfrm>
            <a:off x="2690043" y="4772453"/>
            <a:ext cx="3405957" cy="1985205"/>
          </a:xfrm>
          <a:prstGeom prst="rect">
            <a:avLst/>
          </a:prstGeom>
        </p:spPr>
      </p:pic>
      <p:pic>
        <p:nvPicPr>
          <p:cNvPr id="12" name="Picture 11">
            <a:extLst>
              <a:ext uri="{FF2B5EF4-FFF2-40B4-BE49-F238E27FC236}">
                <a16:creationId xmlns:a16="http://schemas.microsoft.com/office/drawing/2014/main" id="{5A3239EE-7BEA-C448-89FB-AD346524054E}"/>
              </a:ext>
            </a:extLst>
          </p:cNvPr>
          <p:cNvPicPr>
            <a:picLocks noChangeAspect="1"/>
          </p:cNvPicPr>
          <p:nvPr/>
        </p:nvPicPr>
        <p:blipFill>
          <a:blip r:embed="rId4"/>
          <a:stretch>
            <a:fillRect/>
          </a:stretch>
        </p:blipFill>
        <p:spPr>
          <a:xfrm>
            <a:off x="5868422" y="2504879"/>
            <a:ext cx="3437215" cy="2019405"/>
          </a:xfrm>
          <a:prstGeom prst="rect">
            <a:avLst/>
          </a:prstGeom>
        </p:spPr>
      </p:pic>
      <p:pic>
        <p:nvPicPr>
          <p:cNvPr id="15" name="Picture 14">
            <a:extLst>
              <a:ext uri="{FF2B5EF4-FFF2-40B4-BE49-F238E27FC236}">
                <a16:creationId xmlns:a16="http://schemas.microsoft.com/office/drawing/2014/main" id="{EF912548-40A3-52C2-DE5D-75DA06B737C6}"/>
              </a:ext>
            </a:extLst>
          </p:cNvPr>
          <p:cNvPicPr>
            <a:picLocks noChangeAspect="1"/>
          </p:cNvPicPr>
          <p:nvPr/>
        </p:nvPicPr>
        <p:blipFill>
          <a:blip r:embed="rId5"/>
          <a:stretch>
            <a:fillRect/>
          </a:stretch>
        </p:blipFill>
        <p:spPr>
          <a:xfrm>
            <a:off x="7587029" y="4678587"/>
            <a:ext cx="3583923" cy="2079071"/>
          </a:xfrm>
          <a:prstGeom prst="rect">
            <a:avLst/>
          </a:prstGeom>
        </p:spPr>
      </p:pic>
    </p:spTree>
    <p:extLst>
      <p:ext uri="{BB962C8B-B14F-4D97-AF65-F5344CB8AC3E}">
        <p14:creationId xmlns:p14="http://schemas.microsoft.com/office/powerpoint/2010/main" val="11637993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DBBC93-70DF-4E4E-98E3-08124185AB18}"/>
              </a:ext>
            </a:extLst>
          </p:cNvPr>
          <p:cNvSpPr>
            <a:spLocks noGrp="1"/>
          </p:cNvSpPr>
          <p:nvPr>
            <p:ph type="title"/>
          </p:nvPr>
        </p:nvSpPr>
        <p:spPr>
          <a:xfrm>
            <a:off x="4263656" y="383730"/>
            <a:ext cx="7627610" cy="2276856"/>
          </a:xfrm>
        </p:spPr>
        <p:txBody>
          <a:bodyPr>
            <a:normAutofit fontScale="90000"/>
          </a:bodyPr>
          <a:lstStyle/>
          <a:p>
            <a:r>
              <a:rPr lang="en-US">
                <a:latin typeface="+mn-lt"/>
              </a:rPr>
              <a:t>2). Quantitative</a:t>
            </a:r>
            <a:br>
              <a:rPr lang="en-US">
                <a:latin typeface="+mn-lt"/>
              </a:rPr>
            </a:br>
            <a:r>
              <a:rPr lang="en-US">
                <a:latin typeface="+mn-lt"/>
              </a:rPr>
              <a:t>Data</a:t>
            </a:r>
            <a:endParaRPr lang="en-US"/>
          </a:p>
        </p:txBody>
      </p:sp>
      <p:pic>
        <p:nvPicPr>
          <p:cNvPr id="6" name="Picture Placeholder 5" descr="mountains at sunset">
            <a:extLst>
              <a:ext uri="{FF2B5EF4-FFF2-40B4-BE49-F238E27FC236}">
                <a16:creationId xmlns:a16="http://schemas.microsoft.com/office/drawing/2014/main" id="{4642631A-6ABE-41EA-A308-9CF1230F1421}"/>
              </a:ext>
            </a:extLst>
          </p:cNvPr>
          <p:cNvPicPr>
            <a:picLocks noGrp="1" noChangeAspect="1"/>
          </p:cNvPicPr>
          <p:nvPr>
            <p:ph type="pic" sz="quarter" idx="14"/>
          </p:nvPr>
        </p:nvPicPr>
        <p:blipFill rotWithShape="1">
          <a:blip r:embed="rId2"/>
          <a:srcRect/>
          <a:stretch/>
        </p:blipFill>
        <p:spPr>
          <a:xfrm>
            <a:off x="148337" y="1187751"/>
            <a:ext cx="5616357" cy="5616356"/>
          </a:xfrm>
        </p:spPr>
      </p:pic>
      <p:sp>
        <p:nvSpPr>
          <p:cNvPr id="9" name="Slide Number Placeholder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a:lstStyle/>
          <a:p>
            <a:fld id="{D8DA9DAA-006C-4F4B-980E-E3DF019B24E2}" type="slidenum">
              <a:rPr lang="en-US" smtClean="0"/>
              <a:pPr/>
              <a:t>25</a:t>
            </a:fld>
            <a:endParaRPr lang="en-US"/>
          </a:p>
        </p:txBody>
      </p:sp>
    </p:spTree>
    <p:extLst>
      <p:ext uri="{BB962C8B-B14F-4D97-AF65-F5344CB8AC3E}">
        <p14:creationId xmlns:p14="http://schemas.microsoft.com/office/powerpoint/2010/main" val="16135980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Different Types of DATA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256686489"/>
              </p:ext>
            </p:extLst>
          </p:nvPr>
        </p:nvGraphicFramePr>
        <p:xfrm>
          <a:off x="1066800" y="2601108"/>
          <a:ext cx="1005840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D1E0D39F-B67D-B157-B8A8-50D2CE13D3EB}"/>
              </a:ext>
            </a:extLst>
          </p:cNvPr>
          <p:cNvSpPr txBox="1"/>
          <p:nvPr/>
        </p:nvSpPr>
        <p:spPr>
          <a:xfrm>
            <a:off x="1272208" y="1607948"/>
            <a:ext cx="9727095" cy="1107996"/>
          </a:xfrm>
          <a:prstGeom prst="rect">
            <a:avLst/>
          </a:prstGeom>
          <a:noFill/>
        </p:spPr>
        <p:txBody>
          <a:bodyPr wrap="square" rtlCol="0">
            <a:spAutoFit/>
          </a:bodyPr>
          <a:lstStyle/>
          <a:p>
            <a:pPr lvl="0" algn="ctr" rtl="0"/>
            <a:r>
              <a:rPr lang="en-US" sz="2400" b="1"/>
              <a:t>There are three types of quantitative data, and each carries valuable information.</a:t>
            </a:r>
            <a:endParaRPr lang="en-GB" sz="2400" b="1"/>
          </a:p>
          <a:p>
            <a:endParaRPr lang="en-GB"/>
          </a:p>
        </p:txBody>
      </p:sp>
    </p:spTree>
    <p:extLst>
      <p:ext uri="{BB962C8B-B14F-4D97-AF65-F5344CB8AC3E}">
        <p14:creationId xmlns:p14="http://schemas.microsoft.com/office/powerpoint/2010/main" val="41119720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ypes of Data: Nominal, Ordinal, Interval/Ratio - Statistics Help">
            <a:hlinkClick r:id="" action="ppaction://media"/>
            <a:extLst>
              <a:ext uri="{FF2B5EF4-FFF2-40B4-BE49-F238E27FC236}">
                <a16:creationId xmlns:a16="http://schemas.microsoft.com/office/drawing/2014/main" id="{72D88A23-0DD8-3C9E-65D5-9A9A579C2855}"/>
              </a:ext>
            </a:extLst>
          </p:cNvPr>
          <p:cNvPicPr>
            <a:picLocks noRot="1" noChangeAspect="1"/>
          </p:cNvPicPr>
          <p:nvPr>
            <a:videoFile r:link="rId1"/>
          </p:nvPr>
        </p:nvPicPr>
        <p:blipFill>
          <a:blip r:embed="rId3"/>
          <a:stretch>
            <a:fillRect/>
          </a:stretch>
        </p:blipFill>
        <p:spPr>
          <a:xfrm>
            <a:off x="701749" y="111641"/>
            <a:ext cx="10565850" cy="6640033"/>
          </a:xfrm>
          <a:prstGeom prst="rect">
            <a:avLst/>
          </a:prstGeom>
        </p:spPr>
      </p:pic>
    </p:spTree>
    <p:extLst>
      <p:ext uri="{BB962C8B-B14F-4D97-AF65-F5344CB8AC3E}">
        <p14:creationId xmlns:p14="http://schemas.microsoft.com/office/powerpoint/2010/main" val="1003507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DBBC93-70DF-4E4E-98E3-08124185AB18}"/>
              </a:ext>
            </a:extLst>
          </p:cNvPr>
          <p:cNvSpPr>
            <a:spLocks noGrp="1"/>
          </p:cNvSpPr>
          <p:nvPr>
            <p:ph type="title"/>
          </p:nvPr>
        </p:nvSpPr>
        <p:spPr>
          <a:xfrm>
            <a:off x="4263656" y="383730"/>
            <a:ext cx="7627610" cy="2276856"/>
          </a:xfrm>
        </p:spPr>
        <p:txBody>
          <a:bodyPr>
            <a:normAutofit/>
          </a:bodyPr>
          <a:lstStyle/>
          <a:p>
            <a:r>
              <a:rPr lang="en-US">
                <a:latin typeface="+mn-lt"/>
              </a:rPr>
              <a:t>3). Sampling</a:t>
            </a:r>
            <a:endParaRPr lang="en-US"/>
          </a:p>
        </p:txBody>
      </p:sp>
      <p:pic>
        <p:nvPicPr>
          <p:cNvPr id="6" name="Picture Placeholder 5" descr="mountains at sunset">
            <a:extLst>
              <a:ext uri="{FF2B5EF4-FFF2-40B4-BE49-F238E27FC236}">
                <a16:creationId xmlns:a16="http://schemas.microsoft.com/office/drawing/2014/main" id="{4642631A-6ABE-41EA-A308-9CF1230F1421}"/>
              </a:ext>
            </a:extLst>
          </p:cNvPr>
          <p:cNvPicPr>
            <a:picLocks noGrp="1" noChangeAspect="1"/>
          </p:cNvPicPr>
          <p:nvPr>
            <p:ph type="pic" sz="quarter" idx="14"/>
          </p:nvPr>
        </p:nvPicPr>
        <p:blipFill rotWithShape="1">
          <a:blip r:embed="rId2"/>
          <a:srcRect/>
          <a:stretch/>
        </p:blipFill>
        <p:spPr>
          <a:xfrm>
            <a:off x="148337" y="1187751"/>
            <a:ext cx="5616357" cy="5616356"/>
          </a:xfrm>
        </p:spPr>
      </p:pic>
      <p:sp>
        <p:nvSpPr>
          <p:cNvPr id="9" name="Slide Number Placeholder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a:lstStyle/>
          <a:p>
            <a:fld id="{D8DA9DAA-006C-4F4B-980E-E3DF019B24E2}" type="slidenum">
              <a:rPr lang="en-US" smtClean="0"/>
              <a:pPr/>
              <a:t>28</a:t>
            </a:fld>
            <a:endParaRPr lang="en-US"/>
          </a:p>
        </p:txBody>
      </p:sp>
    </p:spTree>
    <p:extLst>
      <p:ext uri="{BB962C8B-B14F-4D97-AF65-F5344CB8AC3E}">
        <p14:creationId xmlns:p14="http://schemas.microsoft.com/office/powerpoint/2010/main" val="19475577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628C22-21E9-7059-95ED-720670232BA6}"/>
              </a:ext>
            </a:extLst>
          </p:cNvPr>
          <p:cNvSpPr>
            <a:spLocks noGrp="1"/>
          </p:cNvSpPr>
          <p:nvPr>
            <p:ph type="sldNum" sz="quarter" idx="12"/>
          </p:nvPr>
        </p:nvSpPr>
        <p:spPr/>
        <p:txBody>
          <a:bodyPr/>
          <a:lstStyle/>
          <a:p>
            <a:fld id="{D8DA9DAA-006C-4F4B-980E-E3DF019B24E2}" type="slidenum">
              <a:rPr lang="en-US" smtClean="0"/>
              <a:t>29</a:t>
            </a:fld>
            <a:endParaRPr lang="en-US"/>
          </a:p>
        </p:txBody>
      </p:sp>
      <p:pic>
        <p:nvPicPr>
          <p:cNvPr id="5" name="Picture 4">
            <a:extLst>
              <a:ext uri="{FF2B5EF4-FFF2-40B4-BE49-F238E27FC236}">
                <a16:creationId xmlns:a16="http://schemas.microsoft.com/office/drawing/2014/main" id="{CD5655A5-15AA-69DB-4387-3F2A54796438}"/>
              </a:ext>
            </a:extLst>
          </p:cNvPr>
          <p:cNvPicPr>
            <a:picLocks noChangeAspect="1"/>
          </p:cNvPicPr>
          <p:nvPr/>
        </p:nvPicPr>
        <p:blipFill>
          <a:blip r:embed="rId2"/>
          <a:stretch>
            <a:fillRect/>
          </a:stretch>
        </p:blipFill>
        <p:spPr>
          <a:xfrm>
            <a:off x="1" y="-68939"/>
            <a:ext cx="4837470" cy="6980385"/>
          </a:xfrm>
          <a:prstGeom prst="rect">
            <a:avLst/>
          </a:prstGeom>
        </p:spPr>
      </p:pic>
      <p:pic>
        <p:nvPicPr>
          <p:cNvPr id="6" name="Picture 5">
            <a:extLst>
              <a:ext uri="{FF2B5EF4-FFF2-40B4-BE49-F238E27FC236}">
                <a16:creationId xmlns:a16="http://schemas.microsoft.com/office/drawing/2014/main" id="{0631E9BE-9E9C-2320-C5B1-7F18237A93F0}"/>
              </a:ext>
            </a:extLst>
          </p:cNvPr>
          <p:cNvPicPr>
            <a:picLocks noChangeAspect="1"/>
          </p:cNvPicPr>
          <p:nvPr/>
        </p:nvPicPr>
        <p:blipFill>
          <a:blip r:embed="rId3"/>
          <a:stretch>
            <a:fillRect/>
          </a:stretch>
        </p:blipFill>
        <p:spPr>
          <a:xfrm>
            <a:off x="5191908" y="1993849"/>
            <a:ext cx="6837384" cy="2870301"/>
          </a:xfrm>
          <a:prstGeom prst="rect">
            <a:avLst/>
          </a:prstGeom>
        </p:spPr>
      </p:pic>
    </p:spTree>
    <p:extLst>
      <p:ext uri="{BB962C8B-B14F-4D97-AF65-F5344CB8AC3E}">
        <p14:creationId xmlns:p14="http://schemas.microsoft.com/office/powerpoint/2010/main" val="30585403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42226"/>
            <a:ext cx="10515600" cy="1325563"/>
          </a:xfrm>
        </p:spPr>
        <p:txBody>
          <a:bodyPr/>
          <a:lstStyle/>
          <a:p>
            <a:r>
              <a:rPr lang="en-GB" b="1" u="sng"/>
              <a:t>Sampling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80726719"/>
              </p:ext>
            </p:extLst>
          </p:nvPr>
        </p:nvGraphicFramePr>
        <p:xfrm>
          <a:off x="192156" y="1367045"/>
          <a:ext cx="11807687" cy="3269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569F08A2-36EE-4306-4635-2D298D6207CB}"/>
              </a:ext>
            </a:extLst>
          </p:cNvPr>
          <p:cNvPicPr>
            <a:picLocks noChangeAspect="1"/>
          </p:cNvPicPr>
          <p:nvPr/>
        </p:nvPicPr>
        <p:blipFill rotWithShape="1">
          <a:blip r:embed="rId7"/>
          <a:srcRect l="1" t="10066" r="1124" b="13695"/>
          <a:stretch/>
        </p:blipFill>
        <p:spPr>
          <a:xfrm>
            <a:off x="3896139" y="4033814"/>
            <a:ext cx="4399721" cy="2781960"/>
          </a:xfrm>
          <a:prstGeom prst="rect">
            <a:avLst/>
          </a:prstGeom>
        </p:spPr>
      </p:pic>
    </p:spTree>
    <p:extLst>
      <p:ext uri="{BB962C8B-B14F-4D97-AF65-F5344CB8AC3E}">
        <p14:creationId xmlns:p14="http://schemas.microsoft.com/office/powerpoint/2010/main" val="1278204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42226"/>
            <a:ext cx="10515600" cy="1325563"/>
          </a:xfrm>
        </p:spPr>
        <p:txBody>
          <a:bodyPr/>
          <a:lstStyle/>
          <a:p>
            <a:r>
              <a:rPr lang="en-GB" b="1" u="sng"/>
              <a:t>Sample frame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09849729"/>
              </p:ext>
            </p:extLst>
          </p:nvPr>
        </p:nvGraphicFramePr>
        <p:xfrm>
          <a:off x="192154" y="1834625"/>
          <a:ext cx="5903845" cy="42216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B61B7CB0-2CED-5F63-A2DA-54668F814947}"/>
              </a:ext>
            </a:extLst>
          </p:cNvPr>
          <p:cNvPicPr>
            <a:picLocks noChangeAspect="1"/>
          </p:cNvPicPr>
          <p:nvPr/>
        </p:nvPicPr>
        <p:blipFill rotWithShape="1">
          <a:blip r:embed="rId7"/>
          <a:srcRect l="13043" t="12391" r="29130" b="18913"/>
          <a:stretch/>
        </p:blipFill>
        <p:spPr>
          <a:xfrm>
            <a:off x="6188119" y="1065999"/>
            <a:ext cx="5811724" cy="5178115"/>
          </a:xfrm>
          <a:prstGeom prst="rect">
            <a:avLst/>
          </a:prstGeom>
        </p:spPr>
      </p:pic>
    </p:spTree>
    <p:extLst>
      <p:ext uri="{BB962C8B-B14F-4D97-AF65-F5344CB8AC3E}">
        <p14:creationId xmlns:p14="http://schemas.microsoft.com/office/powerpoint/2010/main" val="40942650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0"/>
            <a:ext cx="10515600" cy="787814"/>
          </a:xfrm>
        </p:spPr>
        <p:txBody>
          <a:bodyPr>
            <a:normAutofit fontScale="90000"/>
          </a:bodyPr>
          <a:lstStyle/>
          <a:p>
            <a:r>
              <a:rPr lang="en-GB" b="1">
                <a:solidFill>
                  <a:schemeClr val="accent6"/>
                </a:solidFill>
              </a:rPr>
              <a:t> </a:t>
            </a:r>
            <a:r>
              <a:rPr lang="en-GB"/>
              <a:t>Sampling Methods</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50319569"/>
              </p:ext>
            </p:extLst>
          </p:nvPr>
        </p:nvGraphicFramePr>
        <p:xfrm>
          <a:off x="838200" y="980661"/>
          <a:ext cx="10876722" cy="5711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90151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412955"/>
            <a:ext cx="10515600" cy="787814"/>
          </a:xfrm>
        </p:spPr>
        <p:txBody>
          <a:bodyPr>
            <a:normAutofit fontScale="90000"/>
          </a:bodyPr>
          <a:lstStyle/>
          <a:p>
            <a:r>
              <a:rPr lang="en-GB" b="1" dirty="0">
                <a:solidFill>
                  <a:schemeClr val="accent6"/>
                </a:solidFill>
              </a:rPr>
              <a:t> </a:t>
            </a:r>
            <a:r>
              <a:rPr lang="en-GB" b="1" u="sng" dirty="0">
                <a:solidFill>
                  <a:schemeClr val="accent6"/>
                </a:solidFill>
              </a:rPr>
              <a:t>Why Sample?</a:t>
            </a:r>
            <a:endParaRPr lang="en-GB" u="sng" dirty="0"/>
          </a:p>
        </p:txBody>
      </p:sp>
      <p:sp>
        <p:nvSpPr>
          <p:cNvPr id="3" name="Content Placeholder 2">
            <a:extLst>
              <a:ext uri="{FF2B5EF4-FFF2-40B4-BE49-F238E27FC236}">
                <a16:creationId xmlns:a16="http://schemas.microsoft.com/office/drawing/2014/main" id="{D7008A10-6803-592E-CEE2-074A68B0AE3A}"/>
              </a:ext>
            </a:extLst>
          </p:cNvPr>
          <p:cNvSpPr>
            <a:spLocks noGrp="1"/>
          </p:cNvSpPr>
          <p:nvPr>
            <p:ph idx="1"/>
          </p:nvPr>
        </p:nvSpPr>
        <p:spPr>
          <a:xfrm>
            <a:off x="838200" y="1363509"/>
            <a:ext cx="11196484" cy="4988130"/>
          </a:xfrm>
        </p:spPr>
        <p:txBody>
          <a:bodyPr/>
          <a:lstStyle/>
          <a:p>
            <a:pPr marL="0" indent="0">
              <a:buNone/>
            </a:pPr>
            <a:r>
              <a:rPr lang="en-US" dirty="0"/>
              <a:t>Everyone who has ever worked on a research project knows that resources are limited; </a:t>
            </a:r>
            <a:r>
              <a:rPr lang="en-US" dirty="0">
                <a:highlight>
                  <a:srgbClr val="FFFF00"/>
                </a:highlight>
              </a:rPr>
              <a:t>time, money and people </a:t>
            </a:r>
            <a:r>
              <a:rPr lang="en-US" dirty="0"/>
              <a:t>never come in an unlimited supply. For that reason, most research projects aim to gather data from a sample of people, rather than from the entire population (the census being one of the few exceptions). This is because sampling allows researchers to ensure- </a:t>
            </a:r>
          </a:p>
          <a:p>
            <a:pPr marL="0" indent="0">
              <a:buNone/>
            </a:pPr>
            <a:endParaRPr lang="en-US" dirty="0"/>
          </a:p>
          <a:p>
            <a:pPr marL="0" indent="0" algn="ctr">
              <a:buNone/>
            </a:pPr>
            <a:r>
              <a:rPr lang="en-GB" sz="6600" b="1" dirty="0"/>
              <a:t>Representation and Generalization</a:t>
            </a:r>
          </a:p>
        </p:txBody>
      </p:sp>
    </p:spTree>
    <p:extLst>
      <p:ext uri="{BB962C8B-B14F-4D97-AF65-F5344CB8AC3E}">
        <p14:creationId xmlns:p14="http://schemas.microsoft.com/office/powerpoint/2010/main" val="42481064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008A10-6803-592E-CEE2-074A68B0AE3A}"/>
              </a:ext>
            </a:extLst>
          </p:cNvPr>
          <p:cNvSpPr>
            <a:spLocks noGrp="1"/>
          </p:cNvSpPr>
          <p:nvPr>
            <p:ph idx="1"/>
          </p:nvPr>
        </p:nvSpPr>
        <p:spPr>
          <a:xfrm>
            <a:off x="838200" y="1363509"/>
            <a:ext cx="11196484" cy="3601781"/>
          </a:xfrm>
        </p:spPr>
        <p:txBody>
          <a:bodyPr>
            <a:normAutofit fontScale="77500" lnSpcReduction="20000"/>
          </a:bodyPr>
          <a:lstStyle/>
          <a:p>
            <a:pPr marL="0" indent="0">
              <a:buNone/>
            </a:pPr>
            <a:r>
              <a:rPr lang="en-GB" sz="6600" b="1" dirty="0"/>
              <a:t>and </a:t>
            </a:r>
          </a:p>
          <a:p>
            <a:pPr marL="0" indent="0">
              <a:buNone/>
            </a:pPr>
            <a:endParaRPr lang="en-GB" sz="6600" b="1" dirty="0"/>
          </a:p>
          <a:p>
            <a:pPr marL="0" indent="0">
              <a:buNone/>
            </a:pPr>
            <a:r>
              <a:rPr lang="en-GB" sz="20000" b="1" dirty="0"/>
              <a:t>avoid BIAS</a:t>
            </a:r>
          </a:p>
        </p:txBody>
      </p:sp>
    </p:spTree>
    <p:extLst>
      <p:ext uri="{BB962C8B-B14F-4D97-AF65-F5344CB8AC3E}">
        <p14:creationId xmlns:p14="http://schemas.microsoft.com/office/powerpoint/2010/main" val="3751564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to Choose a Sampling Technique for Research | Sampling Methods in Research Methodology">
            <a:hlinkClick r:id="" action="ppaction://media"/>
            <a:extLst>
              <a:ext uri="{FF2B5EF4-FFF2-40B4-BE49-F238E27FC236}">
                <a16:creationId xmlns:a16="http://schemas.microsoft.com/office/drawing/2014/main" id="{AA294983-FE31-5A5C-DF4C-B104136B2775}"/>
              </a:ext>
            </a:extLst>
          </p:cNvPr>
          <p:cNvPicPr>
            <a:picLocks noRot="1" noChangeAspect="1"/>
          </p:cNvPicPr>
          <p:nvPr>
            <a:videoFile r:link="rId1"/>
          </p:nvPr>
        </p:nvPicPr>
        <p:blipFill>
          <a:blip r:embed="rId3"/>
          <a:stretch>
            <a:fillRect/>
          </a:stretch>
        </p:blipFill>
        <p:spPr>
          <a:xfrm>
            <a:off x="382772" y="201026"/>
            <a:ext cx="11270512" cy="6367840"/>
          </a:xfrm>
          <a:prstGeom prst="rect">
            <a:avLst/>
          </a:prstGeom>
        </p:spPr>
      </p:pic>
    </p:spTree>
    <p:extLst>
      <p:ext uri="{BB962C8B-B14F-4D97-AF65-F5344CB8AC3E}">
        <p14:creationId xmlns:p14="http://schemas.microsoft.com/office/powerpoint/2010/main" val="4050762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DBBC93-70DF-4E4E-98E3-08124185AB18}"/>
              </a:ext>
            </a:extLst>
          </p:cNvPr>
          <p:cNvSpPr>
            <a:spLocks noGrp="1"/>
          </p:cNvSpPr>
          <p:nvPr>
            <p:ph type="title"/>
          </p:nvPr>
        </p:nvSpPr>
        <p:spPr>
          <a:xfrm>
            <a:off x="4263656" y="383730"/>
            <a:ext cx="7627610" cy="2276856"/>
          </a:xfrm>
        </p:spPr>
        <p:txBody>
          <a:bodyPr>
            <a:normAutofit/>
          </a:bodyPr>
          <a:lstStyle/>
          <a:p>
            <a:r>
              <a:rPr lang="en-US">
                <a:latin typeface="+mn-lt"/>
              </a:rPr>
              <a:t>4). Mixed Methodology</a:t>
            </a:r>
            <a:endParaRPr lang="en-US"/>
          </a:p>
        </p:txBody>
      </p:sp>
      <p:pic>
        <p:nvPicPr>
          <p:cNvPr id="6" name="Picture Placeholder 5" descr="mountains at sunset">
            <a:extLst>
              <a:ext uri="{FF2B5EF4-FFF2-40B4-BE49-F238E27FC236}">
                <a16:creationId xmlns:a16="http://schemas.microsoft.com/office/drawing/2014/main" id="{4642631A-6ABE-41EA-A308-9CF1230F1421}"/>
              </a:ext>
            </a:extLst>
          </p:cNvPr>
          <p:cNvPicPr>
            <a:picLocks noGrp="1" noChangeAspect="1"/>
          </p:cNvPicPr>
          <p:nvPr>
            <p:ph type="pic" sz="quarter" idx="14"/>
          </p:nvPr>
        </p:nvPicPr>
        <p:blipFill rotWithShape="1">
          <a:blip r:embed="rId2"/>
          <a:srcRect/>
          <a:stretch/>
        </p:blipFill>
        <p:spPr>
          <a:xfrm>
            <a:off x="148337" y="1187751"/>
            <a:ext cx="5616357" cy="5616356"/>
          </a:xfrm>
        </p:spPr>
      </p:pic>
      <p:sp>
        <p:nvSpPr>
          <p:cNvPr id="9" name="Slide Number Placeholder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a:lstStyle/>
          <a:p>
            <a:fld id="{D8DA9DAA-006C-4F4B-980E-E3DF019B24E2}" type="slidenum">
              <a:rPr lang="en-US" smtClean="0"/>
              <a:pPr/>
              <a:t>36</a:t>
            </a:fld>
            <a:endParaRPr lang="en-US"/>
          </a:p>
        </p:txBody>
      </p:sp>
    </p:spTree>
    <p:extLst>
      <p:ext uri="{BB962C8B-B14F-4D97-AF65-F5344CB8AC3E}">
        <p14:creationId xmlns:p14="http://schemas.microsoft.com/office/powerpoint/2010/main" val="16873379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b="1" u="sng"/>
              <a:t>Research Paradigm  </a:t>
            </a:r>
          </a:p>
        </p:txBody>
      </p:sp>
      <p:graphicFrame>
        <p:nvGraphicFramePr>
          <p:cNvPr id="7" name="Content Placeholder 6"/>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12678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02622" y="260648"/>
            <a:ext cx="7309802" cy="1163216"/>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US" sz="4000" b="1" u="sng">
                <a:solidFill>
                  <a:schemeClr val="accent1">
                    <a:lumMod val="75000"/>
                  </a:schemeClr>
                </a:solidFill>
                <a:latin typeface="+mj-lt"/>
              </a:rPr>
              <a:t>Combining Quantitative and Qualitative Methodologies</a:t>
            </a:r>
          </a:p>
        </p:txBody>
      </p:sp>
      <p:sp>
        <p:nvSpPr>
          <p:cNvPr id="3" name="Content Placeholder 2"/>
          <p:cNvSpPr txBox="1">
            <a:spLocks/>
          </p:cNvSpPr>
          <p:nvPr/>
        </p:nvSpPr>
        <p:spPr>
          <a:xfrm>
            <a:off x="2987040" y="2119259"/>
            <a:ext cx="6196404" cy="36038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buNone/>
            </a:pPr>
            <a:endParaRPr lang="en-US"/>
          </a:p>
        </p:txBody>
      </p:sp>
      <p:sp>
        <p:nvSpPr>
          <p:cNvPr id="4" name="Content Placeholder 10"/>
          <p:cNvSpPr txBox="1">
            <a:spLocks/>
          </p:cNvSpPr>
          <p:nvPr/>
        </p:nvSpPr>
        <p:spPr>
          <a:xfrm>
            <a:off x="2667000" y="2819400"/>
            <a:ext cx="3200400" cy="3602736"/>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cy-GB"/>
          </a:p>
        </p:txBody>
      </p:sp>
      <p:sp>
        <p:nvSpPr>
          <p:cNvPr id="5" name="Content Placeholder 11"/>
          <p:cNvSpPr txBox="1">
            <a:spLocks/>
          </p:cNvSpPr>
          <p:nvPr/>
        </p:nvSpPr>
        <p:spPr>
          <a:xfrm>
            <a:off x="1452653" y="2119259"/>
            <a:ext cx="9743898" cy="4058971"/>
          </a:xfrm>
          <a:prstGeom prst="rect">
            <a:avLst/>
          </a:prstGeom>
          <a:solidFill>
            <a:srgbClr val="FFC000"/>
          </a:solidFill>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t>Mixed methodology  and mixed approaches often regarded  as a practical solution to research. </a:t>
            </a:r>
          </a:p>
          <a:p>
            <a:endParaRPr lang="en-US"/>
          </a:p>
          <a:p>
            <a:r>
              <a:rPr lang="en-US" err="1"/>
              <a:t>E.g</a:t>
            </a:r>
            <a:r>
              <a:rPr lang="en-US"/>
              <a:t> Often you may engage in a Qualitative research design but use some quantitative data and vice versa</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147300" y="6337300"/>
            <a:ext cx="304800" cy="304800"/>
          </a:xfrm>
          <a:prstGeom prst="rect">
            <a:avLst/>
          </a:prstGeom>
        </p:spPr>
      </p:pic>
    </p:spTree>
    <p:extLst>
      <p:ext uri="{BB962C8B-B14F-4D97-AF65-F5344CB8AC3E}">
        <p14:creationId xmlns:p14="http://schemas.microsoft.com/office/powerpoint/2010/main" val="271516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195513" y="26035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altLang="en-US"/>
          </a:p>
        </p:txBody>
      </p:sp>
      <p:sp>
        <p:nvSpPr>
          <p:cNvPr id="3" name="Content Placeholder 2"/>
          <p:cNvSpPr txBox="1">
            <a:spLocks/>
          </p:cNvSpPr>
          <p:nvPr/>
        </p:nvSpPr>
        <p:spPr>
          <a:xfrm>
            <a:off x="2209800" y="1687514"/>
            <a:ext cx="3810000" cy="440848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a:p>
        </p:txBody>
      </p:sp>
      <p:sp>
        <p:nvSpPr>
          <p:cNvPr id="17" name="Title 16"/>
          <p:cNvSpPr>
            <a:spLocks noGrp="1"/>
          </p:cNvSpPr>
          <p:nvPr>
            <p:ph type="title"/>
          </p:nvPr>
        </p:nvSpPr>
        <p:spPr/>
        <p:txBody>
          <a:bodyPr>
            <a:normAutofit/>
          </a:bodyPr>
          <a:lstStyle/>
          <a:p>
            <a:r>
              <a:rPr lang="en-GB" i="1"/>
              <a:t>Triangulation</a:t>
            </a:r>
          </a:p>
        </p:txBody>
      </p:sp>
      <p:sp>
        <p:nvSpPr>
          <p:cNvPr id="14" name="Content Placeholder 13"/>
          <p:cNvSpPr>
            <a:spLocks noGrp="1"/>
          </p:cNvSpPr>
          <p:nvPr>
            <p:ph sz="half" idx="1"/>
          </p:nvPr>
        </p:nvSpPr>
        <p:spPr>
          <a:xfrm>
            <a:off x="838200" y="1517687"/>
            <a:ext cx="10770704" cy="4351338"/>
          </a:xfrm>
        </p:spPr>
        <p:txBody>
          <a:bodyPr>
            <a:normAutofit/>
          </a:bodyPr>
          <a:lstStyle/>
          <a:p>
            <a:pPr lvl="1">
              <a:buFont typeface="Arial" panose="020B0604020202020204" pitchFamily="34" charset="0"/>
              <a:buChar char="•"/>
            </a:pPr>
            <a:r>
              <a:rPr lang="en-GB" altLang="en-US" sz="2400"/>
              <a:t>Triangulation is commonly viewed as a means of using more than one source of information to validate findings and conclusions drawn and thus achieve a high level of accuracy. </a:t>
            </a:r>
          </a:p>
          <a:p>
            <a:pPr lvl="1">
              <a:buFont typeface="Arial" panose="020B0604020202020204" pitchFamily="34" charset="0"/>
              <a:buChar char="•"/>
            </a:pPr>
            <a:endParaRPr lang="en-GB" sz="2400"/>
          </a:p>
        </p:txBody>
      </p:sp>
      <p:sp>
        <p:nvSpPr>
          <p:cNvPr id="16" name="Isosceles Triangle 15"/>
          <p:cNvSpPr/>
          <p:nvPr/>
        </p:nvSpPr>
        <p:spPr>
          <a:xfrm>
            <a:off x="9996487" y="58325"/>
            <a:ext cx="1956974" cy="119149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Content Placeholder 6">
            <a:extLst>
              <a:ext uri="{FF2B5EF4-FFF2-40B4-BE49-F238E27FC236}">
                <a16:creationId xmlns:a16="http://schemas.microsoft.com/office/drawing/2014/main" id="{C68EBA0B-6AE9-A6EB-B77C-6A1DB33B282B}"/>
              </a:ext>
            </a:extLst>
          </p:cNvPr>
          <p:cNvGraphicFramePr>
            <a:graphicFrameLocks/>
          </p:cNvGraphicFramePr>
          <p:nvPr>
            <p:extLst>
              <p:ext uri="{D42A27DB-BD31-4B8C-83A1-F6EECF244321}">
                <p14:modId xmlns:p14="http://schemas.microsoft.com/office/powerpoint/2010/main" val="457377160"/>
              </p:ext>
            </p:extLst>
          </p:nvPr>
        </p:nvGraphicFramePr>
        <p:xfrm>
          <a:off x="990600" y="2689262"/>
          <a:ext cx="10058400"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06646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b="1">
                <a:solidFill>
                  <a:schemeClr val="accent6"/>
                </a:solidFill>
              </a:rPr>
              <a:t> </a:t>
            </a:r>
            <a:r>
              <a:rPr lang="en-GB"/>
              <a:t>Mixed Methodology</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769655829"/>
              </p:ext>
            </p:extLst>
          </p:nvPr>
        </p:nvGraphicFramePr>
        <p:xfrm>
          <a:off x="980661" y="1724854"/>
          <a:ext cx="10373139" cy="45775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72435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idx="12"/>
          </p:nvPr>
        </p:nvSpPr>
        <p:spPr/>
        <p:txBody>
          <a:bodyPr/>
          <a:lstStyle/>
          <a:p>
            <a:pPr algn="ctr"/>
            <a:fld id="{00000000-1234-1234-1234-123412341234}" type="slidenum">
              <a:rPr lang="en" smtClean="0"/>
              <a:pPr algn="ctr"/>
              <a:t>41</a:t>
            </a:fld>
            <a:endParaRPr lang="en"/>
          </a:p>
        </p:txBody>
      </p:sp>
      <p:pic>
        <p:nvPicPr>
          <p:cNvPr id="5" name="Picture 4"/>
          <p:cNvPicPr>
            <a:picLocks noChangeAspect="1"/>
          </p:cNvPicPr>
          <p:nvPr/>
        </p:nvPicPr>
        <p:blipFill rotWithShape="1">
          <a:blip r:embed="rId3"/>
          <a:srcRect t="6593"/>
          <a:stretch/>
        </p:blipFill>
        <p:spPr>
          <a:xfrm>
            <a:off x="1134445" y="1233665"/>
            <a:ext cx="5999865" cy="5613575"/>
          </a:xfrm>
          <a:prstGeom prst="rect">
            <a:avLst/>
          </a:prstGeom>
        </p:spPr>
      </p:pic>
      <p:sp>
        <p:nvSpPr>
          <p:cNvPr id="6" name="TextBox 5"/>
          <p:cNvSpPr txBox="1"/>
          <p:nvPr/>
        </p:nvSpPr>
        <p:spPr>
          <a:xfrm>
            <a:off x="1134445" y="-9265"/>
            <a:ext cx="7049429" cy="1200329"/>
          </a:xfrm>
          <a:prstGeom prst="rect">
            <a:avLst/>
          </a:prstGeom>
          <a:noFill/>
        </p:spPr>
        <p:txBody>
          <a:bodyPr wrap="square" rtlCol="0">
            <a:spAutoFit/>
          </a:bodyPr>
          <a:lstStyle/>
          <a:p>
            <a:pPr defTabSz="914377"/>
            <a:r>
              <a:rPr lang="en-GB" sz="7200" b="1">
                <a:latin typeface="Calibri" panose="020F0502020204030204"/>
              </a:rPr>
              <a:t>Simon Sinek</a:t>
            </a:r>
          </a:p>
        </p:txBody>
      </p:sp>
      <p:pic>
        <p:nvPicPr>
          <p:cNvPr id="7" name="Picture 6"/>
          <p:cNvPicPr>
            <a:picLocks noChangeAspect="1"/>
          </p:cNvPicPr>
          <p:nvPr/>
        </p:nvPicPr>
        <p:blipFill>
          <a:blip r:embed="rId4"/>
          <a:stretch>
            <a:fillRect/>
          </a:stretch>
        </p:blipFill>
        <p:spPr>
          <a:xfrm>
            <a:off x="7421217" y="1"/>
            <a:ext cx="4585253" cy="6910582"/>
          </a:xfrm>
          <a:prstGeom prst="rect">
            <a:avLst/>
          </a:prstGeom>
        </p:spPr>
      </p:pic>
    </p:spTree>
    <p:extLst>
      <p:ext uri="{BB962C8B-B14F-4D97-AF65-F5344CB8AC3E}">
        <p14:creationId xmlns:p14="http://schemas.microsoft.com/office/powerpoint/2010/main" val="22624607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412955"/>
            <a:ext cx="10515600" cy="787814"/>
          </a:xfrm>
        </p:spPr>
        <p:txBody>
          <a:bodyPr>
            <a:normAutofit fontScale="90000"/>
          </a:bodyPr>
          <a:lstStyle/>
          <a:p>
            <a:r>
              <a:rPr lang="en-GB" b="1" dirty="0">
                <a:solidFill>
                  <a:schemeClr val="accent6"/>
                </a:solidFill>
              </a:rPr>
              <a:t> </a:t>
            </a:r>
            <a:r>
              <a:rPr lang="en-GB" b="1" u="sng" dirty="0">
                <a:solidFill>
                  <a:schemeClr val="accent6"/>
                </a:solidFill>
              </a:rPr>
              <a:t>Why use mixed methodology?</a:t>
            </a:r>
            <a:endParaRPr lang="en-GB" u="sng" dirty="0"/>
          </a:p>
        </p:txBody>
      </p:sp>
      <p:sp>
        <p:nvSpPr>
          <p:cNvPr id="3" name="Content Placeholder 2">
            <a:extLst>
              <a:ext uri="{FF2B5EF4-FFF2-40B4-BE49-F238E27FC236}">
                <a16:creationId xmlns:a16="http://schemas.microsoft.com/office/drawing/2014/main" id="{D7008A10-6803-592E-CEE2-074A68B0AE3A}"/>
              </a:ext>
            </a:extLst>
          </p:cNvPr>
          <p:cNvSpPr>
            <a:spLocks noGrp="1"/>
          </p:cNvSpPr>
          <p:nvPr>
            <p:ph idx="1"/>
          </p:nvPr>
        </p:nvSpPr>
        <p:spPr>
          <a:xfrm>
            <a:off x="838200" y="2061599"/>
            <a:ext cx="11196484" cy="4988130"/>
          </a:xfrm>
        </p:spPr>
        <p:txBody>
          <a:bodyPr>
            <a:normAutofit fontScale="92500"/>
          </a:bodyPr>
          <a:lstStyle/>
          <a:p>
            <a:pPr marL="0" indent="0">
              <a:buNone/>
            </a:pPr>
            <a:r>
              <a:rPr lang="en-GB" sz="6600" b="1" dirty="0"/>
              <a:t>Increase –</a:t>
            </a:r>
          </a:p>
          <a:p>
            <a:pPr marL="0" indent="0" algn="ctr">
              <a:buNone/>
            </a:pPr>
            <a:r>
              <a:rPr lang="en-GB" sz="11500" b="1" dirty="0"/>
              <a:t>VALIDITY AND DEPENDABILITY</a:t>
            </a:r>
          </a:p>
        </p:txBody>
      </p:sp>
    </p:spTree>
    <p:extLst>
      <p:ext uri="{BB962C8B-B14F-4D97-AF65-F5344CB8AC3E}">
        <p14:creationId xmlns:p14="http://schemas.microsoft.com/office/powerpoint/2010/main" val="3932613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FB0B-15EC-453B-BC9B-69AD35DDCEA3}"/>
              </a:ext>
            </a:extLst>
          </p:cNvPr>
          <p:cNvSpPr>
            <a:spLocks noGrp="1"/>
          </p:cNvSpPr>
          <p:nvPr>
            <p:ph type="ctrTitle"/>
          </p:nvPr>
        </p:nvSpPr>
        <p:spPr>
          <a:xfrm>
            <a:off x="1524000" y="1010093"/>
            <a:ext cx="9144000" cy="3365509"/>
          </a:xfrm>
        </p:spPr>
        <p:txBody>
          <a:bodyPr>
            <a:normAutofit fontScale="90000"/>
          </a:bodyPr>
          <a:lstStyle/>
          <a:p>
            <a:r>
              <a:rPr lang="en-US" spc="400">
                <a:latin typeface="+mn-lt"/>
              </a:rPr>
              <a:t>Extra Help</a:t>
            </a:r>
            <a:br>
              <a:rPr lang="en-US" spc="400">
                <a:latin typeface="+mn-lt"/>
              </a:rPr>
            </a:br>
            <a:r>
              <a:rPr lang="en-US" spc="400">
                <a:latin typeface="+mn-lt"/>
              </a:rPr>
              <a:t>with </a:t>
            </a:r>
            <a:br>
              <a:rPr lang="en-US" spc="400">
                <a:latin typeface="+mn-lt"/>
              </a:rPr>
            </a:br>
            <a:r>
              <a:rPr lang="en-US" spc="400">
                <a:latin typeface="+mn-lt"/>
              </a:rPr>
              <a:t>Qualitative</a:t>
            </a:r>
            <a:br>
              <a:rPr lang="en-US" spc="400">
                <a:latin typeface="+mn-lt"/>
              </a:rPr>
            </a:br>
            <a:r>
              <a:rPr lang="en-US" spc="400">
                <a:latin typeface="+mn-lt"/>
              </a:rPr>
              <a:t>Methods</a:t>
            </a:r>
            <a:endParaRPr lang="en-US"/>
          </a:p>
        </p:txBody>
      </p:sp>
    </p:spTree>
    <p:extLst>
      <p:ext uri="{BB962C8B-B14F-4D97-AF65-F5344CB8AC3E}">
        <p14:creationId xmlns:p14="http://schemas.microsoft.com/office/powerpoint/2010/main" val="34415775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130620"/>
            <a:ext cx="10515600" cy="1325563"/>
          </a:xfrm>
        </p:spPr>
        <p:txBody>
          <a:bodyPr/>
          <a:lstStyle/>
          <a:p>
            <a:r>
              <a:rPr lang="en-GB" b="1"/>
              <a:t>Longitudinal Study</a:t>
            </a:r>
          </a:p>
        </p:txBody>
      </p:sp>
      <p:sp>
        <p:nvSpPr>
          <p:cNvPr id="4" name="TextBox 3">
            <a:extLst>
              <a:ext uri="{FF2B5EF4-FFF2-40B4-BE49-F238E27FC236}">
                <a16:creationId xmlns:a16="http://schemas.microsoft.com/office/drawing/2014/main" id="{C961B53C-0902-FF71-B22C-0A0446F72DA3}"/>
              </a:ext>
            </a:extLst>
          </p:cNvPr>
          <p:cNvSpPr txBox="1"/>
          <p:nvPr/>
        </p:nvSpPr>
        <p:spPr>
          <a:xfrm>
            <a:off x="836612" y="1378837"/>
            <a:ext cx="10997579" cy="1015663"/>
          </a:xfrm>
          <a:prstGeom prst="rect">
            <a:avLst/>
          </a:prstGeom>
          <a:noFill/>
        </p:spPr>
        <p:txBody>
          <a:bodyPr wrap="square" rtlCol="0">
            <a:spAutoFit/>
          </a:bodyPr>
          <a:lstStyle/>
          <a:p>
            <a:pPr algn="just"/>
            <a:r>
              <a:rPr lang="en-US" sz="2000" b="1"/>
              <a:t>A longitudinal study is a research design that involves repeated observations of the same variables over short or long periods of time. It is often a type of observational study, although it can also be structured as longitudinal randomized experiment.. </a:t>
            </a:r>
            <a:endParaRPr lang="en-GB" sz="2000" b="1"/>
          </a:p>
        </p:txBody>
      </p:sp>
      <p:pic>
        <p:nvPicPr>
          <p:cNvPr id="3" name="Online Media 2" title="What are 'Longitudinal Studies'?">
            <a:hlinkClick r:id="" action="ppaction://media"/>
            <a:extLst>
              <a:ext uri="{FF2B5EF4-FFF2-40B4-BE49-F238E27FC236}">
                <a16:creationId xmlns:a16="http://schemas.microsoft.com/office/drawing/2014/main" id="{B08B4471-7667-5DA5-5928-44D0FD16A90C}"/>
              </a:ext>
            </a:extLst>
          </p:cNvPr>
          <p:cNvPicPr>
            <a:picLocks noRot="1" noChangeAspect="1"/>
          </p:cNvPicPr>
          <p:nvPr>
            <a:videoFile r:link="rId1"/>
          </p:nvPr>
        </p:nvPicPr>
        <p:blipFill>
          <a:blip r:embed="rId3"/>
          <a:stretch>
            <a:fillRect/>
          </a:stretch>
        </p:blipFill>
        <p:spPr>
          <a:xfrm>
            <a:off x="2219841" y="2394500"/>
            <a:ext cx="7752317" cy="4380059"/>
          </a:xfrm>
          <a:prstGeom prst="rect">
            <a:avLst/>
          </a:prstGeom>
        </p:spPr>
      </p:pic>
    </p:spTree>
    <p:extLst>
      <p:ext uri="{BB962C8B-B14F-4D97-AF65-F5344CB8AC3E}">
        <p14:creationId xmlns:p14="http://schemas.microsoft.com/office/powerpoint/2010/main" val="467585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130620"/>
            <a:ext cx="10515600" cy="1325563"/>
          </a:xfrm>
        </p:spPr>
        <p:txBody>
          <a:bodyPr/>
          <a:lstStyle/>
          <a:p>
            <a:r>
              <a:rPr lang="en-GB" b="1"/>
              <a:t>Correlational Study</a:t>
            </a:r>
          </a:p>
        </p:txBody>
      </p:sp>
      <p:sp>
        <p:nvSpPr>
          <p:cNvPr id="4" name="TextBox 3">
            <a:extLst>
              <a:ext uri="{FF2B5EF4-FFF2-40B4-BE49-F238E27FC236}">
                <a16:creationId xmlns:a16="http://schemas.microsoft.com/office/drawing/2014/main" id="{C961B53C-0902-FF71-B22C-0A0446F72DA3}"/>
              </a:ext>
            </a:extLst>
          </p:cNvPr>
          <p:cNvSpPr txBox="1"/>
          <p:nvPr/>
        </p:nvSpPr>
        <p:spPr>
          <a:xfrm>
            <a:off x="836612" y="1378837"/>
            <a:ext cx="10997579" cy="1015663"/>
          </a:xfrm>
          <a:prstGeom prst="rect">
            <a:avLst/>
          </a:prstGeom>
          <a:noFill/>
        </p:spPr>
        <p:txBody>
          <a:bodyPr wrap="square" rtlCol="0">
            <a:spAutoFit/>
          </a:bodyPr>
          <a:lstStyle/>
          <a:p>
            <a:pPr algn="just"/>
            <a:r>
              <a:rPr lang="en-US" sz="2000" b="1"/>
              <a:t>Correlational studies aim to find out if there are differences in the characteristics of a population depending on whether or not its subjects have been exposed to an event of interest in the naturalistic setting. </a:t>
            </a:r>
            <a:endParaRPr lang="en-GB" sz="2000" b="1"/>
          </a:p>
        </p:txBody>
      </p:sp>
      <p:pic>
        <p:nvPicPr>
          <p:cNvPr id="5" name="Online Media 4" title="3.10 Correlational designs | Quantitative methods | Research Designs | UvA">
            <a:hlinkClick r:id="" action="ppaction://media"/>
            <a:extLst>
              <a:ext uri="{FF2B5EF4-FFF2-40B4-BE49-F238E27FC236}">
                <a16:creationId xmlns:a16="http://schemas.microsoft.com/office/drawing/2014/main" id="{B345C6DF-9F3B-0D17-45B9-82BD251D2A59}"/>
              </a:ext>
            </a:extLst>
          </p:cNvPr>
          <p:cNvPicPr>
            <a:picLocks noRot="1" noChangeAspect="1"/>
          </p:cNvPicPr>
          <p:nvPr>
            <a:videoFile r:link="rId1"/>
          </p:nvPr>
        </p:nvPicPr>
        <p:blipFill>
          <a:blip r:embed="rId3"/>
          <a:stretch>
            <a:fillRect/>
          </a:stretch>
        </p:blipFill>
        <p:spPr>
          <a:xfrm>
            <a:off x="2436252" y="2394500"/>
            <a:ext cx="7728474" cy="4366588"/>
          </a:xfrm>
          <a:prstGeom prst="rect">
            <a:avLst/>
          </a:prstGeom>
        </p:spPr>
      </p:pic>
    </p:spTree>
    <p:extLst>
      <p:ext uri="{BB962C8B-B14F-4D97-AF65-F5344CB8AC3E}">
        <p14:creationId xmlns:p14="http://schemas.microsoft.com/office/powerpoint/2010/main" val="261670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130620"/>
            <a:ext cx="10515600" cy="1325563"/>
          </a:xfrm>
        </p:spPr>
        <p:txBody>
          <a:bodyPr/>
          <a:lstStyle/>
          <a:p>
            <a:r>
              <a:rPr lang="en-GB" b="1"/>
              <a:t>Participatory Research</a:t>
            </a:r>
          </a:p>
        </p:txBody>
      </p:sp>
      <p:sp>
        <p:nvSpPr>
          <p:cNvPr id="4" name="TextBox 3">
            <a:extLst>
              <a:ext uri="{FF2B5EF4-FFF2-40B4-BE49-F238E27FC236}">
                <a16:creationId xmlns:a16="http://schemas.microsoft.com/office/drawing/2014/main" id="{C961B53C-0902-FF71-B22C-0A0446F72DA3}"/>
              </a:ext>
            </a:extLst>
          </p:cNvPr>
          <p:cNvSpPr txBox="1"/>
          <p:nvPr/>
        </p:nvSpPr>
        <p:spPr>
          <a:xfrm>
            <a:off x="836612" y="1229981"/>
            <a:ext cx="10997579" cy="1015663"/>
          </a:xfrm>
          <a:prstGeom prst="rect">
            <a:avLst/>
          </a:prstGeom>
          <a:noFill/>
        </p:spPr>
        <p:txBody>
          <a:bodyPr wrap="square" rtlCol="0">
            <a:spAutoFit/>
          </a:bodyPr>
          <a:lstStyle/>
          <a:p>
            <a:pPr algn="just"/>
            <a:r>
              <a:rPr lang="en-US" sz="2000" b="1"/>
              <a:t>Participatory action research is an approach to action research emphasizing participation and action by members of communities affected by that research. It seeks to understand the world by trying to change it, collaboratively and following reflection.</a:t>
            </a:r>
            <a:endParaRPr lang="en-GB" sz="2000" b="1"/>
          </a:p>
        </p:txBody>
      </p:sp>
      <p:pic>
        <p:nvPicPr>
          <p:cNvPr id="3" name="Online Media 2" title="What is participatory research?">
            <a:hlinkClick r:id="" action="ppaction://media"/>
            <a:extLst>
              <a:ext uri="{FF2B5EF4-FFF2-40B4-BE49-F238E27FC236}">
                <a16:creationId xmlns:a16="http://schemas.microsoft.com/office/drawing/2014/main" id="{E1B843EC-7F60-75B3-EEF7-410314D95890}"/>
              </a:ext>
            </a:extLst>
          </p:cNvPr>
          <p:cNvPicPr>
            <a:picLocks noRot="1" noChangeAspect="1"/>
          </p:cNvPicPr>
          <p:nvPr>
            <a:videoFile r:link="rId1"/>
          </p:nvPr>
        </p:nvPicPr>
        <p:blipFill>
          <a:blip r:embed="rId3"/>
          <a:stretch>
            <a:fillRect/>
          </a:stretch>
        </p:blipFill>
        <p:spPr>
          <a:xfrm>
            <a:off x="2249039" y="2245644"/>
            <a:ext cx="7983920" cy="4510915"/>
          </a:xfrm>
          <a:prstGeom prst="rect">
            <a:avLst/>
          </a:prstGeom>
        </p:spPr>
      </p:pic>
    </p:spTree>
    <p:extLst>
      <p:ext uri="{BB962C8B-B14F-4D97-AF65-F5344CB8AC3E}">
        <p14:creationId xmlns:p14="http://schemas.microsoft.com/office/powerpoint/2010/main" val="858514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130620"/>
            <a:ext cx="10515600" cy="1325563"/>
          </a:xfrm>
        </p:spPr>
        <p:txBody>
          <a:bodyPr/>
          <a:lstStyle/>
          <a:p>
            <a:r>
              <a:rPr lang="en-GB" b="1"/>
              <a:t>Cross Sectional Study </a:t>
            </a:r>
          </a:p>
        </p:txBody>
      </p:sp>
      <p:sp>
        <p:nvSpPr>
          <p:cNvPr id="4" name="TextBox 3">
            <a:extLst>
              <a:ext uri="{FF2B5EF4-FFF2-40B4-BE49-F238E27FC236}">
                <a16:creationId xmlns:a16="http://schemas.microsoft.com/office/drawing/2014/main" id="{C961B53C-0902-FF71-B22C-0A0446F72DA3}"/>
              </a:ext>
            </a:extLst>
          </p:cNvPr>
          <p:cNvSpPr txBox="1"/>
          <p:nvPr/>
        </p:nvSpPr>
        <p:spPr>
          <a:xfrm>
            <a:off x="836612" y="1229981"/>
            <a:ext cx="10997579" cy="1015663"/>
          </a:xfrm>
          <a:prstGeom prst="rect">
            <a:avLst/>
          </a:prstGeom>
          <a:noFill/>
        </p:spPr>
        <p:txBody>
          <a:bodyPr wrap="square" rtlCol="0">
            <a:spAutoFit/>
          </a:bodyPr>
          <a:lstStyle/>
          <a:p>
            <a:pPr algn="just"/>
            <a:r>
              <a:rPr lang="en-US" sz="2000" b="1"/>
              <a:t>Cross-sectional study design is a type of observational study design. In a cross-sectional study, the investigator measures the outcome and the exposures in the study participants at the same time.</a:t>
            </a:r>
            <a:endParaRPr lang="en-GB" sz="2000" b="1"/>
          </a:p>
        </p:txBody>
      </p:sp>
      <p:pic>
        <p:nvPicPr>
          <p:cNvPr id="5" name="Online Media 4" title="Study Design Part 3 - Cross Sectional Studies">
            <a:hlinkClick r:id="" action="ppaction://media"/>
            <a:extLst>
              <a:ext uri="{FF2B5EF4-FFF2-40B4-BE49-F238E27FC236}">
                <a16:creationId xmlns:a16="http://schemas.microsoft.com/office/drawing/2014/main" id="{68CBE65B-5EEC-584F-F177-190D51B08734}"/>
              </a:ext>
            </a:extLst>
          </p:cNvPr>
          <p:cNvPicPr>
            <a:picLocks noRot="1" noChangeAspect="1"/>
          </p:cNvPicPr>
          <p:nvPr>
            <a:videoFile r:link="rId1"/>
          </p:nvPr>
        </p:nvPicPr>
        <p:blipFill>
          <a:blip r:embed="rId3"/>
          <a:stretch>
            <a:fillRect/>
          </a:stretch>
        </p:blipFill>
        <p:spPr>
          <a:xfrm>
            <a:off x="2518736" y="2275233"/>
            <a:ext cx="7879907" cy="4452147"/>
          </a:xfrm>
          <a:prstGeom prst="rect">
            <a:avLst/>
          </a:prstGeom>
        </p:spPr>
      </p:pic>
    </p:spTree>
    <p:extLst>
      <p:ext uri="{BB962C8B-B14F-4D97-AF65-F5344CB8AC3E}">
        <p14:creationId xmlns:p14="http://schemas.microsoft.com/office/powerpoint/2010/main" val="2451226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23">
            <a:extLst>
              <a:ext uri="{FF2B5EF4-FFF2-40B4-BE49-F238E27FC236}">
                <a16:creationId xmlns:a16="http://schemas.microsoft.com/office/drawing/2014/main" id="{5D838446-B95D-4AB7-B8CA-D5804BB79A11}"/>
              </a:ext>
            </a:extLst>
          </p:cNvPr>
          <p:cNvSpPr>
            <a:spLocks noGrp="1"/>
          </p:cNvSpPr>
          <p:nvPr>
            <p:ph type="sldNum" sz="quarter" idx="12"/>
          </p:nvPr>
        </p:nvSpPr>
        <p:spPr/>
        <p:txBody>
          <a:bodyPr/>
          <a:lstStyle/>
          <a:p>
            <a:fld id="{D8DA9DAA-006C-4F4B-980E-E3DF019B24E2}" type="slidenum">
              <a:rPr lang="en-US" smtClean="0"/>
              <a:pPr/>
              <a:t>48</a:t>
            </a:fld>
            <a:endParaRPr lang="en-US"/>
          </a:p>
        </p:txBody>
      </p:sp>
      <p:pic>
        <p:nvPicPr>
          <p:cNvPr id="9" name="Picture Placeholder 8" descr="mountains at sunset">
            <a:extLst>
              <a:ext uri="{FF2B5EF4-FFF2-40B4-BE49-F238E27FC236}">
                <a16:creationId xmlns:a16="http://schemas.microsoft.com/office/drawing/2014/main" id="{C82DA925-978C-48A9-98AD-0653B7A3D2D9}"/>
              </a:ext>
            </a:extLst>
          </p:cNvPr>
          <p:cNvPicPr>
            <a:picLocks noGrp="1" noChangeAspect="1"/>
          </p:cNvPicPr>
          <p:nvPr>
            <p:ph type="pic" sz="quarter" idx="14"/>
          </p:nvPr>
        </p:nvPicPr>
        <p:blipFill rotWithShape="1">
          <a:blip r:embed="rId2"/>
          <a:srcRect t="41" b="41"/>
          <a:stretch/>
        </p:blipFill>
        <p:spPr/>
      </p:pic>
      <p:pic>
        <p:nvPicPr>
          <p:cNvPr id="11" name="Picture Placeholder 10" descr="mountains at sunset">
            <a:extLst>
              <a:ext uri="{FF2B5EF4-FFF2-40B4-BE49-F238E27FC236}">
                <a16:creationId xmlns:a16="http://schemas.microsoft.com/office/drawing/2014/main" id="{E63B7C3F-04A4-43F6-881D-FA11061CBAFA}"/>
              </a:ext>
            </a:extLst>
          </p:cNvPr>
          <p:cNvPicPr>
            <a:picLocks noGrp="1" noChangeAspect="1"/>
          </p:cNvPicPr>
          <p:nvPr>
            <p:ph type="pic" sz="quarter" idx="15"/>
          </p:nvPr>
        </p:nvPicPr>
        <p:blipFill rotWithShape="1">
          <a:blip r:embed="rId3"/>
          <a:srcRect t="347" b="347"/>
          <a:stretch/>
        </p:blipFill>
        <p:spPr/>
      </p:pic>
      <p:sp>
        <p:nvSpPr>
          <p:cNvPr id="6" name="Title 5">
            <a:extLst>
              <a:ext uri="{FF2B5EF4-FFF2-40B4-BE49-F238E27FC236}">
                <a16:creationId xmlns:a16="http://schemas.microsoft.com/office/drawing/2014/main" id="{FF777B66-94CB-491C-AC6B-BDAC98E21D57}"/>
              </a:ext>
            </a:extLst>
          </p:cNvPr>
          <p:cNvSpPr>
            <a:spLocks noGrp="1"/>
          </p:cNvSpPr>
          <p:nvPr>
            <p:ph type="title"/>
          </p:nvPr>
        </p:nvSpPr>
        <p:spPr/>
        <p:txBody>
          <a:bodyPr/>
          <a:lstStyle/>
          <a:p>
            <a:r>
              <a:rPr lang="en-US"/>
              <a:t>Thank you</a:t>
            </a:r>
            <a:br>
              <a:rPr lang="en-US"/>
            </a:br>
            <a:r>
              <a:rPr lang="en-US" err="1"/>
              <a:t>Diolch</a:t>
            </a:r>
            <a:endParaRPr lang="en-US"/>
          </a:p>
        </p:txBody>
      </p:sp>
      <p:sp>
        <p:nvSpPr>
          <p:cNvPr id="7" name="Text Placeholder 6">
            <a:extLst>
              <a:ext uri="{FF2B5EF4-FFF2-40B4-BE49-F238E27FC236}">
                <a16:creationId xmlns:a16="http://schemas.microsoft.com/office/drawing/2014/main" id="{42AF1107-8D35-4E35-93C7-D3640946F742}"/>
              </a:ext>
            </a:extLst>
          </p:cNvPr>
          <p:cNvSpPr>
            <a:spLocks noGrp="1"/>
          </p:cNvSpPr>
          <p:nvPr>
            <p:ph type="body" sz="quarter" idx="13"/>
          </p:nvPr>
        </p:nvSpPr>
        <p:spPr>
          <a:xfrm>
            <a:off x="5760720" y="3456626"/>
            <a:ext cx="5276088" cy="1124712"/>
          </a:xfrm>
        </p:spPr>
        <p:txBody>
          <a:bodyPr/>
          <a:lstStyle/>
          <a:p>
            <a:r>
              <a:rPr lang="en-US" sz="2400" b="1"/>
              <a:t>Dr. Huw Griffiths </a:t>
            </a:r>
          </a:p>
          <a:p>
            <a:r>
              <a:rPr lang="en-US" sz="2400" b="1"/>
              <a:t>Huw.Griffiths@uwtsd.ac.uk</a:t>
            </a:r>
          </a:p>
          <a:p>
            <a:endParaRPr lang="en-US"/>
          </a:p>
        </p:txBody>
      </p:sp>
      <p:pic>
        <p:nvPicPr>
          <p:cNvPr id="15" name="Picture Placeholder 14" descr="mountains under near dusk sky">
            <a:extLst>
              <a:ext uri="{FF2B5EF4-FFF2-40B4-BE49-F238E27FC236}">
                <a16:creationId xmlns:a16="http://schemas.microsoft.com/office/drawing/2014/main" id="{3D15FDC1-74B5-4FD8-BD17-0E2502C411A6}"/>
              </a:ext>
            </a:extLst>
          </p:cNvPr>
          <p:cNvPicPr>
            <a:picLocks noGrp="1" noChangeAspect="1"/>
          </p:cNvPicPr>
          <p:nvPr>
            <p:ph type="pic" sz="quarter" idx="17"/>
          </p:nvPr>
        </p:nvPicPr>
        <p:blipFill rotWithShape="1">
          <a:blip r:embed="rId4"/>
          <a:srcRect l="16" r="16"/>
          <a:stretch/>
        </p:blipFill>
        <p:spPr/>
      </p:pic>
      <p:pic>
        <p:nvPicPr>
          <p:cNvPr id="13" name="Picture Placeholder 12" descr="mountains under the night sky just before dawn">
            <a:extLst>
              <a:ext uri="{FF2B5EF4-FFF2-40B4-BE49-F238E27FC236}">
                <a16:creationId xmlns:a16="http://schemas.microsoft.com/office/drawing/2014/main" id="{E02C4914-F076-4415-9C5D-A9BDB6CC6110}"/>
              </a:ext>
            </a:extLst>
          </p:cNvPr>
          <p:cNvPicPr>
            <a:picLocks noGrp="1" noChangeAspect="1"/>
          </p:cNvPicPr>
          <p:nvPr>
            <p:ph type="pic" sz="quarter" idx="16"/>
          </p:nvPr>
        </p:nvPicPr>
        <p:blipFill rotWithShape="1">
          <a:blip r:embed="rId5"/>
          <a:srcRect t="108" b="108"/>
          <a:stretch/>
        </p:blipFill>
        <p:spPr/>
      </p:pic>
    </p:spTree>
    <p:extLst>
      <p:ext uri="{BB962C8B-B14F-4D97-AF65-F5344CB8AC3E}">
        <p14:creationId xmlns:p14="http://schemas.microsoft.com/office/powerpoint/2010/main" val="9273131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D7C752-4C2E-E241-4E2D-315698DAAB4C}"/>
              </a:ext>
            </a:extLst>
          </p:cNvPr>
          <p:cNvSpPr>
            <a:spLocks noGrp="1"/>
          </p:cNvSpPr>
          <p:nvPr>
            <p:ph type="dt" sz="half" idx="10"/>
          </p:nvPr>
        </p:nvSpPr>
        <p:spPr/>
        <p:txBody>
          <a:bodyPr/>
          <a:lstStyle/>
          <a:p>
            <a:r>
              <a:rPr lang="en-US"/>
              <a:t>9/3/20XX</a:t>
            </a:r>
          </a:p>
        </p:txBody>
      </p:sp>
      <p:sp>
        <p:nvSpPr>
          <p:cNvPr id="3" name="Footer Placeholder 2">
            <a:extLst>
              <a:ext uri="{FF2B5EF4-FFF2-40B4-BE49-F238E27FC236}">
                <a16:creationId xmlns:a16="http://schemas.microsoft.com/office/drawing/2014/main" id="{4A98AA0D-E8CE-0034-3C20-C0C23750A0D0}"/>
              </a:ext>
            </a:extLst>
          </p:cNvPr>
          <p:cNvSpPr>
            <a:spLocks noGrp="1"/>
          </p:cNvSpPr>
          <p:nvPr>
            <p:ph type="ftr" sz="quarter" idx="11"/>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34878D2A-28D7-6F4F-51D0-6C29318286BC}"/>
              </a:ext>
            </a:extLst>
          </p:cNvPr>
          <p:cNvSpPr>
            <a:spLocks noGrp="1"/>
          </p:cNvSpPr>
          <p:nvPr>
            <p:ph type="sldNum" sz="quarter" idx="12"/>
          </p:nvPr>
        </p:nvSpPr>
        <p:spPr/>
        <p:txBody>
          <a:bodyPr/>
          <a:lstStyle/>
          <a:p>
            <a:fld id="{D8DA9DAA-006C-4F4B-980E-E3DF019B24E2}" type="slidenum">
              <a:rPr lang="en-US" smtClean="0"/>
              <a:t>49</a:t>
            </a:fld>
            <a:endParaRPr lang="en-US"/>
          </a:p>
        </p:txBody>
      </p:sp>
    </p:spTree>
    <p:extLst>
      <p:ext uri="{BB962C8B-B14F-4D97-AF65-F5344CB8AC3E}">
        <p14:creationId xmlns:p14="http://schemas.microsoft.com/office/powerpoint/2010/main" val="25398384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EBA58E-2C82-2FAB-A16C-67FAE033FCC9}"/>
              </a:ext>
            </a:extLst>
          </p:cNvPr>
          <p:cNvSpPr>
            <a:spLocks noGrp="1"/>
          </p:cNvSpPr>
          <p:nvPr>
            <p:ph type="dt" sz="half" idx="10"/>
          </p:nvPr>
        </p:nvSpPr>
        <p:spPr/>
        <p:txBody>
          <a:bodyPr/>
          <a:lstStyle/>
          <a:p>
            <a:r>
              <a:rPr lang="en-US"/>
              <a:t>9/3/20XX</a:t>
            </a:r>
          </a:p>
        </p:txBody>
      </p:sp>
      <p:sp>
        <p:nvSpPr>
          <p:cNvPr id="3" name="Footer Placeholder 2">
            <a:extLst>
              <a:ext uri="{FF2B5EF4-FFF2-40B4-BE49-F238E27FC236}">
                <a16:creationId xmlns:a16="http://schemas.microsoft.com/office/drawing/2014/main" id="{4F64F333-96EB-A266-7CAF-15D295000680}"/>
              </a:ext>
            </a:extLst>
          </p:cNvPr>
          <p:cNvSpPr>
            <a:spLocks noGrp="1"/>
          </p:cNvSpPr>
          <p:nvPr>
            <p:ph type="ftr" sz="quarter" idx="11"/>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7B0294DF-327B-8A9E-51B8-E912C6879AA7}"/>
              </a:ext>
            </a:extLst>
          </p:cNvPr>
          <p:cNvSpPr>
            <a:spLocks noGrp="1"/>
          </p:cNvSpPr>
          <p:nvPr>
            <p:ph type="sldNum" sz="quarter" idx="12"/>
          </p:nvPr>
        </p:nvSpPr>
        <p:spPr/>
        <p:txBody>
          <a:bodyPr/>
          <a:lstStyle/>
          <a:p>
            <a:fld id="{D8DA9DAA-006C-4F4B-980E-E3DF019B24E2}" type="slidenum">
              <a:rPr lang="en-US" smtClean="0"/>
              <a:t>50</a:t>
            </a:fld>
            <a:endParaRPr lang="en-US"/>
          </a:p>
        </p:txBody>
      </p:sp>
    </p:spTree>
    <p:extLst>
      <p:ext uri="{BB962C8B-B14F-4D97-AF65-F5344CB8AC3E}">
        <p14:creationId xmlns:p14="http://schemas.microsoft.com/office/powerpoint/2010/main" val="601965389"/>
      </p:ext>
    </p:extLst>
  </p:cSld>
  <p:clrMapOvr>
    <a:masterClrMapping/>
  </p:clrMapOvr>
</p:sld>
</file>

<file path=ppt/theme/theme1.xml><?xml version="1.0" encoding="utf-8"?>
<a:theme xmlns:a="http://schemas.openxmlformats.org/drawingml/2006/main" name="GradientUnivers">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Univers"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9919F73-B6C2-4A43-95E2-833EC48925FE}">
  <ds:schemaRefs>
    <ds:schemaRef ds:uri="16c05727-aa75-4e4a-9b5f-8a80a1165891"/>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ABC329F5-30EE-4BF7-AA2A-B837B51416B4}">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C8E00D1-8EA3-4E42-801D-0253E1EAFC2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{30CB273E-612C-4C6C-B799-8A1F8DFE6AE1}tf89338750_win32</Template>
  <TotalTime>134</TotalTime>
  <Words>2040</Words>
  <Application>Microsoft Office PowerPoint</Application>
  <PresentationFormat>Widescreen</PresentationFormat>
  <Paragraphs>255</Paragraphs>
  <Slides>50</Slides>
  <Notes>6</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arial</vt:lpstr>
      <vt:lpstr>arial</vt:lpstr>
      <vt:lpstr>Calibri</vt:lpstr>
      <vt:lpstr>Nunito Sans</vt:lpstr>
      <vt:lpstr>Univers</vt:lpstr>
      <vt:lpstr>GradientUnivers</vt:lpstr>
      <vt:lpstr>PowerPoint Presentation</vt:lpstr>
      <vt:lpstr>Step One: Choose your Research Paradigm  </vt:lpstr>
      <vt:lpstr>Step Two Choose your Research Method – Strategy 1. or 2.</vt:lpstr>
      <vt:lpstr>PowerPoint Presentation</vt:lpstr>
      <vt:lpstr>PowerPoint Presentation</vt:lpstr>
      <vt:lpstr>Research methods quantitative</vt:lpstr>
      <vt:lpstr>Quanitative Methods </vt:lpstr>
      <vt:lpstr>Surveys</vt:lpstr>
      <vt:lpstr>TASK</vt:lpstr>
      <vt:lpstr>Pros and Cons </vt:lpstr>
      <vt:lpstr>PowerPoint Presentation</vt:lpstr>
      <vt:lpstr>Types of Questions</vt:lpstr>
      <vt:lpstr>Types of Questions</vt:lpstr>
      <vt:lpstr>Types of Questions</vt:lpstr>
      <vt:lpstr>Types of Questions</vt:lpstr>
      <vt:lpstr>Questionnaire Tools</vt:lpstr>
      <vt:lpstr>PowerPoint Presentation</vt:lpstr>
      <vt:lpstr>Experiment </vt:lpstr>
      <vt:lpstr>PowerPoint Presentation</vt:lpstr>
      <vt:lpstr>Systematic Observation </vt:lpstr>
      <vt:lpstr>PowerPoint Presentation</vt:lpstr>
      <vt:lpstr>Secondary Research </vt:lpstr>
      <vt:lpstr>PowerPoint Presentation</vt:lpstr>
      <vt:lpstr>PowerPoint Presentation</vt:lpstr>
      <vt:lpstr>2). Quantitative Data</vt:lpstr>
      <vt:lpstr>Different Types of DATA </vt:lpstr>
      <vt:lpstr>PowerPoint Presentation</vt:lpstr>
      <vt:lpstr>3). Sampling</vt:lpstr>
      <vt:lpstr>PowerPoint Presentation</vt:lpstr>
      <vt:lpstr>Sampling </vt:lpstr>
      <vt:lpstr>Sample frame </vt:lpstr>
      <vt:lpstr> Sampling Methods</vt:lpstr>
      <vt:lpstr> Why Sample?</vt:lpstr>
      <vt:lpstr>PowerPoint Presentation</vt:lpstr>
      <vt:lpstr>PowerPoint Presentation</vt:lpstr>
      <vt:lpstr>4). Mixed Methodology</vt:lpstr>
      <vt:lpstr>Research Paradigm  </vt:lpstr>
      <vt:lpstr>PowerPoint Presentation</vt:lpstr>
      <vt:lpstr>Triangulation</vt:lpstr>
      <vt:lpstr> Mixed Methodology</vt:lpstr>
      <vt:lpstr>PowerPoint Presentation</vt:lpstr>
      <vt:lpstr> Why use mixed methodology?</vt:lpstr>
      <vt:lpstr>Extra Help with  Qualitative Methods</vt:lpstr>
      <vt:lpstr>Longitudinal Study</vt:lpstr>
      <vt:lpstr>Correlational Study</vt:lpstr>
      <vt:lpstr>Participatory Research</vt:lpstr>
      <vt:lpstr>Cross Sectional Study </vt:lpstr>
      <vt:lpstr>Thank you Diolch</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Huw Griffiths</dc:creator>
  <cp:lastModifiedBy>Huw Griffiths</cp:lastModifiedBy>
  <cp:revision>1</cp:revision>
  <dcterms:created xsi:type="dcterms:W3CDTF">2023-03-13T14:36:24Z</dcterms:created>
  <dcterms:modified xsi:type="dcterms:W3CDTF">2025-10-07T14:12:15Z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