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</p:sldIdLst>
  <p:sldSz cx="7556500" cy="10693400"/>
  <p:notesSz cx="6858000" cy="9144000"/>
  <p:embeddedFontLst>
    <p:embeddedFont>
      <p:font typeface="Baloo" charset="1" panose="03080902040302020200"/>
      <p:regular r:id="rId7"/>
    </p:embeddedFont>
    <p:embeddedFont>
      <p:font typeface="Open Sans" charset="1" panose="020B0606030504020204"/>
      <p:regular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fonts/font7.fntdata" Type="http://schemas.openxmlformats.org/officeDocument/2006/relationships/font"/><Relationship Id="rId8" Target="fonts/font8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E6C8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353341" y="9685566"/>
            <a:ext cx="3731259" cy="1263841"/>
          </a:xfrm>
          <a:custGeom>
            <a:avLst/>
            <a:gdLst/>
            <a:ahLst/>
            <a:cxnLst/>
            <a:rect r="r" b="b" t="t" l="l"/>
            <a:pathLst>
              <a:path h="1263841" w="3731259">
                <a:moveTo>
                  <a:pt x="0" y="0"/>
                </a:moveTo>
                <a:lnTo>
                  <a:pt x="3731259" y="0"/>
                </a:lnTo>
                <a:lnTo>
                  <a:pt x="3731259" y="1263841"/>
                </a:lnTo>
                <a:lnTo>
                  <a:pt x="0" y="12638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536000" y="-72253"/>
            <a:ext cx="3024000" cy="2006836"/>
          </a:xfrm>
          <a:custGeom>
            <a:avLst/>
            <a:gdLst/>
            <a:ahLst/>
            <a:cxnLst/>
            <a:rect r="r" b="b" t="t" l="l"/>
            <a:pathLst>
              <a:path h="2006836" w="3024000">
                <a:moveTo>
                  <a:pt x="0" y="0"/>
                </a:moveTo>
                <a:lnTo>
                  <a:pt x="3024000" y="0"/>
                </a:lnTo>
                <a:lnTo>
                  <a:pt x="3024000" y="2006837"/>
                </a:lnTo>
                <a:lnTo>
                  <a:pt x="0" y="200683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48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56964" y="4214883"/>
            <a:ext cx="2096827" cy="2096827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175A89"/>
              </a:solidFill>
              <a:prstDash val="solid"/>
              <a:miter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-1593495">
            <a:off x="2106576" y="5610110"/>
            <a:ext cx="909978" cy="1004996"/>
          </a:xfrm>
          <a:custGeom>
            <a:avLst/>
            <a:gdLst/>
            <a:ahLst/>
            <a:cxnLst/>
            <a:rect r="r" b="b" t="t" l="l"/>
            <a:pathLst>
              <a:path h="1004996" w="909978">
                <a:moveTo>
                  <a:pt x="0" y="0"/>
                </a:moveTo>
                <a:lnTo>
                  <a:pt x="909978" y="0"/>
                </a:lnTo>
                <a:lnTo>
                  <a:pt x="909978" y="1004996"/>
                </a:lnTo>
                <a:lnTo>
                  <a:pt x="0" y="100499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486567" y="1087312"/>
            <a:ext cx="3486872" cy="1839048"/>
          </a:xfrm>
          <a:custGeom>
            <a:avLst/>
            <a:gdLst/>
            <a:ahLst/>
            <a:cxnLst/>
            <a:rect r="r" b="b" t="t" l="l"/>
            <a:pathLst>
              <a:path h="1839048" w="3486872">
                <a:moveTo>
                  <a:pt x="0" y="0"/>
                </a:moveTo>
                <a:lnTo>
                  <a:pt x="3486871" y="0"/>
                </a:lnTo>
                <a:lnTo>
                  <a:pt x="3486871" y="1839048"/>
                </a:lnTo>
                <a:lnTo>
                  <a:pt x="0" y="183904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-1369245" y="4786181"/>
            <a:ext cx="5149245" cy="10978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46"/>
              </a:lnSpc>
            </a:pPr>
            <a:r>
              <a:rPr lang="en-US" sz="4659">
                <a:solidFill>
                  <a:srgbClr val="3E6C8C"/>
                </a:solidFill>
                <a:latin typeface="Baloo"/>
                <a:ea typeface="Baloo"/>
                <a:cs typeface="Baloo"/>
                <a:sym typeface="Baloo"/>
              </a:rPr>
              <a:t>Hyper</a:t>
            </a:r>
          </a:p>
          <a:p>
            <a:pPr algn="ctr">
              <a:lnSpc>
                <a:spcPts val="4146"/>
              </a:lnSpc>
            </a:pPr>
            <a:r>
              <a:rPr lang="en-US" sz="4659">
                <a:solidFill>
                  <a:srgbClr val="3E6C8C"/>
                </a:solidFill>
                <a:latin typeface="Baloo"/>
                <a:ea typeface="Baloo"/>
                <a:cs typeface="Baloo"/>
                <a:sym typeface="Baloo"/>
              </a:rPr>
              <a:t>links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3486567" y="3171936"/>
            <a:ext cx="3486872" cy="1839048"/>
          </a:xfrm>
          <a:custGeom>
            <a:avLst/>
            <a:gdLst/>
            <a:ahLst/>
            <a:cxnLst/>
            <a:rect r="r" b="b" t="t" l="l"/>
            <a:pathLst>
              <a:path h="1839048" w="3486872">
                <a:moveTo>
                  <a:pt x="0" y="0"/>
                </a:moveTo>
                <a:lnTo>
                  <a:pt x="3486871" y="0"/>
                </a:lnTo>
                <a:lnTo>
                  <a:pt x="3486871" y="1839048"/>
                </a:lnTo>
                <a:lnTo>
                  <a:pt x="0" y="183904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3486567" y="5258634"/>
            <a:ext cx="3486872" cy="1839048"/>
          </a:xfrm>
          <a:custGeom>
            <a:avLst/>
            <a:gdLst/>
            <a:ahLst/>
            <a:cxnLst/>
            <a:rect r="r" b="b" t="t" l="l"/>
            <a:pathLst>
              <a:path h="1839048" w="3486872">
                <a:moveTo>
                  <a:pt x="0" y="0"/>
                </a:moveTo>
                <a:lnTo>
                  <a:pt x="3486871" y="0"/>
                </a:lnTo>
                <a:lnTo>
                  <a:pt x="3486871" y="1839047"/>
                </a:lnTo>
                <a:lnTo>
                  <a:pt x="0" y="183904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3486567" y="7345331"/>
            <a:ext cx="3486872" cy="1839048"/>
          </a:xfrm>
          <a:custGeom>
            <a:avLst/>
            <a:gdLst/>
            <a:ahLst/>
            <a:cxnLst/>
            <a:rect r="r" b="b" t="t" l="l"/>
            <a:pathLst>
              <a:path h="1839048" w="3486872">
                <a:moveTo>
                  <a:pt x="0" y="0"/>
                </a:moveTo>
                <a:lnTo>
                  <a:pt x="3486871" y="0"/>
                </a:lnTo>
                <a:lnTo>
                  <a:pt x="3486871" y="1839048"/>
                </a:lnTo>
                <a:lnTo>
                  <a:pt x="0" y="183904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true" rot="-9395132">
            <a:off x="1112257" y="6525014"/>
            <a:ext cx="2405531" cy="1592024"/>
          </a:xfrm>
          <a:custGeom>
            <a:avLst/>
            <a:gdLst/>
            <a:ahLst/>
            <a:cxnLst/>
            <a:rect r="r" b="b" t="t" l="l"/>
            <a:pathLst>
              <a:path h="1592024" w="2405531">
                <a:moveTo>
                  <a:pt x="0" y="1592024"/>
                </a:moveTo>
                <a:lnTo>
                  <a:pt x="2405531" y="1592024"/>
                </a:lnTo>
                <a:lnTo>
                  <a:pt x="2405531" y="0"/>
                </a:lnTo>
                <a:lnTo>
                  <a:pt x="0" y="0"/>
                </a:lnTo>
                <a:lnTo>
                  <a:pt x="0" y="1592024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true" rot="2301143">
            <a:off x="2247632" y="4167120"/>
            <a:ext cx="909978" cy="1004996"/>
          </a:xfrm>
          <a:custGeom>
            <a:avLst/>
            <a:gdLst/>
            <a:ahLst/>
            <a:cxnLst/>
            <a:rect r="r" b="b" t="t" l="l"/>
            <a:pathLst>
              <a:path h="1004996" w="909978">
                <a:moveTo>
                  <a:pt x="0" y="1004995"/>
                </a:moveTo>
                <a:lnTo>
                  <a:pt x="909978" y="1004995"/>
                </a:lnTo>
                <a:lnTo>
                  <a:pt x="909978" y="0"/>
                </a:lnTo>
                <a:lnTo>
                  <a:pt x="0" y="0"/>
                </a:lnTo>
                <a:lnTo>
                  <a:pt x="0" y="1004995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9586969">
            <a:off x="1112257" y="2465598"/>
            <a:ext cx="2405531" cy="1592024"/>
          </a:xfrm>
          <a:custGeom>
            <a:avLst/>
            <a:gdLst/>
            <a:ahLst/>
            <a:cxnLst/>
            <a:rect r="r" b="b" t="t" l="l"/>
            <a:pathLst>
              <a:path h="1592024" w="2405531">
                <a:moveTo>
                  <a:pt x="0" y="0"/>
                </a:moveTo>
                <a:lnTo>
                  <a:pt x="2405531" y="0"/>
                </a:lnTo>
                <a:lnTo>
                  <a:pt x="2405531" y="1592024"/>
                </a:lnTo>
                <a:lnTo>
                  <a:pt x="0" y="159202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-770209" y="9184379"/>
            <a:ext cx="3024000" cy="2006836"/>
          </a:xfrm>
          <a:custGeom>
            <a:avLst/>
            <a:gdLst/>
            <a:ahLst/>
            <a:cxnLst/>
            <a:rect r="r" b="b" t="t" l="l"/>
            <a:pathLst>
              <a:path h="2006836" w="3024000">
                <a:moveTo>
                  <a:pt x="0" y="0"/>
                </a:moveTo>
                <a:lnTo>
                  <a:pt x="3024000" y="0"/>
                </a:lnTo>
                <a:lnTo>
                  <a:pt x="3024000" y="2006837"/>
                </a:lnTo>
                <a:lnTo>
                  <a:pt x="0" y="200683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48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true" flipV="false" rot="0">
            <a:off x="-703507" y="-72253"/>
            <a:ext cx="3731259" cy="1263841"/>
          </a:xfrm>
          <a:custGeom>
            <a:avLst/>
            <a:gdLst/>
            <a:ahLst/>
            <a:cxnLst/>
            <a:rect r="r" b="b" t="t" l="l"/>
            <a:pathLst>
              <a:path h="1263841" w="3731259">
                <a:moveTo>
                  <a:pt x="3731259" y="0"/>
                </a:moveTo>
                <a:lnTo>
                  <a:pt x="0" y="0"/>
                </a:lnTo>
                <a:lnTo>
                  <a:pt x="0" y="1263842"/>
                </a:lnTo>
                <a:lnTo>
                  <a:pt x="3731259" y="1263842"/>
                </a:lnTo>
                <a:lnTo>
                  <a:pt x="3731259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3465902" y="1163286"/>
            <a:ext cx="628196" cy="628196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4E0FF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3486567" y="3154960"/>
            <a:ext cx="628196" cy="628196"/>
            <a:chOff x="0" y="0"/>
            <a:chExt cx="812800" cy="8128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4E0FF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3465902" y="5255812"/>
            <a:ext cx="628196" cy="628196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4E0FF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3540800" y="7374133"/>
            <a:ext cx="628196" cy="628196"/>
            <a:chOff x="0" y="0"/>
            <a:chExt cx="812800" cy="8128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4E0FF"/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960"/>
                </a:lnSpc>
              </a:pPr>
            </a:p>
          </p:txBody>
        </p:sp>
      </p:grpSp>
      <p:sp>
        <p:nvSpPr>
          <p:cNvPr name="TextBox 30" id="30"/>
          <p:cNvSpPr txBox="true"/>
          <p:nvPr/>
        </p:nvSpPr>
        <p:spPr>
          <a:xfrm rot="0">
            <a:off x="4333492" y="1420234"/>
            <a:ext cx="1889760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3E6C8C"/>
                </a:solidFill>
                <a:latin typeface="Baloo"/>
                <a:ea typeface="Baloo"/>
                <a:cs typeface="Baloo"/>
                <a:sym typeface="Baloo"/>
              </a:rPr>
              <a:t>Hyperlinks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4471187" y="3497407"/>
            <a:ext cx="1614368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3E6C8C"/>
                </a:solidFill>
                <a:latin typeface="Baloo"/>
                <a:ea typeface="Baloo"/>
                <a:cs typeface="Baloo"/>
                <a:sym typeface="Baloo"/>
              </a:rPr>
              <a:t>PURPOSE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4796775" y="5598258"/>
            <a:ext cx="1080611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3E6C8C"/>
                </a:solidFill>
                <a:latin typeface="Baloo"/>
                <a:ea typeface="Baloo"/>
                <a:cs typeface="Baloo"/>
                <a:sym typeface="Baloo"/>
              </a:rPr>
              <a:t>FACTS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4205689" y="7631081"/>
            <a:ext cx="2262783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3E6C8C"/>
                </a:solidFill>
                <a:latin typeface="Baloo"/>
                <a:ea typeface="Baloo"/>
                <a:cs typeface="Baloo"/>
                <a:sym typeface="Baloo"/>
              </a:rPr>
              <a:t>CONCLUSION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3870161" y="1862955"/>
            <a:ext cx="2933839" cy="8768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2"/>
              </a:lnSpc>
            </a:pPr>
            <a:r>
              <a:rPr lang="en-US" sz="994">
                <a:solidFill>
                  <a:srgbClr val="142B3B"/>
                </a:solidFill>
                <a:latin typeface="Open Sans"/>
                <a:ea typeface="Open Sans"/>
                <a:cs typeface="Open Sans"/>
                <a:sym typeface="Open Sans"/>
              </a:rPr>
              <a:t>Hyperlinks navigate the specified URL that provides a direct access on the specific content of the link.</a:t>
            </a:r>
          </a:p>
          <a:p>
            <a:pPr algn="ctr">
              <a:lnSpc>
                <a:spcPts val="1392"/>
              </a:lnSpc>
            </a:pPr>
            <a:r>
              <a:rPr lang="en-US" sz="994">
                <a:solidFill>
                  <a:srgbClr val="142B3B"/>
                </a:solidFill>
                <a:latin typeface="Open Sans"/>
                <a:ea typeface="Open Sans"/>
                <a:cs typeface="Open Sans"/>
                <a:sym typeface="Open Sans"/>
              </a:rPr>
              <a:t>This Hyperlink uses HTML codes that directs the individual to the related destination of the link.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3700722" y="1201159"/>
            <a:ext cx="149796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3E6C8C"/>
                </a:solidFill>
                <a:latin typeface="Baloo"/>
                <a:ea typeface="Baloo"/>
                <a:cs typeface="Baloo"/>
                <a:sym typeface="Baloo"/>
              </a:rPr>
              <a:t>1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3680546" y="3183308"/>
            <a:ext cx="198909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3E6C8C"/>
                </a:solidFill>
                <a:latin typeface="Baloo"/>
                <a:ea typeface="Baloo"/>
                <a:cs typeface="Baloo"/>
                <a:sym typeface="Baloo"/>
              </a:rPr>
              <a:t>2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3700722" y="5306259"/>
            <a:ext cx="197421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3E6C8C"/>
                </a:solidFill>
                <a:latin typeface="Baloo"/>
                <a:ea typeface="Baloo"/>
                <a:cs typeface="Baloo"/>
                <a:sym typeface="Baloo"/>
              </a:rPr>
              <a:t>3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3735064" y="7402481"/>
            <a:ext cx="23090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3E6C8C"/>
                </a:solidFill>
                <a:latin typeface="Baloo"/>
                <a:ea typeface="Baloo"/>
                <a:cs typeface="Baloo"/>
                <a:sym typeface="Baloo"/>
              </a:rPr>
              <a:t>4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3811452" y="3992707"/>
            <a:ext cx="2933839" cy="700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2"/>
              </a:lnSpc>
            </a:pPr>
            <a:r>
              <a:rPr lang="en-US" sz="994">
                <a:solidFill>
                  <a:srgbClr val="142B3B"/>
                </a:solidFill>
                <a:latin typeface="Open Sans"/>
                <a:ea typeface="Open Sans"/>
                <a:cs typeface="Open Sans"/>
                <a:sym typeface="Open Sans"/>
              </a:rPr>
              <a:t>It is to navigate the search engine of the individual, allowing the user to jump to the online content and can be used to link different sections of documents to deliver quick navigations.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3811452" y="6093558"/>
            <a:ext cx="2933839" cy="8768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2"/>
              </a:lnSpc>
            </a:pPr>
            <a:r>
              <a:rPr lang="en-US" sz="994">
                <a:solidFill>
                  <a:srgbClr val="142B3B"/>
                </a:solidFill>
                <a:latin typeface="Open Sans"/>
                <a:ea typeface="Open Sans"/>
                <a:cs typeface="Open Sans"/>
                <a:sym typeface="Open Sans"/>
              </a:rPr>
              <a:t>Function is to create a shortcut that jumps to another location. It resembles a Treelike structure that gives access to sites and give out small related pieces to the search engine of the individual.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3870161" y="8126381"/>
            <a:ext cx="2933839" cy="700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2"/>
              </a:lnSpc>
            </a:pPr>
            <a:r>
              <a:rPr lang="en-US" sz="994">
                <a:solidFill>
                  <a:srgbClr val="142B3B"/>
                </a:solidFill>
                <a:latin typeface="Open Sans"/>
                <a:ea typeface="Open Sans"/>
                <a:cs typeface="Open Sans"/>
                <a:sym typeface="Open Sans"/>
              </a:rPr>
              <a:t>Hyperlinks are mostly essential for the search engine and for web navigation, allowing quick access to similar sources of the (SEO) as it is a powerful tool for navigation and interaction.</a:t>
            </a:r>
          </a:p>
        </p:txBody>
      </p:sp>
      <p:sp>
        <p:nvSpPr>
          <p:cNvPr name="AutoShape 42" id="42"/>
          <p:cNvSpPr/>
          <p:nvPr/>
        </p:nvSpPr>
        <p:spPr>
          <a:xfrm>
            <a:off x="2570400" y="5346000"/>
            <a:ext cx="2419200" cy="0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43" id="43"/>
          <p:cNvSpPr txBox="true"/>
          <p:nvPr/>
        </p:nvSpPr>
        <p:spPr>
          <a:xfrm rot="0">
            <a:off x="0" y="1507864"/>
            <a:ext cx="2324245" cy="12458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200">
                <a:solidFill>
                  <a:srgbClr val="000000"/>
                </a:solidFill>
                <a:latin typeface="Baloo"/>
                <a:ea typeface="Baloo"/>
                <a:cs typeface="Baloo"/>
                <a:sym typeface="Baloo"/>
              </a:rPr>
              <a:t>MODULE CODE: LCLM 4002</a:t>
            </a:r>
          </a:p>
          <a:p>
            <a:pPr algn="ctr">
              <a:lnSpc>
                <a:spcPts val="1679"/>
              </a:lnSpc>
            </a:pPr>
            <a:r>
              <a:rPr lang="en-US" sz="1200">
                <a:solidFill>
                  <a:srgbClr val="000000"/>
                </a:solidFill>
                <a:latin typeface="Baloo"/>
                <a:ea typeface="Baloo"/>
                <a:cs typeface="Baloo"/>
                <a:sym typeface="Baloo"/>
              </a:rPr>
              <a:t>MARIVIC A OMANA</a:t>
            </a:r>
          </a:p>
          <a:p>
            <a:pPr algn="ctr">
              <a:lnSpc>
                <a:spcPts val="1679"/>
              </a:lnSpc>
              <a:spcBef>
                <a:spcPct val="0"/>
              </a:spcBef>
            </a:pPr>
            <a:r>
              <a:rPr lang="en-US" sz="1200">
                <a:solidFill>
                  <a:srgbClr val="000000"/>
                </a:solidFill>
                <a:latin typeface="Baloo"/>
                <a:ea typeface="Baloo"/>
                <a:cs typeface="Baloo"/>
                <a:sym typeface="Baloo"/>
              </a:rPr>
              <a:t> Student ID: 2335159</a:t>
            </a:r>
          </a:p>
          <a:p>
            <a:pPr algn="ctr">
              <a:lnSpc>
                <a:spcPts val="1679"/>
              </a:lnSpc>
              <a:spcBef>
                <a:spcPct val="0"/>
              </a:spcBef>
            </a:pPr>
            <a:r>
              <a:rPr lang="en-US" sz="1200">
                <a:solidFill>
                  <a:srgbClr val="000000"/>
                </a:solidFill>
                <a:latin typeface="Baloo"/>
                <a:ea typeface="Baloo"/>
                <a:cs typeface="Baloo"/>
                <a:sym typeface="Baloo"/>
              </a:rPr>
              <a:t>DIGITAL SKILLS </a:t>
            </a:r>
          </a:p>
          <a:p>
            <a:pPr algn="ctr">
              <a:lnSpc>
                <a:spcPts val="1679"/>
              </a:lnSpc>
              <a:spcBef>
                <a:spcPct val="0"/>
              </a:spcBef>
            </a:pPr>
            <a:r>
              <a:rPr lang="en-US" sz="1200">
                <a:solidFill>
                  <a:srgbClr val="000000"/>
                </a:solidFill>
                <a:latin typeface="Baloo"/>
                <a:ea typeface="Baloo"/>
                <a:cs typeface="Baloo"/>
                <a:sym typeface="Baloo"/>
              </a:rPr>
              <a:t>TITLE: Using Canva informative poster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DAGj475Mr0c</dc:identifier>
  <dcterms:modified xsi:type="dcterms:W3CDTF">2011-08-01T06:04:30Z</dcterms:modified>
  <cp:revision>1</cp:revision>
  <dc:title>Blue and white Simple Geometric Mind Mapping Document A4</dc:title>
</cp:coreProperties>
</file>