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58" r:id="rId3"/>
    <p:sldId id="257" r:id="rId4"/>
    <p:sldId id="273" r:id="rId5"/>
    <p:sldId id="259" r:id="rId6"/>
    <p:sldId id="265" r:id="rId7"/>
    <p:sldId id="260" r:id="rId8"/>
    <p:sldId id="263" r:id="rId9"/>
    <p:sldId id="264" r:id="rId10"/>
    <p:sldId id="268" r:id="rId11"/>
    <p:sldId id="262" r:id="rId12"/>
    <p:sldId id="266" r:id="rId13"/>
    <p:sldId id="272" r:id="rId14"/>
    <p:sldId id="261" r:id="rId15"/>
    <p:sldId id="267"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fia Bibi" initials="SB" lastIdx="1" clrIdx="0">
    <p:extLst>
      <p:ext uri="{19B8F6BF-5375-455C-9EA6-DF929625EA0E}">
        <p15:presenceInfo xmlns:p15="http://schemas.microsoft.com/office/powerpoint/2012/main" userId="1bd39ac56a40a60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90" d="100"/>
          <a:sy n="90" d="100"/>
        </p:scale>
        <p:origin x="3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hyperlink" Target="https://en.wikipedia.org/wiki/Health_and_Safety_Executive" TargetMode="External"/><Relationship Id="rId3" Type="http://schemas.openxmlformats.org/officeDocument/2006/relationships/image" Target="../media/image19.jpg"/><Relationship Id="rId7" Type="http://schemas.openxmlformats.org/officeDocument/2006/relationships/image" Target="../media/image21.png"/><Relationship Id="rId2" Type="http://schemas.openxmlformats.org/officeDocument/2006/relationships/hyperlink" Target="https://en.wikipedia.org/wiki/Archive" TargetMode="External"/><Relationship Id="rId1" Type="http://schemas.openxmlformats.org/officeDocument/2006/relationships/image" Target="../media/image18.jpg"/><Relationship Id="rId6" Type="http://schemas.openxmlformats.org/officeDocument/2006/relationships/hyperlink" Target="https://lineshjose.com/blog/plumbing-upgrades-4-ways-technology-changing-plumbing-systems-everywhere/" TargetMode="External"/><Relationship Id="rId5" Type="http://schemas.openxmlformats.org/officeDocument/2006/relationships/image" Target="../media/image20.jpg"/><Relationship Id="rId10" Type="http://schemas.openxmlformats.org/officeDocument/2006/relationships/hyperlink" Target="https://vimeo.com/89139436" TargetMode="External"/><Relationship Id="rId4" Type="http://schemas.openxmlformats.org/officeDocument/2006/relationships/hyperlink" Target="https://mappingignorance.org/2016/01/07/why-do-some-materials-conduct-electricity-and-others-dont-1-the-classical-free-electron-model/" TargetMode="External"/><Relationship Id="rId9" Type="http://schemas.openxmlformats.org/officeDocument/2006/relationships/image" Target="../media/image22.jpg"/></Relationships>
</file>

<file path=ppt/diagrams/_rels/drawing4.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hyperlink" Target="https://en.wikipedia.org/wiki/Health_and_Safety_Executive" TargetMode="External"/><Relationship Id="rId3" Type="http://schemas.openxmlformats.org/officeDocument/2006/relationships/image" Target="../media/image19.jpg"/><Relationship Id="rId7" Type="http://schemas.openxmlformats.org/officeDocument/2006/relationships/image" Target="../media/image21.png"/><Relationship Id="rId2" Type="http://schemas.openxmlformats.org/officeDocument/2006/relationships/hyperlink" Target="https://en.wikipedia.org/wiki/Archive" TargetMode="External"/><Relationship Id="rId1" Type="http://schemas.openxmlformats.org/officeDocument/2006/relationships/image" Target="../media/image18.jpg"/><Relationship Id="rId6" Type="http://schemas.openxmlformats.org/officeDocument/2006/relationships/hyperlink" Target="https://lineshjose.com/blog/plumbing-upgrades-4-ways-technology-changing-plumbing-systems-everywhere/" TargetMode="External"/><Relationship Id="rId5" Type="http://schemas.openxmlformats.org/officeDocument/2006/relationships/image" Target="../media/image20.jpg"/><Relationship Id="rId10" Type="http://schemas.openxmlformats.org/officeDocument/2006/relationships/hyperlink" Target="https://vimeo.com/89139436" TargetMode="External"/><Relationship Id="rId4" Type="http://schemas.openxmlformats.org/officeDocument/2006/relationships/hyperlink" Target="https://mappingignorance.org/2016/01/07/why-do-some-materials-conduct-electricity-and-others-dont-1-the-classical-free-electron-model/" TargetMode="External"/><Relationship Id="rId9" Type="http://schemas.openxmlformats.org/officeDocument/2006/relationships/image" Target="../media/image22.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67181A-4A2F-4D0D-A9D2-82E73CDDA67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2902276C-AEDD-414D-A8C8-21910AE3EBB1}">
      <dgm:prSet/>
      <dgm:spPr/>
      <dgm:t>
        <a:bodyPr/>
        <a:lstStyle/>
        <a:p>
          <a:pPr algn="just">
            <a:lnSpc>
              <a:spcPct val="100000"/>
            </a:lnSpc>
            <a:defRPr cap="all"/>
          </a:pPr>
          <a:r>
            <a:rPr lang="en-GB" dirty="0"/>
            <a:t>Project planning is not at the heart of our company, it </a:t>
          </a:r>
          <a:r>
            <a:rPr lang="en-GB" i="1" dirty="0"/>
            <a:t>is</a:t>
          </a:r>
          <a:r>
            <a:rPr lang="en-GB" dirty="0"/>
            <a:t> the heart of our company. We are the missing piece to a project. We can apply our knowledge to deliver quality work where a project has been created. With our diverse set of skills, we can complete your project with excellence. We strive to achieve the best possible end-product.</a:t>
          </a:r>
          <a:endParaRPr lang="en-US" dirty="0"/>
        </a:p>
      </dgm:t>
    </dgm:pt>
    <dgm:pt modelId="{2DA138A2-D719-49C6-A663-D2D21C9F03F7}" type="parTrans" cxnId="{3D8F6788-A9E3-40C9-8CA5-D46939EC03D0}">
      <dgm:prSet/>
      <dgm:spPr/>
      <dgm:t>
        <a:bodyPr/>
        <a:lstStyle/>
        <a:p>
          <a:endParaRPr lang="en-US"/>
        </a:p>
      </dgm:t>
    </dgm:pt>
    <dgm:pt modelId="{0294898D-C718-4255-8801-F4BC1147BE86}" type="sibTrans" cxnId="{3D8F6788-A9E3-40C9-8CA5-D46939EC03D0}">
      <dgm:prSet/>
      <dgm:spPr/>
      <dgm:t>
        <a:bodyPr/>
        <a:lstStyle/>
        <a:p>
          <a:endParaRPr lang="en-US"/>
        </a:p>
      </dgm:t>
    </dgm:pt>
    <dgm:pt modelId="{7C9F9FBD-E601-442C-8EC6-2428CC91AADF}">
      <dgm:prSet/>
      <dgm:spPr/>
      <dgm:t>
        <a:bodyPr/>
        <a:lstStyle/>
        <a:p>
          <a:pPr algn="just">
            <a:lnSpc>
              <a:spcPct val="100000"/>
            </a:lnSpc>
            <a:defRPr cap="all"/>
          </a:pPr>
          <a:r>
            <a:rPr lang="en-GB" dirty="0"/>
            <a:t>Jigsaw Project Planners plan work from start to end, taking note of the best prices and time efficiency. We do not rush the job, nor do we make it lengthy unnecessarily. Our company covers everything from painting and decorating, to liaising with other businesses for better productivity. </a:t>
          </a:r>
          <a:endParaRPr lang="en-US" dirty="0"/>
        </a:p>
      </dgm:t>
    </dgm:pt>
    <dgm:pt modelId="{E791A614-6B03-4878-9BCC-DA128B81C2EF}" type="parTrans" cxnId="{D285B6B8-B68A-422B-857B-1DF8C3EC7772}">
      <dgm:prSet/>
      <dgm:spPr/>
      <dgm:t>
        <a:bodyPr/>
        <a:lstStyle/>
        <a:p>
          <a:endParaRPr lang="en-US"/>
        </a:p>
      </dgm:t>
    </dgm:pt>
    <dgm:pt modelId="{4551F962-C1C0-4021-85C3-DF41D58975F2}" type="sibTrans" cxnId="{D285B6B8-B68A-422B-857B-1DF8C3EC7772}">
      <dgm:prSet/>
      <dgm:spPr/>
      <dgm:t>
        <a:bodyPr/>
        <a:lstStyle/>
        <a:p>
          <a:endParaRPr lang="en-US"/>
        </a:p>
      </dgm:t>
    </dgm:pt>
    <dgm:pt modelId="{A6C538C0-EEC5-487B-B33F-7507DA3A9BF1}" type="pres">
      <dgm:prSet presAssocID="{D167181A-4A2F-4D0D-A9D2-82E73CDDA673}" presName="outerComposite" presStyleCnt="0">
        <dgm:presLayoutVars>
          <dgm:chMax val="5"/>
          <dgm:dir/>
          <dgm:resizeHandles val="exact"/>
        </dgm:presLayoutVars>
      </dgm:prSet>
      <dgm:spPr/>
    </dgm:pt>
    <dgm:pt modelId="{ABDDB5D4-A9D8-4CEC-B5D0-DEC024FEEF93}" type="pres">
      <dgm:prSet presAssocID="{D167181A-4A2F-4D0D-A9D2-82E73CDDA673}" presName="dummyMaxCanvas" presStyleCnt="0">
        <dgm:presLayoutVars/>
      </dgm:prSet>
      <dgm:spPr/>
    </dgm:pt>
    <dgm:pt modelId="{C07E38FA-A966-4883-9945-899D6136F0AD}" type="pres">
      <dgm:prSet presAssocID="{D167181A-4A2F-4D0D-A9D2-82E73CDDA673}" presName="TwoNodes_1" presStyleLbl="node1" presStyleIdx="0" presStyleCnt="2">
        <dgm:presLayoutVars>
          <dgm:bulletEnabled val="1"/>
        </dgm:presLayoutVars>
      </dgm:prSet>
      <dgm:spPr/>
    </dgm:pt>
    <dgm:pt modelId="{7D9611AF-0DBA-40A0-9153-AA3BD1841E15}" type="pres">
      <dgm:prSet presAssocID="{D167181A-4A2F-4D0D-A9D2-82E73CDDA673}" presName="TwoNodes_2" presStyleLbl="node1" presStyleIdx="1" presStyleCnt="2">
        <dgm:presLayoutVars>
          <dgm:bulletEnabled val="1"/>
        </dgm:presLayoutVars>
      </dgm:prSet>
      <dgm:spPr/>
    </dgm:pt>
    <dgm:pt modelId="{029AE500-5235-4DF7-8A56-2496319EB047}" type="pres">
      <dgm:prSet presAssocID="{D167181A-4A2F-4D0D-A9D2-82E73CDDA673}" presName="TwoConn_1-2" presStyleLbl="fgAccFollowNode1" presStyleIdx="0" presStyleCnt="1">
        <dgm:presLayoutVars>
          <dgm:bulletEnabled val="1"/>
        </dgm:presLayoutVars>
      </dgm:prSet>
      <dgm:spPr/>
    </dgm:pt>
    <dgm:pt modelId="{6A6CD634-32AD-4F2E-8985-3D8EE0888D06}" type="pres">
      <dgm:prSet presAssocID="{D167181A-4A2F-4D0D-A9D2-82E73CDDA673}" presName="TwoNodes_1_text" presStyleLbl="node1" presStyleIdx="1" presStyleCnt="2">
        <dgm:presLayoutVars>
          <dgm:bulletEnabled val="1"/>
        </dgm:presLayoutVars>
      </dgm:prSet>
      <dgm:spPr/>
    </dgm:pt>
    <dgm:pt modelId="{7B0B73EA-9645-44F4-9424-532D901BF3FE}" type="pres">
      <dgm:prSet presAssocID="{D167181A-4A2F-4D0D-A9D2-82E73CDDA673}" presName="TwoNodes_2_text" presStyleLbl="node1" presStyleIdx="1" presStyleCnt="2">
        <dgm:presLayoutVars>
          <dgm:bulletEnabled val="1"/>
        </dgm:presLayoutVars>
      </dgm:prSet>
      <dgm:spPr/>
    </dgm:pt>
  </dgm:ptLst>
  <dgm:cxnLst>
    <dgm:cxn modelId="{E734F911-0C87-49B2-A942-DC1DF6B49AFF}" type="presOf" srcId="{7C9F9FBD-E601-442C-8EC6-2428CC91AADF}" destId="{7D9611AF-0DBA-40A0-9153-AA3BD1841E15}" srcOrd="0" destOrd="0" presId="urn:microsoft.com/office/officeart/2005/8/layout/vProcess5"/>
    <dgm:cxn modelId="{2C488D1A-D9A0-4831-88D8-A953CE556DC1}" type="presOf" srcId="{D167181A-4A2F-4D0D-A9D2-82E73CDDA673}" destId="{A6C538C0-EEC5-487B-B33F-7507DA3A9BF1}" srcOrd="0" destOrd="0" presId="urn:microsoft.com/office/officeart/2005/8/layout/vProcess5"/>
    <dgm:cxn modelId="{BBAEAC3B-413C-4857-A481-8C19B170E943}" type="presOf" srcId="{7C9F9FBD-E601-442C-8EC6-2428CC91AADF}" destId="{7B0B73EA-9645-44F4-9424-532D901BF3FE}" srcOrd="1" destOrd="0" presId="urn:microsoft.com/office/officeart/2005/8/layout/vProcess5"/>
    <dgm:cxn modelId="{8AA79A5C-E8C3-4AD0-9F8B-44DD051C6A11}" type="presOf" srcId="{2902276C-AEDD-414D-A8C8-21910AE3EBB1}" destId="{C07E38FA-A966-4883-9945-899D6136F0AD}" srcOrd="0" destOrd="0" presId="urn:microsoft.com/office/officeart/2005/8/layout/vProcess5"/>
    <dgm:cxn modelId="{3D8F6788-A9E3-40C9-8CA5-D46939EC03D0}" srcId="{D167181A-4A2F-4D0D-A9D2-82E73CDDA673}" destId="{2902276C-AEDD-414D-A8C8-21910AE3EBB1}" srcOrd="0" destOrd="0" parTransId="{2DA138A2-D719-49C6-A663-D2D21C9F03F7}" sibTransId="{0294898D-C718-4255-8801-F4BC1147BE86}"/>
    <dgm:cxn modelId="{EB2862A4-E3DA-4F6F-A4B4-4D54C4D9503F}" type="presOf" srcId="{2902276C-AEDD-414D-A8C8-21910AE3EBB1}" destId="{6A6CD634-32AD-4F2E-8985-3D8EE0888D06}" srcOrd="1" destOrd="0" presId="urn:microsoft.com/office/officeart/2005/8/layout/vProcess5"/>
    <dgm:cxn modelId="{D285B6B8-B68A-422B-857B-1DF8C3EC7772}" srcId="{D167181A-4A2F-4D0D-A9D2-82E73CDDA673}" destId="{7C9F9FBD-E601-442C-8EC6-2428CC91AADF}" srcOrd="1" destOrd="0" parTransId="{E791A614-6B03-4878-9BCC-DA128B81C2EF}" sibTransId="{4551F962-C1C0-4021-85C3-DF41D58975F2}"/>
    <dgm:cxn modelId="{3756C7F2-6333-4E24-8E1A-D1B2C790C73A}" type="presOf" srcId="{0294898D-C718-4255-8801-F4BC1147BE86}" destId="{029AE500-5235-4DF7-8A56-2496319EB047}" srcOrd="0" destOrd="0" presId="urn:microsoft.com/office/officeart/2005/8/layout/vProcess5"/>
    <dgm:cxn modelId="{DD4FA0C2-58B6-4DEF-8A52-A2D389BEDD92}" type="presParOf" srcId="{A6C538C0-EEC5-487B-B33F-7507DA3A9BF1}" destId="{ABDDB5D4-A9D8-4CEC-B5D0-DEC024FEEF93}" srcOrd="0" destOrd="0" presId="urn:microsoft.com/office/officeart/2005/8/layout/vProcess5"/>
    <dgm:cxn modelId="{DA89D012-4026-49A3-B6F1-61CDD7A7427A}" type="presParOf" srcId="{A6C538C0-EEC5-487B-B33F-7507DA3A9BF1}" destId="{C07E38FA-A966-4883-9945-899D6136F0AD}" srcOrd="1" destOrd="0" presId="urn:microsoft.com/office/officeart/2005/8/layout/vProcess5"/>
    <dgm:cxn modelId="{F22A4708-CFE7-4D7F-BA8E-2C4A351E6ABD}" type="presParOf" srcId="{A6C538C0-EEC5-487B-B33F-7507DA3A9BF1}" destId="{7D9611AF-0DBA-40A0-9153-AA3BD1841E15}" srcOrd="2" destOrd="0" presId="urn:microsoft.com/office/officeart/2005/8/layout/vProcess5"/>
    <dgm:cxn modelId="{45C66195-D898-4773-8D64-1EC7854E81DC}" type="presParOf" srcId="{A6C538C0-EEC5-487B-B33F-7507DA3A9BF1}" destId="{029AE500-5235-4DF7-8A56-2496319EB047}" srcOrd="3" destOrd="0" presId="urn:microsoft.com/office/officeart/2005/8/layout/vProcess5"/>
    <dgm:cxn modelId="{221F3183-59DB-48BA-8B57-7F2DD63E4B73}" type="presParOf" srcId="{A6C538C0-EEC5-487B-B33F-7507DA3A9BF1}" destId="{6A6CD634-32AD-4F2E-8985-3D8EE0888D06}" srcOrd="4" destOrd="0" presId="urn:microsoft.com/office/officeart/2005/8/layout/vProcess5"/>
    <dgm:cxn modelId="{6C3868E2-9BA9-4BCF-B9D5-42169D4AA826}" type="presParOf" srcId="{A6C538C0-EEC5-487B-B33F-7507DA3A9BF1}" destId="{7B0B73EA-9645-44F4-9424-532D901BF3F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4CF653-70CC-4703-9707-37AA340E2FC9}"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GB"/>
        </a:p>
      </dgm:t>
    </dgm:pt>
    <dgm:pt modelId="{12295A4A-5002-45FB-B428-DE20B45A0713}">
      <dgm:prSet phldrT="[Text]"/>
      <dgm:spPr/>
      <dgm:t>
        <a:bodyPr/>
        <a:lstStyle/>
        <a:p>
          <a:r>
            <a:rPr lang="en-GB"/>
            <a:t>Sponsor</a:t>
          </a:r>
        </a:p>
      </dgm:t>
    </dgm:pt>
    <dgm:pt modelId="{A5299DB0-62B9-430C-AFD5-EF554DF1E354}" type="parTrans" cxnId="{AC5B0455-9146-404D-AAFC-779CAF1A15E2}">
      <dgm:prSet/>
      <dgm:spPr/>
      <dgm:t>
        <a:bodyPr/>
        <a:lstStyle/>
        <a:p>
          <a:endParaRPr lang="en-GB"/>
        </a:p>
      </dgm:t>
    </dgm:pt>
    <dgm:pt modelId="{EC26CD19-221A-40A5-9576-0AD5DE99FA9C}" type="sibTrans" cxnId="{AC5B0455-9146-404D-AAFC-779CAF1A15E2}">
      <dgm:prSet/>
      <dgm:spPr/>
      <dgm:t>
        <a:bodyPr/>
        <a:lstStyle/>
        <a:p>
          <a:endParaRPr lang="en-GB"/>
        </a:p>
      </dgm:t>
    </dgm:pt>
    <dgm:pt modelId="{25929BFD-84B2-4579-A980-85713C05E9F1}">
      <dgm:prSet phldrT="[Text]"/>
      <dgm:spPr/>
      <dgm:t>
        <a:bodyPr/>
        <a:lstStyle/>
        <a:p>
          <a:r>
            <a:rPr lang="en-GB"/>
            <a:t>Doreen</a:t>
          </a:r>
        </a:p>
      </dgm:t>
    </dgm:pt>
    <dgm:pt modelId="{EA561093-5313-4331-B105-ABCD873DFF98}" type="parTrans" cxnId="{7E99FF3B-F01E-419B-B2AD-0A8DA798E151}">
      <dgm:prSet/>
      <dgm:spPr/>
      <dgm:t>
        <a:bodyPr/>
        <a:lstStyle/>
        <a:p>
          <a:endParaRPr lang="en-GB"/>
        </a:p>
      </dgm:t>
    </dgm:pt>
    <dgm:pt modelId="{F4E414D6-44D5-4804-9769-B267DB691421}" type="sibTrans" cxnId="{7E99FF3B-F01E-419B-B2AD-0A8DA798E151}">
      <dgm:prSet/>
      <dgm:spPr/>
      <dgm:t>
        <a:bodyPr/>
        <a:lstStyle/>
        <a:p>
          <a:endParaRPr lang="en-GB"/>
        </a:p>
      </dgm:t>
    </dgm:pt>
    <dgm:pt modelId="{B41D3066-BFB7-47D6-AFE7-6AB88C2B0F44}">
      <dgm:prSet phldrT="[Text]"/>
      <dgm:spPr/>
      <dgm:t>
        <a:bodyPr/>
        <a:lstStyle/>
        <a:p>
          <a:r>
            <a:rPr lang="en-GB"/>
            <a:t>Steering Group</a:t>
          </a:r>
        </a:p>
      </dgm:t>
    </dgm:pt>
    <dgm:pt modelId="{1FFA7D01-4D17-4E6F-9761-657BCB9AF294}" type="parTrans" cxnId="{1434886F-87FB-4CDA-9394-1ACB00DE0851}">
      <dgm:prSet/>
      <dgm:spPr/>
      <dgm:t>
        <a:bodyPr/>
        <a:lstStyle/>
        <a:p>
          <a:endParaRPr lang="en-GB"/>
        </a:p>
      </dgm:t>
    </dgm:pt>
    <dgm:pt modelId="{78FB1088-3C46-4135-9404-DD7835A694E4}" type="sibTrans" cxnId="{1434886F-87FB-4CDA-9394-1ACB00DE0851}">
      <dgm:prSet/>
      <dgm:spPr/>
      <dgm:t>
        <a:bodyPr/>
        <a:lstStyle/>
        <a:p>
          <a:endParaRPr lang="en-GB"/>
        </a:p>
      </dgm:t>
    </dgm:pt>
    <dgm:pt modelId="{D0B14CA6-24B4-482F-BB5A-4029FDAC1866}">
      <dgm:prSet phldrT="[Text]"/>
      <dgm:spPr/>
      <dgm:t>
        <a:bodyPr/>
        <a:lstStyle/>
        <a:p>
          <a:r>
            <a:rPr lang="en-GB" b="1" u="sng"/>
            <a:t>Commercial</a:t>
          </a:r>
          <a:r>
            <a:rPr lang="en-GB"/>
            <a:t> </a:t>
          </a:r>
        </a:p>
        <a:p>
          <a:r>
            <a:rPr lang="en-GB"/>
            <a:t>Dennis </a:t>
          </a:r>
        </a:p>
      </dgm:t>
    </dgm:pt>
    <dgm:pt modelId="{0A2C9B2E-5603-459E-833A-D095F6C2CBCC}" type="parTrans" cxnId="{AB611183-1AC5-49CC-9EDE-D3020DFAFFC8}">
      <dgm:prSet/>
      <dgm:spPr/>
      <dgm:t>
        <a:bodyPr/>
        <a:lstStyle/>
        <a:p>
          <a:endParaRPr lang="en-GB"/>
        </a:p>
      </dgm:t>
    </dgm:pt>
    <dgm:pt modelId="{5696AF5E-97AB-4C82-B04F-3478E717A928}" type="sibTrans" cxnId="{AB611183-1AC5-49CC-9EDE-D3020DFAFFC8}">
      <dgm:prSet/>
      <dgm:spPr/>
      <dgm:t>
        <a:bodyPr/>
        <a:lstStyle/>
        <a:p>
          <a:endParaRPr lang="en-GB"/>
        </a:p>
      </dgm:t>
    </dgm:pt>
    <dgm:pt modelId="{7D4AFEBD-B8CB-47BF-86AA-D9E200810ED8}">
      <dgm:prSet phldrT="[Text]"/>
      <dgm:spPr/>
      <dgm:t>
        <a:bodyPr/>
        <a:lstStyle/>
        <a:p>
          <a:r>
            <a:rPr lang="en-GB" b="1" u="sng"/>
            <a:t>User</a:t>
          </a:r>
        </a:p>
        <a:p>
          <a:r>
            <a:rPr lang="en-GB"/>
            <a:t>Suha</a:t>
          </a:r>
        </a:p>
      </dgm:t>
    </dgm:pt>
    <dgm:pt modelId="{2BDA2835-2164-46CE-9721-F9FCA4F05437}" type="parTrans" cxnId="{AB3BBC46-D671-4DA8-9DBA-3471FF0F6F93}">
      <dgm:prSet/>
      <dgm:spPr/>
      <dgm:t>
        <a:bodyPr/>
        <a:lstStyle/>
        <a:p>
          <a:endParaRPr lang="en-GB"/>
        </a:p>
      </dgm:t>
    </dgm:pt>
    <dgm:pt modelId="{D128CF98-311B-43A8-9F4B-ADB351760733}" type="sibTrans" cxnId="{AB3BBC46-D671-4DA8-9DBA-3471FF0F6F93}">
      <dgm:prSet/>
      <dgm:spPr/>
      <dgm:t>
        <a:bodyPr/>
        <a:lstStyle/>
        <a:p>
          <a:endParaRPr lang="en-GB"/>
        </a:p>
      </dgm:t>
    </dgm:pt>
    <dgm:pt modelId="{9169E00D-9797-4426-882E-716F16880C43}">
      <dgm:prSet phldrT="[Text]"/>
      <dgm:spPr/>
      <dgm:t>
        <a:bodyPr/>
        <a:lstStyle/>
        <a:p>
          <a:r>
            <a:rPr lang="en-GB" b="1" u="sng"/>
            <a:t>Specialist</a:t>
          </a:r>
        </a:p>
        <a:p>
          <a:r>
            <a:rPr lang="en-GB"/>
            <a:t>Shafia Bibi</a:t>
          </a:r>
        </a:p>
      </dgm:t>
    </dgm:pt>
    <dgm:pt modelId="{B6391AB9-0E6D-4BF6-AE38-BB5DF34D4264}" type="parTrans" cxnId="{075B3928-5469-4779-8A81-F24DD624D386}">
      <dgm:prSet/>
      <dgm:spPr/>
      <dgm:t>
        <a:bodyPr/>
        <a:lstStyle/>
        <a:p>
          <a:endParaRPr lang="en-GB"/>
        </a:p>
      </dgm:t>
    </dgm:pt>
    <dgm:pt modelId="{61D9F7CC-BB44-4AA8-A08C-3965DB8B899D}" type="sibTrans" cxnId="{075B3928-5469-4779-8A81-F24DD624D386}">
      <dgm:prSet/>
      <dgm:spPr/>
      <dgm:t>
        <a:bodyPr/>
        <a:lstStyle/>
        <a:p>
          <a:endParaRPr lang="en-GB"/>
        </a:p>
      </dgm:t>
    </dgm:pt>
    <dgm:pt modelId="{F7AB7E7E-D1CF-4A55-9ECE-DA234B9E41B9}" type="pres">
      <dgm:prSet presAssocID="{124CF653-70CC-4703-9707-37AA340E2FC9}" presName="Name0" presStyleCnt="0">
        <dgm:presLayoutVars>
          <dgm:dir/>
          <dgm:animLvl val="lvl"/>
          <dgm:resizeHandles val="exact"/>
        </dgm:presLayoutVars>
      </dgm:prSet>
      <dgm:spPr/>
    </dgm:pt>
    <dgm:pt modelId="{3A57709E-FB39-4993-9AFD-EC3659B75001}" type="pres">
      <dgm:prSet presAssocID="{B41D3066-BFB7-47D6-AFE7-6AB88C2B0F44}" presName="boxAndChildren" presStyleCnt="0"/>
      <dgm:spPr/>
    </dgm:pt>
    <dgm:pt modelId="{E1B5C611-6131-43FF-BB3A-4975CB24E14E}" type="pres">
      <dgm:prSet presAssocID="{B41D3066-BFB7-47D6-AFE7-6AB88C2B0F44}" presName="parentTextBox" presStyleLbl="node1" presStyleIdx="0" presStyleCnt="2"/>
      <dgm:spPr/>
    </dgm:pt>
    <dgm:pt modelId="{9DD46B75-A157-4D8E-AC46-D027B878818B}" type="pres">
      <dgm:prSet presAssocID="{B41D3066-BFB7-47D6-AFE7-6AB88C2B0F44}" presName="entireBox" presStyleLbl="node1" presStyleIdx="0" presStyleCnt="2"/>
      <dgm:spPr/>
    </dgm:pt>
    <dgm:pt modelId="{F9FF8C9B-CB30-41A3-A0B1-37FF1076C1C8}" type="pres">
      <dgm:prSet presAssocID="{B41D3066-BFB7-47D6-AFE7-6AB88C2B0F44}" presName="descendantBox" presStyleCnt="0"/>
      <dgm:spPr/>
    </dgm:pt>
    <dgm:pt modelId="{2032F32C-0011-477E-BFB0-27747A662CC5}" type="pres">
      <dgm:prSet presAssocID="{D0B14CA6-24B4-482F-BB5A-4029FDAC1866}" presName="childTextBox" presStyleLbl="fgAccFollowNode1" presStyleIdx="0" presStyleCnt="4">
        <dgm:presLayoutVars>
          <dgm:bulletEnabled val="1"/>
        </dgm:presLayoutVars>
      </dgm:prSet>
      <dgm:spPr/>
    </dgm:pt>
    <dgm:pt modelId="{796274E8-179B-48AF-9F66-FF764D7F78E4}" type="pres">
      <dgm:prSet presAssocID="{9169E00D-9797-4426-882E-716F16880C43}" presName="childTextBox" presStyleLbl="fgAccFollowNode1" presStyleIdx="1" presStyleCnt="4">
        <dgm:presLayoutVars>
          <dgm:bulletEnabled val="1"/>
        </dgm:presLayoutVars>
      </dgm:prSet>
      <dgm:spPr/>
    </dgm:pt>
    <dgm:pt modelId="{0B12E811-141E-4B18-BE69-CCB28AF1BD8A}" type="pres">
      <dgm:prSet presAssocID="{7D4AFEBD-B8CB-47BF-86AA-D9E200810ED8}" presName="childTextBox" presStyleLbl="fgAccFollowNode1" presStyleIdx="2" presStyleCnt="4">
        <dgm:presLayoutVars>
          <dgm:bulletEnabled val="1"/>
        </dgm:presLayoutVars>
      </dgm:prSet>
      <dgm:spPr/>
    </dgm:pt>
    <dgm:pt modelId="{8241E877-B917-46F3-8969-AA646BC0D1F2}" type="pres">
      <dgm:prSet presAssocID="{EC26CD19-221A-40A5-9576-0AD5DE99FA9C}" presName="sp" presStyleCnt="0"/>
      <dgm:spPr/>
    </dgm:pt>
    <dgm:pt modelId="{19B71257-71F8-4B0C-A792-9566C6024D00}" type="pres">
      <dgm:prSet presAssocID="{12295A4A-5002-45FB-B428-DE20B45A0713}" presName="arrowAndChildren" presStyleCnt="0"/>
      <dgm:spPr/>
    </dgm:pt>
    <dgm:pt modelId="{9420E5A1-1DE1-49E3-946A-11244177BE4C}" type="pres">
      <dgm:prSet presAssocID="{12295A4A-5002-45FB-B428-DE20B45A0713}" presName="parentTextArrow" presStyleLbl="node1" presStyleIdx="0" presStyleCnt="2"/>
      <dgm:spPr/>
    </dgm:pt>
    <dgm:pt modelId="{4CFA2EDA-E899-434C-A791-7BAF851AC9E5}" type="pres">
      <dgm:prSet presAssocID="{12295A4A-5002-45FB-B428-DE20B45A0713}" presName="arrow" presStyleLbl="node1" presStyleIdx="1" presStyleCnt="2"/>
      <dgm:spPr/>
    </dgm:pt>
    <dgm:pt modelId="{FF170FB1-DCD2-4B33-99E7-CB997CDFBE5A}" type="pres">
      <dgm:prSet presAssocID="{12295A4A-5002-45FB-B428-DE20B45A0713}" presName="descendantArrow" presStyleCnt="0"/>
      <dgm:spPr/>
    </dgm:pt>
    <dgm:pt modelId="{7FBB58BB-85B8-41F5-8118-C60502DDA7FF}" type="pres">
      <dgm:prSet presAssocID="{25929BFD-84B2-4579-A980-85713C05E9F1}" presName="childTextArrow" presStyleLbl="fgAccFollowNode1" presStyleIdx="3" presStyleCnt="4">
        <dgm:presLayoutVars>
          <dgm:bulletEnabled val="1"/>
        </dgm:presLayoutVars>
      </dgm:prSet>
      <dgm:spPr/>
    </dgm:pt>
  </dgm:ptLst>
  <dgm:cxnLst>
    <dgm:cxn modelId="{CC6DE021-5977-42F5-B761-BF9CBE59A1BE}" type="presOf" srcId="{12295A4A-5002-45FB-B428-DE20B45A0713}" destId="{9420E5A1-1DE1-49E3-946A-11244177BE4C}" srcOrd="0" destOrd="0" presId="urn:microsoft.com/office/officeart/2005/8/layout/process4"/>
    <dgm:cxn modelId="{0F610D27-1406-4C5A-AE1F-BFB8E131EBB8}" type="presOf" srcId="{D0B14CA6-24B4-482F-BB5A-4029FDAC1866}" destId="{2032F32C-0011-477E-BFB0-27747A662CC5}" srcOrd="0" destOrd="0" presId="urn:microsoft.com/office/officeart/2005/8/layout/process4"/>
    <dgm:cxn modelId="{075B3928-5469-4779-8A81-F24DD624D386}" srcId="{B41D3066-BFB7-47D6-AFE7-6AB88C2B0F44}" destId="{9169E00D-9797-4426-882E-716F16880C43}" srcOrd="1" destOrd="0" parTransId="{B6391AB9-0E6D-4BF6-AE38-BB5DF34D4264}" sibTransId="{61D9F7CC-BB44-4AA8-A08C-3965DB8B899D}"/>
    <dgm:cxn modelId="{1FE07F3A-8B39-41A0-BB15-559A7CB93CBF}" type="presOf" srcId="{124CF653-70CC-4703-9707-37AA340E2FC9}" destId="{F7AB7E7E-D1CF-4A55-9ECE-DA234B9E41B9}" srcOrd="0" destOrd="0" presId="urn:microsoft.com/office/officeart/2005/8/layout/process4"/>
    <dgm:cxn modelId="{7E99FF3B-F01E-419B-B2AD-0A8DA798E151}" srcId="{12295A4A-5002-45FB-B428-DE20B45A0713}" destId="{25929BFD-84B2-4579-A980-85713C05E9F1}" srcOrd="0" destOrd="0" parTransId="{EA561093-5313-4331-B105-ABCD873DFF98}" sibTransId="{F4E414D6-44D5-4804-9769-B267DB691421}"/>
    <dgm:cxn modelId="{AB3BBC46-D671-4DA8-9DBA-3471FF0F6F93}" srcId="{B41D3066-BFB7-47D6-AFE7-6AB88C2B0F44}" destId="{7D4AFEBD-B8CB-47BF-86AA-D9E200810ED8}" srcOrd="2" destOrd="0" parTransId="{2BDA2835-2164-46CE-9721-F9FCA4F05437}" sibTransId="{D128CF98-311B-43A8-9F4B-ADB351760733}"/>
    <dgm:cxn modelId="{2ED3244A-0C6A-4B11-B303-F34E05DD453D}" type="presOf" srcId="{25929BFD-84B2-4579-A980-85713C05E9F1}" destId="{7FBB58BB-85B8-41F5-8118-C60502DDA7FF}" srcOrd="0" destOrd="0" presId="urn:microsoft.com/office/officeart/2005/8/layout/process4"/>
    <dgm:cxn modelId="{1434886F-87FB-4CDA-9394-1ACB00DE0851}" srcId="{124CF653-70CC-4703-9707-37AA340E2FC9}" destId="{B41D3066-BFB7-47D6-AFE7-6AB88C2B0F44}" srcOrd="1" destOrd="0" parTransId="{1FFA7D01-4D17-4E6F-9761-657BCB9AF294}" sibTransId="{78FB1088-3C46-4135-9404-DD7835A694E4}"/>
    <dgm:cxn modelId="{AC5B0455-9146-404D-AAFC-779CAF1A15E2}" srcId="{124CF653-70CC-4703-9707-37AA340E2FC9}" destId="{12295A4A-5002-45FB-B428-DE20B45A0713}" srcOrd="0" destOrd="0" parTransId="{A5299DB0-62B9-430C-AFD5-EF554DF1E354}" sibTransId="{EC26CD19-221A-40A5-9576-0AD5DE99FA9C}"/>
    <dgm:cxn modelId="{FBD2DB76-E192-4562-AF21-6DF564AD7A65}" type="presOf" srcId="{B41D3066-BFB7-47D6-AFE7-6AB88C2B0F44}" destId="{9DD46B75-A157-4D8E-AC46-D027B878818B}" srcOrd="1" destOrd="0" presId="urn:microsoft.com/office/officeart/2005/8/layout/process4"/>
    <dgm:cxn modelId="{AB611183-1AC5-49CC-9EDE-D3020DFAFFC8}" srcId="{B41D3066-BFB7-47D6-AFE7-6AB88C2B0F44}" destId="{D0B14CA6-24B4-482F-BB5A-4029FDAC1866}" srcOrd="0" destOrd="0" parTransId="{0A2C9B2E-5603-459E-833A-D095F6C2CBCC}" sibTransId="{5696AF5E-97AB-4C82-B04F-3478E717A928}"/>
    <dgm:cxn modelId="{1783518E-B2C9-4267-924D-4BB08A38DAC7}" type="presOf" srcId="{B41D3066-BFB7-47D6-AFE7-6AB88C2B0F44}" destId="{E1B5C611-6131-43FF-BB3A-4975CB24E14E}" srcOrd="0" destOrd="0" presId="urn:microsoft.com/office/officeart/2005/8/layout/process4"/>
    <dgm:cxn modelId="{573B04AE-71FC-42BB-9764-743EB272BFD9}" type="presOf" srcId="{7D4AFEBD-B8CB-47BF-86AA-D9E200810ED8}" destId="{0B12E811-141E-4B18-BE69-CCB28AF1BD8A}" srcOrd="0" destOrd="0" presId="urn:microsoft.com/office/officeart/2005/8/layout/process4"/>
    <dgm:cxn modelId="{9BB6B5AF-155D-470A-91EA-8239CB586F3E}" type="presOf" srcId="{12295A4A-5002-45FB-B428-DE20B45A0713}" destId="{4CFA2EDA-E899-434C-A791-7BAF851AC9E5}" srcOrd="1" destOrd="0" presId="urn:microsoft.com/office/officeart/2005/8/layout/process4"/>
    <dgm:cxn modelId="{985E13BD-176D-4B49-8FC4-FF7D13C23A79}" type="presOf" srcId="{9169E00D-9797-4426-882E-716F16880C43}" destId="{796274E8-179B-48AF-9F66-FF764D7F78E4}" srcOrd="0" destOrd="0" presId="urn:microsoft.com/office/officeart/2005/8/layout/process4"/>
    <dgm:cxn modelId="{6BFD06A2-D107-447B-B3B8-15225DEAB306}" type="presParOf" srcId="{F7AB7E7E-D1CF-4A55-9ECE-DA234B9E41B9}" destId="{3A57709E-FB39-4993-9AFD-EC3659B75001}" srcOrd="0" destOrd="0" presId="urn:microsoft.com/office/officeart/2005/8/layout/process4"/>
    <dgm:cxn modelId="{FA220984-6D50-4560-AF1E-4D9639AA4E98}" type="presParOf" srcId="{3A57709E-FB39-4993-9AFD-EC3659B75001}" destId="{E1B5C611-6131-43FF-BB3A-4975CB24E14E}" srcOrd="0" destOrd="0" presId="urn:microsoft.com/office/officeart/2005/8/layout/process4"/>
    <dgm:cxn modelId="{7CBB3D4B-C861-463B-A76C-088F3B9CD06E}" type="presParOf" srcId="{3A57709E-FB39-4993-9AFD-EC3659B75001}" destId="{9DD46B75-A157-4D8E-AC46-D027B878818B}" srcOrd="1" destOrd="0" presId="urn:microsoft.com/office/officeart/2005/8/layout/process4"/>
    <dgm:cxn modelId="{6278F500-87E4-4C18-9995-611805F16D05}" type="presParOf" srcId="{3A57709E-FB39-4993-9AFD-EC3659B75001}" destId="{F9FF8C9B-CB30-41A3-A0B1-37FF1076C1C8}" srcOrd="2" destOrd="0" presId="urn:microsoft.com/office/officeart/2005/8/layout/process4"/>
    <dgm:cxn modelId="{3442D699-50E4-4807-B043-55C3B1197467}" type="presParOf" srcId="{F9FF8C9B-CB30-41A3-A0B1-37FF1076C1C8}" destId="{2032F32C-0011-477E-BFB0-27747A662CC5}" srcOrd="0" destOrd="0" presId="urn:microsoft.com/office/officeart/2005/8/layout/process4"/>
    <dgm:cxn modelId="{753D31C6-2092-4255-846F-7ED2C7D36A09}" type="presParOf" srcId="{F9FF8C9B-CB30-41A3-A0B1-37FF1076C1C8}" destId="{796274E8-179B-48AF-9F66-FF764D7F78E4}" srcOrd="1" destOrd="0" presId="urn:microsoft.com/office/officeart/2005/8/layout/process4"/>
    <dgm:cxn modelId="{BE4AD690-44E3-4A1F-AE45-B0B6BDC3AB1A}" type="presParOf" srcId="{F9FF8C9B-CB30-41A3-A0B1-37FF1076C1C8}" destId="{0B12E811-141E-4B18-BE69-CCB28AF1BD8A}" srcOrd="2" destOrd="0" presId="urn:microsoft.com/office/officeart/2005/8/layout/process4"/>
    <dgm:cxn modelId="{F08EDC7F-4DF4-4E31-BAEE-4AA2B585142D}" type="presParOf" srcId="{F7AB7E7E-D1CF-4A55-9ECE-DA234B9E41B9}" destId="{8241E877-B917-46F3-8969-AA646BC0D1F2}" srcOrd="1" destOrd="0" presId="urn:microsoft.com/office/officeart/2005/8/layout/process4"/>
    <dgm:cxn modelId="{423C3BFC-093F-4E3B-AAAC-85D9DC0F07D2}" type="presParOf" srcId="{F7AB7E7E-D1CF-4A55-9ECE-DA234B9E41B9}" destId="{19B71257-71F8-4B0C-A792-9566C6024D00}" srcOrd="2" destOrd="0" presId="urn:microsoft.com/office/officeart/2005/8/layout/process4"/>
    <dgm:cxn modelId="{C69505ED-D47F-4D77-9C14-CE6ED50691AD}" type="presParOf" srcId="{19B71257-71F8-4B0C-A792-9566C6024D00}" destId="{9420E5A1-1DE1-49E3-946A-11244177BE4C}" srcOrd="0" destOrd="0" presId="urn:microsoft.com/office/officeart/2005/8/layout/process4"/>
    <dgm:cxn modelId="{D98ECE5A-F3CF-4404-A748-D69312AFBE69}" type="presParOf" srcId="{19B71257-71F8-4B0C-A792-9566C6024D00}" destId="{4CFA2EDA-E899-434C-A791-7BAF851AC9E5}" srcOrd="1" destOrd="0" presId="urn:microsoft.com/office/officeart/2005/8/layout/process4"/>
    <dgm:cxn modelId="{3EB6D84F-C6A5-4638-B3C4-622B286A43E6}" type="presParOf" srcId="{19B71257-71F8-4B0C-A792-9566C6024D00}" destId="{FF170FB1-DCD2-4B33-99E7-CB997CDFBE5A}" srcOrd="2" destOrd="0" presId="urn:microsoft.com/office/officeart/2005/8/layout/process4"/>
    <dgm:cxn modelId="{1A7667A8-CFD3-42B4-965D-169E88C6C8BF}" type="presParOf" srcId="{FF170FB1-DCD2-4B33-99E7-CB997CDFBE5A}" destId="{7FBB58BB-85B8-41F5-8118-C60502DDA7F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825B42-87AA-4466-AC58-EA53D4C7727E}"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16249DAA-BE7D-425F-88B4-111CD4744DB8}">
      <dgm:prSet phldrT="[Text]"/>
      <dgm:spPr/>
      <dgm:t>
        <a:bodyPr/>
        <a:lstStyle/>
        <a:p>
          <a:pPr algn="l"/>
          <a:r>
            <a:rPr lang="en-GB" dirty="0"/>
            <a:t>They invest their own money. At risk of losing out on profits.</a:t>
          </a:r>
        </a:p>
      </dgm:t>
    </dgm:pt>
    <dgm:pt modelId="{43979E6C-FD30-4462-A2EB-63D6A52FB42F}" type="parTrans" cxnId="{2AD5842F-6B0E-4EFC-A3E4-63F68FB9EAE7}">
      <dgm:prSet/>
      <dgm:spPr/>
      <dgm:t>
        <a:bodyPr/>
        <a:lstStyle/>
        <a:p>
          <a:endParaRPr lang="en-GB"/>
        </a:p>
      </dgm:t>
    </dgm:pt>
    <dgm:pt modelId="{07E3843B-B71D-4A62-904C-4CC06FD086EE}" type="sibTrans" cxnId="{2AD5842F-6B0E-4EFC-A3E4-63F68FB9EAE7}">
      <dgm:prSet/>
      <dgm:spPr/>
      <dgm:t>
        <a:bodyPr/>
        <a:lstStyle/>
        <a:p>
          <a:endParaRPr lang="en-GB"/>
        </a:p>
      </dgm:t>
    </dgm:pt>
    <dgm:pt modelId="{18103A82-6C1A-4F87-8B5A-6EF8709D154C}">
      <dgm:prSet phldrT="[Text]"/>
      <dgm:spPr/>
      <dgm:t>
        <a:bodyPr/>
        <a:lstStyle/>
        <a:p>
          <a:r>
            <a:rPr lang="en-GB" dirty="0"/>
            <a:t>CUSTOMERS</a:t>
          </a:r>
        </a:p>
      </dgm:t>
    </dgm:pt>
    <dgm:pt modelId="{9013FAC0-AF9C-4B09-A4BF-F16A16E36133}" type="parTrans" cxnId="{BF099D92-D30E-4843-BEA8-BB6A0F73B263}">
      <dgm:prSet/>
      <dgm:spPr/>
      <dgm:t>
        <a:bodyPr/>
        <a:lstStyle/>
        <a:p>
          <a:endParaRPr lang="en-GB"/>
        </a:p>
      </dgm:t>
    </dgm:pt>
    <dgm:pt modelId="{A1078DE6-F088-4F8F-9F46-22BA98115270}" type="sibTrans" cxnId="{BF099D92-D30E-4843-BEA8-BB6A0F73B263}">
      <dgm:prSet/>
      <dgm:spPr/>
      <dgm:t>
        <a:bodyPr/>
        <a:lstStyle/>
        <a:p>
          <a:endParaRPr lang="en-GB"/>
        </a:p>
      </dgm:t>
    </dgm:pt>
    <dgm:pt modelId="{E838B77D-0A50-4070-8AD3-275AC21DDAA8}">
      <dgm:prSet phldrT="[Text]"/>
      <dgm:spPr/>
      <dgm:t>
        <a:bodyPr/>
        <a:lstStyle/>
        <a:p>
          <a:r>
            <a:rPr lang="en-GB" dirty="0"/>
            <a:t>If products are not suitable, the business would lose customers.</a:t>
          </a:r>
        </a:p>
      </dgm:t>
    </dgm:pt>
    <dgm:pt modelId="{B0194B49-3D7B-454E-A0A2-589D1D1FE709}" type="parTrans" cxnId="{FCC6C3FD-BA6C-45AD-A403-F287F145B4BE}">
      <dgm:prSet/>
      <dgm:spPr/>
      <dgm:t>
        <a:bodyPr/>
        <a:lstStyle/>
        <a:p>
          <a:endParaRPr lang="en-GB"/>
        </a:p>
      </dgm:t>
    </dgm:pt>
    <dgm:pt modelId="{B8BEA1F7-A9E8-473B-9A7A-9B86F826321C}" type="sibTrans" cxnId="{FCC6C3FD-BA6C-45AD-A403-F287F145B4BE}">
      <dgm:prSet/>
      <dgm:spPr/>
      <dgm:t>
        <a:bodyPr/>
        <a:lstStyle/>
        <a:p>
          <a:endParaRPr lang="en-GB"/>
        </a:p>
      </dgm:t>
    </dgm:pt>
    <dgm:pt modelId="{D28A9541-9034-46A6-9B43-1FFB61C3B6E7}">
      <dgm:prSet phldrT="[Text]"/>
      <dgm:spPr/>
      <dgm:t>
        <a:bodyPr/>
        <a:lstStyle/>
        <a:p>
          <a:r>
            <a:rPr lang="en-GB" dirty="0"/>
            <a:t>COMMUNITY</a:t>
          </a:r>
        </a:p>
      </dgm:t>
    </dgm:pt>
    <dgm:pt modelId="{7472A3D2-A335-4200-BF34-40D2E0A14682}" type="parTrans" cxnId="{51E9A6D2-F418-45AF-8564-50021FFB84DB}">
      <dgm:prSet/>
      <dgm:spPr/>
      <dgm:t>
        <a:bodyPr/>
        <a:lstStyle/>
        <a:p>
          <a:endParaRPr lang="en-GB"/>
        </a:p>
      </dgm:t>
    </dgm:pt>
    <dgm:pt modelId="{392D3C2A-DF8F-43DA-A7BE-17C060F8F869}" type="sibTrans" cxnId="{51E9A6D2-F418-45AF-8564-50021FFB84DB}">
      <dgm:prSet/>
      <dgm:spPr/>
      <dgm:t>
        <a:bodyPr/>
        <a:lstStyle/>
        <a:p>
          <a:endParaRPr lang="en-GB"/>
        </a:p>
      </dgm:t>
    </dgm:pt>
    <dgm:pt modelId="{DCEC3575-0B53-425E-BA9C-13B521356330}">
      <dgm:prSet phldrT="[Text]"/>
      <dgm:spPr/>
      <dgm:t>
        <a:bodyPr/>
        <a:lstStyle/>
        <a:p>
          <a:r>
            <a:rPr lang="en-GB" dirty="0"/>
            <a:t>Health and safety could be affected.</a:t>
          </a:r>
        </a:p>
      </dgm:t>
    </dgm:pt>
    <dgm:pt modelId="{FC8883B8-2197-4B5C-9271-BF56E883FC67}" type="parTrans" cxnId="{0319ACE5-10E6-482E-BA84-F095D07E8EC5}">
      <dgm:prSet/>
      <dgm:spPr/>
      <dgm:t>
        <a:bodyPr/>
        <a:lstStyle/>
        <a:p>
          <a:endParaRPr lang="en-GB"/>
        </a:p>
      </dgm:t>
    </dgm:pt>
    <dgm:pt modelId="{47AD9714-717E-4BA9-B3F2-AA7E36A90CEB}" type="sibTrans" cxnId="{0319ACE5-10E6-482E-BA84-F095D07E8EC5}">
      <dgm:prSet/>
      <dgm:spPr/>
      <dgm:t>
        <a:bodyPr/>
        <a:lstStyle/>
        <a:p>
          <a:endParaRPr lang="en-GB"/>
        </a:p>
      </dgm:t>
    </dgm:pt>
    <dgm:pt modelId="{B25682D6-C626-47DE-9F9A-122A99D740B8}">
      <dgm:prSet phldrT="[Text]"/>
      <dgm:spPr/>
      <dgm:t>
        <a:bodyPr/>
        <a:lstStyle/>
        <a:p>
          <a:r>
            <a:rPr lang="en-GB" dirty="0"/>
            <a:t>Customers may gain buyer power.</a:t>
          </a:r>
        </a:p>
      </dgm:t>
    </dgm:pt>
    <dgm:pt modelId="{9FAEB8BC-D43C-4C2E-A696-38DF3E953702}" type="parTrans" cxnId="{FDD1C54E-32E4-459B-BF14-9EE5ABBD42FB}">
      <dgm:prSet/>
      <dgm:spPr/>
      <dgm:t>
        <a:bodyPr/>
        <a:lstStyle/>
        <a:p>
          <a:endParaRPr lang="en-GB"/>
        </a:p>
      </dgm:t>
    </dgm:pt>
    <dgm:pt modelId="{8E221E84-A294-45EC-A152-D804DF09D5FD}" type="sibTrans" cxnId="{FDD1C54E-32E4-459B-BF14-9EE5ABBD42FB}">
      <dgm:prSet/>
      <dgm:spPr/>
      <dgm:t>
        <a:bodyPr/>
        <a:lstStyle/>
        <a:p>
          <a:endParaRPr lang="en-GB"/>
        </a:p>
      </dgm:t>
    </dgm:pt>
    <dgm:pt modelId="{6D434822-4CCC-42DA-B57B-3A4B00ABAC2E}">
      <dgm:prSet phldrT="[Text]"/>
      <dgm:spPr/>
      <dgm:t>
        <a:bodyPr/>
        <a:lstStyle/>
        <a:p>
          <a:r>
            <a:rPr lang="en-GB" dirty="0"/>
            <a:t>OWNERS &amp; SHAREHOLDERS</a:t>
          </a:r>
        </a:p>
      </dgm:t>
    </dgm:pt>
    <dgm:pt modelId="{2EF8D59E-9440-4712-A54B-E68DA4DB59FA}" type="parTrans" cxnId="{A0953A60-8782-40E1-AB89-7DC03D133B1A}">
      <dgm:prSet/>
      <dgm:spPr/>
      <dgm:t>
        <a:bodyPr/>
        <a:lstStyle/>
        <a:p>
          <a:endParaRPr lang="en-GB"/>
        </a:p>
      </dgm:t>
    </dgm:pt>
    <dgm:pt modelId="{503F918F-3719-4B51-A7CA-115BE58061F3}" type="sibTrans" cxnId="{A0953A60-8782-40E1-AB89-7DC03D133B1A}">
      <dgm:prSet/>
      <dgm:spPr/>
      <dgm:t>
        <a:bodyPr/>
        <a:lstStyle/>
        <a:p>
          <a:endParaRPr lang="en-GB"/>
        </a:p>
      </dgm:t>
    </dgm:pt>
    <dgm:pt modelId="{7697FD59-CFB0-45F1-A89D-1A5AAF61761B}">
      <dgm:prSet phldrT="[Text]"/>
      <dgm:spPr/>
      <dgm:t>
        <a:bodyPr/>
        <a:lstStyle/>
        <a:p>
          <a:r>
            <a:rPr lang="en-GB" dirty="0"/>
            <a:t>Brexit bringing higher taxes</a:t>
          </a:r>
        </a:p>
      </dgm:t>
    </dgm:pt>
    <dgm:pt modelId="{4CA8597E-7398-418B-914A-9DAA975B120B}" type="parTrans" cxnId="{5AD0BBF5-A96A-4E2C-BAA9-8EF100877A5A}">
      <dgm:prSet/>
      <dgm:spPr/>
      <dgm:t>
        <a:bodyPr/>
        <a:lstStyle/>
        <a:p>
          <a:endParaRPr lang="en-GB"/>
        </a:p>
      </dgm:t>
    </dgm:pt>
    <dgm:pt modelId="{FFF97F82-EA6D-495D-BC5A-ABA05F0041F6}" type="sibTrans" cxnId="{5AD0BBF5-A96A-4E2C-BAA9-8EF100877A5A}">
      <dgm:prSet/>
      <dgm:spPr/>
      <dgm:t>
        <a:bodyPr/>
        <a:lstStyle/>
        <a:p>
          <a:endParaRPr lang="en-GB"/>
        </a:p>
      </dgm:t>
    </dgm:pt>
    <dgm:pt modelId="{562CADDC-F0C1-4736-B192-9DC001D8D74F}">
      <dgm:prSet phldrT="[Text]"/>
      <dgm:spPr/>
      <dgm:t>
        <a:bodyPr/>
        <a:lstStyle/>
        <a:p>
          <a:r>
            <a:rPr lang="en-GB" dirty="0"/>
            <a:t>GOVERNMENT</a:t>
          </a:r>
        </a:p>
      </dgm:t>
    </dgm:pt>
    <dgm:pt modelId="{0CA5C31C-C681-4E2E-BC0C-DFAE0F6E507C}" type="parTrans" cxnId="{AAFFFA5F-E3A7-4EBA-9536-0B1AEC0D7111}">
      <dgm:prSet/>
      <dgm:spPr/>
      <dgm:t>
        <a:bodyPr/>
        <a:lstStyle/>
        <a:p>
          <a:endParaRPr lang="en-GB"/>
        </a:p>
      </dgm:t>
    </dgm:pt>
    <dgm:pt modelId="{69AC23AB-24AA-451B-BA0E-A8EE196A57F6}" type="sibTrans" cxnId="{AAFFFA5F-E3A7-4EBA-9536-0B1AEC0D7111}">
      <dgm:prSet/>
      <dgm:spPr/>
      <dgm:t>
        <a:bodyPr/>
        <a:lstStyle/>
        <a:p>
          <a:endParaRPr lang="en-GB"/>
        </a:p>
      </dgm:t>
    </dgm:pt>
    <dgm:pt modelId="{EC6CF633-4E10-463E-B471-4863294C7450}" type="pres">
      <dgm:prSet presAssocID="{DC825B42-87AA-4466-AC58-EA53D4C7727E}" presName="Name0" presStyleCnt="0">
        <dgm:presLayoutVars>
          <dgm:dir/>
          <dgm:animLvl val="lvl"/>
          <dgm:resizeHandles val="exact"/>
        </dgm:presLayoutVars>
      </dgm:prSet>
      <dgm:spPr/>
    </dgm:pt>
    <dgm:pt modelId="{810402A4-AD20-47F5-9919-986B036CA8CB}" type="pres">
      <dgm:prSet presAssocID="{6D434822-4CCC-42DA-B57B-3A4B00ABAC2E}" presName="composite" presStyleCnt="0"/>
      <dgm:spPr/>
    </dgm:pt>
    <dgm:pt modelId="{6E7B49FC-AE2A-4E62-9D32-10383BCBA076}" type="pres">
      <dgm:prSet presAssocID="{6D434822-4CCC-42DA-B57B-3A4B00ABAC2E}" presName="parTx" presStyleLbl="alignNode1" presStyleIdx="0" presStyleCnt="4">
        <dgm:presLayoutVars>
          <dgm:chMax val="0"/>
          <dgm:chPref val="0"/>
          <dgm:bulletEnabled val="1"/>
        </dgm:presLayoutVars>
      </dgm:prSet>
      <dgm:spPr/>
    </dgm:pt>
    <dgm:pt modelId="{3DADB30D-A155-40FE-85A8-3D879A515756}" type="pres">
      <dgm:prSet presAssocID="{6D434822-4CCC-42DA-B57B-3A4B00ABAC2E}" presName="desTx" presStyleLbl="alignAccFollowNode1" presStyleIdx="0" presStyleCnt="4">
        <dgm:presLayoutVars>
          <dgm:bulletEnabled val="1"/>
        </dgm:presLayoutVars>
      </dgm:prSet>
      <dgm:spPr/>
    </dgm:pt>
    <dgm:pt modelId="{709D125C-BEDC-4F2E-8B03-A9F6C9907757}" type="pres">
      <dgm:prSet presAssocID="{503F918F-3719-4B51-A7CA-115BE58061F3}" presName="space" presStyleCnt="0"/>
      <dgm:spPr/>
    </dgm:pt>
    <dgm:pt modelId="{F79C0167-B597-49DA-8839-ECC56778BC5E}" type="pres">
      <dgm:prSet presAssocID="{18103A82-6C1A-4F87-8B5A-6EF8709D154C}" presName="composite" presStyleCnt="0"/>
      <dgm:spPr/>
    </dgm:pt>
    <dgm:pt modelId="{21C5AC94-B6D3-4ED1-BDBE-017F1514A224}" type="pres">
      <dgm:prSet presAssocID="{18103A82-6C1A-4F87-8B5A-6EF8709D154C}" presName="parTx" presStyleLbl="alignNode1" presStyleIdx="1" presStyleCnt="4">
        <dgm:presLayoutVars>
          <dgm:chMax val="0"/>
          <dgm:chPref val="0"/>
          <dgm:bulletEnabled val="1"/>
        </dgm:presLayoutVars>
      </dgm:prSet>
      <dgm:spPr/>
    </dgm:pt>
    <dgm:pt modelId="{58F90D72-BF89-4BA6-A3E9-66C985473223}" type="pres">
      <dgm:prSet presAssocID="{18103A82-6C1A-4F87-8B5A-6EF8709D154C}" presName="desTx" presStyleLbl="alignAccFollowNode1" presStyleIdx="1" presStyleCnt="4">
        <dgm:presLayoutVars>
          <dgm:bulletEnabled val="1"/>
        </dgm:presLayoutVars>
      </dgm:prSet>
      <dgm:spPr/>
    </dgm:pt>
    <dgm:pt modelId="{7B8A3DAC-255A-4114-A9E5-C87D306C6B2C}" type="pres">
      <dgm:prSet presAssocID="{A1078DE6-F088-4F8F-9F46-22BA98115270}" presName="space" presStyleCnt="0"/>
      <dgm:spPr/>
    </dgm:pt>
    <dgm:pt modelId="{CCA529EA-BD31-4274-8A21-CB84C5CFE6A8}" type="pres">
      <dgm:prSet presAssocID="{D28A9541-9034-46A6-9B43-1FFB61C3B6E7}" presName="composite" presStyleCnt="0"/>
      <dgm:spPr/>
    </dgm:pt>
    <dgm:pt modelId="{90C33AEC-B967-44DE-AFE9-C097600DCAA0}" type="pres">
      <dgm:prSet presAssocID="{D28A9541-9034-46A6-9B43-1FFB61C3B6E7}" presName="parTx" presStyleLbl="alignNode1" presStyleIdx="2" presStyleCnt="4">
        <dgm:presLayoutVars>
          <dgm:chMax val="0"/>
          <dgm:chPref val="0"/>
          <dgm:bulletEnabled val="1"/>
        </dgm:presLayoutVars>
      </dgm:prSet>
      <dgm:spPr/>
    </dgm:pt>
    <dgm:pt modelId="{F5B493C8-4A02-4663-BA77-D8CAFBF0CDBC}" type="pres">
      <dgm:prSet presAssocID="{D28A9541-9034-46A6-9B43-1FFB61C3B6E7}" presName="desTx" presStyleLbl="alignAccFollowNode1" presStyleIdx="2" presStyleCnt="4">
        <dgm:presLayoutVars>
          <dgm:bulletEnabled val="1"/>
        </dgm:presLayoutVars>
      </dgm:prSet>
      <dgm:spPr/>
    </dgm:pt>
    <dgm:pt modelId="{94866601-D596-432A-9EE3-D12F533CAFB2}" type="pres">
      <dgm:prSet presAssocID="{392D3C2A-DF8F-43DA-A7BE-17C060F8F869}" presName="space" presStyleCnt="0"/>
      <dgm:spPr/>
    </dgm:pt>
    <dgm:pt modelId="{6F9E40B2-70B8-48C3-909F-C251AE7D115F}" type="pres">
      <dgm:prSet presAssocID="{562CADDC-F0C1-4736-B192-9DC001D8D74F}" presName="composite" presStyleCnt="0"/>
      <dgm:spPr/>
    </dgm:pt>
    <dgm:pt modelId="{175F6566-67DB-47DE-9BE6-0957B52A589B}" type="pres">
      <dgm:prSet presAssocID="{562CADDC-F0C1-4736-B192-9DC001D8D74F}" presName="parTx" presStyleLbl="alignNode1" presStyleIdx="3" presStyleCnt="4">
        <dgm:presLayoutVars>
          <dgm:chMax val="0"/>
          <dgm:chPref val="0"/>
          <dgm:bulletEnabled val="1"/>
        </dgm:presLayoutVars>
      </dgm:prSet>
      <dgm:spPr/>
    </dgm:pt>
    <dgm:pt modelId="{4E82C424-62A2-428A-AD7A-2D13C46A5754}" type="pres">
      <dgm:prSet presAssocID="{562CADDC-F0C1-4736-B192-9DC001D8D74F}" presName="desTx" presStyleLbl="alignAccFollowNode1" presStyleIdx="3" presStyleCnt="4">
        <dgm:presLayoutVars>
          <dgm:bulletEnabled val="1"/>
        </dgm:presLayoutVars>
      </dgm:prSet>
      <dgm:spPr/>
    </dgm:pt>
  </dgm:ptLst>
  <dgm:cxnLst>
    <dgm:cxn modelId="{6D245D0A-2DC4-4F1E-87DB-1628BCDE3608}" type="presOf" srcId="{DCEC3575-0B53-425E-BA9C-13B521356330}" destId="{F5B493C8-4A02-4663-BA77-D8CAFBF0CDBC}" srcOrd="0" destOrd="0" presId="urn:microsoft.com/office/officeart/2005/8/layout/hList1"/>
    <dgm:cxn modelId="{949B8514-87CF-4E64-AA2B-6355DF024708}" type="presOf" srcId="{E838B77D-0A50-4070-8AD3-275AC21DDAA8}" destId="{58F90D72-BF89-4BA6-A3E9-66C985473223}" srcOrd="0" destOrd="0" presId="urn:microsoft.com/office/officeart/2005/8/layout/hList1"/>
    <dgm:cxn modelId="{621C1119-D31A-41C1-8BE6-03282FFD4647}" type="presOf" srcId="{B25682D6-C626-47DE-9F9A-122A99D740B8}" destId="{58F90D72-BF89-4BA6-A3E9-66C985473223}" srcOrd="0" destOrd="1" presId="urn:microsoft.com/office/officeart/2005/8/layout/hList1"/>
    <dgm:cxn modelId="{2AD5842F-6B0E-4EFC-A3E4-63F68FB9EAE7}" srcId="{6D434822-4CCC-42DA-B57B-3A4B00ABAC2E}" destId="{16249DAA-BE7D-425F-88B4-111CD4744DB8}" srcOrd="0" destOrd="0" parTransId="{43979E6C-FD30-4462-A2EB-63D6A52FB42F}" sibTransId="{07E3843B-B71D-4A62-904C-4CC06FD086EE}"/>
    <dgm:cxn modelId="{AAFFFA5F-E3A7-4EBA-9536-0B1AEC0D7111}" srcId="{DC825B42-87AA-4466-AC58-EA53D4C7727E}" destId="{562CADDC-F0C1-4736-B192-9DC001D8D74F}" srcOrd="3" destOrd="0" parTransId="{0CA5C31C-C681-4E2E-BC0C-DFAE0F6E507C}" sibTransId="{69AC23AB-24AA-451B-BA0E-A8EE196A57F6}"/>
    <dgm:cxn modelId="{A0953A60-8782-40E1-AB89-7DC03D133B1A}" srcId="{DC825B42-87AA-4466-AC58-EA53D4C7727E}" destId="{6D434822-4CCC-42DA-B57B-3A4B00ABAC2E}" srcOrd="0" destOrd="0" parTransId="{2EF8D59E-9440-4712-A54B-E68DA4DB59FA}" sibTransId="{503F918F-3719-4B51-A7CA-115BE58061F3}"/>
    <dgm:cxn modelId="{D134A068-99B2-4A54-94E6-B4A1984D1551}" type="presOf" srcId="{DC825B42-87AA-4466-AC58-EA53D4C7727E}" destId="{EC6CF633-4E10-463E-B471-4863294C7450}" srcOrd="0" destOrd="0" presId="urn:microsoft.com/office/officeart/2005/8/layout/hList1"/>
    <dgm:cxn modelId="{FDD1C54E-32E4-459B-BF14-9EE5ABBD42FB}" srcId="{18103A82-6C1A-4F87-8B5A-6EF8709D154C}" destId="{B25682D6-C626-47DE-9F9A-122A99D740B8}" srcOrd="1" destOrd="0" parTransId="{9FAEB8BC-D43C-4C2E-A696-38DF3E953702}" sibTransId="{8E221E84-A294-45EC-A152-D804DF09D5FD}"/>
    <dgm:cxn modelId="{E899206F-B9D5-48D5-8728-5D294FA8B16D}" type="presOf" srcId="{7697FD59-CFB0-45F1-A89D-1A5AAF61761B}" destId="{4E82C424-62A2-428A-AD7A-2D13C46A5754}" srcOrd="0" destOrd="0" presId="urn:microsoft.com/office/officeart/2005/8/layout/hList1"/>
    <dgm:cxn modelId="{16BA534F-82B3-4595-B15B-F0AEAFC2A068}" type="presOf" srcId="{16249DAA-BE7D-425F-88B4-111CD4744DB8}" destId="{3DADB30D-A155-40FE-85A8-3D879A515756}" srcOrd="0" destOrd="0" presId="urn:microsoft.com/office/officeart/2005/8/layout/hList1"/>
    <dgm:cxn modelId="{BF099D92-D30E-4843-BEA8-BB6A0F73B263}" srcId="{DC825B42-87AA-4466-AC58-EA53D4C7727E}" destId="{18103A82-6C1A-4F87-8B5A-6EF8709D154C}" srcOrd="1" destOrd="0" parTransId="{9013FAC0-AF9C-4B09-A4BF-F16A16E36133}" sibTransId="{A1078DE6-F088-4F8F-9F46-22BA98115270}"/>
    <dgm:cxn modelId="{4A18D1A6-BBF1-4786-92D5-C1B19C4CE61B}" type="presOf" srcId="{D28A9541-9034-46A6-9B43-1FFB61C3B6E7}" destId="{90C33AEC-B967-44DE-AFE9-C097600DCAA0}" srcOrd="0" destOrd="0" presId="urn:microsoft.com/office/officeart/2005/8/layout/hList1"/>
    <dgm:cxn modelId="{BBD1F1C9-99F5-45B8-B80C-57CEA0FD7766}" type="presOf" srcId="{562CADDC-F0C1-4736-B192-9DC001D8D74F}" destId="{175F6566-67DB-47DE-9BE6-0957B52A589B}" srcOrd="0" destOrd="0" presId="urn:microsoft.com/office/officeart/2005/8/layout/hList1"/>
    <dgm:cxn modelId="{01D5B7CB-F350-4BE8-B63C-8C14A72CDE76}" type="presOf" srcId="{18103A82-6C1A-4F87-8B5A-6EF8709D154C}" destId="{21C5AC94-B6D3-4ED1-BDBE-017F1514A224}" srcOrd="0" destOrd="0" presId="urn:microsoft.com/office/officeart/2005/8/layout/hList1"/>
    <dgm:cxn modelId="{5D21DAD0-9D2A-4AC3-AA78-1727EE53F36C}" type="presOf" srcId="{6D434822-4CCC-42DA-B57B-3A4B00ABAC2E}" destId="{6E7B49FC-AE2A-4E62-9D32-10383BCBA076}" srcOrd="0" destOrd="0" presId="urn:microsoft.com/office/officeart/2005/8/layout/hList1"/>
    <dgm:cxn modelId="{51E9A6D2-F418-45AF-8564-50021FFB84DB}" srcId="{DC825B42-87AA-4466-AC58-EA53D4C7727E}" destId="{D28A9541-9034-46A6-9B43-1FFB61C3B6E7}" srcOrd="2" destOrd="0" parTransId="{7472A3D2-A335-4200-BF34-40D2E0A14682}" sibTransId="{392D3C2A-DF8F-43DA-A7BE-17C060F8F869}"/>
    <dgm:cxn modelId="{0319ACE5-10E6-482E-BA84-F095D07E8EC5}" srcId="{D28A9541-9034-46A6-9B43-1FFB61C3B6E7}" destId="{DCEC3575-0B53-425E-BA9C-13B521356330}" srcOrd="0" destOrd="0" parTransId="{FC8883B8-2197-4B5C-9271-BF56E883FC67}" sibTransId="{47AD9714-717E-4BA9-B3F2-AA7E36A90CEB}"/>
    <dgm:cxn modelId="{5AD0BBF5-A96A-4E2C-BAA9-8EF100877A5A}" srcId="{562CADDC-F0C1-4736-B192-9DC001D8D74F}" destId="{7697FD59-CFB0-45F1-A89D-1A5AAF61761B}" srcOrd="0" destOrd="0" parTransId="{4CA8597E-7398-418B-914A-9DAA975B120B}" sibTransId="{FFF97F82-EA6D-495D-BC5A-ABA05F0041F6}"/>
    <dgm:cxn modelId="{FCC6C3FD-BA6C-45AD-A403-F287F145B4BE}" srcId="{18103A82-6C1A-4F87-8B5A-6EF8709D154C}" destId="{E838B77D-0A50-4070-8AD3-275AC21DDAA8}" srcOrd="0" destOrd="0" parTransId="{B0194B49-3D7B-454E-A0A2-589D1D1FE709}" sibTransId="{B8BEA1F7-A9E8-473B-9A7A-9B86F826321C}"/>
    <dgm:cxn modelId="{14EDEF98-0B99-4102-B78B-54A1F62B7DE6}" type="presParOf" srcId="{EC6CF633-4E10-463E-B471-4863294C7450}" destId="{810402A4-AD20-47F5-9919-986B036CA8CB}" srcOrd="0" destOrd="0" presId="urn:microsoft.com/office/officeart/2005/8/layout/hList1"/>
    <dgm:cxn modelId="{54D452A9-BABE-4305-B381-07D7E814F4A9}" type="presParOf" srcId="{810402A4-AD20-47F5-9919-986B036CA8CB}" destId="{6E7B49FC-AE2A-4E62-9D32-10383BCBA076}" srcOrd="0" destOrd="0" presId="urn:microsoft.com/office/officeart/2005/8/layout/hList1"/>
    <dgm:cxn modelId="{8C51E3DB-BC85-4CD3-96B5-3986E5F8EF43}" type="presParOf" srcId="{810402A4-AD20-47F5-9919-986B036CA8CB}" destId="{3DADB30D-A155-40FE-85A8-3D879A515756}" srcOrd="1" destOrd="0" presId="urn:microsoft.com/office/officeart/2005/8/layout/hList1"/>
    <dgm:cxn modelId="{21809A7E-CBBF-48BF-96A6-C6A9A9C707C3}" type="presParOf" srcId="{EC6CF633-4E10-463E-B471-4863294C7450}" destId="{709D125C-BEDC-4F2E-8B03-A9F6C9907757}" srcOrd="1" destOrd="0" presId="urn:microsoft.com/office/officeart/2005/8/layout/hList1"/>
    <dgm:cxn modelId="{088909F7-3410-47FE-8DA4-1FBD1779CD86}" type="presParOf" srcId="{EC6CF633-4E10-463E-B471-4863294C7450}" destId="{F79C0167-B597-49DA-8839-ECC56778BC5E}" srcOrd="2" destOrd="0" presId="urn:microsoft.com/office/officeart/2005/8/layout/hList1"/>
    <dgm:cxn modelId="{59C15828-D1A0-45AA-A3D8-BD6BE55BE01B}" type="presParOf" srcId="{F79C0167-B597-49DA-8839-ECC56778BC5E}" destId="{21C5AC94-B6D3-4ED1-BDBE-017F1514A224}" srcOrd="0" destOrd="0" presId="urn:microsoft.com/office/officeart/2005/8/layout/hList1"/>
    <dgm:cxn modelId="{CA28EAA5-7491-4A1B-B86C-CA77F4582995}" type="presParOf" srcId="{F79C0167-B597-49DA-8839-ECC56778BC5E}" destId="{58F90D72-BF89-4BA6-A3E9-66C985473223}" srcOrd="1" destOrd="0" presId="urn:microsoft.com/office/officeart/2005/8/layout/hList1"/>
    <dgm:cxn modelId="{1377786B-B03C-4404-86A1-0AA823D7E20F}" type="presParOf" srcId="{EC6CF633-4E10-463E-B471-4863294C7450}" destId="{7B8A3DAC-255A-4114-A9E5-C87D306C6B2C}" srcOrd="3" destOrd="0" presId="urn:microsoft.com/office/officeart/2005/8/layout/hList1"/>
    <dgm:cxn modelId="{98B9F9F4-825A-4948-8D28-0871450C7E5B}" type="presParOf" srcId="{EC6CF633-4E10-463E-B471-4863294C7450}" destId="{CCA529EA-BD31-4274-8A21-CB84C5CFE6A8}" srcOrd="4" destOrd="0" presId="urn:microsoft.com/office/officeart/2005/8/layout/hList1"/>
    <dgm:cxn modelId="{D996FC83-29E4-4213-BE7C-D562E59906D0}" type="presParOf" srcId="{CCA529EA-BD31-4274-8A21-CB84C5CFE6A8}" destId="{90C33AEC-B967-44DE-AFE9-C097600DCAA0}" srcOrd="0" destOrd="0" presId="urn:microsoft.com/office/officeart/2005/8/layout/hList1"/>
    <dgm:cxn modelId="{7EBDDF0A-BF3E-461A-8484-08450E0AE570}" type="presParOf" srcId="{CCA529EA-BD31-4274-8A21-CB84C5CFE6A8}" destId="{F5B493C8-4A02-4663-BA77-D8CAFBF0CDBC}" srcOrd="1" destOrd="0" presId="urn:microsoft.com/office/officeart/2005/8/layout/hList1"/>
    <dgm:cxn modelId="{F83E65D2-1923-4F5D-838B-80678505E5B2}" type="presParOf" srcId="{EC6CF633-4E10-463E-B471-4863294C7450}" destId="{94866601-D596-432A-9EE3-D12F533CAFB2}" srcOrd="5" destOrd="0" presId="urn:microsoft.com/office/officeart/2005/8/layout/hList1"/>
    <dgm:cxn modelId="{1236B478-D63A-4760-AAE1-74CAEA1CF231}" type="presParOf" srcId="{EC6CF633-4E10-463E-B471-4863294C7450}" destId="{6F9E40B2-70B8-48C3-909F-C251AE7D115F}" srcOrd="6" destOrd="0" presId="urn:microsoft.com/office/officeart/2005/8/layout/hList1"/>
    <dgm:cxn modelId="{551BB007-8D62-4EBF-BBC7-E19AD713144D}" type="presParOf" srcId="{6F9E40B2-70B8-48C3-909F-C251AE7D115F}" destId="{175F6566-67DB-47DE-9BE6-0957B52A589B}" srcOrd="0" destOrd="0" presId="urn:microsoft.com/office/officeart/2005/8/layout/hList1"/>
    <dgm:cxn modelId="{55C29AA3-B2D3-4F1D-B8F4-2F88A21238CD}" type="presParOf" srcId="{6F9E40B2-70B8-48C3-909F-C251AE7D115F}" destId="{4E82C424-62A2-428A-AD7A-2D13C46A575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23C917-3CA6-4E7E-86E4-DA632B535D9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GB"/>
        </a:p>
      </dgm:t>
    </dgm:pt>
    <dgm:pt modelId="{9737F214-D4FF-4604-A103-7C19CD5446A0}">
      <dgm:prSet phldrT="[Text]"/>
      <dgm:spPr/>
      <dgm:t>
        <a:bodyPr/>
        <a:lstStyle/>
        <a:p>
          <a:pPr>
            <a:lnSpc>
              <a:spcPct val="100000"/>
            </a:lnSpc>
          </a:pPr>
          <a:r>
            <a:rPr lang="en-GB"/>
            <a:t>Doreen</a:t>
          </a:r>
        </a:p>
      </dgm:t>
    </dgm:pt>
    <dgm:pt modelId="{173068E8-1356-4405-8A14-B29FDF083FA2}" type="parTrans" cxnId="{A2510AA9-053F-45C5-B1FA-12BA5D254C5C}">
      <dgm:prSet/>
      <dgm:spPr/>
      <dgm:t>
        <a:bodyPr/>
        <a:lstStyle/>
        <a:p>
          <a:endParaRPr lang="en-GB"/>
        </a:p>
      </dgm:t>
    </dgm:pt>
    <dgm:pt modelId="{ABFEB734-8F83-4821-B4EB-09F8274C4233}" type="sibTrans" cxnId="{A2510AA9-053F-45C5-B1FA-12BA5D254C5C}">
      <dgm:prSet/>
      <dgm:spPr/>
      <dgm:t>
        <a:bodyPr/>
        <a:lstStyle/>
        <a:p>
          <a:endParaRPr lang="en-GB"/>
        </a:p>
      </dgm:t>
    </dgm:pt>
    <dgm:pt modelId="{7F000819-19B4-4263-8C0D-D78EC58A6445}">
      <dgm:prSet phldrT="[Text]"/>
      <dgm:spPr/>
      <dgm:t>
        <a:bodyPr/>
        <a:lstStyle/>
        <a:p>
          <a:pPr>
            <a:lnSpc>
              <a:spcPct val="100000"/>
            </a:lnSpc>
          </a:pPr>
          <a:r>
            <a:rPr lang="en-GB" dirty="0"/>
            <a:t>Initiates the project, takes the lead role and funds the project .</a:t>
          </a:r>
        </a:p>
      </dgm:t>
    </dgm:pt>
    <dgm:pt modelId="{F0EA3803-63A2-4CBB-AFAA-2E3ABF6CB261}" type="parTrans" cxnId="{BC2D192E-C1CC-44D8-B64B-E8348EF34EBE}">
      <dgm:prSet/>
      <dgm:spPr/>
      <dgm:t>
        <a:bodyPr/>
        <a:lstStyle/>
        <a:p>
          <a:endParaRPr lang="en-GB"/>
        </a:p>
      </dgm:t>
    </dgm:pt>
    <dgm:pt modelId="{CCB0D3AC-E72B-4128-9B7D-D00ACFC9E5C9}" type="sibTrans" cxnId="{BC2D192E-C1CC-44D8-B64B-E8348EF34EBE}">
      <dgm:prSet/>
      <dgm:spPr/>
      <dgm:t>
        <a:bodyPr/>
        <a:lstStyle/>
        <a:p>
          <a:endParaRPr lang="en-GB"/>
        </a:p>
      </dgm:t>
    </dgm:pt>
    <dgm:pt modelId="{1E349404-87BD-48F3-9543-00BDFC409B2D}">
      <dgm:prSet phldrT="[Text]"/>
      <dgm:spPr/>
      <dgm:t>
        <a:bodyPr/>
        <a:lstStyle/>
        <a:p>
          <a:pPr>
            <a:lnSpc>
              <a:spcPct val="100000"/>
            </a:lnSpc>
          </a:pPr>
          <a:r>
            <a:rPr lang="en-GB" dirty="0"/>
            <a:t>Shafia</a:t>
          </a:r>
        </a:p>
      </dgm:t>
    </dgm:pt>
    <dgm:pt modelId="{07090C8F-5386-4A57-B23A-A6FC9400E77B}" type="parTrans" cxnId="{0C0CE3EB-0780-472A-9252-31B59AAE2B66}">
      <dgm:prSet/>
      <dgm:spPr/>
      <dgm:t>
        <a:bodyPr/>
        <a:lstStyle/>
        <a:p>
          <a:endParaRPr lang="en-GB"/>
        </a:p>
      </dgm:t>
    </dgm:pt>
    <dgm:pt modelId="{EACEA6C0-96F9-469B-BB99-59CF527D3826}" type="sibTrans" cxnId="{0C0CE3EB-0780-472A-9252-31B59AAE2B66}">
      <dgm:prSet/>
      <dgm:spPr/>
      <dgm:t>
        <a:bodyPr/>
        <a:lstStyle/>
        <a:p>
          <a:endParaRPr lang="en-GB"/>
        </a:p>
      </dgm:t>
    </dgm:pt>
    <dgm:pt modelId="{438750D9-9D3E-4EEE-85B0-87807628A2AE}">
      <dgm:prSet phldrT="[Text]"/>
      <dgm:spPr/>
      <dgm:t>
        <a:bodyPr/>
        <a:lstStyle/>
        <a:p>
          <a:pPr>
            <a:lnSpc>
              <a:spcPct val="100000"/>
            </a:lnSpc>
          </a:pPr>
          <a:r>
            <a:rPr lang="en-GB" dirty="0"/>
            <a:t>Expert in the project and process consultant.</a:t>
          </a:r>
        </a:p>
      </dgm:t>
    </dgm:pt>
    <dgm:pt modelId="{C9B7C10D-1761-44DD-BCC4-B3212ECF3D78}" type="parTrans" cxnId="{9A7CCB26-C4DB-49C4-BF8F-D8A47F71153B}">
      <dgm:prSet/>
      <dgm:spPr/>
      <dgm:t>
        <a:bodyPr/>
        <a:lstStyle/>
        <a:p>
          <a:endParaRPr lang="en-GB"/>
        </a:p>
      </dgm:t>
    </dgm:pt>
    <dgm:pt modelId="{94092F21-184C-464C-8297-072041FB3723}" type="sibTrans" cxnId="{9A7CCB26-C4DB-49C4-BF8F-D8A47F71153B}">
      <dgm:prSet/>
      <dgm:spPr/>
      <dgm:t>
        <a:bodyPr/>
        <a:lstStyle/>
        <a:p>
          <a:endParaRPr lang="en-GB"/>
        </a:p>
      </dgm:t>
    </dgm:pt>
    <dgm:pt modelId="{1C375AD1-9356-4BD6-9E65-1AB836CB8DDE}">
      <dgm:prSet phldrT="[Text]"/>
      <dgm:spPr/>
      <dgm:t>
        <a:bodyPr/>
        <a:lstStyle/>
        <a:p>
          <a:pPr>
            <a:lnSpc>
              <a:spcPct val="100000"/>
            </a:lnSpc>
          </a:pPr>
          <a:r>
            <a:rPr lang="en-GB" dirty="0" err="1"/>
            <a:t>Suha</a:t>
          </a:r>
          <a:endParaRPr lang="en-GB" dirty="0"/>
        </a:p>
      </dgm:t>
    </dgm:pt>
    <dgm:pt modelId="{39F005B3-0AFB-42C3-89B9-4196007D2470}" type="parTrans" cxnId="{9C5EB495-8B13-4CC2-AC0B-3006F6DB7071}">
      <dgm:prSet/>
      <dgm:spPr/>
      <dgm:t>
        <a:bodyPr/>
        <a:lstStyle/>
        <a:p>
          <a:endParaRPr lang="en-GB"/>
        </a:p>
      </dgm:t>
    </dgm:pt>
    <dgm:pt modelId="{995411C5-E712-4D8E-B9E3-537D6B2D797D}" type="sibTrans" cxnId="{9C5EB495-8B13-4CC2-AC0B-3006F6DB7071}">
      <dgm:prSet/>
      <dgm:spPr/>
      <dgm:t>
        <a:bodyPr/>
        <a:lstStyle/>
        <a:p>
          <a:endParaRPr lang="en-GB"/>
        </a:p>
      </dgm:t>
    </dgm:pt>
    <dgm:pt modelId="{3CA45E33-9CC7-4636-948D-1C0E71FBD3B0}">
      <dgm:prSet phldrT="[Text]"/>
      <dgm:spPr/>
      <dgm:t>
        <a:bodyPr/>
        <a:lstStyle/>
        <a:p>
          <a:pPr>
            <a:lnSpc>
              <a:spcPct val="100000"/>
            </a:lnSpc>
          </a:pPr>
          <a:r>
            <a:rPr lang="en-GB" dirty="0"/>
            <a:t>People manager ensures the people are happy with the product and it is what the they want.</a:t>
          </a:r>
        </a:p>
      </dgm:t>
    </dgm:pt>
    <dgm:pt modelId="{9160F34F-97D7-4747-81BB-11E16177FF14}" type="parTrans" cxnId="{5F81B5CD-DBA5-4CFE-91EE-D510EC1560E7}">
      <dgm:prSet/>
      <dgm:spPr/>
      <dgm:t>
        <a:bodyPr/>
        <a:lstStyle/>
        <a:p>
          <a:endParaRPr lang="en-GB"/>
        </a:p>
      </dgm:t>
    </dgm:pt>
    <dgm:pt modelId="{7C00F0F8-15D7-43A1-8FF8-A2EDF37C08DC}" type="sibTrans" cxnId="{5F81B5CD-DBA5-4CFE-91EE-D510EC1560E7}">
      <dgm:prSet/>
      <dgm:spPr/>
      <dgm:t>
        <a:bodyPr/>
        <a:lstStyle/>
        <a:p>
          <a:endParaRPr lang="en-GB"/>
        </a:p>
      </dgm:t>
    </dgm:pt>
    <dgm:pt modelId="{5E6012FF-E273-4233-9E37-D3DE0D795137}">
      <dgm:prSet/>
      <dgm:spPr/>
      <dgm:t>
        <a:bodyPr/>
        <a:lstStyle/>
        <a:p>
          <a:pPr>
            <a:lnSpc>
              <a:spcPct val="100000"/>
            </a:lnSpc>
          </a:pPr>
          <a:r>
            <a:rPr lang="en-GB"/>
            <a:t>Dennis</a:t>
          </a:r>
        </a:p>
      </dgm:t>
    </dgm:pt>
    <dgm:pt modelId="{76A501B4-B27D-4F61-B3E5-0D84703DC8D2}" type="parTrans" cxnId="{AC63D9D3-70FD-4729-90FB-4B751645E2C3}">
      <dgm:prSet/>
      <dgm:spPr/>
      <dgm:t>
        <a:bodyPr/>
        <a:lstStyle/>
        <a:p>
          <a:endParaRPr lang="en-GB"/>
        </a:p>
      </dgm:t>
    </dgm:pt>
    <dgm:pt modelId="{8995DF70-2B83-41A6-AEEC-6798BABBB75F}" type="sibTrans" cxnId="{AC63D9D3-70FD-4729-90FB-4B751645E2C3}">
      <dgm:prSet/>
      <dgm:spPr/>
      <dgm:t>
        <a:bodyPr/>
        <a:lstStyle/>
        <a:p>
          <a:endParaRPr lang="en-US"/>
        </a:p>
      </dgm:t>
    </dgm:pt>
    <dgm:pt modelId="{3187EA73-8A9C-40FC-9EF8-CD768B2C6C67}">
      <dgm:prSet/>
      <dgm:spPr/>
      <dgm:t>
        <a:bodyPr/>
        <a:lstStyle/>
        <a:p>
          <a:pPr>
            <a:lnSpc>
              <a:spcPct val="100000"/>
            </a:lnSpc>
          </a:pPr>
          <a:r>
            <a:rPr lang="en-GB" dirty="0"/>
            <a:t>Looks at the smooth running of everything and makes sure project is viable and has the final say.</a:t>
          </a:r>
        </a:p>
      </dgm:t>
    </dgm:pt>
    <dgm:pt modelId="{F90F00DB-298C-45CC-B75D-2A6584CE0217}" type="parTrans" cxnId="{676F7691-CFC5-4221-966F-C8FA2E74EEB3}">
      <dgm:prSet/>
      <dgm:spPr/>
      <dgm:t>
        <a:bodyPr/>
        <a:lstStyle/>
        <a:p>
          <a:endParaRPr lang="en-GB"/>
        </a:p>
      </dgm:t>
    </dgm:pt>
    <dgm:pt modelId="{31886751-D249-46CE-BCE6-CE55912496AE}" type="sibTrans" cxnId="{676F7691-CFC5-4221-966F-C8FA2E74EEB3}">
      <dgm:prSet/>
      <dgm:spPr/>
      <dgm:t>
        <a:bodyPr/>
        <a:lstStyle/>
        <a:p>
          <a:endParaRPr lang="en-US"/>
        </a:p>
      </dgm:t>
    </dgm:pt>
    <dgm:pt modelId="{32B60D0A-A1DE-4053-8F43-9EEE74D8CAE0}">
      <dgm:prSet phldrT="[Text]"/>
      <dgm:spPr/>
      <dgm:t>
        <a:bodyPr/>
        <a:lstStyle/>
        <a:p>
          <a:pPr>
            <a:lnSpc>
              <a:spcPct val="100000"/>
            </a:lnSpc>
          </a:pPr>
          <a:r>
            <a:rPr lang="en-GB" dirty="0"/>
            <a:t>Finance director takes responsibility of company’s accounts and finances for long-term business health.</a:t>
          </a:r>
        </a:p>
      </dgm:t>
    </dgm:pt>
    <dgm:pt modelId="{8C4BE81F-DA6F-4DEE-94FE-59437062A824}" type="parTrans" cxnId="{44A565AB-8CA0-4A05-9FE3-9566243EBB8E}">
      <dgm:prSet/>
      <dgm:spPr/>
      <dgm:t>
        <a:bodyPr/>
        <a:lstStyle/>
        <a:p>
          <a:endParaRPr lang="en-GB"/>
        </a:p>
      </dgm:t>
    </dgm:pt>
    <dgm:pt modelId="{078EA23A-2809-43C3-A420-267CA1D46FF0}" type="sibTrans" cxnId="{44A565AB-8CA0-4A05-9FE3-9566243EBB8E}">
      <dgm:prSet/>
      <dgm:spPr/>
      <dgm:t>
        <a:bodyPr/>
        <a:lstStyle/>
        <a:p>
          <a:endParaRPr lang="en-GB"/>
        </a:p>
      </dgm:t>
    </dgm:pt>
    <dgm:pt modelId="{81B7B54B-62A9-4135-8285-513D0DEBAD91}">
      <dgm:prSet phldrT="[Text]"/>
      <dgm:spPr/>
      <dgm:t>
        <a:bodyPr/>
        <a:lstStyle/>
        <a:p>
          <a:pPr>
            <a:lnSpc>
              <a:spcPct val="100000"/>
            </a:lnSpc>
          </a:pPr>
          <a:r>
            <a:rPr lang="en-GB" dirty="0" err="1"/>
            <a:t>Aminul</a:t>
          </a:r>
          <a:endParaRPr lang="en-GB" dirty="0"/>
        </a:p>
      </dgm:t>
    </dgm:pt>
    <dgm:pt modelId="{04E44203-F065-4DE6-9958-31A8E7532E5C}" type="parTrans" cxnId="{8F646A36-25A9-4500-B76C-7D42A2A5A79D}">
      <dgm:prSet/>
      <dgm:spPr/>
      <dgm:t>
        <a:bodyPr/>
        <a:lstStyle/>
        <a:p>
          <a:endParaRPr lang="en-GB"/>
        </a:p>
      </dgm:t>
    </dgm:pt>
    <dgm:pt modelId="{93059127-D11B-4991-A738-309B5D5A5A80}" type="sibTrans" cxnId="{8F646A36-25A9-4500-B76C-7D42A2A5A79D}">
      <dgm:prSet/>
      <dgm:spPr/>
      <dgm:t>
        <a:bodyPr/>
        <a:lstStyle/>
        <a:p>
          <a:endParaRPr lang="en-GB"/>
        </a:p>
      </dgm:t>
    </dgm:pt>
    <dgm:pt modelId="{5F823A5C-A4AA-47D4-A111-25C4C5EA9700}">
      <dgm:prSet phldrT="[Text]"/>
      <dgm:spPr/>
      <dgm:t>
        <a:bodyPr/>
        <a:lstStyle/>
        <a:p>
          <a:pPr>
            <a:lnSpc>
              <a:spcPct val="100000"/>
            </a:lnSpc>
          </a:pPr>
          <a:r>
            <a:rPr lang="en-GB" dirty="0"/>
            <a:t>Project Manager ensures the plans are going accordingly and motivates team members.</a:t>
          </a:r>
        </a:p>
      </dgm:t>
    </dgm:pt>
    <dgm:pt modelId="{3CCA38C8-8FCA-4FC8-9263-1CF71090CDEE}" type="parTrans" cxnId="{E61DE1FD-CEE2-4B35-BC5E-3E7C3214BB30}">
      <dgm:prSet/>
      <dgm:spPr/>
      <dgm:t>
        <a:bodyPr/>
        <a:lstStyle/>
        <a:p>
          <a:endParaRPr lang="en-GB"/>
        </a:p>
      </dgm:t>
    </dgm:pt>
    <dgm:pt modelId="{832ADD83-D6D9-45D6-8F98-74E37196A311}" type="sibTrans" cxnId="{E61DE1FD-CEE2-4B35-BC5E-3E7C3214BB30}">
      <dgm:prSet/>
      <dgm:spPr/>
      <dgm:t>
        <a:bodyPr/>
        <a:lstStyle/>
        <a:p>
          <a:endParaRPr lang="en-GB"/>
        </a:p>
      </dgm:t>
    </dgm:pt>
    <dgm:pt modelId="{2B6EB76C-2552-4B26-A5E9-ED17852DB168}">
      <dgm:prSet phldrT="[Text]"/>
      <dgm:spPr/>
      <dgm:t>
        <a:bodyPr/>
        <a:lstStyle/>
        <a:p>
          <a:pPr>
            <a:lnSpc>
              <a:spcPct val="100000"/>
            </a:lnSpc>
          </a:pPr>
          <a:r>
            <a:rPr lang="en-GB" dirty="0"/>
            <a:t>Warehouse manager co-ordinates everything.</a:t>
          </a:r>
        </a:p>
      </dgm:t>
    </dgm:pt>
    <dgm:pt modelId="{A3201DB8-DF5D-4A65-A2C9-0F43172F6B5E}" type="parTrans" cxnId="{433768AD-FB6E-44A5-97B4-C1A46FA88EB9}">
      <dgm:prSet/>
      <dgm:spPr/>
      <dgm:t>
        <a:bodyPr/>
        <a:lstStyle/>
        <a:p>
          <a:endParaRPr lang="en-GB"/>
        </a:p>
      </dgm:t>
    </dgm:pt>
    <dgm:pt modelId="{DD544FB8-05E6-4B7D-B510-2098BA5B0982}" type="sibTrans" cxnId="{433768AD-FB6E-44A5-97B4-C1A46FA88EB9}">
      <dgm:prSet/>
      <dgm:spPr/>
      <dgm:t>
        <a:bodyPr/>
        <a:lstStyle/>
        <a:p>
          <a:endParaRPr lang="en-GB"/>
        </a:p>
      </dgm:t>
    </dgm:pt>
    <dgm:pt modelId="{0FD4426D-D3E8-4048-9CBB-6F6FE922A457}">
      <dgm:prSet phldrT="[Text]"/>
      <dgm:spPr/>
      <dgm:t>
        <a:bodyPr/>
        <a:lstStyle/>
        <a:p>
          <a:pPr>
            <a:lnSpc>
              <a:spcPct val="100000"/>
            </a:lnSpc>
          </a:pPr>
          <a:r>
            <a:rPr lang="en-GB" dirty="0"/>
            <a:t>Rehana</a:t>
          </a:r>
        </a:p>
      </dgm:t>
    </dgm:pt>
    <dgm:pt modelId="{62A1392B-D341-48FD-B32E-500CEBE732D2}" type="parTrans" cxnId="{5D5AFDAF-BC68-4D34-88FB-7DBB46309CDB}">
      <dgm:prSet/>
      <dgm:spPr/>
      <dgm:t>
        <a:bodyPr/>
        <a:lstStyle/>
        <a:p>
          <a:endParaRPr lang="en-GB"/>
        </a:p>
      </dgm:t>
    </dgm:pt>
    <dgm:pt modelId="{F92A445A-E913-45D5-B9E8-BE6BDC9157C8}" type="sibTrans" cxnId="{5D5AFDAF-BC68-4D34-88FB-7DBB46309CDB}">
      <dgm:prSet/>
      <dgm:spPr/>
      <dgm:t>
        <a:bodyPr/>
        <a:lstStyle/>
        <a:p>
          <a:endParaRPr lang="en-GB"/>
        </a:p>
      </dgm:t>
    </dgm:pt>
    <dgm:pt modelId="{270D393A-C43D-441C-93A2-F1653BA25CFC}">
      <dgm:prSet phldrT="[Text]"/>
      <dgm:spPr/>
      <dgm:t>
        <a:bodyPr/>
        <a:lstStyle/>
        <a:p>
          <a:pPr>
            <a:lnSpc>
              <a:spcPct val="100000"/>
            </a:lnSpc>
          </a:pPr>
          <a:r>
            <a:rPr lang="en-GB" dirty="0" err="1"/>
            <a:t>Azmah</a:t>
          </a:r>
          <a:r>
            <a:rPr lang="en-GB" dirty="0"/>
            <a:t> </a:t>
          </a:r>
        </a:p>
      </dgm:t>
    </dgm:pt>
    <dgm:pt modelId="{891E3254-1CB6-4AD9-9701-0F1C8EA8F3AC}" type="parTrans" cxnId="{ED11DDEC-0D46-4C16-A56E-910FF03608B9}">
      <dgm:prSet/>
      <dgm:spPr/>
      <dgm:t>
        <a:bodyPr/>
        <a:lstStyle/>
        <a:p>
          <a:endParaRPr lang="en-GB"/>
        </a:p>
      </dgm:t>
    </dgm:pt>
    <dgm:pt modelId="{42051ED8-456F-45F1-BCAD-9025A8A2B6CD}" type="sibTrans" cxnId="{ED11DDEC-0D46-4C16-A56E-910FF03608B9}">
      <dgm:prSet/>
      <dgm:spPr/>
      <dgm:t>
        <a:bodyPr/>
        <a:lstStyle/>
        <a:p>
          <a:endParaRPr lang="en-GB"/>
        </a:p>
      </dgm:t>
    </dgm:pt>
    <dgm:pt modelId="{2C78CD87-6D1C-46E6-98C4-CCE82EA10192}">
      <dgm:prSet phldrT="[Text]"/>
      <dgm:spPr/>
      <dgm:t>
        <a:bodyPr/>
        <a:lstStyle/>
        <a:p>
          <a:pPr>
            <a:lnSpc>
              <a:spcPct val="100000"/>
            </a:lnSpc>
          </a:pPr>
          <a:r>
            <a:rPr lang="en-GB" dirty="0"/>
            <a:t>Roxana</a:t>
          </a:r>
        </a:p>
      </dgm:t>
    </dgm:pt>
    <dgm:pt modelId="{C80A047A-B8BF-449F-94FE-255128F5EE61}" type="parTrans" cxnId="{F3B0EB12-BBB2-4659-A658-97E73C4EFC93}">
      <dgm:prSet/>
      <dgm:spPr/>
      <dgm:t>
        <a:bodyPr/>
        <a:lstStyle/>
        <a:p>
          <a:endParaRPr lang="en-GB"/>
        </a:p>
      </dgm:t>
    </dgm:pt>
    <dgm:pt modelId="{551582E6-6191-42F7-BD0B-68550CCB01F7}" type="sibTrans" cxnId="{F3B0EB12-BBB2-4659-A658-97E73C4EFC93}">
      <dgm:prSet/>
      <dgm:spPr/>
      <dgm:t>
        <a:bodyPr/>
        <a:lstStyle/>
        <a:p>
          <a:endParaRPr lang="en-GB"/>
        </a:p>
      </dgm:t>
    </dgm:pt>
    <dgm:pt modelId="{C3D1866B-BFAE-45C2-9E23-DF6BC0EB68B1}">
      <dgm:prSet phldrT="[Text]"/>
      <dgm:spPr/>
      <dgm:t>
        <a:bodyPr/>
        <a:lstStyle/>
        <a:p>
          <a:pPr>
            <a:lnSpc>
              <a:spcPct val="100000"/>
            </a:lnSpc>
          </a:pPr>
          <a:r>
            <a:rPr lang="en-GB" dirty="0"/>
            <a:t>Delivery manager takes control of activity and resource planning.</a:t>
          </a:r>
        </a:p>
      </dgm:t>
    </dgm:pt>
    <dgm:pt modelId="{18C51E7E-3B06-4D11-B012-56B817EC740F}" type="parTrans" cxnId="{E0424A51-85AC-425E-9AC9-134639CE4038}">
      <dgm:prSet/>
      <dgm:spPr/>
      <dgm:t>
        <a:bodyPr/>
        <a:lstStyle/>
        <a:p>
          <a:endParaRPr lang="en-GB"/>
        </a:p>
      </dgm:t>
    </dgm:pt>
    <dgm:pt modelId="{FE3DCE3E-6C34-4EFA-BF8F-6D5BA811D706}" type="sibTrans" cxnId="{E0424A51-85AC-425E-9AC9-134639CE4038}">
      <dgm:prSet/>
      <dgm:spPr/>
      <dgm:t>
        <a:bodyPr/>
        <a:lstStyle/>
        <a:p>
          <a:endParaRPr lang="en-GB"/>
        </a:p>
      </dgm:t>
    </dgm:pt>
    <dgm:pt modelId="{8CF6E5E8-569B-428E-B9E5-B947BBD6DF29}" type="pres">
      <dgm:prSet presAssocID="{BC23C917-3CA6-4E7E-86E4-DA632B535D98}" presName="root" presStyleCnt="0">
        <dgm:presLayoutVars>
          <dgm:dir/>
          <dgm:resizeHandles val="exact"/>
        </dgm:presLayoutVars>
      </dgm:prSet>
      <dgm:spPr/>
    </dgm:pt>
    <dgm:pt modelId="{58738CD8-5B2A-46C0-BF18-6692A3BA0BAB}" type="pres">
      <dgm:prSet presAssocID="{9737F214-D4FF-4604-A103-7C19CD5446A0}" presName="compNode" presStyleCnt="0"/>
      <dgm:spPr/>
    </dgm:pt>
    <dgm:pt modelId="{A60E6A47-8F4D-4C83-97C3-4196D3C7DACC}" type="pres">
      <dgm:prSet presAssocID="{9737F214-D4FF-4604-A103-7C19CD5446A0}" presName="bgRect" presStyleLbl="bgShp" presStyleIdx="0" presStyleCnt="8"/>
      <dgm:spPr/>
    </dgm:pt>
    <dgm:pt modelId="{B9C796EB-55EC-4542-9249-DB4E20881208}" type="pres">
      <dgm:prSet presAssocID="{9737F214-D4FF-4604-A103-7C19CD5446A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Lightbulb"/>
        </a:ext>
      </dgm:extLst>
    </dgm:pt>
    <dgm:pt modelId="{22CC5121-1F12-4CD7-8410-CD810E1A609E}" type="pres">
      <dgm:prSet presAssocID="{9737F214-D4FF-4604-A103-7C19CD5446A0}" presName="spaceRect" presStyleCnt="0"/>
      <dgm:spPr/>
    </dgm:pt>
    <dgm:pt modelId="{7EB56A3A-EB9E-4ADD-994E-460F581584B9}" type="pres">
      <dgm:prSet presAssocID="{9737F214-D4FF-4604-A103-7C19CD5446A0}" presName="parTx" presStyleLbl="revTx" presStyleIdx="0" presStyleCnt="16">
        <dgm:presLayoutVars>
          <dgm:chMax val="0"/>
          <dgm:chPref val="0"/>
        </dgm:presLayoutVars>
      </dgm:prSet>
      <dgm:spPr/>
    </dgm:pt>
    <dgm:pt modelId="{BA355AFC-5E25-4A03-9F14-628A06A2FBBF}" type="pres">
      <dgm:prSet presAssocID="{9737F214-D4FF-4604-A103-7C19CD5446A0}" presName="desTx" presStyleLbl="revTx" presStyleIdx="1" presStyleCnt="16">
        <dgm:presLayoutVars/>
      </dgm:prSet>
      <dgm:spPr/>
    </dgm:pt>
    <dgm:pt modelId="{C36464A8-C359-4ACC-984E-99778FAB1579}" type="pres">
      <dgm:prSet presAssocID="{ABFEB734-8F83-4821-B4EB-09F8274C4233}" presName="sibTrans" presStyleCnt="0"/>
      <dgm:spPr/>
    </dgm:pt>
    <dgm:pt modelId="{96AA1393-86B7-4575-922F-B1687646BC90}" type="pres">
      <dgm:prSet presAssocID="{5E6012FF-E273-4233-9E37-D3DE0D795137}" presName="compNode" presStyleCnt="0"/>
      <dgm:spPr/>
    </dgm:pt>
    <dgm:pt modelId="{B8FAA39F-4DDF-44C7-9F3B-3413BE7F6305}" type="pres">
      <dgm:prSet presAssocID="{5E6012FF-E273-4233-9E37-D3DE0D795137}" presName="bgRect" presStyleLbl="bgShp" presStyleIdx="1" presStyleCnt="8"/>
      <dgm:spPr/>
    </dgm:pt>
    <dgm:pt modelId="{51A45688-338A-4F32-B516-45459AA75D5B}" type="pres">
      <dgm:prSet presAssocID="{5E6012FF-E273-4233-9E37-D3DE0D79513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ar graph with upward trend"/>
        </a:ext>
      </dgm:extLst>
    </dgm:pt>
    <dgm:pt modelId="{EAEB9F50-A560-4FE7-91C0-A217DFA89FE7}" type="pres">
      <dgm:prSet presAssocID="{5E6012FF-E273-4233-9E37-D3DE0D795137}" presName="spaceRect" presStyleCnt="0"/>
      <dgm:spPr/>
    </dgm:pt>
    <dgm:pt modelId="{9C10E658-EFF6-43F0-A31B-2168E4EFBDE0}" type="pres">
      <dgm:prSet presAssocID="{5E6012FF-E273-4233-9E37-D3DE0D795137}" presName="parTx" presStyleLbl="revTx" presStyleIdx="2" presStyleCnt="16">
        <dgm:presLayoutVars>
          <dgm:chMax val="0"/>
          <dgm:chPref val="0"/>
        </dgm:presLayoutVars>
      </dgm:prSet>
      <dgm:spPr/>
    </dgm:pt>
    <dgm:pt modelId="{91277DAA-148D-4859-A86C-3F5A3FE6A8F8}" type="pres">
      <dgm:prSet presAssocID="{5E6012FF-E273-4233-9E37-D3DE0D795137}" presName="desTx" presStyleLbl="revTx" presStyleIdx="3" presStyleCnt="16">
        <dgm:presLayoutVars/>
      </dgm:prSet>
      <dgm:spPr/>
    </dgm:pt>
    <dgm:pt modelId="{01D5DCE4-52BA-40E0-8A03-8A0F944289E1}" type="pres">
      <dgm:prSet presAssocID="{8995DF70-2B83-41A6-AEEC-6798BABBB75F}" presName="sibTrans" presStyleCnt="0"/>
      <dgm:spPr/>
    </dgm:pt>
    <dgm:pt modelId="{73F84912-BA88-45B3-9E82-EB8B85DE8D3C}" type="pres">
      <dgm:prSet presAssocID="{1E349404-87BD-48F3-9543-00BDFC409B2D}" presName="compNode" presStyleCnt="0"/>
      <dgm:spPr/>
    </dgm:pt>
    <dgm:pt modelId="{4CADE108-6A2E-4798-B166-59F972299867}" type="pres">
      <dgm:prSet presAssocID="{1E349404-87BD-48F3-9543-00BDFC409B2D}" presName="bgRect" presStyleLbl="bgShp" presStyleIdx="2" presStyleCnt="8"/>
      <dgm:spPr/>
    </dgm:pt>
    <dgm:pt modelId="{A2D5FD9D-2254-4AD4-A10E-76D6EE06FFD1}" type="pres">
      <dgm:prSet presAssocID="{1E349404-87BD-48F3-9543-00BDFC409B2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ad with gears"/>
        </a:ext>
      </dgm:extLst>
    </dgm:pt>
    <dgm:pt modelId="{177CF5C6-7338-4B3B-BCEF-83F1D7CB87A8}" type="pres">
      <dgm:prSet presAssocID="{1E349404-87BD-48F3-9543-00BDFC409B2D}" presName="spaceRect" presStyleCnt="0"/>
      <dgm:spPr/>
    </dgm:pt>
    <dgm:pt modelId="{FBD9A419-159C-401E-A2D8-E692F9456DA9}" type="pres">
      <dgm:prSet presAssocID="{1E349404-87BD-48F3-9543-00BDFC409B2D}" presName="parTx" presStyleLbl="revTx" presStyleIdx="4" presStyleCnt="16">
        <dgm:presLayoutVars>
          <dgm:chMax val="0"/>
          <dgm:chPref val="0"/>
        </dgm:presLayoutVars>
      </dgm:prSet>
      <dgm:spPr/>
    </dgm:pt>
    <dgm:pt modelId="{D3EE1901-0850-49C3-8D91-1B06809E59C8}" type="pres">
      <dgm:prSet presAssocID="{1E349404-87BD-48F3-9543-00BDFC409B2D}" presName="desTx" presStyleLbl="revTx" presStyleIdx="5" presStyleCnt="16">
        <dgm:presLayoutVars/>
      </dgm:prSet>
      <dgm:spPr/>
    </dgm:pt>
    <dgm:pt modelId="{B5A1BD6D-180C-499F-858C-60E6B76D6813}" type="pres">
      <dgm:prSet presAssocID="{EACEA6C0-96F9-469B-BB99-59CF527D3826}" presName="sibTrans" presStyleCnt="0"/>
      <dgm:spPr/>
    </dgm:pt>
    <dgm:pt modelId="{45660F1D-F149-4E52-B495-4ACB0CB57F0B}" type="pres">
      <dgm:prSet presAssocID="{1C375AD1-9356-4BD6-9E65-1AB836CB8DDE}" presName="compNode" presStyleCnt="0"/>
      <dgm:spPr/>
    </dgm:pt>
    <dgm:pt modelId="{F22B99C3-C62A-4192-A79B-9AC5F7D9C38A}" type="pres">
      <dgm:prSet presAssocID="{1C375AD1-9356-4BD6-9E65-1AB836CB8DDE}" presName="bgRect" presStyleLbl="bgShp" presStyleIdx="3" presStyleCnt="8"/>
      <dgm:spPr/>
    </dgm:pt>
    <dgm:pt modelId="{DE946ED4-9BBD-405E-B659-3278C86659FE}" type="pres">
      <dgm:prSet presAssocID="{1C375AD1-9356-4BD6-9E65-1AB836CB8DD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ning"/>
        </a:ext>
      </dgm:extLst>
    </dgm:pt>
    <dgm:pt modelId="{52BF5E3D-2AA9-4D1F-9566-95B033BE0F36}" type="pres">
      <dgm:prSet presAssocID="{1C375AD1-9356-4BD6-9E65-1AB836CB8DDE}" presName="spaceRect" presStyleCnt="0"/>
      <dgm:spPr/>
    </dgm:pt>
    <dgm:pt modelId="{ABB8F93E-D298-4F20-B0C9-FAB7940D0FAD}" type="pres">
      <dgm:prSet presAssocID="{1C375AD1-9356-4BD6-9E65-1AB836CB8DDE}" presName="parTx" presStyleLbl="revTx" presStyleIdx="6" presStyleCnt="16">
        <dgm:presLayoutVars>
          <dgm:chMax val="0"/>
          <dgm:chPref val="0"/>
        </dgm:presLayoutVars>
      </dgm:prSet>
      <dgm:spPr/>
    </dgm:pt>
    <dgm:pt modelId="{D58638BD-9266-4C6B-8A19-60CB9F2E9604}" type="pres">
      <dgm:prSet presAssocID="{1C375AD1-9356-4BD6-9E65-1AB836CB8DDE}" presName="desTx" presStyleLbl="revTx" presStyleIdx="7" presStyleCnt="16">
        <dgm:presLayoutVars/>
      </dgm:prSet>
      <dgm:spPr/>
    </dgm:pt>
    <dgm:pt modelId="{E2EA6EE4-F140-4417-830A-5FE9D5FF3AA7}" type="pres">
      <dgm:prSet presAssocID="{995411C5-E712-4D8E-B9E3-537D6B2D797D}" presName="sibTrans" presStyleCnt="0"/>
      <dgm:spPr/>
    </dgm:pt>
    <dgm:pt modelId="{6B4E957D-770D-4D47-B09E-676B735E7FDD}" type="pres">
      <dgm:prSet presAssocID="{81B7B54B-62A9-4135-8285-513D0DEBAD91}" presName="compNode" presStyleCnt="0"/>
      <dgm:spPr/>
    </dgm:pt>
    <dgm:pt modelId="{412ECC1F-1E82-4004-B582-FF8ED6A208B6}" type="pres">
      <dgm:prSet presAssocID="{81B7B54B-62A9-4135-8285-513D0DEBAD91}" presName="bgRect" presStyleLbl="bgShp" presStyleIdx="4" presStyleCnt="8"/>
      <dgm:spPr/>
    </dgm:pt>
    <dgm:pt modelId="{6A78A20F-A6A9-4E1A-A01D-5452548E200C}" type="pres">
      <dgm:prSet presAssocID="{81B7B54B-62A9-4135-8285-513D0DEBAD9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Hierarchy"/>
        </a:ext>
      </dgm:extLst>
    </dgm:pt>
    <dgm:pt modelId="{8DAEF73D-47F1-4436-B1D1-84BAA19FD700}" type="pres">
      <dgm:prSet presAssocID="{81B7B54B-62A9-4135-8285-513D0DEBAD91}" presName="spaceRect" presStyleCnt="0"/>
      <dgm:spPr/>
    </dgm:pt>
    <dgm:pt modelId="{AFCBADFD-634B-4014-971C-BC223E992B90}" type="pres">
      <dgm:prSet presAssocID="{81B7B54B-62A9-4135-8285-513D0DEBAD91}" presName="parTx" presStyleLbl="revTx" presStyleIdx="8" presStyleCnt="16">
        <dgm:presLayoutVars>
          <dgm:chMax val="0"/>
          <dgm:chPref val="0"/>
        </dgm:presLayoutVars>
      </dgm:prSet>
      <dgm:spPr/>
    </dgm:pt>
    <dgm:pt modelId="{0769D1E9-DD50-4EA2-9B34-2ED35366CAF3}" type="pres">
      <dgm:prSet presAssocID="{81B7B54B-62A9-4135-8285-513D0DEBAD91}" presName="desTx" presStyleLbl="revTx" presStyleIdx="9" presStyleCnt="16">
        <dgm:presLayoutVars/>
      </dgm:prSet>
      <dgm:spPr/>
    </dgm:pt>
    <dgm:pt modelId="{0429A301-3A51-441F-9EC9-B3ED648FD6D9}" type="pres">
      <dgm:prSet presAssocID="{93059127-D11B-4991-A738-309B5D5A5A80}" presName="sibTrans" presStyleCnt="0"/>
      <dgm:spPr/>
    </dgm:pt>
    <dgm:pt modelId="{6B56796A-D99F-45C4-BEB6-08136FB96CF0}" type="pres">
      <dgm:prSet presAssocID="{0FD4426D-D3E8-4048-9CBB-6F6FE922A457}" presName="compNode" presStyleCnt="0"/>
      <dgm:spPr/>
    </dgm:pt>
    <dgm:pt modelId="{EDDB2F7C-08E1-46C2-835C-B7531A987995}" type="pres">
      <dgm:prSet presAssocID="{0FD4426D-D3E8-4048-9CBB-6F6FE922A457}" presName="bgRect" presStyleLbl="bgShp" presStyleIdx="5" presStyleCnt="8"/>
      <dgm:spPr/>
    </dgm:pt>
    <dgm:pt modelId="{50A43990-293E-41B3-98EE-CD6EF70BAFA5}" type="pres">
      <dgm:prSet presAssocID="{0FD4426D-D3E8-4048-9CBB-6F6FE922A45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School girl"/>
        </a:ext>
      </dgm:extLst>
    </dgm:pt>
    <dgm:pt modelId="{92B237CF-4030-4DF5-B910-F6DE3CFC96FA}" type="pres">
      <dgm:prSet presAssocID="{0FD4426D-D3E8-4048-9CBB-6F6FE922A457}" presName="spaceRect" presStyleCnt="0"/>
      <dgm:spPr/>
    </dgm:pt>
    <dgm:pt modelId="{6364C3DF-4077-458C-B9CD-2DDF00A8EAAD}" type="pres">
      <dgm:prSet presAssocID="{0FD4426D-D3E8-4048-9CBB-6F6FE922A457}" presName="parTx" presStyleLbl="revTx" presStyleIdx="10" presStyleCnt="16">
        <dgm:presLayoutVars>
          <dgm:chMax val="0"/>
          <dgm:chPref val="0"/>
        </dgm:presLayoutVars>
      </dgm:prSet>
      <dgm:spPr/>
    </dgm:pt>
    <dgm:pt modelId="{C7A302E7-82BA-4C36-803F-1F14564C71BC}" type="pres">
      <dgm:prSet presAssocID="{0FD4426D-D3E8-4048-9CBB-6F6FE922A457}" presName="desTx" presStyleLbl="revTx" presStyleIdx="11" presStyleCnt="16">
        <dgm:presLayoutVars/>
      </dgm:prSet>
      <dgm:spPr/>
    </dgm:pt>
    <dgm:pt modelId="{D7B3C7B1-2409-489A-928C-B9496FB219F5}" type="pres">
      <dgm:prSet presAssocID="{F92A445A-E913-45D5-B9E8-BE6BDC9157C8}" presName="sibTrans" presStyleCnt="0"/>
      <dgm:spPr/>
    </dgm:pt>
    <dgm:pt modelId="{33195530-5E44-4DD5-AA80-7D6FB161D006}" type="pres">
      <dgm:prSet presAssocID="{2C78CD87-6D1C-46E6-98C4-CCE82EA10192}" presName="compNode" presStyleCnt="0"/>
      <dgm:spPr/>
    </dgm:pt>
    <dgm:pt modelId="{3A066497-7700-417C-9D86-D9974FFE00EF}" type="pres">
      <dgm:prSet presAssocID="{2C78CD87-6D1C-46E6-98C4-CCE82EA10192}" presName="bgRect" presStyleLbl="bgShp" presStyleIdx="6" presStyleCnt="8"/>
      <dgm:spPr/>
    </dgm:pt>
    <dgm:pt modelId="{CA7F4D1E-232E-4E9F-86E8-1D83362C67D4}" type="pres">
      <dgm:prSet presAssocID="{2C78CD87-6D1C-46E6-98C4-CCE82EA10192}"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dgm:spPr>
      <dgm:extLst>
        <a:ext uri="{E40237B7-FDA0-4F09-8148-C483321AD2D9}">
          <dgm14:cNvPr xmlns:dgm14="http://schemas.microsoft.com/office/drawing/2010/diagram" id="0" name="" descr="Box trolley"/>
        </a:ext>
      </dgm:extLst>
    </dgm:pt>
    <dgm:pt modelId="{5223534D-2E60-4DB0-BE23-09C74E27E5F7}" type="pres">
      <dgm:prSet presAssocID="{2C78CD87-6D1C-46E6-98C4-CCE82EA10192}" presName="spaceRect" presStyleCnt="0"/>
      <dgm:spPr/>
    </dgm:pt>
    <dgm:pt modelId="{224379F7-E044-4C17-835C-E827372484CF}" type="pres">
      <dgm:prSet presAssocID="{2C78CD87-6D1C-46E6-98C4-CCE82EA10192}" presName="parTx" presStyleLbl="revTx" presStyleIdx="12" presStyleCnt="16">
        <dgm:presLayoutVars>
          <dgm:chMax val="0"/>
          <dgm:chPref val="0"/>
        </dgm:presLayoutVars>
      </dgm:prSet>
      <dgm:spPr/>
    </dgm:pt>
    <dgm:pt modelId="{13437C1B-EE3B-40CC-B63F-DA9E0B416128}" type="pres">
      <dgm:prSet presAssocID="{2C78CD87-6D1C-46E6-98C4-CCE82EA10192}" presName="desTx" presStyleLbl="revTx" presStyleIdx="13" presStyleCnt="16">
        <dgm:presLayoutVars/>
      </dgm:prSet>
      <dgm:spPr/>
    </dgm:pt>
    <dgm:pt modelId="{0B3FD94F-6FA8-4769-8C6C-DFDD36064400}" type="pres">
      <dgm:prSet presAssocID="{551582E6-6191-42F7-BD0B-68550CCB01F7}" presName="sibTrans" presStyleCnt="0"/>
      <dgm:spPr/>
    </dgm:pt>
    <dgm:pt modelId="{90D4D20F-B76E-4F13-89C2-7E5643E69E5F}" type="pres">
      <dgm:prSet presAssocID="{270D393A-C43D-441C-93A2-F1653BA25CFC}" presName="compNode" presStyleCnt="0"/>
      <dgm:spPr/>
    </dgm:pt>
    <dgm:pt modelId="{1F14F9E7-C142-4E68-8D20-D99F566E0633}" type="pres">
      <dgm:prSet presAssocID="{270D393A-C43D-441C-93A2-F1653BA25CFC}" presName="bgRect" presStyleLbl="bgShp" presStyleIdx="7" presStyleCnt="8"/>
      <dgm:spPr/>
    </dgm:pt>
    <dgm:pt modelId="{01EC9EAD-A9E0-4C25-98BF-C4B978699D9F}" type="pres">
      <dgm:prSet presAssocID="{270D393A-C43D-441C-93A2-F1653BA25CFC}"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a:blipFill>
      </dgm:spPr>
      <dgm:extLst>
        <a:ext uri="{E40237B7-FDA0-4F09-8148-C483321AD2D9}">
          <dgm14:cNvPr xmlns:dgm14="http://schemas.microsoft.com/office/drawing/2010/diagram" id="0" name="" descr="Money"/>
        </a:ext>
      </dgm:extLst>
    </dgm:pt>
    <dgm:pt modelId="{90A4ED89-E5A9-4EA6-A5BB-CC0D57590084}" type="pres">
      <dgm:prSet presAssocID="{270D393A-C43D-441C-93A2-F1653BA25CFC}" presName="spaceRect" presStyleCnt="0"/>
      <dgm:spPr/>
    </dgm:pt>
    <dgm:pt modelId="{2CBA1EAA-099A-4876-B50F-956729D549EF}" type="pres">
      <dgm:prSet presAssocID="{270D393A-C43D-441C-93A2-F1653BA25CFC}" presName="parTx" presStyleLbl="revTx" presStyleIdx="14" presStyleCnt="16">
        <dgm:presLayoutVars>
          <dgm:chMax val="0"/>
          <dgm:chPref val="0"/>
        </dgm:presLayoutVars>
      </dgm:prSet>
      <dgm:spPr/>
    </dgm:pt>
    <dgm:pt modelId="{8F0DD9A2-1D5C-46FC-86B7-88DC0219F95A}" type="pres">
      <dgm:prSet presAssocID="{270D393A-C43D-441C-93A2-F1653BA25CFC}" presName="desTx" presStyleLbl="revTx" presStyleIdx="15" presStyleCnt="16">
        <dgm:presLayoutVars/>
      </dgm:prSet>
      <dgm:spPr/>
    </dgm:pt>
  </dgm:ptLst>
  <dgm:cxnLst>
    <dgm:cxn modelId="{F3B0EB12-BBB2-4659-A658-97E73C4EFC93}" srcId="{BC23C917-3CA6-4E7E-86E4-DA632B535D98}" destId="{2C78CD87-6D1C-46E6-98C4-CCE82EA10192}" srcOrd="6" destOrd="0" parTransId="{C80A047A-B8BF-449F-94FE-255128F5EE61}" sibTransId="{551582E6-6191-42F7-BD0B-68550CCB01F7}"/>
    <dgm:cxn modelId="{67BDAA17-384C-45A4-AB89-577D5D4F297E}" type="presOf" srcId="{BC23C917-3CA6-4E7E-86E4-DA632B535D98}" destId="{8CF6E5E8-569B-428E-B9E5-B947BBD6DF29}" srcOrd="0" destOrd="0" presId="urn:microsoft.com/office/officeart/2018/2/layout/IconVerticalSolidList"/>
    <dgm:cxn modelId="{0C660921-C0D1-4E16-B5C0-870325774C2C}" type="presOf" srcId="{3CA45E33-9CC7-4636-948D-1C0E71FBD3B0}" destId="{D58638BD-9266-4C6B-8A19-60CB9F2E9604}" srcOrd="0" destOrd="0" presId="urn:microsoft.com/office/officeart/2018/2/layout/IconVerticalSolidList"/>
    <dgm:cxn modelId="{0B21CB25-83F0-407D-AAB0-74ADAF792D0D}" type="presOf" srcId="{270D393A-C43D-441C-93A2-F1653BA25CFC}" destId="{2CBA1EAA-099A-4876-B50F-956729D549EF}" srcOrd="0" destOrd="0" presId="urn:microsoft.com/office/officeart/2018/2/layout/IconVerticalSolidList"/>
    <dgm:cxn modelId="{9A7CCB26-C4DB-49C4-BF8F-D8A47F71153B}" srcId="{1E349404-87BD-48F3-9543-00BDFC409B2D}" destId="{438750D9-9D3E-4EEE-85B0-87807628A2AE}" srcOrd="0" destOrd="0" parTransId="{C9B7C10D-1761-44DD-BCC4-B3212ECF3D78}" sibTransId="{94092F21-184C-464C-8297-072041FB3723}"/>
    <dgm:cxn modelId="{BC2D192E-C1CC-44D8-B64B-E8348EF34EBE}" srcId="{9737F214-D4FF-4604-A103-7C19CD5446A0}" destId="{7F000819-19B4-4263-8C0D-D78EC58A6445}" srcOrd="0" destOrd="0" parTransId="{F0EA3803-63A2-4CBB-AFAA-2E3ABF6CB261}" sibTransId="{CCB0D3AC-E72B-4128-9B7D-D00ACFC9E5C9}"/>
    <dgm:cxn modelId="{8F646A36-25A9-4500-B76C-7D42A2A5A79D}" srcId="{BC23C917-3CA6-4E7E-86E4-DA632B535D98}" destId="{81B7B54B-62A9-4135-8285-513D0DEBAD91}" srcOrd="4" destOrd="0" parTransId="{04E44203-F065-4DE6-9958-31A8E7532E5C}" sibTransId="{93059127-D11B-4991-A738-309B5D5A5A80}"/>
    <dgm:cxn modelId="{CE23E96E-9F9A-44BB-9C3F-3A375AD0585E}" type="presOf" srcId="{1C375AD1-9356-4BD6-9E65-1AB836CB8DDE}" destId="{ABB8F93E-D298-4F20-B0C9-FAB7940D0FAD}" srcOrd="0" destOrd="0" presId="urn:microsoft.com/office/officeart/2018/2/layout/IconVerticalSolidList"/>
    <dgm:cxn modelId="{BB99034F-CA0E-4420-9346-CD0B454EBD91}" type="presOf" srcId="{1E349404-87BD-48F3-9543-00BDFC409B2D}" destId="{FBD9A419-159C-401E-A2D8-E692F9456DA9}" srcOrd="0" destOrd="0" presId="urn:microsoft.com/office/officeart/2018/2/layout/IconVerticalSolidList"/>
    <dgm:cxn modelId="{131E456F-2F0F-4F93-888E-6E14336FA9EF}" type="presOf" srcId="{5E6012FF-E273-4233-9E37-D3DE0D795137}" destId="{9C10E658-EFF6-43F0-A31B-2168E4EFBDE0}" srcOrd="0" destOrd="0" presId="urn:microsoft.com/office/officeart/2018/2/layout/IconVerticalSolidList"/>
    <dgm:cxn modelId="{E0424A51-85AC-425E-9AC9-134639CE4038}" srcId="{2C78CD87-6D1C-46E6-98C4-CCE82EA10192}" destId="{C3D1866B-BFAE-45C2-9E23-DF6BC0EB68B1}" srcOrd="0" destOrd="0" parTransId="{18C51E7E-3B06-4D11-B012-56B817EC740F}" sibTransId="{FE3DCE3E-6C34-4EFA-BF8F-6D5BA811D706}"/>
    <dgm:cxn modelId="{8ACDBA55-99D5-4AA0-B1C1-C1A6BC8213F0}" type="presOf" srcId="{81B7B54B-62A9-4135-8285-513D0DEBAD91}" destId="{AFCBADFD-634B-4014-971C-BC223E992B90}" srcOrd="0" destOrd="0" presId="urn:microsoft.com/office/officeart/2018/2/layout/IconVerticalSolidList"/>
    <dgm:cxn modelId="{8F2D0180-607A-4D31-B8A4-4574527EFA0F}" type="presOf" srcId="{7F000819-19B4-4263-8C0D-D78EC58A6445}" destId="{BA355AFC-5E25-4A03-9F14-628A06A2FBBF}" srcOrd="0" destOrd="0" presId="urn:microsoft.com/office/officeart/2018/2/layout/IconVerticalSolidList"/>
    <dgm:cxn modelId="{9064768F-5611-477E-9E14-157C3F7652B0}" type="presOf" srcId="{32B60D0A-A1DE-4053-8F43-9EEE74D8CAE0}" destId="{8F0DD9A2-1D5C-46FC-86B7-88DC0219F95A}" srcOrd="0" destOrd="0" presId="urn:microsoft.com/office/officeart/2018/2/layout/IconVerticalSolidList"/>
    <dgm:cxn modelId="{676F7691-CFC5-4221-966F-C8FA2E74EEB3}" srcId="{5E6012FF-E273-4233-9E37-D3DE0D795137}" destId="{3187EA73-8A9C-40FC-9EF8-CD768B2C6C67}" srcOrd="0" destOrd="0" parTransId="{F90F00DB-298C-45CC-B75D-2A6584CE0217}" sibTransId="{31886751-D249-46CE-BCE6-CE55912496AE}"/>
    <dgm:cxn modelId="{9C5EB495-8B13-4CC2-AC0B-3006F6DB7071}" srcId="{BC23C917-3CA6-4E7E-86E4-DA632B535D98}" destId="{1C375AD1-9356-4BD6-9E65-1AB836CB8DDE}" srcOrd="3" destOrd="0" parTransId="{39F005B3-0AFB-42C3-89B9-4196007D2470}" sibTransId="{995411C5-E712-4D8E-B9E3-537D6B2D797D}"/>
    <dgm:cxn modelId="{F694CEA4-0F61-41D4-B8D3-D3653A530538}" type="presOf" srcId="{438750D9-9D3E-4EEE-85B0-87807628A2AE}" destId="{D3EE1901-0850-49C3-8D91-1B06809E59C8}" srcOrd="0" destOrd="0" presId="urn:microsoft.com/office/officeart/2018/2/layout/IconVerticalSolidList"/>
    <dgm:cxn modelId="{37BFFBA5-F756-443D-B106-6C94FDFD66FF}" type="presOf" srcId="{2B6EB76C-2552-4B26-A5E9-ED17852DB168}" destId="{C7A302E7-82BA-4C36-803F-1F14564C71BC}" srcOrd="0" destOrd="0" presId="urn:microsoft.com/office/officeart/2018/2/layout/IconVerticalSolidList"/>
    <dgm:cxn modelId="{A2510AA9-053F-45C5-B1FA-12BA5D254C5C}" srcId="{BC23C917-3CA6-4E7E-86E4-DA632B535D98}" destId="{9737F214-D4FF-4604-A103-7C19CD5446A0}" srcOrd="0" destOrd="0" parTransId="{173068E8-1356-4405-8A14-B29FDF083FA2}" sibTransId="{ABFEB734-8F83-4821-B4EB-09F8274C4233}"/>
    <dgm:cxn modelId="{44A565AB-8CA0-4A05-9FE3-9566243EBB8E}" srcId="{270D393A-C43D-441C-93A2-F1653BA25CFC}" destId="{32B60D0A-A1DE-4053-8F43-9EEE74D8CAE0}" srcOrd="0" destOrd="0" parTransId="{8C4BE81F-DA6F-4DEE-94FE-59437062A824}" sibTransId="{078EA23A-2809-43C3-A420-267CA1D46FF0}"/>
    <dgm:cxn modelId="{433768AD-FB6E-44A5-97B4-C1A46FA88EB9}" srcId="{0FD4426D-D3E8-4048-9CBB-6F6FE922A457}" destId="{2B6EB76C-2552-4B26-A5E9-ED17852DB168}" srcOrd="0" destOrd="0" parTransId="{A3201DB8-DF5D-4A65-A2C9-0F43172F6B5E}" sibTransId="{DD544FB8-05E6-4B7D-B510-2098BA5B0982}"/>
    <dgm:cxn modelId="{5D5AFDAF-BC68-4D34-88FB-7DBB46309CDB}" srcId="{BC23C917-3CA6-4E7E-86E4-DA632B535D98}" destId="{0FD4426D-D3E8-4048-9CBB-6F6FE922A457}" srcOrd="5" destOrd="0" parTransId="{62A1392B-D341-48FD-B32E-500CEBE732D2}" sibTransId="{F92A445A-E913-45D5-B9E8-BE6BDC9157C8}"/>
    <dgm:cxn modelId="{7E1EB2CB-3A44-4AD3-8ABA-555DABF6A551}" type="presOf" srcId="{0FD4426D-D3E8-4048-9CBB-6F6FE922A457}" destId="{6364C3DF-4077-458C-B9CD-2DDF00A8EAAD}" srcOrd="0" destOrd="0" presId="urn:microsoft.com/office/officeart/2018/2/layout/IconVerticalSolidList"/>
    <dgm:cxn modelId="{5F81B5CD-DBA5-4CFE-91EE-D510EC1560E7}" srcId="{1C375AD1-9356-4BD6-9E65-1AB836CB8DDE}" destId="{3CA45E33-9CC7-4636-948D-1C0E71FBD3B0}" srcOrd="0" destOrd="0" parTransId="{9160F34F-97D7-4747-81BB-11E16177FF14}" sibTransId="{7C00F0F8-15D7-43A1-8FF8-A2EDF37C08DC}"/>
    <dgm:cxn modelId="{D3845AD2-C39E-43A9-9A73-F99D29EA9323}" type="presOf" srcId="{3187EA73-8A9C-40FC-9EF8-CD768B2C6C67}" destId="{91277DAA-148D-4859-A86C-3F5A3FE6A8F8}" srcOrd="0" destOrd="0" presId="urn:microsoft.com/office/officeart/2018/2/layout/IconVerticalSolidList"/>
    <dgm:cxn modelId="{AC63D9D3-70FD-4729-90FB-4B751645E2C3}" srcId="{BC23C917-3CA6-4E7E-86E4-DA632B535D98}" destId="{5E6012FF-E273-4233-9E37-D3DE0D795137}" srcOrd="1" destOrd="0" parTransId="{76A501B4-B27D-4F61-B3E5-0D84703DC8D2}" sibTransId="{8995DF70-2B83-41A6-AEEC-6798BABBB75F}"/>
    <dgm:cxn modelId="{5BB17CE8-5D5C-42AA-8E0E-53B3DAB7A14F}" type="presOf" srcId="{2C78CD87-6D1C-46E6-98C4-CCE82EA10192}" destId="{224379F7-E044-4C17-835C-E827372484CF}" srcOrd="0" destOrd="0" presId="urn:microsoft.com/office/officeart/2018/2/layout/IconVerticalSolidList"/>
    <dgm:cxn modelId="{0C0CE3EB-0780-472A-9252-31B59AAE2B66}" srcId="{BC23C917-3CA6-4E7E-86E4-DA632B535D98}" destId="{1E349404-87BD-48F3-9543-00BDFC409B2D}" srcOrd="2" destOrd="0" parTransId="{07090C8F-5386-4A57-B23A-A6FC9400E77B}" sibTransId="{EACEA6C0-96F9-469B-BB99-59CF527D3826}"/>
    <dgm:cxn modelId="{ED11DDEC-0D46-4C16-A56E-910FF03608B9}" srcId="{BC23C917-3CA6-4E7E-86E4-DA632B535D98}" destId="{270D393A-C43D-441C-93A2-F1653BA25CFC}" srcOrd="7" destOrd="0" parTransId="{891E3254-1CB6-4AD9-9701-0F1C8EA8F3AC}" sibTransId="{42051ED8-456F-45F1-BCAD-9025A8A2B6CD}"/>
    <dgm:cxn modelId="{9046BCF2-A3B1-4359-9221-EB56F84051D8}" type="presOf" srcId="{C3D1866B-BFAE-45C2-9E23-DF6BC0EB68B1}" destId="{13437C1B-EE3B-40CC-B63F-DA9E0B416128}" srcOrd="0" destOrd="0" presId="urn:microsoft.com/office/officeart/2018/2/layout/IconVerticalSolidList"/>
    <dgm:cxn modelId="{9F31A2F4-AAB3-497E-91AF-4192CD498C70}" type="presOf" srcId="{9737F214-D4FF-4604-A103-7C19CD5446A0}" destId="{7EB56A3A-EB9E-4ADD-994E-460F581584B9}" srcOrd="0" destOrd="0" presId="urn:microsoft.com/office/officeart/2018/2/layout/IconVerticalSolidList"/>
    <dgm:cxn modelId="{55BC88FA-4ECB-482B-BA33-A3D5795CE208}" type="presOf" srcId="{5F823A5C-A4AA-47D4-A111-25C4C5EA9700}" destId="{0769D1E9-DD50-4EA2-9B34-2ED35366CAF3}" srcOrd="0" destOrd="0" presId="urn:microsoft.com/office/officeart/2018/2/layout/IconVerticalSolidList"/>
    <dgm:cxn modelId="{E61DE1FD-CEE2-4B35-BC5E-3E7C3214BB30}" srcId="{81B7B54B-62A9-4135-8285-513D0DEBAD91}" destId="{5F823A5C-A4AA-47D4-A111-25C4C5EA9700}" srcOrd="0" destOrd="0" parTransId="{3CCA38C8-8FCA-4FC8-9263-1CF71090CDEE}" sibTransId="{832ADD83-D6D9-45D6-8F98-74E37196A311}"/>
    <dgm:cxn modelId="{DD12155E-F73B-476B-AC6C-87BB804727F9}" type="presParOf" srcId="{8CF6E5E8-569B-428E-B9E5-B947BBD6DF29}" destId="{58738CD8-5B2A-46C0-BF18-6692A3BA0BAB}" srcOrd="0" destOrd="0" presId="urn:microsoft.com/office/officeart/2018/2/layout/IconVerticalSolidList"/>
    <dgm:cxn modelId="{34274243-58BE-444B-8A34-90CECAD0DFBC}" type="presParOf" srcId="{58738CD8-5B2A-46C0-BF18-6692A3BA0BAB}" destId="{A60E6A47-8F4D-4C83-97C3-4196D3C7DACC}" srcOrd="0" destOrd="0" presId="urn:microsoft.com/office/officeart/2018/2/layout/IconVerticalSolidList"/>
    <dgm:cxn modelId="{4B0A7693-C02B-4F67-99DC-F68FCAF99506}" type="presParOf" srcId="{58738CD8-5B2A-46C0-BF18-6692A3BA0BAB}" destId="{B9C796EB-55EC-4542-9249-DB4E20881208}" srcOrd="1" destOrd="0" presId="urn:microsoft.com/office/officeart/2018/2/layout/IconVerticalSolidList"/>
    <dgm:cxn modelId="{D4D2CE89-F08D-40F8-83F8-D9F7BA2422D8}" type="presParOf" srcId="{58738CD8-5B2A-46C0-BF18-6692A3BA0BAB}" destId="{22CC5121-1F12-4CD7-8410-CD810E1A609E}" srcOrd="2" destOrd="0" presId="urn:microsoft.com/office/officeart/2018/2/layout/IconVerticalSolidList"/>
    <dgm:cxn modelId="{B6F91F09-B4ED-4D65-8E86-B9B17CFBA8D9}" type="presParOf" srcId="{58738CD8-5B2A-46C0-BF18-6692A3BA0BAB}" destId="{7EB56A3A-EB9E-4ADD-994E-460F581584B9}" srcOrd="3" destOrd="0" presId="urn:microsoft.com/office/officeart/2018/2/layout/IconVerticalSolidList"/>
    <dgm:cxn modelId="{A500C2C8-4D3C-4218-A4BB-7C3922CC4E3C}" type="presParOf" srcId="{58738CD8-5B2A-46C0-BF18-6692A3BA0BAB}" destId="{BA355AFC-5E25-4A03-9F14-628A06A2FBBF}" srcOrd="4" destOrd="0" presId="urn:microsoft.com/office/officeart/2018/2/layout/IconVerticalSolidList"/>
    <dgm:cxn modelId="{3345A2E5-3EC7-48E1-838A-7F1E12B60A36}" type="presParOf" srcId="{8CF6E5E8-569B-428E-B9E5-B947BBD6DF29}" destId="{C36464A8-C359-4ACC-984E-99778FAB1579}" srcOrd="1" destOrd="0" presId="urn:microsoft.com/office/officeart/2018/2/layout/IconVerticalSolidList"/>
    <dgm:cxn modelId="{A12188AE-57F5-457D-BDFD-9D186B973341}" type="presParOf" srcId="{8CF6E5E8-569B-428E-B9E5-B947BBD6DF29}" destId="{96AA1393-86B7-4575-922F-B1687646BC90}" srcOrd="2" destOrd="0" presId="urn:microsoft.com/office/officeart/2018/2/layout/IconVerticalSolidList"/>
    <dgm:cxn modelId="{814C6F63-B2C3-4BC8-8B8F-D3ACAF95520C}" type="presParOf" srcId="{96AA1393-86B7-4575-922F-B1687646BC90}" destId="{B8FAA39F-4DDF-44C7-9F3B-3413BE7F6305}" srcOrd="0" destOrd="0" presId="urn:microsoft.com/office/officeart/2018/2/layout/IconVerticalSolidList"/>
    <dgm:cxn modelId="{BFD4FACD-2E0D-483D-BFC0-86B351FA07A4}" type="presParOf" srcId="{96AA1393-86B7-4575-922F-B1687646BC90}" destId="{51A45688-338A-4F32-B516-45459AA75D5B}" srcOrd="1" destOrd="0" presId="urn:microsoft.com/office/officeart/2018/2/layout/IconVerticalSolidList"/>
    <dgm:cxn modelId="{6D1BBD15-61FD-45B3-A5A0-4A983F9F174A}" type="presParOf" srcId="{96AA1393-86B7-4575-922F-B1687646BC90}" destId="{EAEB9F50-A560-4FE7-91C0-A217DFA89FE7}" srcOrd="2" destOrd="0" presId="urn:microsoft.com/office/officeart/2018/2/layout/IconVerticalSolidList"/>
    <dgm:cxn modelId="{120E7065-1922-4240-B918-3723056C506F}" type="presParOf" srcId="{96AA1393-86B7-4575-922F-B1687646BC90}" destId="{9C10E658-EFF6-43F0-A31B-2168E4EFBDE0}" srcOrd="3" destOrd="0" presId="urn:microsoft.com/office/officeart/2018/2/layout/IconVerticalSolidList"/>
    <dgm:cxn modelId="{2AB701A4-2B02-4FC8-BD61-26EC0BF3D644}" type="presParOf" srcId="{96AA1393-86B7-4575-922F-B1687646BC90}" destId="{91277DAA-148D-4859-A86C-3F5A3FE6A8F8}" srcOrd="4" destOrd="0" presId="urn:microsoft.com/office/officeart/2018/2/layout/IconVerticalSolidList"/>
    <dgm:cxn modelId="{DB3F47A1-CB42-41EE-9DC4-DA97891B48B4}" type="presParOf" srcId="{8CF6E5E8-569B-428E-B9E5-B947BBD6DF29}" destId="{01D5DCE4-52BA-40E0-8A03-8A0F944289E1}" srcOrd="3" destOrd="0" presId="urn:microsoft.com/office/officeart/2018/2/layout/IconVerticalSolidList"/>
    <dgm:cxn modelId="{51E75758-72CA-4858-A00B-5631C687ACB9}" type="presParOf" srcId="{8CF6E5E8-569B-428E-B9E5-B947BBD6DF29}" destId="{73F84912-BA88-45B3-9E82-EB8B85DE8D3C}" srcOrd="4" destOrd="0" presId="urn:microsoft.com/office/officeart/2018/2/layout/IconVerticalSolidList"/>
    <dgm:cxn modelId="{03827017-06B7-44EE-AC31-7F54B467EF07}" type="presParOf" srcId="{73F84912-BA88-45B3-9E82-EB8B85DE8D3C}" destId="{4CADE108-6A2E-4798-B166-59F972299867}" srcOrd="0" destOrd="0" presId="urn:microsoft.com/office/officeart/2018/2/layout/IconVerticalSolidList"/>
    <dgm:cxn modelId="{FD9F5D7F-CF64-4169-9E15-D37DC850952D}" type="presParOf" srcId="{73F84912-BA88-45B3-9E82-EB8B85DE8D3C}" destId="{A2D5FD9D-2254-4AD4-A10E-76D6EE06FFD1}" srcOrd="1" destOrd="0" presId="urn:microsoft.com/office/officeart/2018/2/layout/IconVerticalSolidList"/>
    <dgm:cxn modelId="{12C4F985-96DB-4C75-BCD7-57F955411F11}" type="presParOf" srcId="{73F84912-BA88-45B3-9E82-EB8B85DE8D3C}" destId="{177CF5C6-7338-4B3B-BCEF-83F1D7CB87A8}" srcOrd="2" destOrd="0" presId="urn:microsoft.com/office/officeart/2018/2/layout/IconVerticalSolidList"/>
    <dgm:cxn modelId="{6F89E18F-7D0D-42EA-998D-9B3D5B432744}" type="presParOf" srcId="{73F84912-BA88-45B3-9E82-EB8B85DE8D3C}" destId="{FBD9A419-159C-401E-A2D8-E692F9456DA9}" srcOrd="3" destOrd="0" presId="urn:microsoft.com/office/officeart/2018/2/layout/IconVerticalSolidList"/>
    <dgm:cxn modelId="{452C4E9F-FA5C-4749-A0F0-A3530EDE6582}" type="presParOf" srcId="{73F84912-BA88-45B3-9E82-EB8B85DE8D3C}" destId="{D3EE1901-0850-49C3-8D91-1B06809E59C8}" srcOrd="4" destOrd="0" presId="urn:microsoft.com/office/officeart/2018/2/layout/IconVerticalSolidList"/>
    <dgm:cxn modelId="{CF23E2E4-8B52-4C98-8DD3-AEDC58090EF1}" type="presParOf" srcId="{8CF6E5E8-569B-428E-B9E5-B947BBD6DF29}" destId="{B5A1BD6D-180C-499F-858C-60E6B76D6813}" srcOrd="5" destOrd="0" presId="urn:microsoft.com/office/officeart/2018/2/layout/IconVerticalSolidList"/>
    <dgm:cxn modelId="{DF056427-85CD-44C1-A6C2-A2244B9859E5}" type="presParOf" srcId="{8CF6E5E8-569B-428E-B9E5-B947BBD6DF29}" destId="{45660F1D-F149-4E52-B495-4ACB0CB57F0B}" srcOrd="6" destOrd="0" presId="urn:microsoft.com/office/officeart/2018/2/layout/IconVerticalSolidList"/>
    <dgm:cxn modelId="{932E7A15-E587-45B5-9360-49C1217A3071}" type="presParOf" srcId="{45660F1D-F149-4E52-B495-4ACB0CB57F0B}" destId="{F22B99C3-C62A-4192-A79B-9AC5F7D9C38A}" srcOrd="0" destOrd="0" presId="urn:microsoft.com/office/officeart/2018/2/layout/IconVerticalSolidList"/>
    <dgm:cxn modelId="{9CBC8F17-E6EB-4B6A-8011-BBCBC94689F1}" type="presParOf" srcId="{45660F1D-F149-4E52-B495-4ACB0CB57F0B}" destId="{DE946ED4-9BBD-405E-B659-3278C86659FE}" srcOrd="1" destOrd="0" presId="urn:microsoft.com/office/officeart/2018/2/layout/IconVerticalSolidList"/>
    <dgm:cxn modelId="{3CD31E8F-1B03-4BAB-9BED-F28E786645FB}" type="presParOf" srcId="{45660F1D-F149-4E52-B495-4ACB0CB57F0B}" destId="{52BF5E3D-2AA9-4D1F-9566-95B033BE0F36}" srcOrd="2" destOrd="0" presId="urn:microsoft.com/office/officeart/2018/2/layout/IconVerticalSolidList"/>
    <dgm:cxn modelId="{7EB047FA-6B82-49C7-ADCB-EE3951E91073}" type="presParOf" srcId="{45660F1D-F149-4E52-B495-4ACB0CB57F0B}" destId="{ABB8F93E-D298-4F20-B0C9-FAB7940D0FAD}" srcOrd="3" destOrd="0" presId="urn:microsoft.com/office/officeart/2018/2/layout/IconVerticalSolidList"/>
    <dgm:cxn modelId="{71FB74CD-8FE9-4AE0-897A-21C1CDFB3E22}" type="presParOf" srcId="{45660F1D-F149-4E52-B495-4ACB0CB57F0B}" destId="{D58638BD-9266-4C6B-8A19-60CB9F2E9604}" srcOrd="4" destOrd="0" presId="urn:microsoft.com/office/officeart/2018/2/layout/IconVerticalSolidList"/>
    <dgm:cxn modelId="{59317B80-1653-4266-9BE4-112DB238453F}" type="presParOf" srcId="{8CF6E5E8-569B-428E-B9E5-B947BBD6DF29}" destId="{E2EA6EE4-F140-4417-830A-5FE9D5FF3AA7}" srcOrd="7" destOrd="0" presId="urn:microsoft.com/office/officeart/2018/2/layout/IconVerticalSolidList"/>
    <dgm:cxn modelId="{2A337781-C7DB-48D4-9268-C40286521A4B}" type="presParOf" srcId="{8CF6E5E8-569B-428E-B9E5-B947BBD6DF29}" destId="{6B4E957D-770D-4D47-B09E-676B735E7FDD}" srcOrd="8" destOrd="0" presId="urn:microsoft.com/office/officeart/2018/2/layout/IconVerticalSolidList"/>
    <dgm:cxn modelId="{82AACF1B-8008-4C2F-992B-10C47A77B9DA}" type="presParOf" srcId="{6B4E957D-770D-4D47-B09E-676B735E7FDD}" destId="{412ECC1F-1E82-4004-B582-FF8ED6A208B6}" srcOrd="0" destOrd="0" presId="urn:microsoft.com/office/officeart/2018/2/layout/IconVerticalSolidList"/>
    <dgm:cxn modelId="{29E2FC34-1BFD-4503-A878-24C29EC8EAAB}" type="presParOf" srcId="{6B4E957D-770D-4D47-B09E-676B735E7FDD}" destId="{6A78A20F-A6A9-4E1A-A01D-5452548E200C}" srcOrd="1" destOrd="0" presId="urn:microsoft.com/office/officeart/2018/2/layout/IconVerticalSolidList"/>
    <dgm:cxn modelId="{4ADD77C4-F25C-4F66-BB8C-3D6A55CFA34A}" type="presParOf" srcId="{6B4E957D-770D-4D47-B09E-676B735E7FDD}" destId="{8DAEF73D-47F1-4436-B1D1-84BAA19FD700}" srcOrd="2" destOrd="0" presId="urn:microsoft.com/office/officeart/2018/2/layout/IconVerticalSolidList"/>
    <dgm:cxn modelId="{5947ABD3-4A59-4424-B450-7D6ECF84B82F}" type="presParOf" srcId="{6B4E957D-770D-4D47-B09E-676B735E7FDD}" destId="{AFCBADFD-634B-4014-971C-BC223E992B90}" srcOrd="3" destOrd="0" presId="urn:microsoft.com/office/officeart/2018/2/layout/IconVerticalSolidList"/>
    <dgm:cxn modelId="{9F70E8BB-900A-40E0-AF2B-1DCCDB1DBC72}" type="presParOf" srcId="{6B4E957D-770D-4D47-B09E-676B735E7FDD}" destId="{0769D1E9-DD50-4EA2-9B34-2ED35366CAF3}" srcOrd="4" destOrd="0" presId="urn:microsoft.com/office/officeart/2018/2/layout/IconVerticalSolidList"/>
    <dgm:cxn modelId="{F85C2BC5-66CE-4E6F-AF48-0F5FF2881CCC}" type="presParOf" srcId="{8CF6E5E8-569B-428E-B9E5-B947BBD6DF29}" destId="{0429A301-3A51-441F-9EC9-B3ED648FD6D9}" srcOrd="9" destOrd="0" presId="urn:microsoft.com/office/officeart/2018/2/layout/IconVerticalSolidList"/>
    <dgm:cxn modelId="{DD5E409E-0E29-4702-8D96-AA200356B60A}" type="presParOf" srcId="{8CF6E5E8-569B-428E-B9E5-B947BBD6DF29}" destId="{6B56796A-D99F-45C4-BEB6-08136FB96CF0}" srcOrd="10" destOrd="0" presId="urn:microsoft.com/office/officeart/2018/2/layout/IconVerticalSolidList"/>
    <dgm:cxn modelId="{E82956E3-3AE4-488B-B773-53171C3EEE31}" type="presParOf" srcId="{6B56796A-D99F-45C4-BEB6-08136FB96CF0}" destId="{EDDB2F7C-08E1-46C2-835C-B7531A987995}" srcOrd="0" destOrd="0" presId="urn:microsoft.com/office/officeart/2018/2/layout/IconVerticalSolidList"/>
    <dgm:cxn modelId="{FFD53A7A-1711-4CC9-80C8-3FB8F69DA737}" type="presParOf" srcId="{6B56796A-D99F-45C4-BEB6-08136FB96CF0}" destId="{50A43990-293E-41B3-98EE-CD6EF70BAFA5}" srcOrd="1" destOrd="0" presId="urn:microsoft.com/office/officeart/2018/2/layout/IconVerticalSolidList"/>
    <dgm:cxn modelId="{3CB9AC8A-DABA-4741-A662-1F897FDB5C50}" type="presParOf" srcId="{6B56796A-D99F-45C4-BEB6-08136FB96CF0}" destId="{92B237CF-4030-4DF5-B910-F6DE3CFC96FA}" srcOrd="2" destOrd="0" presId="urn:microsoft.com/office/officeart/2018/2/layout/IconVerticalSolidList"/>
    <dgm:cxn modelId="{F6B937CA-7EC5-4690-8B50-C6A91E4C6AD6}" type="presParOf" srcId="{6B56796A-D99F-45C4-BEB6-08136FB96CF0}" destId="{6364C3DF-4077-458C-B9CD-2DDF00A8EAAD}" srcOrd="3" destOrd="0" presId="urn:microsoft.com/office/officeart/2018/2/layout/IconVerticalSolidList"/>
    <dgm:cxn modelId="{B30FB93A-86CB-454F-B43E-DF85803A63C2}" type="presParOf" srcId="{6B56796A-D99F-45C4-BEB6-08136FB96CF0}" destId="{C7A302E7-82BA-4C36-803F-1F14564C71BC}" srcOrd="4" destOrd="0" presId="urn:microsoft.com/office/officeart/2018/2/layout/IconVerticalSolidList"/>
    <dgm:cxn modelId="{64447524-30F4-4E05-B01B-D243C5E3EA60}" type="presParOf" srcId="{8CF6E5E8-569B-428E-B9E5-B947BBD6DF29}" destId="{D7B3C7B1-2409-489A-928C-B9496FB219F5}" srcOrd="11" destOrd="0" presId="urn:microsoft.com/office/officeart/2018/2/layout/IconVerticalSolidList"/>
    <dgm:cxn modelId="{BBF897CC-5C30-4DBE-AD8A-3C0993ED7A20}" type="presParOf" srcId="{8CF6E5E8-569B-428E-B9E5-B947BBD6DF29}" destId="{33195530-5E44-4DD5-AA80-7D6FB161D006}" srcOrd="12" destOrd="0" presId="urn:microsoft.com/office/officeart/2018/2/layout/IconVerticalSolidList"/>
    <dgm:cxn modelId="{E53C9813-41E2-45CF-A887-D8A4214AB4B5}" type="presParOf" srcId="{33195530-5E44-4DD5-AA80-7D6FB161D006}" destId="{3A066497-7700-417C-9D86-D9974FFE00EF}" srcOrd="0" destOrd="0" presId="urn:microsoft.com/office/officeart/2018/2/layout/IconVerticalSolidList"/>
    <dgm:cxn modelId="{D708AF67-699F-4128-86C9-3A20569C8763}" type="presParOf" srcId="{33195530-5E44-4DD5-AA80-7D6FB161D006}" destId="{CA7F4D1E-232E-4E9F-86E8-1D83362C67D4}" srcOrd="1" destOrd="0" presId="urn:microsoft.com/office/officeart/2018/2/layout/IconVerticalSolidList"/>
    <dgm:cxn modelId="{D28636A1-8158-4998-8743-E3CBAD92A6B4}" type="presParOf" srcId="{33195530-5E44-4DD5-AA80-7D6FB161D006}" destId="{5223534D-2E60-4DB0-BE23-09C74E27E5F7}" srcOrd="2" destOrd="0" presId="urn:microsoft.com/office/officeart/2018/2/layout/IconVerticalSolidList"/>
    <dgm:cxn modelId="{E58E5FCA-A427-4301-AEA7-8431538C9351}" type="presParOf" srcId="{33195530-5E44-4DD5-AA80-7D6FB161D006}" destId="{224379F7-E044-4C17-835C-E827372484CF}" srcOrd="3" destOrd="0" presId="urn:microsoft.com/office/officeart/2018/2/layout/IconVerticalSolidList"/>
    <dgm:cxn modelId="{727C1FAC-D787-43DD-BAA9-58D9307772E8}" type="presParOf" srcId="{33195530-5E44-4DD5-AA80-7D6FB161D006}" destId="{13437C1B-EE3B-40CC-B63F-DA9E0B416128}" srcOrd="4" destOrd="0" presId="urn:microsoft.com/office/officeart/2018/2/layout/IconVerticalSolidList"/>
    <dgm:cxn modelId="{CAACBE14-0446-415C-B589-F68C48C7D215}" type="presParOf" srcId="{8CF6E5E8-569B-428E-B9E5-B947BBD6DF29}" destId="{0B3FD94F-6FA8-4769-8C6C-DFDD36064400}" srcOrd="13" destOrd="0" presId="urn:microsoft.com/office/officeart/2018/2/layout/IconVerticalSolidList"/>
    <dgm:cxn modelId="{1190A885-AD22-4CBE-BF86-F4D94940E1B6}" type="presParOf" srcId="{8CF6E5E8-569B-428E-B9E5-B947BBD6DF29}" destId="{90D4D20F-B76E-4F13-89C2-7E5643E69E5F}" srcOrd="14" destOrd="0" presId="urn:microsoft.com/office/officeart/2018/2/layout/IconVerticalSolidList"/>
    <dgm:cxn modelId="{52782B74-6C43-4506-8214-AFA56623F498}" type="presParOf" srcId="{90D4D20F-B76E-4F13-89C2-7E5643E69E5F}" destId="{1F14F9E7-C142-4E68-8D20-D99F566E0633}" srcOrd="0" destOrd="0" presId="urn:microsoft.com/office/officeart/2018/2/layout/IconVerticalSolidList"/>
    <dgm:cxn modelId="{8AF3307A-27E2-476C-A93E-79F3FD4F4BF7}" type="presParOf" srcId="{90D4D20F-B76E-4F13-89C2-7E5643E69E5F}" destId="{01EC9EAD-A9E0-4C25-98BF-C4B978699D9F}" srcOrd="1" destOrd="0" presId="urn:microsoft.com/office/officeart/2018/2/layout/IconVerticalSolidList"/>
    <dgm:cxn modelId="{60924497-0912-4556-A747-42BFB0F48E79}" type="presParOf" srcId="{90D4D20F-B76E-4F13-89C2-7E5643E69E5F}" destId="{90A4ED89-E5A9-4EA6-A5BB-CC0D57590084}" srcOrd="2" destOrd="0" presId="urn:microsoft.com/office/officeart/2018/2/layout/IconVerticalSolidList"/>
    <dgm:cxn modelId="{E740636A-89B7-4337-8547-07B70BDA0547}" type="presParOf" srcId="{90D4D20F-B76E-4F13-89C2-7E5643E69E5F}" destId="{2CBA1EAA-099A-4876-B50F-956729D549EF}" srcOrd="3" destOrd="0" presId="urn:microsoft.com/office/officeart/2018/2/layout/IconVerticalSolidList"/>
    <dgm:cxn modelId="{0D7CD192-D1BC-4B68-9325-85FA6D6B1A4A}" type="presParOf" srcId="{90D4D20F-B76E-4F13-89C2-7E5643E69E5F}" destId="{8F0DD9A2-1D5C-46FC-86B7-88DC0219F95A}"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ABD768-ED9B-4191-9943-7907571D669F}" type="doc">
      <dgm:prSet loTypeId="urn:microsoft.com/office/officeart/2005/8/layout/pyramid2" loCatId="list" qsTypeId="urn:microsoft.com/office/officeart/2005/8/quickstyle/3d2" qsCatId="3D" csTypeId="urn:microsoft.com/office/officeart/2005/8/colors/accent1_2" csCatId="accent1" phldr="1"/>
      <dgm:spPr/>
    </dgm:pt>
    <dgm:pt modelId="{E05FAD42-5E24-4874-AEC2-76E1D7C53E51}">
      <dgm:prSet phldrT="[Text]" custT="1"/>
      <dgm:spPr>
        <a:solidFill>
          <a:schemeClr val="bg2"/>
        </a:solidFill>
      </dgm:spPr>
      <dgm:t>
        <a:bodyPr/>
        <a:lstStyle/>
        <a:p>
          <a:pPr algn="l">
            <a:buNone/>
          </a:pPr>
          <a:r>
            <a:rPr lang="en-GB" sz="1200" b="1" dirty="0">
              <a:solidFill>
                <a:schemeClr val="tx1"/>
              </a:solidFill>
            </a:rPr>
            <a:t>MUST</a:t>
          </a:r>
          <a:r>
            <a:rPr lang="en-GB" sz="1200" dirty="0">
              <a:solidFill>
                <a:schemeClr val="tx1"/>
              </a:solidFill>
            </a:rPr>
            <a:t> </a:t>
          </a:r>
        </a:p>
      </dgm:t>
    </dgm:pt>
    <dgm:pt modelId="{B975A833-39E3-4C60-9361-6EA8788F111E}" type="parTrans" cxnId="{44679536-8209-48C2-A048-13ACD71DFF73}">
      <dgm:prSet/>
      <dgm:spPr/>
      <dgm:t>
        <a:bodyPr/>
        <a:lstStyle/>
        <a:p>
          <a:endParaRPr lang="en-GB"/>
        </a:p>
      </dgm:t>
    </dgm:pt>
    <dgm:pt modelId="{62152DF4-E373-4B3D-83D9-803CDCDD5513}" type="sibTrans" cxnId="{44679536-8209-48C2-A048-13ACD71DFF73}">
      <dgm:prSet/>
      <dgm:spPr/>
      <dgm:t>
        <a:bodyPr/>
        <a:lstStyle/>
        <a:p>
          <a:endParaRPr lang="en-GB"/>
        </a:p>
      </dgm:t>
    </dgm:pt>
    <dgm:pt modelId="{185ACDB4-BFD7-46E3-ABBE-1EC32BE4ADF7}">
      <dgm:prSet phldrT="[Text]" custT="1"/>
      <dgm:spPr>
        <a:solidFill>
          <a:schemeClr val="bg2"/>
        </a:solidFill>
      </dgm:spPr>
      <dgm:t>
        <a:bodyPr/>
        <a:lstStyle/>
        <a:p>
          <a:pPr algn="ctr"/>
          <a:endParaRPr lang="en-GB" sz="1200" dirty="0">
            <a:solidFill>
              <a:schemeClr val="tx1"/>
            </a:solidFill>
          </a:endParaRPr>
        </a:p>
        <a:p>
          <a:pPr algn="ctr"/>
          <a:endParaRPr lang="en-GB" sz="1200" dirty="0">
            <a:solidFill>
              <a:schemeClr val="tx1"/>
            </a:solidFill>
          </a:endParaRPr>
        </a:p>
        <a:p>
          <a:pPr algn="l"/>
          <a:r>
            <a:rPr lang="en-GB" sz="1200" b="1" dirty="0">
              <a:solidFill>
                <a:schemeClr val="tx1"/>
              </a:solidFill>
            </a:rPr>
            <a:t>NICE</a:t>
          </a:r>
        </a:p>
        <a:p>
          <a:pPr algn="l"/>
          <a:r>
            <a:rPr lang="en-GB" sz="1200" dirty="0">
              <a:solidFill>
                <a:schemeClr val="tx1"/>
              </a:solidFill>
            </a:rPr>
            <a:t>STAFF ROOM</a:t>
          </a:r>
        </a:p>
        <a:p>
          <a:pPr algn="l"/>
          <a:r>
            <a:rPr lang="en-GB" sz="1200" dirty="0">
              <a:solidFill>
                <a:schemeClr val="tx1"/>
              </a:solidFill>
            </a:rPr>
            <a:t>RENOVATORS</a:t>
          </a:r>
        </a:p>
        <a:p>
          <a:pPr algn="l"/>
          <a:r>
            <a:rPr lang="en-GB" sz="1200" dirty="0">
              <a:solidFill>
                <a:schemeClr val="tx1"/>
              </a:solidFill>
            </a:rPr>
            <a:t>CAR PARK</a:t>
          </a:r>
        </a:p>
        <a:p>
          <a:pPr algn="l"/>
          <a:r>
            <a:rPr lang="en-GB" sz="1200" dirty="0">
              <a:solidFill>
                <a:schemeClr val="tx1"/>
              </a:solidFill>
            </a:rPr>
            <a:t>SECURITY ALARM</a:t>
          </a:r>
        </a:p>
        <a:p>
          <a:pPr algn="l"/>
          <a:r>
            <a:rPr lang="en-GB" sz="1200" dirty="0">
              <a:solidFill>
                <a:schemeClr val="tx1"/>
              </a:solidFill>
            </a:rPr>
            <a:t>CAFETERIA</a:t>
          </a:r>
        </a:p>
        <a:p>
          <a:pPr algn="ctr"/>
          <a:endParaRPr lang="en-GB" sz="3900" dirty="0">
            <a:solidFill>
              <a:schemeClr val="tx1"/>
            </a:solidFill>
          </a:endParaRPr>
        </a:p>
      </dgm:t>
    </dgm:pt>
    <dgm:pt modelId="{0AA11846-9D7C-4D49-80C5-43D7EA6D927A}" type="parTrans" cxnId="{B4CE74DD-C589-43A9-817E-0E49A668DC06}">
      <dgm:prSet/>
      <dgm:spPr/>
      <dgm:t>
        <a:bodyPr/>
        <a:lstStyle/>
        <a:p>
          <a:endParaRPr lang="en-GB"/>
        </a:p>
      </dgm:t>
    </dgm:pt>
    <dgm:pt modelId="{FBC3D691-4B0E-4D36-8DF5-664C0902C028}" type="sibTrans" cxnId="{B4CE74DD-C589-43A9-817E-0E49A668DC06}">
      <dgm:prSet/>
      <dgm:spPr/>
      <dgm:t>
        <a:bodyPr/>
        <a:lstStyle/>
        <a:p>
          <a:endParaRPr lang="en-GB"/>
        </a:p>
      </dgm:t>
    </dgm:pt>
    <dgm:pt modelId="{33D673DF-BAAB-46AE-A056-9F22911727D3}">
      <dgm:prSet phldrT="[Text]" custT="1"/>
      <dgm:spPr>
        <a:solidFill>
          <a:schemeClr val="bg2"/>
        </a:solidFill>
      </dgm:spPr>
      <dgm:t>
        <a:bodyPr/>
        <a:lstStyle/>
        <a:p>
          <a:pPr>
            <a:buNone/>
          </a:pPr>
          <a:r>
            <a:rPr lang="en-GB" sz="1200" b="1" dirty="0">
              <a:solidFill>
                <a:schemeClr val="tx1"/>
              </a:solidFill>
            </a:rPr>
            <a:t>WANT</a:t>
          </a:r>
        </a:p>
      </dgm:t>
    </dgm:pt>
    <dgm:pt modelId="{12C0107D-BCF2-4F89-B01B-FD8DC9B5E403}" type="parTrans" cxnId="{CD09B278-1065-4083-94FF-3E8ABE960055}">
      <dgm:prSet/>
      <dgm:spPr/>
      <dgm:t>
        <a:bodyPr/>
        <a:lstStyle/>
        <a:p>
          <a:endParaRPr lang="en-GB"/>
        </a:p>
      </dgm:t>
    </dgm:pt>
    <dgm:pt modelId="{812519A7-51DB-4C08-8F7C-667A59B46B67}" type="sibTrans" cxnId="{CD09B278-1065-4083-94FF-3E8ABE960055}">
      <dgm:prSet/>
      <dgm:spPr/>
      <dgm:t>
        <a:bodyPr/>
        <a:lstStyle/>
        <a:p>
          <a:endParaRPr lang="en-GB"/>
        </a:p>
      </dgm:t>
    </dgm:pt>
    <dgm:pt modelId="{1FE97053-BDB5-4D74-8D31-A0599746AE95}">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ELECTRICITY</a:t>
          </a:r>
        </a:p>
      </dgm:t>
    </dgm:pt>
    <dgm:pt modelId="{A3D1CE5C-E866-4049-82D3-314F5B002763}" type="parTrans" cxnId="{BADFC9DE-24CA-4F9D-B167-52C0CC6AE9A1}">
      <dgm:prSet/>
      <dgm:spPr/>
      <dgm:t>
        <a:bodyPr/>
        <a:lstStyle/>
        <a:p>
          <a:endParaRPr lang="en-GB"/>
        </a:p>
      </dgm:t>
    </dgm:pt>
    <dgm:pt modelId="{E60F4E76-71C6-4F62-951D-6F0A3E5C081F}" type="sibTrans" cxnId="{BADFC9DE-24CA-4F9D-B167-52C0CC6AE9A1}">
      <dgm:prSet/>
      <dgm:spPr/>
      <dgm:t>
        <a:bodyPr/>
        <a:lstStyle/>
        <a:p>
          <a:endParaRPr lang="en-GB"/>
        </a:p>
      </dgm:t>
    </dgm:pt>
    <dgm:pt modelId="{7E400EDD-26BD-46BF-83A1-680A794D4FA6}">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COMPUTERS</a:t>
          </a:r>
        </a:p>
      </dgm:t>
    </dgm:pt>
    <dgm:pt modelId="{7AC8BEAA-B091-408C-9556-023343ADAC98}" type="parTrans" cxnId="{A831BCD8-7874-4BBB-B213-6252B97EE8ED}">
      <dgm:prSet/>
      <dgm:spPr/>
      <dgm:t>
        <a:bodyPr/>
        <a:lstStyle/>
        <a:p>
          <a:endParaRPr lang="en-GB"/>
        </a:p>
      </dgm:t>
    </dgm:pt>
    <dgm:pt modelId="{3F3C3141-76FA-4DA7-AB78-F7077D12AD9C}" type="sibTrans" cxnId="{A831BCD8-7874-4BBB-B213-6252B97EE8ED}">
      <dgm:prSet/>
      <dgm:spPr/>
      <dgm:t>
        <a:bodyPr/>
        <a:lstStyle/>
        <a:p>
          <a:endParaRPr lang="en-GB"/>
        </a:p>
      </dgm:t>
    </dgm:pt>
    <dgm:pt modelId="{B9B9939F-DF40-4A5D-A8B6-641BBE41E74E}">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PHONE AND INTERNET</a:t>
          </a:r>
        </a:p>
      </dgm:t>
    </dgm:pt>
    <dgm:pt modelId="{A7AD41D2-6D6D-4A02-B230-8730BBF90EFE}" type="parTrans" cxnId="{19932EDB-B435-4FB3-9F57-846A156CFA2F}">
      <dgm:prSet/>
      <dgm:spPr/>
      <dgm:t>
        <a:bodyPr/>
        <a:lstStyle/>
        <a:p>
          <a:endParaRPr lang="en-GB"/>
        </a:p>
      </dgm:t>
    </dgm:pt>
    <dgm:pt modelId="{D159AADF-A552-417F-BD22-1A49320749E5}" type="sibTrans" cxnId="{19932EDB-B435-4FB3-9F57-846A156CFA2F}">
      <dgm:prSet/>
      <dgm:spPr/>
      <dgm:t>
        <a:bodyPr/>
        <a:lstStyle/>
        <a:p>
          <a:endParaRPr lang="en-GB"/>
        </a:p>
      </dgm:t>
    </dgm:pt>
    <dgm:pt modelId="{F0252665-9A15-4CC4-8F68-AB824EA5B03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SHELVING UNITS</a:t>
          </a:r>
        </a:p>
      </dgm:t>
    </dgm:pt>
    <dgm:pt modelId="{A095B4F2-067A-4B97-87B6-52E8E7A2FDF4}" type="parTrans" cxnId="{084AB92D-828D-4ACB-8797-8B7D6AB615A6}">
      <dgm:prSet/>
      <dgm:spPr/>
      <dgm:t>
        <a:bodyPr/>
        <a:lstStyle/>
        <a:p>
          <a:endParaRPr lang="en-GB"/>
        </a:p>
      </dgm:t>
    </dgm:pt>
    <dgm:pt modelId="{6F6F55D5-4CA1-4680-B0D4-E550251672F1}" type="sibTrans" cxnId="{084AB92D-828D-4ACB-8797-8B7D6AB615A6}">
      <dgm:prSet/>
      <dgm:spPr/>
      <dgm:t>
        <a:bodyPr/>
        <a:lstStyle/>
        <a:p>
          <a:endParaRPr lang="en-GB"/>
        </a:p>
      </dgm:t>
    </dgm:pt>
    <dgm:pt modelId="{274CE622-FC13-490A-A655-9B3FD35724EC}">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OFFICE FURNITURE AND FACILITIES</a:t>
          </a:r>
        </a:p>
      </dgm:t>
    </dgm:pt>
    <dgm:pt modelId="{CA4B7DD5-34B1-4690-98F4-4A9D065FA0C8}" type="parTrans" cxnId="{71B18877-E9FD-4284-A046-7DA79F9957BB}">
      <dgm:prSet/>
      <dgm:spPr/>
      <dgm:t>
        <a:bodyPr/>
        <a:lstStyle/>
        <a:p>
          <a:endParaRPr lang="en-GB"/>
        </a:p>
      </dgm:t>
    </dgm:pt>
    <dgm:pt modelId="{6D98FA78-F00F-460B-B898-367E7B2003D4}" type="sibTrans" cxnId="{71B18877-E9FD-4284-A046-7DA79F9957BB}">
      <dgm:prSet/>
      <dgm:spPr/>
      <dgm:t>
        <a:bodyPr/>
        <a:lstStyle/>
        <a:p>
          <a:endParaRPr lang="en-GB"/>
        </a:p>
      </dgm:t>
    </dgm:pt>
    <dgm:pt modelId="{CFCCA4B0-C220-448A-870D-56C1293C35D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buNone/>
          </a:pPr>
          <a:r>
            <a:rPr lang="en-GB" sz="1200" dirty="0">
              <a:solidFill>
                <a:schemeClr val="tx1"/>
              </a:solidFill>
            </a:rPr>
            <a:t>TOILETS</a:t>
          </a:r>
        </a:p>
      </dgm:t>
    </dgm:pt>
    <dgm:pt modelId="{0859BEE3-594F-4BCF-AF55-7CC3CD98EBB4}" type="parTrans" cxnId="{500E89C7-CDA7-4EA5-AD2A-A1436D62E54E}">
      <dgm:prSet/>
      <dgm:spPr/>
      <dgm:t>
        <a:bodyPr/>
        <a:lstStyle/>
        <a:p>
          <a:endParaRPr lang="en-GB"/>
        </a:p>
      </dgm:t>
    </dgm:pt>
    <dgm:pt modelId="{CAF2B10C-D4D1-469A-9F4A-C5893642C52C}" type="sibTrans" cxnId="{500E89C7-CDA7-4EA5-AD2A-A1436D62E54E}">
      <dgm:prSet/>
      <dgm:spPr/>
      <dgm:t>
        <a:bodyPr/>
        <a:lstStyle/>
        <a:p>
          <a:endParaRPr lang="en-GB"/>
        </a:p>
      </dgm:t>
    </dgm:pt>
    <dgm:pt modelId="{B6FF3C75-C91C-4E64-B4D1-206AEF97A2F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lgn="l"/>
          <a:endParaRPr lang="en-GB" sz="1200" dirty="0"/>
        </a:p>
      </dgm:t>
    </dgm:pt>
    <dgm:pt modelId="{9DEAD6D5-168E-4D44-A363-70E273593FB7}" type="parTrans" cxnId="{11FC3629-1777-4CDD-A4CF-B7C939FBFF06}">
      <dgm:prSet/>
      <dgm:spPr/>
      <dgm:t>
        <a:bodyPr/>
        <a:lstStyle/>
        <a:p>
          <a:endParaRPr lang="en-GB"/>
        </a:p>
      </dgm:t>
    </dgm:pt>
    <dgm:pt modelId="{9CB77E64-5F88-402C-A0B4-E19679CDB110}" type="sibTrans" cxnId="{11FC3629-1777-4CDD-A4CF-B7C939FBFF06}">
      <dgm:prSet/>
      <dgm:spPr/>
      <dgm:t>
        <a:bodyPr/>
        <a:lstStyle/>
        <a:p>
          <a:endParaRPr lang="en-GB"/>
        </a:p>
      </dgm:t>
    </dgm:pt>
    <dgm:pt modelId="{399E2F80-982C-4BC8-B1C7-84A8E8E38B61}">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MORE STAFF</a:t>
          </a:r>
        </a:p>
      </dgm:t>
    </dgm:pt>
    <dgm:pt modelId="{1B08D947-0D75-47DF-B6AC-A5D417E96EC3}" type="parTrans" cxnId="{82C96F4B-09F0-42D3-B56F-0F3AB6BF7855}">
      <dgm:prSet/>
      <dgm:spPr/>
      <dgm:t>
        <a:bodyPr/>
        <a:lstStyle/>
        <a:p>
          <a:endParaRPr lang="en-GB"/>
        </a:p>
      </dgm:t>
    </dgm:pt>
    <dgm:pt modelId="{EF5D47A6-DBCF-432F-B43E-AB202A835EFE}" type="sibTrans" cxnId="{82C96F4B-09F0-42D3-B56F-0F3AB6BF7855}">
      <dgm:prSet/>
      <dgm:spPr/>
      <dgm:t>
        <a:bodyPr/>
        <a:lstStyle/>
        <a:p>
          <a:endParaRPr lang="en-GB"/>
        </a:p>
      </dgm:t>
    </dgm:pt>
    <dgm:pt modelId="{64648E45-969C-420A-9F13-1D320A89F25E}">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ORGANISED STORAGE</a:t>
          </a:r>
        </a:p>
      </dgm:t>
    </dgm:pt>
    <dgm:pt modelId="{A09ED71B-2A04-4B45-9261-1DDC9D3E3E2A}" type="parTrans" cxnId="{51A6B869-522C-4DD8-B4D3-FF4AF732878B}">
      <dgm:prSet/>
      <dgm:spPr/>
      <dgm:t>
        <a:bodyPr/>
        <a:lstStyle/>
        <a:p>
          <a:endParaRPr lang="en-GB"/>
        </a:p>
      </dgm:t>
    </dgm:pt>
    <dgm:pt modelId="{FE35F959-03C7-44D3-9B8B-1152F406DE7C}" type="sibTrans" cxnId="{51A6B869-522C-4DD8-B4D3-FF4AF732878B}">
      <dgm:prSet/>
      <dgm:spPr/>
      <dgm:t>
        <a:bodyPr/>
        <a:lstStyle/>
        <a:p>
          <a:endParaRPr lang="en-GB"/>
        </a:p>
      </dgm:t>
    </dgm:pt>
    <dgm:pt modelId="{6DECB330-D640-4FCD-BEC7-FB566648C2E7}">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KITCHEN</a:t>
          </a:r>
        </a:p>
      </dgm:t>
    </dgm:pt>
    <dgm:pt modelId="{885B4795-1871-4BD1-8EDC-03DCCFA0FCEE}" type="parTrans" cxnId="{18ED449C-54AB-4C48-96A4-2A117B24DF77}">
      <dgm:prSet/>
      <dgm:spPr/>
      <dgm:t>
        <a:bodyPr/>
        <a:lstStyle/>
        <a:p>
          <a:endParaRPr lang="en-GB"/>
        </a:p>
      </dgm:t>
    </dgm:pt>
    <dgm:pt modelId="{45162101-F7E7-44E1-89D9-25BD291C9783}" type="sibTrans" cxnId="{18ED449C-54AB-4C48-96A4-2A117B24DF77}">
      <dgm:prSet/>
      <dgm:spPr/>
      <dgm:t>
        <a:bodyPr/>
        <a:lstStyle/>
        <a:p>
          <a:endParaRPr lang="en-GB"/>
        </a:p>
      </dgm:t>
    </dgm:pt>
    <dgm:pt modelId="{49137487-64F1-419E-9702-39EB9ED659DE}">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VANS WITH OWN BRAND</a:t>
          </a:r>
        </a:p>
      </dgm:t>
    </dgm:pt>
    <dgm:pt modelId="{2BF43F71-E50B-4FE5-971F-731814A4F34B}" type="parTrans" cxnId="{193A9B6D-8CD2-4AE0-832D-80CABF40370D}">
      <dgm:prSet/>
      <dgm:spPr/>
      <dgm:t>
        <a:bodyPr/>
        <a:lstStyle/>
        <a:p>
          <a:endParaRPr lang="en-GB"/>
        </a:p>
      </dgm:t>
    </dgm:pt>
    <dgm:pt modelId="{A3767516-486D-48E3-958E-F13CC6A1E491}" type="sibTrans" cxnId="{193A9B6D-8CD2-4AE0-832D-80CABF40370D}">
      <dgm:prSet/>
      <dgm:spPr/>
      <dgm:t>
        <a:bodyPr/>
        <a:lstStyle/>
        <a:p>
          <a:endParaRPr lang="en-GB"/>
        </a:p>
      </dgm:t>
    </dgm:pt>
    <dgm:pt modelId="{F6F22360-B099-4E6F-B4F3-95E5AC299F88}">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endParaRPr lang="en-GB" sz="1200" dirty="0">
            <a:solidFill>
              <a:schemeClr val="tx1"/>
            </a:solidFill>
          </a:endParaRPr>
        </a:p>
      </dgm:t>
    </dgm:pt>
    <dgm:pt modelId="{23231716-6FD8-4B0A-8826-994E14E08007}" type="parTrans" cxnId="{619406E8-19D6-4C97-882E-89721DB0B6A3}">
      <dgm:prSet/>
      <dgm:spPr/>
      <dgm:t>
        <a:bodyPr/>
        <a:lstStyle/>
        <a:p>
          <a:endParaRPr lang="en-GB"/>
        </a:p>
      </dgm:t>
    </dgm:pt>
    <dgm:pt modelId="{8167C67E-7AB2-4550-99D9-B5604930C32F}" type="sibTrans" cxnId="{619406E8-19D6-4C97-882E-89721DB0B6A3}">
      <dgm:prSet/>
      <dgm:spPr/>
      <dgm:t>
        <a:bodyPr/>
        <a:lstStyle/>
        <a:p>
          <a:endParaRPr lang="en-GB"/>
        </a:p>
      </dgm:t>
    </dgm:pt>
    <dgm:pt modelId="{DC137E2E-8EF6-4393-B3E5-A84DAF5F3A84}">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TRANSPORTERS</a:t>
          </a:r>
        </a:p>
      </dgm:t>
    </dgm:pt>
    <dgm:pt modelId="{C62317AF-90A7-4C12-8FAD-38A45CC7CA12}" type="parTrans" cxnId="{60E5D97B-374F-4A78-ADBC-59339E22AA4F}">
      <dgm:prSet/>
      <dgm:spPr/>
      <dgm:t>
        <a:bodyPr/>
        <a:lstStyle/>
        <a:p>
          <a:endParaRPr lang="en-GB"/>
        </a:p>
      </dgm:t>
    </dgm:pt>
    <dgm:pt modelId="{0888ED5B-C88F-48D4-8FA6-94ED399BFEEC}" type="sibTrans" cxnId="{60E5D97B-374F-4A78-ADBC-59339E22AA4F}">
      <dgm:prSet/>
      <dgm:spPr/>
      <dgm:t>
        <a:bodyPr/>
        <a:lstStyle/>
        <a:p>
          <a:endParaRPr lang="en-GB"/>
        </a:p>
      </dgm:t>
    </dgm:pt>
    <dgm:pt modelId="{61BA7711-548D-45EC-9635-C9A05A9E9E99}">
      <dgm:prSet custT="1">
        <dgm:style>
          <a:lnRef idx="0">
            <a:scrgbClr r="0" g="0" b="0"/>
          </a:lnRef>
          <a:fillRef idx="0">
            <a:scrgbClr r="0" g="0" b="0"/>
          </a:fillRef>
          <a:effectRef idx="0">
            <a:scrgbClr r="0" g="0" b="0"/>
          </a:effectRef>
          <a:fontRef idx="minor">
            <a:schemeClr val="dk1"/>
          </a:fontRef>
        </dgm:style>
      </dgm:prSet>
      <dgm:spPr>
        <a:solidFill>
          <a:schemeClr val="bg2"/>
        </a:solidFill>
        <a:ln>
          <a:noFill/>
        </a:ln>
      </dgm:spPr>
      <dgm:t>
        <a:bodyPr/>
        <a:lstStyle/>
        <a:p>
          <a:pPr>
            <a:buNone/>
          </a:pPr>
          <a:r>
            <a:rPr lang="en-GB" sz="1200" dirty="0">
              <a:solidFill>
                <a:schemeClr val="tx1"/>
              </a:solidFill>
            </a:rPr>
            <a:t>DISABILITY ACCESS</a:t>
          </a:r>
        </a:p>
      </dgm:t>
    </dgm:pt>
    <dgm:pt modelId="{D61F9F47-0C66-416D-84CF-3DABD66EF35F}" type="parTrans" cxnId="{F160CEFA-8B57-4876-A17B-93761C738297}">
      <dgm:prSet/>
      <dgm:spPr/>
      <dgm:t>
        <a:bodyPr/>
        <a:lstStyle/>
        <a:p>
          <a:endParaRPr lang="en-GB"/>
        </a:p>
      </dgm:t>
    </dgm:pt>
    <dgm:pt modelId="{E88DE2B9-6D6A-4080-875A-35C94CD4E056}" type="sibTrans" cxnId="{F160CEFA-8B57-4876-A17B-93761C738297}">
      <dgm:prSet/>
      <dgm:spPr/>
      <dgm:t>
        <a:bodyPr/>
        <a:lstStyle/>
        <a:p>
          <a:endParaRPr lang="en-GB"/>
        </a:p>
      </dgm:t>
    </dgm:pt>
    <dgm:pt modelId="{300F8625-4188-41B5-BA75-9C089084BE8C}" type="pres">
      <dgm:prSet presAssocID="{64ABD768-ED9B-4191-9943-7907571D669F}" presName="compositeShape" presStyleCnt="0">
        <dgm:presLayoutVars>
          <dgm:dir/>
          <dgm:resizeHandles/>
        </dgm:presLayoutVars>
      </dgm:prSet>
      <dgm:spPr/>
    </dgm:pt>
    <dgm:pt modelId="{12CD0D05-3395-449E-8B23-5A44485D43EA}" type="pres">
      <dgm:prSet presAssocID="{64ABD768-ED9B-4191-9943-7907571D669F}" presName="pyramid" presStyleLbl="node1" presStyleIdx="0" presStyleCnt="1" custLinFactNeighborX="350" custLinFactNeighborY="-1993"/>
      <dgm:spPr>
        <a:solidFill>
          <a:schemeClr val="accent2"/>
        </a:solidFill>
      </dgm:spPr>
    </dgm:pt>
    <dgm:pt modelId="{5B3B859E-80E8-4A25-9B57-FC6C08D0DD12}" type="pres">
      <dgm:prSet presAssocID="{64ABD768-ED9B-4191-9943-7907571D669F}" presName="theList" presStyleCnt="0"/>
      <dgm:spPr/>
    </dgm:pt>
    <dgm:pt modelId="{81BB71A2-C6EB-4472-ACC6-3BD6E0B69276}" type="pres">
      <dgm:prSet presAssocID="{E05FAD42-5E24-4874-AEC2-76E1D7C53E51}" presName="aNode" presStyleLbl="fgAcc1" presStyleIdx="0" presStyleCnt="3">
        <dgm:presLayoutVars>
          <dgm:bulletEnabled val="1"/>
        </dgm:presLayoutVars>
      </dgm:prSet>
      <dgm:spPr/>
    </dgm:pt>
    <dgm:pt modelId="{6DF4F0AE-9BAE-44F0-BA83-630A206A1405}" type="pres">
      <dgm:prSet presAssocID="{E05FAD42-5E24-4874-AEC2-76E1D7C53E51}" presName="aSpace" presStyleCnt="0"/>
      <dgm:spPr/>
    </dgm:pt>
    <dgm:pt modelId="{E415CEEB-7B0F-4CE2-A800-6377945820FE}" type="pres">
      <dgm:prSet presAssocID="{33D673DF-BAAB-46AE-A056-9F22911727D3}" presName="aNode" presStyleLbl="fgAcc1" presStyleIdx="1" presStyleCnt="3">
        <dgm:presLayoutVars>
          <dgm:bulletEnabled val="1"/>
        </dgm:presLayoutVars>
      </dgm:prSet>
      <dgm:spPr/>
    </dgm:pt>
    <dgm:pt modelId="{00578C70-0C8E-41C0-9AF6-6502C8166CDD}" type="pres">
      <dgm:prSet presAssocID="{33D673DF-BAAB-46AE-A056-9F22911727D3}" presName="aSpace" presStyleCnt="0"/>
      <dgm:spPr/>
    </dgm:pt>
    <dgm:pt modelId="{FF76ECAB-3C45-4936-8D5B-EFFF15CA7E59}" type="pres">
      <dgm:prSet presAssocID="{185ACDB4-BFD7-46E3-ABBE-1EC32BE4ADF7}" presName="aNode" presStyleLbl="fgAcc1" presStyleIdx="2" presStyleCnt="3">
        <dgm:presLayoutVars>
          <dgm:bulletEnabled val="1"/>
        </dgm:presLayoutVars>
      </dgm:prSet>
      <dgm:spPr/>
    </dgm:pt>
    <dgm:pt modelId="{4C73A1A9-15E1-4A4D-BF59-74E6AC323402}" type="pres">
      <dgm:prSet presAssocID="{185ACDB4-BFD7-46E3-ABBE-1EC32BE4ADF7}" presName="aSpace" presStyleCnt="0"/>
      <dgm:spPr/>
    </dgm:pt>
  </dgm:ptLst>
  <dgm:cxnLst>
    <dgm:cxn modelId="{11FC3629-1777-4CDD-A4CF-B7C939FBFF06}" srcId="{E05FAD42-5E24-4874-AEC2-76E1D7C53E51}" destId="{B6FF3C75-C91C-4E64-B4D1-206AEF97A2F4}" srcOrd="6" destOrd="0" parTransId="{9DEAD6D5-168E-4D44-A363-70E273593FB7}" sibTransId="{9CB77E64-5F88-402C-A0B4-E19679CDB110}"/>
    <dgm:cxn modelId="{084AB92D-828D-4ACB-8797-8B7D6AB615A6}" srcId="{E05FAD42-5E24-4874-AEC2-76E1D7C53E51}" destId="{F0252665-9A15-4CC4-8F68-AB824EA5B034}" srcOrd="3" destOrd="0" parTransId="{A095B4F2-067A-4B97-87B6-52E8E7A2FDF4}" sibTransId="{6F6F55D5-4CA1-4680-B0D4-E550251672F1}"/>
    <dgm:cxn modelId="{44679536-8209-48C2-A048-13ACD71DFF73}" srcId="{64ABD768-ED9B-4191-9943-7907571D669F}" destId="{E05FAD42-5E24-4874-AEC2-76E1D7C53E51}" srcOrd="0" destOrd="0" parTransId="{B975A833-39E3-4C60-9361-6EA8788F111E}" sibTransId="{62152DF4-E373-4B3D-83D9-803CDCDD5513}"/>
    <dgm:cxn modelId="{28141E5B-895B-41C2-8853-3AA50EC612E6}" type="presOf" srcId="{7E400EDD-26BD-46BF-83A1-680A794D4FA6}" destId="{81BB71A2-C6EB-4472-ACC6-3BD6E0B69276}" srcOrd="0" destOrd="2" presId="urn:microsoft.com/office/officeart/2005/8/layout/pyramid2"/>
    <dgm:cxn modelId="{14E9A667-F176-4FF4-B74F-CA8C4DAD613E}" type="presOf" srcId="{E05FAD42-5E24-4874-AEC2-76E1D7C53E51}" destId="{81BB71A2-C6EB-4472-ACC6-3BD6E0B69276}" srcOrd="0" destOrd="0" presId="urn:microsoft.com/office/officeart/2005/8/layout/pyramid2"/>
    <dgm:cxn modelId="{927CA749-34FF-4891-991E-B783139D50AB}" type="presOf" srcId="{1FE97053-BDB5-4D74-8D31-A0599746AE95}" destId="{81BB71A2-C6EB-4472-ACC6-3BD6E0B69276}" srcOrd="0" destOrd="1" presId="urn:microsoft.com/office/officeart/2005/8/layout/pyramid2"/>
    <dgm:cxn modelId="{51A6B869-522C-4DD8-B4D3-FF4AF732878B}" srcId="{33D673DF-BAAB-46AE-A056-9F22911727D3}" destId="{64648E45-969C-420A-9F13-1D320A89F25E}" srcOrd="1" destOrd="0" parTransId="{A09ED71B-2A04-4B45-9261-1DDC9D3E3E2A}" sibTransId="{FE35F959-03C7-44D3-9B8B-1152F406DE7C}"/>
    <dgm:cxn modelId="{D0455C6B-262A-4C1C-BA3D-F82567699042}" type="presOf" srcId="{185ACDB4-BFD7-46E3-ABBE-1EC32BE4ADF7}" destId="{FF76ECAB-3C45-4936-8D5B-EFFF15CA7E59}" srcOrd="0" destOrd="0" presId="urn:microsoft.com/office/officeart/2005/8/layout/pyramid2"/>
    <dgm:cxn modelId="{82C96F4B-09F0-42D3-B56F-0F3AB6BF7855}" srcId="{33D673DF-BAAB-46AE-A056-9F22911727D3}" destId="{399E2F80-982C-4BC8-B1C7-84A8E8E38B61}" srcOrd="0" destOrd="0" parTransId="{1B08D947-0D75-47DF-B6AC-A5D417E96EC3}" sibTransId="{EF5D47A6-DBCF-432F-B43E-AB202A835EFE}"/>
    <dgm:cxn modelId="{D09C056C-E546-4CB9-9EB6-AB041E974977}" type="presOf" srcId="{49137487-64F1-419E-9702-39EB9ED659DE}" destId="{E415CEEB-7B0F-4CE2-A800-6377945820FE}" srcOrd="0" destOrd="4" presId="urn:microsoft.com/office/officeart/2005/8/layout/pyramid2"/>
    <dgm:cxn modelId="{CF7E064C-07A9-400F-A16D-8DE8FAE18CE0}" type="presOf" srcId="{274CE622-FC13-490A-A655-9B3FD35724EC}" destId="{81BB71A2-C6EB-4472-ACC6-3BD6E0B69276}" srcOrd="0" destOrd="5" presId="urn:microsoft.com/office/officeart/2005/8/layout/pyramid2"/>
    <dgm:cxn modelId="{193A9B6D-8CD2-4AE0-832D-80CABF40370D}" srcId="{33D673DF-BAAB-46AE-A056-9F22911727D3}" destId="{49137487-64F1-419E-9702-39EB9ED659DE}" srcOrd="3" destOrd="0" parTransId="{2BF43F71-E50B-4FE5-971F-731814A4F34B}" sibTransId="{A3767516-486D-48E3-958E-F13CC6A1E491}"/>
    <dgm:cxn modelId="{2F09EC6E-5A6D-40F8-A0D9-D25942A80A30}" type="presOf" srcId="{DC137E2E-8EF6-4393-B3E5-A84DAF5F3A84}" destId="{E415CEEB-7B0F-4CE2-A800-6377945820FE}" srcOrd="0" destOrd="5" presId="urn:microsoft.com/office/officeart/2005/8/layout/pyramid2"/>
    <dgm:cxn modelId="{B11DC26F-0C29-4856-87F6-49CD895AF2C5}" type="presOf" srcId="{F6F22360-B099-4E6F-B4F3-95E5AC299F88}" destId="{E415CEEB-7B0F-4CE2-A800-6377945820FE}" srcOrd="0" destOrd="7" presId="urn:microsoft.com/office/officeart/2005/8/layout/pyramid2"/>
    <dgm:cxn modelId="{71B18877-E9FD-4284-A046-7DA79F9957BB}" srcId="{E05FAD42-5E24-4874-AEC2-76E1D7C53E51}" destId="{274CE622-FC13-490A-A655-9B3FD35724EC}" srcOrd="4" destOrd="0" parTransId="{CA4B7DD5-34B1-4690-98F4-4A9D065FA0C8}" sibTransId="{6D98FA78-F00F-460B-B898-367E7B2003D4}"/>
    <dgm:cxn modelId="{CD09B278-1065-4083-94FF-3E8ABE960055}" srcId="{64ABD768-ED9B-4191-9943-7907571D669F}" destId="{33D673DF-BAAB-46AE-A056-9F22911727D3}" srcOrd="1" destOrd="0" parTransId="{12C0107D-BCF2-4F89-B01B-FD8DC9B5E403}" sibTransId="{812519A7-51DB-4C08-8F7C-667A59B46B67}"/>
    <dgm:cxn modelId="{60E5D97B-374F-4A78-ADBC-59339E22AA4F}" srcId="{33D673DF-BAAB-46AE-A056-9F22911727D3}" destId="{DC137E2E-8EF6-4393-B3E5-A84DAF5F3A84}" srcOrd="4" destOrd="0" parTransId="{C62317AF-90A7-4C12-8FAD-38A45CC7CA12}" sibTransId="{0888ED5B-C88F-48D4-8FA6-94ED399BFEEC}"/>
    <dgm:cxn modelId="{78DC0A97-AE4B-4AF9-913A-68C91E270F2C}" type="presOf" srcId="{B9B9939F-DF40-4A5D-A8B6-641BBE41E74E}" destId="{81BB71A2-C6EB-4472-ACC6-3BD6E0B69276}" srcOrd="0" destOrd="3" presId="urn:microsoft.com/office/officeart/2005/8/layout/pyramid2"/>
    <dgm:cxn modelId="{8BCF559A-27C0-4A6E-AE18-F42BB8F220A0}" type="presOf" srcId="{399E2F80-982C-4BC8-B1C7-84A8E8E38B61}" destId="{E415CEEB-7B0F-4CE2-A800-6377945820FE}" srcOrd="0" destOrd="1" presId="urn:microsoft.com/office/officeart/2005/8/layout/pyramid2"/>
    <dgm:cxn modelId="{18ED449C-54AB-4C48-96A4-2A117B24DF77}" srcId="{33D673DF-BAAB-46AE-A056-9F22911727D3}" destId="{6DECB330-D640-4FCD-BEC7-FB566648C2E7}" srcOrd="2" destOrd="0" parTransId="{885B4795-1871-4BD1-8EDC-03DCCFA0FCEE}" sibTransId="{45162101-F7E7-44E1-89D9-25BD291C9783}"/>
    <dgm:cxn modelId="{CB7673AD-004E-468C-B3A6-4A9D660E2935}" type="presOf" srcId="{6DECB330-D640-4FCD-BEC7-FB566648C2E7}" destId="{E415CEEB-7B0F-4CE2-A800-6377945820FE}" srcOrd="0" destOrd="3" presId="urn:microsoft.com/office/officeart/2005/8/layout/pyramid2"/>
    <dgm:cxn modelId="{25445EBD-4DC2-4DC9-A35A-FF6666788188}" type="presOf" srcId="{CFCCA4B0-C220-448A-870D-56C1293C35D4}" destId="{81BB71A2-C6EB-4472-ACC6-3BD6E0B69276}" srcOrd="0" destOrd="6" presId="urn:microsoft.com/office/officeart/2005/8/layout/pyramid2"/>
    <dgm:cxn modelId="{111CDCC0-06FC-4451-9A18-9D5BC18E466B}" type="presOf" srcId="{61BA7711-548D-45EC-9635-C9A05A9E9E99}" destId="{E415CEEB-7B0F-4CE2-A800-6377945820FE}" srcOrd="0" destOrd="6" presId="urn:microsoft.com/office/officeart/2005/8/layout/pyramid2"/>
    <dgm:cxn modelId="{8EFF38C2-CD2A-4FDD-B17E-5E9B7CB4FEF1}" type="presOf" srcId="{F0252665-9A15-4CC4-8F68-AB824EA5B034}" destId="{81BB71A2-C6EB-4472-ACC6-3BD6E0B69276}" srcOrd="0" destOrd="4" presId="urn:microsoft.com/office/officeart/2005/8/layout/pyramid2"/>
    <dgm:cxn modelId="{500E89C7-CDA7-4EA5-AD2A-A1436D62E54E}" srcId="{E05FAD42-5E24-4874-AEC2-76E1D7C53E51}" destId="{CFCCA4B0-C220-448A-870D-56C1293C35D4}" srcOrd="5" destOrd="0" parTransId="{0859BEE3-594F-4BCF-AF55-7CC3CD98EBB4}" sibTransId="{CAF2B10C-D4D1-469A-9F4A-C5893642C52C}"/>
    <dgm:cxn modelId="{8B9F30CB-B191-46A4-B90A-7C54A115D9F0}" type="presOf" srcId="{B6FF3C75-C91C-4E64-B4D1-206AEF97A2F4}" destId="{81BB71A2-C6EB-4472-ACC6-3BD6E0B69276}" srcOrd="0" destOrd="7" presId="urn:microsoft.com/office/officeart/2005/8/layout/pyramid2"/>
    <dgm:cxn modelId="{4FE36DCB-5E70-4305-B0D6-60589C2B57B7}" type="presOf" srcId="{33D673DF-BAAB-46AE-A056-9F22911727D3}" destId="{E415CEEB-7B0F-4CE2-A800-6377945820FE}" srcOrd="0" destOrd="0" presId="urn:microsoft.com/office/officeart/2005/8/layout/pyramid2"/>
    <dgm:cxn modelId="{A831BCD8-7874-4BBB-B213-6252B97EE8ED}" srcId="{E05FAD42-5E24-4874-AEC2-76E1D7C53E51}" destId="{7E400EDD-26BD-46BF-83A1-680A794D4FA6}" srcOrd="1" destOrd="0" parTransId="{7AC8BEAA-B091-408C-9556-023343ADAC98}" sibTransId="{3F3C3141-76FA-4DA7-AB78-F7077D12AD9C}"/>
    <dgm:cxn modelId="{19932EDB-B435-4FB3-9F57-846A156CFA2F}" srcId="{E05FAD42-5E24-4874-AEC2-76E1D7C53E51}" destId="{B9B9939F-DF40-4A5D-A8B6-641BBE41E74E}" srcOrd="2" destOrd="0" parTransId="{A7AD41D2-6D6D-4A02-B230-8730BBF90EFE}" sibTransId="{D159AADF-A552-417F-BD22-1A49320749E5}"/>
    <dgm:cxn modelId="{B4CE74DD-C589-43A9-817E-0E49A668DC06}" srcId="{64ABD768-ED9B-4191-9943-7907571D669F}" destId="{185ACDB4-BFD7-46E3-ABBE-1EC32BE4ADF7}" srcOrd="2" destOrd="0" parTransId="{0AA11846-9D7C-4D49-80C5-43D7EA6D927A}" sibTransId="{FBC3D691-4B0E-4D36-8DF5-664C0902C028}"/>
    <dgm:cxn modelId="{BADFC9DE-24CA-4F9D-B167-52C0CC6AE9A1}" srcId="{E05FAD42-5E24-4874-AEC2-76E1D7C53E51}" destId="{1FE97053-BDB5-4D74-8D31-A0599746AE95}" srcOrd="0" destOrd="0" parTransId="{A3D1CE5C-E866-4049-82D3-314F5B002763}" sibTransId="{E60F4E76-71C6-4F62-951D-6F0A3E5C081F}"/>
    <dgm:cxn modelId="{4EB5ECE6-C4EC-4C3F-8ADC-CFE129AD8999}" type="presOf" srcId="{64ABD768-ED9B-4191-9943-7907571D669F}" destId="{300F8625-4188-41B5-BA75-9C089084BE8C}" srcOrd="0" destOrd="0" presId="urn:microsoft.com/office/officeart/2005/8/layout/pyramid2"/>
    <dgm:cxn modelId="{619406E8-19D6-4C97-882E-89721DB0B6A3}" srcId="{33D673DF-BAAB-46AE-A056-9F22911727D3}" destId="{F6F22360-B099-4E6F-B4F3-95E5AC299F88}" srcOrd="6" destOrd="0" parTransId="{23231716-6FD8-4B0A-8826-994E14E08007}" sibTransId="{8167C67E-7AB2-4550-99D9-B5604930C32F}"/>
    <dgm:cxn modelId="{AF146EEC-A291-40F8-B70A-343FC9DC4D01}" type="presOf" srcId="{64648E45-969C-420A-9F13-1D320A89F25E}" destId="{E415CEEB-7B0F-4CE2-A800-6377945820FE}" srcOrd="0" destOrd="2" presId="urn:microsoft.com/office/officeart/2005/8/layout/pyramid2"/>
    <dgm:cxn modelId="{F160CEFA-8B57-4876-A17B-93761C738297}" srcId="{33D673DF-BAAB-46AE-A056-9F22911727D3}" destId="{61BA7711-548D-45EC-9635-C9A05A9E9E99}" srcOrd="5" destOrd="0" parTransId="{D61F9F47-0C66-416D-84CF-3DABD66EF35F}" sibTransId="{E88DE2B9-6D6A-4080-875A-35C94CD4E056}"/>
    <dgm:cxn modelId="{29CC2893-0AF5-453E-9C8A-873BF3A34C03}" type="presParOf" srcId="{300F8625-4188-41B5-BA75-9C089084BE8C}" destId="{12CD0D05-3395-449E-8B23-5A44485D43EA}" srcOrd="0" destOrd="0" presId="urn:microsoft.com/office/officeart/2005/8/layout/pyramid2"/>
    <dgm:cxn modelId="{E91101DF-D252-4127-A47F-4BBEED7A5132}" type="presParOf" srcId="{300F8625-4188-41B5-BA75-9C089084BE8C}" destId="{5B3B859E-80E8-4A25-9B57-FC6C08D0DD12}" srcOrd="1" destOrd="0" presId="urn:microsoft.com/office/officeart/2005/8/layout/pyramid2"/>
    <dgm:cxn modelId="{0DB82CE7-FD73-42FE-BE17-59CB19EA7B2D}" type="presParOf" srcId="{5B3B859E-80E8-4A25-9B57-FC6C08D0DD12}" destId="{81BB71A2-C6EB-4472-ACC6-3BD6E0B69276}" srcOrd="0" destOrd="0" presId="urn:microsoft.com/office/officeart/2005/8/layout/pyramid2"/>
    <dgm:cxn modelId="{51510786-2340-4987-A2D8-11F083A6C391}" type="presParOf" srcId="{5B3B859E-80E8-4A25-9B57-FC6C08D0DD12}" destId="{6DF4F0AE-9BAE-44F0-BA83-630A206A1405}" srcOrd="1" destOrd="0" presId="urn:microsoft.com/office/officeart/2005/8/layout/pyramid2"/>
    <dgm:cxn modelId="{C1AC06B6-7825-4135-865E-7FD3C1985EF8}" type="presParOf" srcId="{5B3B859E-80E8-4A25-9B57-FC6C08D0DD12}" destId="{E415CEEB-7B0F-4CE2-A800-6377945820FE}" srcOrd="2" destOrd="0" presId="urn:microsoft.com/office/officeart/2005/8/layout/pyramid2"/>
    <dgm:cxn modelId="{656D382D-969F-4E35-AAD6-D35E3111E0DE}" type="presParOf" srcId="{5B3B859E-80E8-4A25-9B57-FC6C08D0DD12}" destId="{00578C70-0C8E-41C0-9AF6-6502C8166CDD}" srcOrd="3" destOrd="0" presId="urn:microsoft.com/office/officeart/2005/8/layout/pyramid2"/>
    <dgm:cxn modelId="{62F3EDCF-ABEB-4E72-8236-AD74EAC6D2A1}" type="presParOf" srcId="{5B3B859E-80E8-4A25-9B57-FC6C08D0DD12}" destId="{FF76ECAB-3C45-4936-8D5B-EFFF15CA7E59}" srcOrd="4" destOrd="0" presId="urn:microsoft.com/office/officeart/2005/8/layout/pyramid2"/>
    <dgm:cxn modelId="{13ED6569-E805-4BC8-AF22-8C5C07FDCE9D}" type="presParOf" srcId="{5B3B859E-80E8-4A25-9B57-FC6C08D0DD12}" destId="{4C73A1A9-15E1-4A4D-BF59-74E6AC323402}"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5465CCE-F94B-49C4-9847-93BC00D91AD7}" type="doc">
      <dgm:prSet loTypeId="urn:microsoft.com/office/officeart/2005/8/layout/pList2" loCatId="list" qsTypeId="urn:microsoft.com/office/officeart/2005/8/quickstyle/simple5" qsCatId="simple" csTypeId="urn:microsoft.com/office/officeart/2005/8/colors/colorful1" csCatId="colorful" phldr="1"/>
      <dgm:spPr/>
    </dgm:pt>
    <dgm:pt modelId="{10A37762-9A35-4ED0-AFBC-8CE4B08881D8}">
      <dgm:prSet phldrT="[Text]"/>
      <dgm:spPr/>
      <dgm:t>
        <a:bodyPr/>
        <a:lstStyle/>
        <a:p>
          <a:r>
            <a:rPr lang="en-GB" dirty="0"/>
            <a:t>Storage </a:t>
          </a:r>
        </a:p>
      </dgm:t>
    </dgm:pt>
    <dgm:pt modelId="{8D305C47-3A4B-47ED-AB8A-767A9CE0785C}" type="parTrans" cxnId="{BE136E0C-A5DA-4381-94E4-6AC53C6DE2D1}">
      <dgm:prSet/>
      <dgm:spPr/>
      <dgm:t>
        <a:bodyPr/>
        <a:lstStyle/>
        <a:p>
          <a:endParaRPr lang="en-GB"/>
        </a:p>
      </dgm:t>
    </dgm:pt>
    <dgm:pt modelId="{3730669D-A60A-4070-A2FB-00D84E46F0D3}" type="sibTrans" cxnId="{BE136E0C-A5DA-4381-94E4-6AC53C6DE2D1}">
      <dgm:prSet/>
      <dgm:spPr/>
      <dgm:t>
        <a:bodyPr/>
        <a:lstStyle/>
        <a:p>
          <a:endParaRPr lang="en-GB"/>
        </a:p>
      </dgm:t>
    </dgm:pt>
    <dgm:pt modelId="{60CC5256-C69B-4F54-AE60-8D917BCD424F}">
      <dgm:prSet phldrT="[Text]"/>
      <dgm:spPr/>
      <dgm:t>
        <a:bodyPr/>
        <a:lstStyle/>
        <a:p>
          <a:r>
            <a:rPr lang="en-GB" dirty="0"/>
            <a:t>Electricity, Phone and Internet</a:t>
          </a:r>
        </a:p>
      </dgm:t>
    </dgm:pt>
    <dgm:pt modelId="{60BA791C-F490-41FB-983D-2FBE766341BE}" type="parTrans" cxnId="{2477A2BC-82B1-4C4A-BF77-795CB345F070}">
      <dgm:prSet/>
      <dgm:spPr/>
      <dgm:t>
        <a:bodyPr/>
        <a:lstStyle/>
        <a:p>
          <a:endParaRPr lang="en-GB"/>
        </a:p>
      </dgm:t>
    </dgm:pt>
    <dgm:pt modelId="{80150488-58EC-4A75-9CC5-5DB7955C28AC}" type="sibTrans" cxnId="{2477A2BC-82B1-4C4A-BF77-795CB345F070}">
      <dgm:prSet/>
      <dgm:spPr/>
      <dgm:t>
        <a:bodyPr/>
        <a:lstStyle/>
        <a:p>
          <a:endParaRPr lang="en-GB"/>
        </a:p>
      </dgm:t>
    </dgm:pt>
    <dgm:pt modelId="{3E376241-ABC2-494E-8831-4A0B3A2FDFAA}">
      <dgm:prSet phldrT="[Text]"/>
      <dgm:spPr/>
      <dgm:t>
        <a:bodyPr/>
        <a:lstStyle/>
        <a:p>
          <a:r>
            <a:rPr lang="en-GB" dirty="0"/>
            <a:t>Plumbing, Building and Partitions</a:t>
          </a:r>
        </a:p>
      </dgm:t>
    </dgm:pt>
    <dgm:pt modelId="{F99E7DCD-3C85-4857-A857-C01B73B1BF3A}" type="parTrans" cxnId="{A3305402-EFAC-4703-904A-354A21A95227}">
      <dgm:prSet/>
      <dgm:spPr/>
      <dgm:t>
        <a:bodyPr/>
        <a:lstStyle/>
        <a:p>
          <a:endParaRPr lang="en-GB"/>
        </a:p>
      </dgm:t>
    </dgm:pt>
    <dgm:pt modelId="{C524E327-10CD-45F7-9BE9-807B5A1EDDF9}" type="sibTrans" cxnId="{A3305402-EFAC-4703-904A-354A21A95227}">
      <dgm:prSet/>
      <dgm:spPr/>
      <dgm:t>
        <a:bodyPr/>
        <a:lstStyle/>
        <a:p>
          <a:endParaRPr lang="en-GB"/>
        </a:p>
      </dgm:t>
    </dgm:pt>
    <dgm:pt modelId="{C165D894-8FA9-4A26-B9B2-2E30DCAC191A}">
      <dgm:prSet phldrT="[Text]"/>
      <dgm:spPr/>
      <dgm:t>
        <a:bodyPr/>
        <a:lstStyle/>
        <a:p>
          <a:r>
            <a:rPr lang="en-GB" dirty="0"/>
            <a:t>Health and Safety</a:t>
          </a:r>
        </a:p>
      </dgm:t>
    </dgm:pt>
    <dgm:pt modelId="{B511DEF5-A00D-4572-86D7-8DFBD4F2876E}" type="parTrans" cxnId="{B44E0DBE-B8CD-4728-B128-74ED41AFEB41}">
      <dgm:prSet/>
      <dgm:spPr/>
      <dgm:t>
        <a:bodyPr/>
        <a:lstStyle/>
        <a:p>
          <a:endParaRPr lang="en-GB"/>
        </a:p>
      </dgm:t>
    </dgm:pt>
    <dgm:pt modelId="{01CFD33A-216F-4ABE-935B-9EAFE199C89B}" type="sibTrans" cxnId="{B44E0DBE-B8CD-4728-B128-74ED41AFEB41}">
      <dgm:prSet/>
      <dgm:spPr/>
      <dgm:t>
        <a:bodyPr/>
        <a:lstStyle/>
        <a:p>
          <a:endParaRPr lang="en-GB"/>
        </a:p>
      </dgm:t>
    </dgm:pt>
    <dgm:pt modelId="{884F0EF4-8628-4581-8D90-2DC5FBEE5A0F}">
      <dgm:prSet phldrT="[Text]"/>
      <dgm:spPr/>
      <dgm:t>
        <a:bodyPr/>
        <a:lstStyle/>
        <a:p>
          <a:r>
            <a:rPr lang="en-GB" dirty="0"/>
            <a:t>Office Furniture and Computers</a:t>
          </a:r>
        </a:p>
      </dgm:t>
    </dgm:pt>
    <dgm:pt modelId="{EF9027E3-7770-48A2-AD3B-4539E9105F3F}" type="parTrans" cxnId="{5FB39795-2804-4F99-9E3F-8F14AA9CC684}">
      <dgm:prSet/>
      <dgm:spPr/>
      <dgm:t>
        <a:bodyPr/>
        <a:lstStyle/>
        <a:p>
          <a:endParaRPr lang="en-GB"/>
        </a:p>
      </dgm:t>
    </dgm:pt>
    <dgm:pt modelId="{EDB84E8B-384A-4250-8E23-E5A935939933}" type="sibTrans" cxnId="{5FB39795-2804-4F99-9E3F-8F14AA9CC684}">
      <dgm:prSet/>
      <dgm:spPr/>
      <dgm:t>
        <a:bodyPr/>
        <a:lstStyle/>
        <a:p>
          <a:endParaRPr lang="en-GB"/>
        </a:p>
      </dgm:t>
    </dgm:pt>
    <dgm:pt modelId="{AA948C7D-3BF3-4381-8A5D-B85EE2E70D83}" type="pres">
      <dgm:prSet presAssocID="{65465CCE-F94B-49C4-9847-93BC00D91AD7}" presName="Name0" presStyleCnt="0">
        <dgm:presLayoutVars>
          <dgm:dir/>
          <dgm:resizeHandles val="exact"/>
        </dgm:presLayoutVars>
      </dgm:prSet>
      <dgm:spPr/>
    </dgm:pt>
    <dgm:pt modelId="{5BF41902-E4F0-4A13-8C9E-24DB610E8E5F}" type="pres">
      <dgm:prSet presAssocID="{65465CCE-F94B-49C4-9847-93BC00D91AD7}" presName="bkgdShp" presStyleLbl="alignAccFollowNode1" presStyleIdx="0" presStyleCnt="1"/>
      <dgm:spPr/>
    </dgm:pt>
    <dgm:pt modelId="{BAFD2C00-2DE5-4721-ABC7-F60F6BD666A5}" type="pres">
      <dgm:prSet presAssocID="{65465CCE-F94B-49C4-9847-93BC00D91AD7}" presName="linComp" presStyleCnt="0"/>
      <dgm:spPr/>
    </dgm:pt>
    <dgm:pt modelId="{721A9947-8E23-4C88-9733-D86B848C6ED6}" type="pres">
      <dgm:prSet presAssocID="{10A37762-9A35-4ED0-AFBC-8CE4B08881D8}" presName="compNode" presStyleCnt="0"/>
      <dgm:spPr/>
    </dgm:pt>
    <dgm:pt modelId="{1E2D5CC1-361E-40F4-927B-31A5A01EDCE0}" type="pres">
      <dgm:prSet presAssocID="{10A37762-9A35-4ED0-AFBC-8CE4B08881D8}" presName="node" presStyleLbl="node1" presStyleIdx="0" presStyleCnt="5">
        <dgm:presLayoutVars>
          <dgm:bulletEnabled val="1"/>
        </dgm:presLayoutVars>
      </dgm:prSet>
      <dgm:spPr/>
    </dgm:pt>
    <dgm:pt modelId="{06B79D8B-1E7B-4865-9DD2-B579532BDE2A}" type="pres">
      <dgm:prSet presAssocID="{10A37762-9A35-4ED0-AFBC-8CE4B08881D8}" presName="invisiNode" presStyleLbl="node1" presStyleIdx="0" presStyleCnt="5"/>
      <dgm:spPr/>
    </dgm:pt>
    <dgm:pt modelId="{78F48CA1-5CB4-4D7D-8B04-FC0F083BA893}" type="pres">
      <dgm:prSet presAssocID="{10A37762-9A35-4ED0-AFBC-8CE4B08881D8}" presName="imagNode"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17000" r="-17000"/>
          </a:stretch>
        </a:blipFill>
      </dgm:spPr>
    </dgm:pt>
    <dgm:pt modelId="{8FAC1BBD-35FB-4A9A-AF9C-05C52E984E12}" type="pres">
      <dgm:prSet presAssocID="{3730669D-A60A-4070-A2FB-00D84E46F0D3}" presName="sibTrans" presStyleLbl="sibTrans2D1" presStyleIdx="0" presStyleCnt="0"/>
      <dgm:spPr/>
    </dgm:pt>
    <dgm:pt modelId="{A8F7259F-6539-464A-A628-B87E4B9665E9}" type="pres">
      <dgm:prSet presAssocID="{60CC5256-C69B-4F54-AE60-8D917BCD424F}" presName="compNode" presStyleCnt="0"/>
      <dgm:spPr/>
    </dgm:pt>
    <dgm:pt modelId="{CB8CFA31-7635-436E-BFC7-3AB0FA86A069}" type="pres">
      <dgm:prSet presAssocID="{60CC5256-C69B-4F54-AE60-8D917BCD424F}" presName="node" presStyleLbl="node1" presStyleIdx="1" presStyleCnt="5">
        <dgm:presLayoutVars>
          <dgm:bulletEnabled val="1"/>
        </dgm:presLayoutVars>
      </dgm:prSet>
      <dgm:spPr/>
    </dgm:pt>
    <dgm:pt modelId="{9014E133-A543-41F8-82E5-2103C9170900}" type="pres">
      <dgm:prSet presAssocID="{60CC5256-C69B-4F54-AE60-8D917BCD424F}" presName="invisiNode" presStyleLbl="node1" presStyleIdx="1" presStyleCnt="5"/>
      <dgm:spPr/>
    </dgm:pt>
    <dgm:pt modelId="{75C6878F-08B0-4B40-929E-12AFA4D805C6}" type="pres">
      <dgm:prSet presAssocID="{60CC5256-C69B-4F54-AE60-8D917BCD424F}" presName="imagNode" presStyleLbl="fgImgPlace1" presStyleIdx="1" presStyleCnt="5"/>
      <dgm:spPr>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t="-10000" b="-10000"/>
          </a:stretch>
        </a:blipFill>
      </dgm:spPr>
    </dgm:pt>
    <dgm:pt modelId="{E11FABE7-75A8-42E2-8281-08D00D282B65}" type="pres">
      <dgm:prSet presAssocID="{80150488-58EC-4A75-9CC5-5DB7955C28AC}" presName="sibTrans" presStyleLbl="sibTrans2D1" presStyleIdx="0" presStyleCnt="0"/>
      <dgm:spPr/>
    </dgm:pt>
    <dgm:pt modelId="{47242002-8F46-481E-A5AD-0F5773FC1119}" type="pres">
      <dgm:prSet presAssocID="{3E376241-ABC2-494E-8831-4A0B3A2FDFAA}" presName="compNode" presStyleCnt="0"/>
      <dgm:spPr/>
    </dgm:pt>
    <dgm:pt modelId="{BE81CBA5-9D7C-4252-B294-A202BFA4D813}" type="pres">
      <dgm:prSet presAssocID="{3E376241-ABC2-494E-8831-4A0B3A2FDFAA}" presName="node" presStyleLbl="node1" presStyleIdx="2" presStyleCnt="5">
        <dgm:presLayoutVars>
          <dgm:bulletEnabled val="1"/>
        </dgm:presLayoutVars>
      </dgm:prSet>
      <dgm:spPr/>
    </dgm:pt>
    <dgm:pt modelId="{B67C1F22-6480-4089-AAC6-9D5EF57681C4}" type="pres">
      <dgm:prSet presAssocID="{3E376241-ABC2-494E-8831-4A0B3A2FDFAA}" presName="invisiNode" presStyleLbl="node1" presStyleIdx="2" presStyleCnt="5"/>
      <dgm:spPr/>
    </dgm:pt>
    <dgm:pt modelId="{0DFCE412-9718-4174-844D-A4A71F05648E}" type="pres">
      <dgm:prSet presAssocID="{3E376241-ABC2-494E-8831-4A0B3A2FDFAA}" presName="imagNode" presStyleLbl="fgImgPlace1" presStyleIdx="2" presStyleCnt="5"/>
      <dgm:spPr>
        <a:blipFill>
          <a:blip xmlns:r="http://schemas.openxmlformats.org/officeDocument/2006/relationships"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l="-25000" r="-25000"/>
          </a:stretch>
        </a:blipFill>
      </dgm:spPr>
    </dgm:pt>
    <dgm:pt modelId="{22E432E7-171F-4E7D-9929-37B3437ACCB4}" type="pres">
      <dgm:prSet presAssocID="{C524E327-10CD-45F7-9BE9-807B5A1EDDF9}" presName="sibTrans" presStyleLbl="sibTrans2D1" presStyleIdx="0" presStyleCnt="0"/>
      <dgm:spPr/>
    </dgm:pt>
    <dgm:pt modelId="{251D5C9C-042A-4D00-B23D-D561B7FE49B4}" type="pres">
      <dgm:prSet presAssocID="{C165D894-8FA9-4A26-B9B2-2E30DCAC191A}" presName="compNode" presStyleCnt="0"/>
      <dgm:spPr/>
    </dgm:pt>
    <dgm:pt modelId="{E5052895-09D6-45DA-9F07-F6504E9FA45B}" type="pres">
      <dgm:prSet presAssocID="{C165D894-8FA9-4A26-B9B2-2E30DCAC191A}" presName="node" presStyleLbl="node1" presStyleIdx="3" presStyleCnt="5">
        <dgm:presLayoutVars>
          <dgm:bulletEnabled val="1"/>
        </dgm:presLayoutVars>
      </dgm:prSet>
      <dgm:spPr/>
    </dgm:pt>
    <dgm:pt modelId="{B5D54459-6A06-4EB8-98EB-48E1FCC60C22}" type="pres">
      <dgm:prSet presAssocID="{C165D894-8FA9-4A26-B9B2-2E30DCAC191A}" presName="invisiNode" presStyleLbl="node1" presStyleIdx="3" presStyleCnt="5"/>
      <dgm:spPr/>
    </dgm:pt>
    <dgm:pt modelId="{5F40536A-A2E7-4F67-9B73-85EC584B5B74}" type="pres">
      <dgm:prSet presAssocID="{C165D894-8FA9-4A26-B9B2-2E30DCAC191A}" presName="imagNode" presStyleLbl="fgImgPlace1" presStyleIdx="3" presStyleCnt="5"/>
      <dgm:spPr>
        <a:blipFill>
          <a:blip xmlns:r="http://schemas.openxmlformats.org/officeDocument/2006/relationships"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a:stretch>
            <a:fillRect l="-3000" r="-3000"/>
          </a:stretch>
        </a:blipFill>
      </dgm:spPr>
    </dgm:pt>
    <dgm:pt modelId="{E13C709F-4AAB-49A1-90E4-8085B71FF275}" type="pres">
      <dgm:prSet presAssocID="{01CFD33A-216F-4ABE-935B-9EAFE199C89B}" presName="sibTrans" presStyleLbl="sibTrans2D1" presStyleIdx="0" presStyleCnt="0"/>
      <dgm:spPr/>
    </dgm:pt>
    <dgm:pt modelId="{2957D0E3-2BD7-49D6-A014-EC1DC0770548}" type="pres">
      <dgm:prSet presAssocID="{884F0EF4-8628-4581-8D90-2DC5FBEE5A0F}" presName="compNode" presStyleCnt="0"/>
      <dgm:spPr/>
    </dgm:pt>
    <dgm:pt modelId="{086615F4-30B8-42F5-96FF-890B85A4BBB0}" type="pres">
      <dgm:prSet presAssocID="{884F0EF4-8628-4581-8D90-2DC5FBEE5A0F}" presName="node" presStyleLbl="node1" presStyleIdx="4" presStyleCnt="5">
        <dgm:presLayoutVars>
          <dgm:bulletEnabled val="1"/>
        </dgm:presLayoutVars>
      </dgm:prSet>
      <dgm:spPr/>
    </dgm:pt>
    <dgm:pt modelId="{291BA4B7-942F-427C-B798-37AA5C380D5D}" type="pres">
      <dgm:prSet presAssocID="{884F0EF4-8628-4581-8D90-2DC5FBEE5A0F}" presName="invisiNode" presStyleLbl="node1" presStyleIdx="4" presStyleCnt="5"/>
      <dgm:spPr/>
    </dgm:pt>
    <dgm:pt modelId="{5F92C660-FB02-4215-BFF9-7C67023966CD}" type="pres">
      <dgm:prSet presAssocID="{884F0EF4-8628-4581-8D90-2DC5FBEE5A0F}" presName="imagNode" presStyleLbl="fgImgPlace1" presStyleIdx="4" presStyleCnt="5"/>
      <dgm:spPr>
        <a:blipFill>
          <a:blip xmlns:r="http://schemas.openxmlformats.org/officeDocument/2006/relationships"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a:stretch>
            <a:fillRect l="-39000" r="-39000"/>
          </a:stretch>
        </a:blipFill>
      </dgm:spPr>
    </dgm:pt>
  </dgm:ptLst>
  <dgm:cxnLst>
    <dgm:cxn modelId="{A3305402-EFAC-4703-904A-354A21A95227}" srcId="{65465CCE-F94B-49C4-9847-93BC00D91AD7}" destId="{3E376241-ABC2-494E-8831-4A0B3A2FDFAA}" srcOrd="2" destOrd="0" parTransId="{F99E7DCD-3C85-4857-A857-C01B73B1BF3A}" sibTransId="{C524E327-10CD-45F7-9BE9-807B5A1EDDF9}"/>
    <dgm:cxn modelId="{0B345902-BBD0-4AA1-AA84-4FDB84C08BDE}" type="presOf" srcId="{80150488-58EC-4A75-9CC5-5DB7955C28AC}" destId="{E11FABE7-75A8-42E2-8281-08D00D282B65}" srcOrd="0" destOrd="0" presId="urn:microsoft.com/office/officeart/2005/8/layout/pList2"/>
    <dgm:cxn modelId="{F5ADC803-79CD-4335-AA9A-1AF2F7321BED}" type="presOf" srcId="{10A37762-9A35-4ED0-AFBC-8CE4B08881D8}" destId="{1E2D5CC1-361E-40F4-927B-31A5A01EDCE0}" srcOrd="0" destOrd="0" presId="urn:microsoft.com/office/officeart/2005/8/layout/pList2"/>
    <dgm:cxn modelId="{BE136E0C-A5DA-4381-94E4-6AC53C6DE2D1}" srcId="{65465CCE-F94B-49C4-9847-93BC00D91AD7}" destId="{10A37762-9A35-4ED0-AFBC-8CE4B08881D8}" srcOrd="0" destOrd="0" parTransId="{8D305C47-3A4B-47ED-AB8A-767A9CE0785C}" sibTransId="{3730669D-A60A-4070-A2FB-00D84E46F0D3}"/>
    <dgm:cxn modelId="{9194FF3C-D235-4283-B98A-E4853324A23F}" type="presOf" srcId="{884F0EF4-8628-4581-8D90-2DC5FBEE5A0F}" destId="{086615F4-30B8-42F5-96FF-890B85A4BBB0}" srcOrd="0" destOrd="0" presId="urn:microsoft.com/office/officeart/2005/8/layout/pList2"/>
    <dgm:cxn modelId="{558BD83E-C460-4BB4-A0C7-5412C8D3E480}" type="presOf" srcId="{60CC5256-C69B-4F54-AE60-8D917BCD424F}" destId="{CB8CFA31-7635-436E-BFC7-3AB0FA86A069}" srcOrd="0" destOrd="0" presId="urn:microsoft.com/office/officeart/2005/8/layout/pList2"/>
    <dgm:cxn modelId="{56ADEC65-55B7-4A86-9CF4-6CF792428B80}" type="presOf" srcId="{65465CCE-F94B-49C4-9847-93BC00D91AD7}" destId="{AA948C7D-3BF3-4381-8A5D-B85EE2E70D83}" srcOrd="0" destOrd="0" presId="urn:microsoft.com/office/officeart/2005/8/layout/pList2"/>
    <dgm:cxn modelId="{42AD316E-D451-4781-ADF2-90BE6C30E16A}" type="presOf" srcId="{C165D894-8FA9-4A26-B9B2-2E30DCAC191A}" destId="{E5052895-09D6-45DA-9F07-F6504E9FA45B}" srcOrd="0" destOrd="0" presId="urn:microsoft.com/office/officeart/2005/8/layout/pList2"/>
    <dgm:cxn modelId="{02FAD572-819E-4CC1-A40D-23099C55A3D0}" type="presOf" srcId="{3730669D-A60A-4070-A2FB-00D84E46F0D3}" destId="{8FAC1BBD-35FB-4A9A-AF9C-05C52E984E12}" srcOrd="0" destOrd="0" presId="urn:microsoft.com/office/officeart/2005/8/layout/pList2"/>
    <dgm:cxn modelId="{D59FE090-1A35-4034-B85B-BE76FEBA285B}" type="presOf" srcId="{01CFD33A-216F-4ABE-935B-9EAFE199C89B}" destId="{E13C709F-4AAB-49A1-90E4-8085B71FF275}" srcOrd="0" destOrd="0" presId="urn:microsoft.com/office/officeart/2005/8/layout/pList2"/>
    <dgm:cxn modelId="{5FB39795-2804-4F99-9E3F-8F14AA9CC684}" srcId="{65465CCE-F94B-49C4-9847-93BC00D91AD7}" destId="{884F0EF4-8628-4581-8D90-2DC5FBEE5A0F}" srcOrd="4" destOrd="0" parTransId="{EF9027E3-7770-48A2-AD3B-4539E9105F3F}" sibTransId="{EDB84E8B-384A-4250-8E23-E5A935939933}"/>
    <dgm:cxn modelId="{2477A2BC-82B1-4C4A-BF77-795CB345F070}" srcId="{65465CCE-F94B-49C4-9847-93BC00D91AD7}" destId="{60CC5256-C69B-4F54-AE60-8D917BCD424F}" srcOrd="1" destOrd="0" parTransId="{60BA791C-F490-41FB-983D-2FBE766341BE}" sibTransId="{80150488-58EC-4A75-9CC5-5DB7955C28AC}"/>
    <dgm:cxn modelId="{B44E0DBE-B8CD-4728-B128-74ED41AFEB41}" srcId="{65465CCE-F94B-49C4-9847-93BC00D91AD7}" destId="{C165D894-8FA9-4A26-B9B2-2E30DCAC191A}" srcOrd="3" destOrd="0" parTransId="{B511DEF5-A00D-4572-86D7-8DFBD4F2876E}" sibTransId="{01CFD33A-216F-4ABE-935B-9EAFE199C89B}"/>
    <dgm:cxn modelId="{95B074CC-E56B-4C7B-9B60-71238AE51CD4}" type="presOf" srcId="{C524E327-10CD-45F7-9BE9-807B5A1EDDF9}" destId="{22E432E7-171F-4E7D-9929-37B3437ACCB4}" srcOrd="0" destOrd="0" presId="urn:microsoft.com/office/officeart/2005/8/layout/pList2"/>
    <dgm:cxn modelId="{A0173AEC-CA0A-421B-B3F8-65A1017688D9}" type="presOf" srcId="{3E376241-ABC2-494E-8831-4A0B3A2FDFAA}" destId="{BE81CBA5-9D7C-4252-B294-A202BFA4D813}" srcOrd="0" destOrd="0" presId="urn:microsoft.com/office/officeart/2005/8/layout/pList2"/>
    <dgm:cxn modelId="{8C7B0F61-3687-4B87-94FF-5D936A504146}" type="presParOf" srcId="{AA948C7D-3BF3-4381-8A5D-B85EE2E70D83}" destId="{5BF41902-E4F0-4A13-8C9E-24DB610E8E5F}" srcOrd="0" destOrd="0" presId="urn:microsoft.com/office/officeart/2005/8/layout/pList2"/>
    <dgm:cxn modelId="{B893C0D3-597F-4063-B1BD-30C965905D7A}" type="presParOf" srcId="{AA948C7D-3BF3-4381-8A5D-B85EE2E70D83}" destId="{BAFD2C00-2DE5-4721-ABC7-F60F6BD666A5}" srcOrd="1" destOrd="0" presId="urn:microsoft.com/office/officeart/2005/8/layout/pList2"/>
    <dgm:cxn modelId="{ED0AF029-D9C9-49C4-B841-6EF70F29196C}" type="presParOf" srcId="{BAFD2C00-2DE5-4721-ABC7-F60F6BD666A5}" destId="{721A9947-8E23-4C88-9733-D86B848C6ED6}" srcOrd="0" destOrd="0" presId="urn:microsoft.com/office/officeart/2005/8/layout/pList2"/>
    <dgm:cxn modelId="{C2222980-D7CA-4F54-AF76-F6F88C436B9E}" type="presParOf" srcId="{721A9947-8E23-4C88-9733-D86B848C6ED6}" destId="{1E2D5CC1-361E-40F4-927B-31A5A01EDCE0}" srcOrd="0" destOrd="0" presId="urn:microsoft.com/office/officeart/2005/8/layout/pList2"/>
    <dgm:cxn modelId="{EF3D5EE8-6515-4718-BF7D-FC3274566912}" type="presParOf" srcId="{721A9947-8E23-4C88-9733-D86B848C6ED6}" destId="{06B79D8B-1E7B-4865-9DD2-B579532BDE2A}" srcOrd="1" destOrd="0" presId="urn:microsoft.com/office/officeart/2005/8/layout/pList2"/>
    <dgm:cxn modelId="{D4FA4989-E134-4E79-A6E4-39AE3B675C28}" type="presParOf" srcId="{721A9947-8E23-4C88-9733-D86B848C6ED6}" destId="{78F48CA1-5CB4-4D7D-8B04-FC0F083BA893}" srcOrd="2" destOrd="0" presId="urn:microsoft.com/office/officeart/2005/8/layout/pList2"/>
    <dgm:cxn modelId="{95CC2F81-E3E7-4A99-A1C0-E457DC0E9535}" type="presParOf" srcId="{BAFD2C00-2DE5-4721-ABC7-F60F6BD666A5}" destId="{8FAC1BBD-35FB-4A9A-AF9C-05C52E984E12}" srcOrd="1" destOrd="0" presId="urn:microsoft.com/office/officeart/2005/8/layout/pList2"/>
    <dgm:cxn modelId="{155E85AC-D81A-4E74-9C4F-439E18611706}" type="presParOf" srcId="{BAFD2C00-2DE5-4721-ABC7-F60F6BD666A5}" destId="{A8F7259F-6539-464A-A628-B87E4B9665E9}" srcOrd="2" destOrd="0" presId="urn:microsoft.com/office/officeart/2005/8/layout/pList2"/>
    <dgm:cxn modelId="{CD85CB48-478E-4BEB-A349-4AA3F3F4ADDF}" type="presParOf" srcId="{A8F7259F-6539-464A-A628-B87E4B9665E9}" destId="{CB8CFA31-7635-436E-BFC7-3AB0FA86A069}" srcOrd="0" destOrd="0" presId="urn:microsoft.com/office/officeart/2005/8/layout/pList2"/>
    <dgm:cxn modelId="{B7C5ED7D-B27D-40ED-9D99-D8D19E87BCD7}" type="presParOf" srcId="{A8F7259F-6539-464A-A628-B87E4B9665E9}" destId="{9014E133-A543-41F8-82E5-2103C9170900}" srcOrd="1" destOrd="0" presId="urn:microsoft.com/office/officeart/2005/8/layout/pList2"/>
    <dgm:cxn modelId="{A1A87598-7231-48C5-A2E4-BABE736B0AB8}" type="presParOf" srcId="{A8F7259F-6539-464A-A628-B87E4B9665E9}" destId="{75C6878F-08B0-4B40-929E-12AFA4D805C6}" srcOrd="2" destOrd="0" presId="urn:microsoft.com/office/officeart/2005/8/layout/pList2"/>
    <dgm:cxn modelId="{A8332345-5786-40F9-914F-CCCEC8EAC2BA}" type="presParOf" srcId="{BAFD2C00-2DE5-4721-ABC7-F60F6BD666A5}" destId="{E11FABE7-75A8-42E2-8281-08D00D282B65}" srcOrd="3" destOrd="0" presId="urn:microsoft.com/office/officeart/2005/8/layout/pList2"/>
    <dgm:cxn modelId="{EB466C77-56B8-4459-91DE-19B2FFCE0CE4}" type="presParOf" srcId="{BAFD2C00-2DE5-4721-ABC7-F60F6BD666A5}" destId="{47242002-8F46-481E-A5AD-0F5773FC1119}" srcOrd="4" destOrd="0" presId="urn:microsoft.com/office/officeart/2005/8/layout/pList2"/>
    <dgm:cxn modelId="{2F3216B1-6FBB-4A2C-874D-E5AB532393F6}" type="presParOf" srcId="{47242002-8F46-481E-A5AD-0F5773FC1119}" destId="{BE81CBA5-9D7C-4252-B294-A202BFA4D813}" srcOrd="0" destOrd="0" presId="urn:microsoft.com/office/officeart/2005/8/layout/pList2"/>
    <dgm:cxn modelId="{160A254A-44E5-49C3-B474-B42B0704A13B}" type="presParOf" srcId="{47242002-8F46-481E-A5AD-0F5773FC1119}" destId="{B67C1F22-6480-4089-AAC6-9D5EF57681C4}" srcOrd="1" destOrd="0" presId="urn:microsoft.com/office/officeart/2005/8/layout/pList2"/>
    <dgm:cxn modelId="{7A18F115-D451-43C4-B9F4-19439604B8D2}" type="presParOf" srcId="{47242002-8F46-481E-A5AD-0F5773FC1119}" destId="{0DFCE412-9718-4174-844D-A4A71F05648E}" srcOrd="2" destOrd="0" presId="urn:microsoft.com/office/officeart/2005/8/layout/pList2"/>
    <dgm:cxn modelId="{BDFA0CB4-E2AC-4590-BED4-288E35517BB7}" type="presParOf" srcId="{BAFD2C00-2DE5-4721-ABC7-F60F6BD666A5}" destId="{22E432E7-171F-4E7D-9929-37B3437ACCB4}" srcOrd="5" destOrd="0" presId="urn:microsoft.com/office/officeart/2005/8/layout/pList2"/>
    <dgm:cxn modelId="{76F8D6FB-A6A8-4AA0-B70E-BF321766ED0B}" type="presParOf" srcId="{BAFD2C00-2DE5-4721-ABC7-F60F6BD666A5}" destId="{251D5C9C-042A-4D00-B23D-D561B7FE49B4}" srcOrd="6" destOrd="0" presId="urn:microsoft.com/office/officeart/2005/8/layout/pList2"/>
    <dgm:cxn modelId="{49A4C94B-502F-4467-9B30-670095CAF4FA}" type="presParOf" srcId="{251D5C9C-042A-4D00-B23D-D561B7FE49B4}" destId="{E5052895-09D6-45DA-9F07-F6504E9FA45B}" srcOrd="0" destOrd="0" presId="urn:microsoft.com/office/officeart/2005/8/layout/pList2"/>
    <dgm:cxn modelId="{A333BE01-2210-46E1-8B2E-059567913EA0}" type="presParOf" srcId="{251D5C9C-042A-4D00-B23D-D561B7FE49B4}" destId="{B5D54459-6A06-4EB8-98EB-48E1FCC60C22}" srcOrd="1" destOrd="0" presId="urn:microsoft.com/office/officeart/2005/8/layout/pList2"/>
    <dgm:cxn modelId="{64CD74B8-E623-4900-B4A9-2622B25FA29B}" type="presParOf" srcId="{251D5C9C-042A-4D00-B23D-D561B7FE49B4}" destId="{5F40536A-A2E7-4F67-9B73-85EC584B5B74}" srcOrd="2" destOrd="0" presId="urn:microsoft.com/office/officeart/2005/8/layout/pList2"/>
    <dgm:cxn modelId="{AF451E52-315D-42D2-AA94-DEDAE5B36354}" type="presParOf" srcId="{BAFD2C00-2DE5-4721-ABC7-F60F6BD666A5}" destId="{E13C709F-4AAB-49A1-90E4-8085B71FF275}" srcOrd="7" destOrd="0" presId="urn:microsoft.com/office/officeart/2005/8/layout/pList2"/>
    <dgm:cxn modelId="{EDF56053-0177-4475-B345-1BF8C467EB85}" type="presParOf" srcId="{BAFD2C00-2DE5-4721-ABC7-F60F6BD666A5}" destId="{2957D0E3-2BD7-49D6-A014-EC1DC0770548}" srcOrd="8" destOrd="0" presId="urn:microsoft.com/office/officeart/2005/8/layout/pList2"/>
    <dgm:cxn modelId="{C727D680-D1C0-4A60-BC16-69EB84069517}" type="presParOf" srcId="{2957D0E3-2BD7-49D6-A014-EC1DC0770548}" destId="{086615F4-30B8-42F5-96FF-890B85A4BBB0}" srcOrd="0" destOrd="0" presId="urn:microsoft.com/office/officeart/2005/8/layout/pList2"/>
    <dgm:cxn modelId="{6528D9AF-5C4C-4C64-9802-C3966E3A383F}" type="presParOf" srcId="{2957D0E3-2BD7-49D6-A014-EC1DC0770548}" destId="{291BA4B7-942F-427C-B798-37AA5C380D5D}" srcOrd="1" destOrd="0" presId="urn:microsoft.com/office/officeart/2005/8/layout/pList2"/>
    <dgm:cxn modelId="{76F44AE2-2A4B-4D73-8879-0F354620300E}" type="presParOf" srcId="{2957D0E3-2BD7-49D6-A014-EC1DC0770548}" destId="{5F92C660-FB02-4215-BFF9-7C67023966CD}"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CB231E-7AF8-4F0A-8AE2-FB4934999ACC}" type="doc">
      <dgm:prSet loTypeId="urn:diagrams.loki3.com/VaryingWidthList" loCatId="officeonline" qsTypeId="urn:microsoft.com/office/officeart/2005/8/quickstyle/simple1" qsCatId="simple" csTypeId="urn:microsoft.com/office/officeart/2005/8/colors/accent1_2" csCatId="accent1" phldr="1"/>
      <dgm:spPr/>
    </dgm:pt>
    <dgm:pt modelId="{02FDADEE-4CD0-40FE-85BA-25CD8A2020DC}">
      <dgm:prSet phldrT="[Text]"/>
      <dgm:spPr>
        <a:solidFill>
          <a:schemeClr val="accent2"/>
        </a:solidFill>
      </dgm:spPr>
      <dgm:t>
        <a:bodyPr/>
        <a:lstStyle/>
        <a:p>
          <a:r>
            <a:rPr lang="en-GB" dirty="0"/>
            <a:t>Plan</a:t>
          </a:r>
        </a:p>
      </dgm:t>
    </dgm:pt>
    <dgm:pt modelId="{BD0CFC32-268C-43E3-9859-7D59D8693B1C}" type="parTrans" cxnId="{BCF084D7-443B-4194-8F26-38F6FBE148CA}">
      <dgm:prSet/>
      <dgm:spPr/>
      <dgm:t>
        <a:bodyPr/>
        <a:lstStyle/>
        <a:p>
          <a:endParaRPr lang="en-GB"/>
        </a:p>
      </dgm:t>
    </dgm:pt>
    <dgm:pt modelId="{C82C020F-98B7-490F-8332-B4E165D35A41}" type="sibTrans" cxnId="{BCF084D7-443B-4194-8F26-38F6FBE148CA}">
      <dgm:prSet/>
      <dgm:spPr/>
      <dgm:t>
        <a:bodyPr/>
        <a:lstStyle/>
        <a:p>
          <a:endParaRPr lang="en-GB"/>
        </a:p>
      </dgm:t>
    </dgm:pt>
    <dgm:pt modelId="{FE5D7D8E-B642-4990-AE56-430CFF18990C}">
      <dgm:prSet phldrT="[Text]"/>
      <dgm:spPr>
        <a:solidFill>
          <a:schemeClr val="accent2"/>
        </a:solidFill>
        <a:ln>
          <a:solidFill>
            <a:schemeClr val="accent2"/>
          </a:solidFill>
        </a:ln>
      </dgm:spPr>
      <dgm:t>
        <a:bodyPr/>
        <a:lstStyle/>
        <a:p>
          <a:r>
            <a:rPr lang="en-GB" dirty="0"/>
            <a:t>Organise</a:t>
          </a:r>
        </a:p>
      </dgm:t>
    </dgm:pt>
    <dgm:pt modelId="{1A5A70AB-09E8-44DF-9405-E2A10D0FFBDD}" type="parTrans" cxnId="{B78F3A58-EFAE-4ADD-8DFE-77A924190011}">
      <dgm:prSet/>
      <dgm:spPr/>
      <dgm:t>
        <a:bodyPr/>
        <a:lstStyle/>
        <a:p>
          <a:endParaRPr lang="en-GB"/>
        </a:p>
      </dgm:t>
    </dgm:pt>
    <dgm:pt modelId="{E3577B45-7F8F-4A86-888B-208D179E659C}" type="sibTrans" cxnId="{B78F3A58-EFAE-4ADD-8DFE-77A924190011}">
      <dgm:prSet/>
      <dgm:spPr/>
      <dgm:t>
        <a:bodyPr/>
        <a:lstStyle/>
        <a:p>
          <a:endParaRPr lang="en-GB"/>
        </a:p>
      </dgm:t>
    </dgm:pt>
    <dgm:pt modelId="{E1BD4685-03A5-4079-9151-B62196893E84}">
      <dgm:prSet phldrT="[Text]"/>
      <dgm:spPr>
        <a:solidFill>
          <a:schemeClr val="accent2"/>
        </a:solidFill>
        <a:ln>
          <a:solidFill>
            <a:schemeClr val="accent2"/>
          </a:solidFill>
        </a:ln>
      </dgm:spPr>
      <dgm:t>
        <a:bodyPr/>
        <a:lstStyle/>
        <a:p>
          <a:r>
            <a:rPr lang="en-GB" dirty="0"/>
            <a:t>Structure</a:t>
          </a:r>
        </a:p>
      </dgm:t>
    </dgm:pt>
    <dgm:pt modelId="{3D298F16-522B-4D2E-BA64-D4E27C61E886}" type="parTrans" cxnId="{4D9BD102-6D7B-43EA-9634-1E3258077835}">
      <dgm:prSet/>
      <dgm:spPr/>
      <dgm:t>
        <a:bodyPr/>
        <a:lstStyle/>
        <a:p>
          <a:endParaRPr lang="en-GB"/>
        </a:p>
      </dgm:t>
    </dgm:pt>
    <dgm:pt modelId="{189BAE5A-FBAE-462F-B425-08D73555F8CE}" type="sibTrans" cxnId="{4D9BD102-6D7B-43EA-9634-1E3258077835}">
      <dgm:prSet/>
      <dgm:spPr/>
      <dgm:t>
        <a:bodyPr/>
        <a:lstStyle/>
        <a:p>
          <a:endParaRPr lang="en-GB"/>
        </a:p>
      </dgm:t>
    </dgm:pt>
    <dgm:pt modelId="{092A488F-07A9-4353-9CBA-443E9F9D1D51}" type="pres">
      <dgm:prSet presAssocID="{52CB231E-7AF8-4F0A-8AE2-FB4934999ACC}" presName="Name0" presStyleCnt="0">
        <dgm:presLayoutVars>
          <dgm:resizeHandles/>
        </dgm:presLayoutVars>
      </dgm:prSet>
      <dgm:spPr/>
    </dgm:pt>
    <dgm:pt modelId="{4202611D-A42D-4E76-84BA-F0614C82C2B0}" type="pres">
      <dgm:prSet presAssocID="{02FDADEE-4CD0-40FE-85BA-25CD8A2020DC}" presName="text" presStyleLbl="node1" presStyleIdx="0" presStyleCnt="3" custScaleX="429724">
        <dgm:presLayoutVars>
          <dgm:bulletEnabled val="1"/>
        </dgm:presLayoutVars>
      </dgm:prSet>
      <dgm:spPr/>
    </dgm:pt>
    <dgm:pt modelId="{35C5DD60-836A-47E5-9EB0-5C561EFDD25A}" type="pres">
      <dgm:prSet presAssocID="{C82C020F-98B7-490F-8332-B4E165D35A41}" presName="space" presStyleCnt="0"/>
      <dgm:spPr/>
    </dgm:pt>
    <dgm:pt modelId="{BBEC71E0-E2E5-4616-9B23-25D11D8EEC24}" type="pres">
      <dgm:prSet presAssocID="{FE5D7D8E-B642-4990-AE56-430CFF18990C}" presName="text" presStyleLbl="node1" presStyleIdx="1" presStyleCnt="3" custScaleX="426528">
        <dgm:presLayoutVars>
          <dgm:bulletEnabled val="1"/>
        </dgm:presLayoutVars>
      </dgm:prSet>
      <dgm:spPr/>
    </dgm:pt>
    <dgm:pt modelId="{BBF3B0B7-9D94-4101-958E-AD95BB5D9E40}" type="pres">
      <dgm:prSet presAssocID="{E3577B45-7F8F-4A86-888B-208D179E659C}" presName="space" presStyleCnt="0"/>
      <dgm:spPr/>
    </dgm:pt>
    <dgm:pt modelId="{0579147F-101C-483F-9E0D-CD568EE19E79}" type="pres">
      <dgm:prSet presAssocID="{E1BD4685-03A5-4079-9151-B62196893E84}" presName="text" presStyleLbl="node1" presStyleIdx="2" presStyleCnt="3" custScaleX="426528">
        <dgm:presLayoutVars>
          <dgm:bulletEnabled val="1"/>
        </dgm:presLayoutVars>
      </dgm:prSet>
      <dgm:spPr/>
    </dgm:pt>
  </dgm:ptLst>
  <dgm:cxnLst>
    <dgm:cxn modelId="{4D9BD102-6D7B-43EA-9634-1E3258077835}" srcId="{52CB231E-7AF8-4F0A-8AE2-FB4934999ACC}" destId="{E1BD4685-03A5-4079-9151-B62196893E84}" srcOrd="2" destOrd="0" parTransId="{3D298F16-522B-4D2E-BA64-D4E27C61E886}" sibTransId="{189BAE5A-FBAE-462F-B425-08D73555F8CE}"/>
    <dgm:cxn modelId="{0BDE8A6D-A1B6-4543-ADD6-A2FB7DF24567}" type="presOf" srcId="{FE5D7D8E-B642-4990-AE56-430CFF18990C}" destId="{BBEC71E0-E2E5-4616-9B23-25D11D8EEC24}" srcOrd="0" destOrd="0" presId="urn:diagrams.loki3.com/VaryingWidthList"/>
    <dgm:cxn modelId="{B78F3A58-EFAE-4ADD-8DFE-77A924190011}" srcId="{52CB231E-7AF8-4F0A-8AE2-FB4934999ACC}" destId="{FE5D7D8E-B642-4990-AE56-430CFF18990C}" srcOrd="1" destOrd="0" parTransId="{1A5A70AB-09E8-44DF-9405-E2A10D0FFBDD}" sibTransId="{E3577B45-7F8F-4A86-888B-208D179E659C}"/>
    <dgm:cxn modelId="{5131D2B2-9911-46C6-B2DA-F21778038DFE}" type="presOf" srcId="{E1BD4685-03A5-4079-9151-B62196893E84}" destId="{0579147F-101C-483F-9E0D-CD568EE19E79}" srcOrd="0" destOrd="0" presId="urn:diagrams.loki3.com/VaryingWidthList"/>
    <dgm:cxn modelId="{B59706C7-E3E7-4FFB-B6D3-E86C9BC2BF47}" type="presOf" srcId="{02FDADEE-4CD0-40FE-85BA-25CD8A2020DC}" destId="{4202611D-A42D-4E76-84BA-F0614C82C2B0}" srcOrd="0" destOrd="0" presId="urn:diagrams.loki3.com/VaryingWidthList"/>
    <dgm:cxn modelId="{BCF084D7-443B-4194-8F26-38F6FBE148CA}" srcId="{52CB231E-7AF8-4F0A-8AE2-FB4934999ACC}" destId="{02FDADEE-4CD0-40FE-85BA-25CD8A2020DC}" srcOrd="0" destOrd="0" parTransId="{BD0CFC32-268C-43E3-9859-7D59D8693B1C}" sibTransId="{C82C020F-98B7-490F-8332-B4E165D35A41}"/>
    <dgm:cxn modelId="{1546D8F6-4EB1-409D-8400-981242BB1165}" type="presOf" srcId="{52CB231E-7AF8-4F0A-8AE2-FB4934999ACC}" destId="{092A488F-07A9-4353-9CBA-443E9F9D1D51}" srcOrd="0" destOrd="0" presId="urn:diagrams.loki3.com/VaryingWidthList"/>
    <dgm:cxn modelId="{0720B0DD-58F7-40BA-8E57-FEB9CC9974E1}" type="presParOf" srcId="{092A488F-07A9-4353-9CBA-443E9F9D1D51}" destId="{4202611D-A42D-4E76-84BA-F0614C82C2B0}" srcOrd="0" destOrd="0" presId="urn:diagrams.loki3.com/VaryingWidthList"/>
    <dgm:cxn modelId="{0AB751A1-C1CB-48BB-ACD4-71878F5A0D5F}" type="presParOf" srcId="{092A488F-07A9-4353-9CBA-443E9F9D1D51}" destId="{35C5DD60-836A-47E5-9EB0-5C561EFDD25A}" srcOrd="1" destOrd="0" presId="urn:diagrams.loki3.com/VaryingWidthList"/>
    <dgm:cxn modelId="{DB385D28-FA9E-40E1-8FEF-379064D3A461}" type="presParOf" srcId="{092A488F-07A9-4353-9CBA-443E9F9D1D51}" destId="{BBEC71E0-E2E5-4616-9B23-25D11D8EEC24}" srcOrd="2" destOrd="0" presId="urn:diagrams.loki3.com/VaryingWidthList"/>
    <dgm:cxn modelId="{714C7ED5-5DCC-49F6-88EB-631DF50C40D4}" type="presParOf" srcId="{092A488F-07A9-4353-9CBA-443E9F9D1D51}" destId="{BBF3B0B7-9D94-4101-958E-AD95BB5D9E40}" srcOrd="3" destOrd="0" presId="urn:diagrams.loki3.com/VaryingWidthList"/>
    <dgm:cxn modelId="{BC60E4AE-C41E-42C4-938E-FD5952C99CC5}" type="presParOf" srcId="{092A488F-07A9-4353-9CBA-443E9F9D1D51}" destId="{0579147F-101C-483F-9E0D-CD568EE19E79}" srcOrd="4" destOrd="0" presId="urn:diagrams.loki3.com/VaryingWidth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DC990E5-0834-4CEC-9267-AD0920127EF1}" type="doc">
      <dgm:prSet loTypeId="urn:microsoft.com/office/officeart/2017/3/layout/HorizontalLabelsTimeline" loCatId="process" qsTypeId="urn:microsoft.com/office/officeart/2005/8/quickstyle/3d2" qsCatId="3D" csTypeId="urn:microsoft.com/office/officeart/2005/8/colors/colorful1" csCatId="colorful" phldr="1"/>
      <dgm:spPr/>
      <dgm:t>
        <a:bodyPr/>
        <a:lstStyle/>
        <a:p>
          <a:endParaRPr lang="en-US"/>
        </a:p>
      </dgm:t>
    </dgm:pt>
    <dgm:pt modelId="{75DA5B68-0BBA-4EF8-9128-60232B852D15}">
      <dgm:prSet/>
      <dgm:spPr/>
      <dgm:t>
        <a:bodyPr/>
        <a:lstStyle/>
        <a:p>
          <a:pPr>
            <a:defRPr b="1"/>
          </a:pPr>
          <a:r>
            <a:rPr lang="en-US" dirty="0"/>
            <a:t>26 Feb. 2020</a:t>
          </a:r>
        </a:p>
      </dgm:t>
    </dgm:pt>
    <dgm:pt modelId="{3B5197CE-E185-4BE8-A3CC-2DFA57B2423C}" type="parTrans" cxnId="{3F0F58E3-C409-477A-A00A-E717A26D1A3F}">
      <dgm:prSet/>
      <dgm:spPr/>
      <dgm:t>
        <a:bodyPr/>
        <a:lstStyle/>
        <a:p>
          <a:endParaRPr lang="en-US"/>
        </a:p>
      </dgm:t>
    </dgm:pt>
    <dgm:pt modelId="{F7E20FB6-E7A7-4508-81A1-FD5645C51B16}" type="sibTrans" cxnId="{3F0F58E3-C409-477A-A00A-E717A26D1A3F}">
      <dgm:prSet/>
      <dgm:spPr/>
      <dgm:t>
        <a:bodyPr/>
        <a:lstStyle/>
        <a:p>
          <a:endParaRPr lang="en-US"/>
        </a:p>
      </dgm:t>
    </dgm:pt>
    <dgm:pt modelId="{18D596CA-4C7D-478B-B963-46981BE1F0DF}">
      <dgm:prSet/>
      <dgm:spPr/>
      <dgm:t>
        <a:bodyPr/>
        <a:lstStyle/>
        <a:p>
          <a:pPr>
            <a:defRPr b="1"/>
          </a:pPr>
          <a:r>
            <a:rPr lang="en-US"/>
            <a:t>3 Apr. 2020</a:t>
          </a:r>
        </a:p>
      </dgm:t>
    </dgm:pt>
    <dgm:pt modelId="{3E93235B-2C43-4ED8-BF69-9B84C817CCF5}" type="parTrans" cxnId="{D5E6838A-62E5-475E-9ACC-931CD9C17607}">
      <dgm:prSet/>
      <dgm:spPr/>
      <dgm:t>
        <a:bodyPr/>
        <a:lstStyle/>
        <a:p>
          <a:endParaRPr lang="en-US"/>
        </a:p>
      </dgm:t>
    </dgm:pt>
    <dgm:pt modelId="{3549FE3B-5305-4100-82D1-018399D551B9}" type="sibTrans" cxnId="{D5E6838A-62E5-475E-9ACC-931CD9C17607}">
      <dgm:prSet/>
      <dgm:spPr/>
      <dgm:t>
        <a:bodyPr/>
        <a:lstStyle/>
        <a:p>
          <a:endParaRPr lang="en-US"/>
        </a:p>
      </dgm:t>
    </dgm:pt>
    <dgm:pt modelId="{10FD4FE3-D437-4051-AD50-31786C2C98A2}">
      <dgm:prSet/>
      <dgm:spPr/>
      <dgm:t>
        <a:bodyPr/>
        <a:lstStyle/>
        <a:p>
          <a:pPr algn="ctr"/>
          <a:r>
            <a:rPr lang="en-US" dirty="0"/>
            <a:t>COMPLETE</a:t>
          </a:r>
        </a:p>
      </dgm:t>
    </dgm:pt>
    <dgm:pt modelId="{BD0D5544-B37C-467D-B3EC-EDDB14C00840}" type="parTrans" cxnId="{37908AD2-862D-4C61-A4C3-85996447ECDE}">
      <dgm:prSet/>
      <dgm:spPr/>
      <dgm:t>
        <a:bodyPr/>
        <a:lstStyle/>
        <a:p>
          <a:endParaRPr lang="en-US"/>
        </a:p>
      </dgm:t>
    </dgm:pt>
    <dgm:pt modelId="{AE31B157-69A4-4F68-92DC-DA48CE9915FA}" type="sibTrans" cxnId="{37908AD2-862D-4C61-A4C3-85996447ECDE}">
      <dgm:prSet/>
      <dgm:spPr/>
      <dgm:t>
        <a:bodyPr/>
        <a:lstStyle/>
        <a:p>
          <a:endParaRPr lang="en-US"/>
        </a:p>
      </dgm:t>
    </dgm:pt>
    <dgm:pt modelId="{C7DA957D-7033-4E4C-83E4-96975255ADB6}">
      <dgm:prSet/>
      <dgm:spPr/>
      <dgm:t>
        <a:bodyPr/>
        <a:lstStyle/>
        <a:p>
          <a:pPr algn="ctr"/>
          <a:r>
            <a:rPr lang="en-GB" dirty="0"/>
            <a:t>COMMENCE</a:t>
          </a:r>
        </a:p>
      </dgm:t>
    </dgm:pt>
    <dgm:pt modelId="{21865F2E-F766-48D0-9B5E-603AD37951FB}" type="parTrans" cxnId="{D9DC44A3-B9E1-4782-B33C-B8B3B07EFFA2}">
      <dgm:prSet/>
      <dgm:spPr/>
      <dgm:t>
        <a:bodyPr/>
        <a:lstStyle/>
        <a:p>
          <a:endParaRPr lang="en-GB"/>
        </a:p>
      </dgm:t>
    </dgm:pt>
    <dgm:pt modelId="{C7D98E0D-B5B8-478A-B224-AD3D88F61AAF}" type="sibTrans" cxnId="{D9DC44A3-B9E1-4782-B33C-B8B3B07EFFA2}">
      <dgm:prSet/>
      <dgm:spPr/>
      <dgm:t>
        <a:bodyPr/>
        <a:lstStyle/>
        <a:p>
          <a:endParaRPr lang="en-GB"/>
        </a:p>
      </dgm:t>
    </dgm:pt>
    <dgm:pt modelId="{50472112-C6CE-410B-8756-3F158B0A8104}" type="pres">
      <dgm:prSet presAssocID="{CDC990E5-0834-4CEC-9267-AD0920127EF1}" presName="root" presStyleCnt="0">
        <dgm:presLayoutVars>
          <dgm:chMax/>
          <dgm:chPref/>
          <dgm:animLvl val="lvl"/>
        </dgm:presLayoutVars>
      </dgm:prSet>
      <dgm:spPr/>
    </dgm:pt>
    <dgm:pt modelId="{5BCCBCD1-5682-4F6F-8176-A2AE702CE8BD}" type="pres">
      <dgm:prSet presAssocID="{CDC990E5-0834-4CEC-9267-AD0920127EF1}" presName="divider" presStyleLbl="fgAcc1" presStyleIdx="0" presStyleCnt="1"/>
      <dgm:spPr/>
    </dgm:pt>
    <dgm:pt modelId="{D4F15A11-124D-4B82-9A54-27BB0FDC1320}" type="pres">
      <dgm:prSet presAssocID="{CDC990E5-0834-4CEC-9267-AD0920127EF1}" presName="nodes" presStyleCnt="0">
        <dgm:presLayoutVars>
          <dgm:chMax/>
          <dgm:chPref/>
          <dgm:animLvl val="lvl"/>
        </dgm:presLayoutVars>
      </dgm:prSet>
      <dgm:spPr/>
    </dgm:pt>
    <dgm:pt modelId="{2614858B-6961-4E02-9BF1-A4D627D4A6A6}" type="pres">
      <dgm:prSet presAssocID="{75DA5B68-0BBA-4EF8-9128-60232B852D15}" presName="composite" presStyleCnt="0"/>
      <dgm:spPr/>
    </dgm:pt>
    <dgm:pt modelId="{A0FD8149-342D-4D84-BC37-3AC973FFCE0C}" type="pres">
      <dgm:prSet presAssocID="{75DA5B68-0BBA-4EF8-9128-60232B852D15}" presName="L1TextContainer" presStyleLbl="alignNode1" presStyleIdx="0" presStyleCnt="2">
        <dgm:presLayoutVars>
          <dgm:chMax val="1"/>
          <dgm:chPref val="1"/>
          <dgm:bulletEnabled val="1"/>
        </dgm:presLayoutVars>
      </dgm:prSet>
      <dgm:spPr/>
    </dgm:pt>
    <dgm:pt modelId="{932E759A-D79C-4812-96FB-41EF6DCE19D9}" type="pres">
      <dgm:prSet presAssocID="{75DA5B68-0BBA-4EF8-9128-60232B852D15}" presName="L2TextContainerWrapper" presStyleCnt="0">
        <dgm:presLayoutVars>
          <dgm:bulletEnabled val="1"/>
        </dgm:presLayoutVars>
      </dgm:prSet>
      <dgm:spPr/>
    </dgm:pt>
    <dgm:pt modelId="{4CD18660-40D7-4FEE-864F-B5222EB1F61E}" type="pres">
      <dgm:prSet presAssocID="{75DA5B68-0BBA-4EF8-9128-60232B852D15}" presName="L2TextContainer" presStyleLbl="bgAccFollowNode1" presStyleIdx="0" presStyleCnt="2"/>
      <dgm:spPr/>
    </dgm:pt>
    <dgm:pt modelId="{408401C8-0E48-4E30-9AA5-0838B5046F0F}" type="pres">
      <dgm:prSet presAssocID="{75DA5B68-0BBA-4EF8-9128-60232B852D15}" presName="FlexibleEmptyPlaceHolder" presStyleCnt="0"/>
      <dgm:spPr/>
    </dgm:pt>
    <dgm:pt modelId="{DF5EDECD-43F9-4A05-9BBD-E4499C86AF84}" type="pres">
      <dgm:prSet presAssocID="{75DA5B68-0BBA-4EF8-9128-60232B852D15}" presName="ConnectLine" presStyleLbl="sibTrans1D1" presStyleIdx="0" presStyleCnt="2"/>
      <dgm:spPr/>
    </dgm:pt>
    <dgm:pt modelId="{21A3C97F-FFF4-4A38-94D1-186763CA0FAA}" type="pres">
      <dgm:prSet presAssocID="{75DA5B68-0BBA-4EF8-9128-60232B852D15}" presName="ConnectorPoint" presStyleLbl="node1" presStyleIdx="0" presStyleCnt="2"/>
      <dgm:spPr>
        <a:gradFill rotWithShape="0">
          <a:gsLst>
            <a:gs pos="0">
              <a:schemeClr val="accent2">
                <a:tint val="98000"/>
                <a:lumMod val="110000"/>
              </a:schemeClr>
            </a:gs>
            <a:gs pos="84000">
              <a:schemeClr val="accent2">
                <a:shade val="90000"/>
                <a:lumMod val="88000"/>
              </a:schemeClr>
            </a:gs>
          </a:gsLst>
          <a:lin ang="5400000" scaled="0"/>
        </a:gradFill>
        <a:ln w="6350">
          <a:noFill/>
        </a:ln>
        <a:effectLst>
          <a:outerShdw blurRad="38100" dist="25400" dir="5400000" rotWithShape="0">
            <a:srgbClr val="000000">
              <a:alpha val="55000"/>
            </a:srgbClr>
          </a:outerShdw>
        </a:effectLst>
      </dgm:spPr>
    </dgm:pt>
    <dgm:pt modelId="{DCBAA4F0-9E78-4663-B4DD-A15F2BFE9F03}" type="pres">
      <dgm:prSet presAssocID="{75DA5B68-0BBA-4EF8-9128-60232B852D15}" presName="EmptyPlaceHolder" presStyleCnt="0"/>
      <dgm:spPr/>
    </dgm:pt>
    <dgm:pt modelId="{6A0F0527-70AA-4DC4-B8E5-9B46FCE07656}" type="pres">
      <dgm:prSet presAssocID="{F7E20FB6-E7A7-4508-81A1-FD5645C51B16}" presName="spaceBetweenRectangles" presStyleCnt="0"/>
      <dgm:spPr/>
    </dgm:pt>
    <dgm:pt modelId="{69A5314F-0E71-4A98-8B5B-59F464D6371E}" type="pres">
      <dgm:prSet presAssocID="{18D596CA-4C7D-478B-B963-46981BE1F0DF}" presName="composite" presStyleCnt="0"/>
      <dgm:spPr/>
    </dgm:pt>
    <dgm:pt modelId="{555A0FF4-D922-4365-B586-FBE5C719ACBD}" type="pres">
      <dgm:prSet presAssocID="{18D596CA-4C7D-478B-B963-46981BE1F0DF}" presName="L1TextContainer" presStyleLbl="alignNode1" presStyleIdx="1" presStyleCnt="2">
        <dgm:presLayoutVars>
          <dgm:chMax val="1"/>
          <dgm:chPref val="1"/>
          <dgm:bulletEnabled val="1"/>
        </dgm:presLayoutVars>
      </dgm:prSet>
      <dgm:spPr/>
    </dgm:pt>
    <dgm:pt modelId="{1D7F4A94-DB93-4295-A976-18CACF7009C3}" type="pres">
      <dgm:prSet presAssocID="{18D596CA-4C7D-478B-B963-46981BE1F0DF}" presName="L2TextContainerWrapper" presStyleCnt="0">
        <dgm:presLayoutVars>
          <dgm:bulletEnabled val="1"/>
        </dgm:presLayoutVars>
      </dgm:prSet>
      <dgm:spPr/>
    </dgm:pt>
    <dgm:pt modelId="{81358808-3971-4B79-9322-887A0AE7FDCE}" type="pres">
      <dgm:prSet presAssocID="{18D596CA-4C7D-478B-B963-46981BE1F0DF}" presName="L2TextContainer" presStyleLbl="bgAccFollowNode1" presStyleIdx="1" presStyleCnt="2"/>
      <dgm:spPr/>
    </dgm:pt>
    <dgm:pt modelId="{0A7581F6-F83C-4383-BDAE-FC208AAA98CA}" type="pres">
      <dgm:prSet presAssocID="{18D596CA-4C7D-478B-B963-46981BE1F0DF}" presName="FlexibleEmptyPlaceHolder" presStyleCnt="0"/>
      <dgm:spPr/>
    </dgm:pt>
    <dgm:pt modelId="{F47FEDF3-6E8B-4AE8-B517-DC46296534A9}" type="pres">
      <dgm:prSet presAssocID="{18D596CA-4C7D-478B-B963-46981BE1F0DF}" presName="ConnectLine" presStyleLbl="sibTrans1D1" presStyleIdx="1" presStyleCnt="2"/>
      <dgm:spPr/>
    </dgm:pt>
    <dgm:pt modelId="{86DABF41-D393-45F9-A3DF-087869F985E1}" type="pres">
      <dgm:prSet presAssocID="{18D596CA-4C7D-478B-B963-46981BE1F0DF}" presName="ConnectorPoint" presStyleLbl="node1" presStyleIdx="1" presStyleCnt="2"/>
      <dgm:spPr>
        <a:gradFill rotWithShape="0">
          <a:gsLst>
            <a:gs pos="0">
              <a:schemeClr val="accent3">
                <a:tint val="98000"/>
                <a:lumMod val="110000"/>
              </a:schemeClr>
            </a:gs>
            <a:gs pos="84000">
              <a:schemeClr val="accent3">
                <a:shade val="90000"/>
                <a:lumMod val="88000"/>
              </a:schemeClr>
            </a:gs>
          </a:gsLst>
          <a:lin ang="5400000" scaled="0"/>
        </a:gradFill>
        <a:ln w="6350">
          <a:noFill/>
        </a:ln>
        <a:effectLst>
          <a:outerShdw blurRad="38100" dist="25400" dir="5400000" rotWithShape="0">
            <a:srgbClr val="000000">
              <a:alpha val="55000"/>
            </a:srgbClr>
          </a:outerShdw>
        </a:effectLst>
      </dgm:spPr>
    </dgm:pt>
    <dgm:pt modelId="{93A07522-B004-408A-BFB5-B1552D33B921}" type="pres">
      <dgm:prSet presAssocID="{18D596CA-4C7D-478B-B963-46981BE1F0DF}" presName="EmptyPlaceHolder" presStyleCnt="0"/>
      <dgm:spPr/>
    </dgm:pt>
  </dgm:ptLst>
  <dgm:cxnLst>
    <dgm:cxn modelId="{90FEF65D-9822-4374-AB61-20E8F6735841}" type="presOf" srcId="{C7DA957D-7033-4E4C-83E4-96975255ADB6}" destId="{4CD18660-40D7-4FEE-864F-B5222EB1F61E}" srcOrd="0" destOrd="0" presId="urn:microsoft.com/office/officeart/2017/3/layout/HorizontalLabelsTimeline"/>
    <dgm:cxn modelId="{B875E274-9C31-4C6F-9024-D35167BA6E62}" type="presOf" srcId="{10FD4FE3-D437-4051-AD50-31786C2C98A2}" destId="{81358808-3971-4B79-9322-887A0AE7FDCE}" srcOrd="0" destOrd="0" presId="urn:microsoft.com/office/officeart/2017/3/layout/HorizontalLabelsTimeline"/>
    <dgm:cxn modelId="{D5E6838A-62E5-475E-9ACC-931CD9C17607}" srcId="{CDC990E5-0834-4CEC-9267-AD0920127EF1}" destId="{18D596CA-4C7D-478B-B963-46981BE1F0DF}" srcOrd="1" destOrd="0" parTransId="{3E93235B-2C43-4ED8-BF69-9B84C817CCF5}" sibTransId="{3549FE3B-5305-4100-82D1-018399D551B9}"/>
    <dgm:cxn modelId="{5B53D794-440A-4874-89C9-FCECE47794F9}" type="presOf" srcId="{18D596CA-4C7D-478B-B963-46981BE1F0DF}" destId="{555A0FF4-D922-4365-B586-FBE5C719ACBD}" srcOrd="0" destOrd="0" presId="urn:microsoft.com/office/officeart/2017/3/layout/HorizontalLabelsTimeline"/>
    <dgm:cxn modelId="{D9DC44A3-B9E1-4782-B33C-B8B3B07EFFA2}" srcId="{75DA5B68-0BBA-4EF8-9128-60232B852D15}" destId="{C7DA957D-7033-4E4C-83E4-96975255ADB6}" srcOrd="0" destOrd="0" parTransId="{21865F2E-F766-48D0-9B5E-603AD37951FB}" sibTransId="{C7D98E0D-B5B8-478A-B224-AD3D88F61AAF}"/>
    <dgm:cxn modelId="{100D3BC9-62FF-4BA8-9102-33F3737428B5}" type="presOf" srcId="{CDC990E5-0834-4CEC-9267-AD0920127EF1}" destId="{50472112-C6CE-410B-8756-3F158B0A8104}" srcOrd="0" destOrd="0" presId="urn:microsoft.com/office/officeart/2017/3/layout/HorizontalLabelsTimeline"/>
    <dgm:cxn modelId="{37908AD2-862D-4C61-A4C3-85996447ECDE}" srcId="{18D596CA-4C7D-478B-B963-46981BE1F0DF}" destId="{10FD4FE3-D437-4051-AD50-31786C2C98A2}" srcOrd="0" destOrd="0" parTransId="{BD0D5544-B37C-467D-B3EC-EDDB14C00840}" sibTransId="{AE31B157-69A4-4F68-92DC-DA48CE9915FA}"/>
    <dgm:cxn modelId="{3F0F58E3-C409-477A-A00A-E717A26D1A3F}" srcId="{CDC990E5-0834-4CEC-9267-AD0920127EF1}" destId="{75DA5B68-0BBA-4EF8-9128-60232B852D15}" srcOrd="0" destOrd="0" parTransId="{3B5197CE-E185-4BE8-A3CC-2DFA57B2423C}" sibTransId="{F7E20FB6-E7A7-4508-81A1-FD5645C51B16}"/>
    <dgm:cxn modelId="{05C6E9EB-BFAB-473C-85F5-7AEA03A561CE}" type="presOf" srcId="{75DA5B68-0BBA-4EF8-9128-60232B852D15}" destId="{A0FD8149-342D-4D84-BC37-3AC973FFCE0C}" srcOrd="0" destOrd="0" presId="urn:microsoft.com/office/officeart/2017/3/layout/HorizontalLabelsTimeline"/>
    <dgm:cxn modelId="{01E16B28-BBED-4109-BB73-497A4B587B48}" type="presParOf" srcId="{50472112-C6CE-410B-8756-3F158B0A8104}" destId="{5BCCBCD1-5682-4F6F-8176-A2AE702CE8BD}" srcOrd="0" destOrd="0" presId="urn:microsoft.com/office/officeart/2017/3/layout/HorizontalLabelsTimeline"/>
    <dgm:cxn modelId="{07B51F7C-56E9-4EB9-9F9F-4AC7C889DA7E}" type="presParOf" srcId="{50472112-C6CE-410B-8756-3F158B0A8104}" destId="{D4F15A11-124D-4B82-9A54-27BB0FDC1320}" srcOrd="1" destOrd="0" presId="urn:microsoft.com/office/officeart/2017/3/layout/HorizontalLabelsTimeline"/>
    <dgm:cxn modelId="{E72DEA05-48CC-4FEA-81C0-A44289CA71FC}" type="presParOf" srcId="{D4F15A11-124D-4B82-9A54-27BB0FDC1320}" destId="{2614858B-6961-4E02-9BF1-A4D627D4A6A6}" srcOrd="0" destOrd="0" presId="urn:microsoft.com/office/officeart/2017/3/layout/HorizontalLabelsTimeline"/>
    <dgm:cxn modelId="{8C2A0743-DCEB-4134-952D-0415CDFEBC8E}" type="presParOf" srcId="{2614858B-6961-4E02-9BF1-A4D627D4A6A6}" destId="{A0FD8149-342D-4D84-BC37-3AC973FFCE0C}" srcOrd="0" destOrd="0" presId="urn:microsoft.com/office/officeart/2017/3/layout/HorizontalLabelsTimeline"/>
    <dgm:cxn modelId="{635D3602-C7FE-4FFA-9F3E-7C5FBDB0B21F}" type="presParOf" srcId="{2614858B-6961-4E02-9BF1-A4D627D4A6A6}" destId="{932E759A-D79C-4812-96FB-41EF6DCE19D9}" srcOrd="1" destOrd="0" presId="urn:microsoft.com/office/officeart/2017/3/layout/HorizontalLabelsTimeline"/>
    <dgm:cxn modelId="{67F1FFD8-FC80-4829-B414-FECA2786B6AC}" type="presParOf" srcId="{932E759A-D79C-4812-96FB-41EF6DCE19D9}" destId="{4CD18660-40D7-4FEE-864F-B5222EB1F61E}" srcOrd="0" destOrd="0" presId="urn:microsoft.com/office/officeart/2017/3/layout/HorizontalLabelsTimeline"/>
    <dgm:cxn modelId="{DA3C31C5-C692-4876-82AD-972EC52C91B7}" type="presParOf" srcId="{932E759A-D79C-4812-96FB-41EF6DCE19D9}" destId="{408401C8-0E48-4E30-9AA5-0838B5046F0F}" srcOrd="1" destOrd="0" presId="urn:microsoft.com/office/officeart/2017/3/layout/HorizontalLabelsTimeline"/>
    <dgm:cxn modelId="{43E98285-8273-4DA3-BFFF-CF4A6C890A9F}" type="presParOf" srcId="{2614858B-6961-4E02-9BF1-A4D627D4A6A6}" destId="{DF5EDECD-43F9-4A05-9BBD-E4499C86AF84}" srcOrd="2" destOrd="0" presId="urn:microsoft.com/office/officeart/2017/3/layout/HorizontalLabelsTimeline"/>
    <dgm:cxn modelId="{2459E63D-ABB9-4860-A2AB-2A94E0BD52C3}" type="presParOf" srcId="{2614858B-6961-4E02-9BF1-A4D627D4A6A6}" destId="{21A3C97F-FFF4-4A38-94D1-186763CA0FAA}" srcOrd="3" destOrd="0" presId="urn:microsoft.com/office/officeart/2017/3/layout/HorizontalLabelsTimeline"/>
    <dgm:cxn modelId="{169A439D-CBDD-4569-A53F-D15FCDC0D7AA}" type="presParOf" srcId="{2614858B-6961-4E02-9BF1-A4D627D4A6A6}" destId="{DCBAA4F0-9E78-4663-B4DD-A15F2BFE9F03}" srcOrd="4" destOrd="0" presId="urn:microsoft.com/office/officeart/2017/3/layout/HorizontalLabelsTimeline"/>
    <dgm:cxn modelId="{6D91C35D-4209-44BF-ACD1-6600A0CC4011}" type="presParOf" srcId="{D4F15A11-124D-4B82-9A54-27BB0FDC1320}" destId="{6A0F0527-70AA-4DC4-B8E5-9B46FCE07656}" srcOrd="1" destOrd="0" presId="urn:microsoft.com/office/officeart/2017/3/layout/HorizontalLabelsTimeline"/>
    <dgm:cxn modelId="{7E8A869B-0383-4092-8852-A0E318E4B4F8}" type="presParOf" srcId="{D4F15A11-124D-4B82-9A54-27BB0FDC1320}" destId="{69A5314F-0E71-4A98-8B5B-59F464D6371E}" srcOrd="2" destOrd="0" presId="urn:microsoft.com/office/officeart/2017/3/layout/HorizontalLabelsTimeline"/>
    <dgm:cxn modelId="{8DBA3BF0-59E0-4957-96EA-0B5BF41EA1FA}" type="presParOf" srcId="{69A5314F-0E71-4A98-8B5B-59F464D6371E}" destId="{555A0FF4-D922-4365-B586-FBE5C719ACBD}" srcOrd="0" destOrd="0" presId="urn:microsoft.com/office/officeart/2017/3/layout/HorizontalLabelsTimeline"/>
    <dgm:cxn modelId="{AE2FF9D8-6752-4C5C-968E-611BFF0C3842}" type="presParOf" srcId="{69A5314F-0E71-4A98-8B5B-59F464D6371E}" destId="{1D7F4A94-DB93-4295-A976-18CACF7009C3}" srcOrd="1" destOrd="0" presId="urn:microsoft.com/office/officeart/2017/3/layout/HorizontalLabelsTimeline"/>
    <dgm:cxn modelId="{B799F0BC-6A3F-4073-914C-F0282441D497}" type="presParOf" srcId="{1D7F4A94-DB93-4295-A976-18CACF7009C3}" destId="{81358808-3971-4B79-9322-887A0AE7FDCE}" srcOrd="0" destOrd="0" presId="urn:microsoft.com/office/officeart/2017/3/layout/HorizontalLabelsTimeline"/>
    <dgm:cxn modelId="{4CDDE86F-6A35-4749-891A-2AC8D327CBE4}" type="presParOf" srcId="{1D7F4A94-DB93-4295-A976-18CACF7009C3}" destId="{0A7581F6-F83C-4383-BDAE-FC208AAA98CA}" srcOrd="1" destOrd="0" presId="urn:microsoft.com/office/officeart/2017/3/layout/HorizontalLabelsTimeline"/>
    <dgm:cxn modelId="{DEBE6345-C4F3-4A50-9D1B-0AB6A32337FA}" type="presParOf" srcId="{69A5314F-0E71-4A98-8B5B-59F464D6371E}" destId="{F47FEDF3-6E8B-4AE8-B517-DC46296534A9}" srcOrd="2" destOrd="0" presId="urn:microsoft.com/office/officeart/2017/3/layout/HorizontalLabelsTimeline"/>
    <dgm:cxn modelId="{36717EC2-51E1-45C5-A280-979B5734A005}" type="presParOf" srcId="{69A5314F-0E71-4A98-8B5B-59F464D6371E}" destId="{86DABF41-D393-45F9-A3DF-087869F985E1}" srcOrd="3" destOrd="0" presId="urn:microsoft.com/office/officeart/2017/3/layout/HorizontalLabelsTimeline"/>
    <dgm:cxn modelId="{1DE39C15-A80D-4316-8038-756D416EFDD7}" type="presParOf" srcId="{69A5314F-0E71-4A98-8B5B-59F464D6371E}" destId="{93A07522-B004-408A-BFB5-B1552D33B921}"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D9F2264-3142-4241-A730-B4518DA10506}" type="doc">
      <dgm:prSet loTypeId="urn:microsoft.com/office/officeart/2005/8/layout/process1" loCatId="process" qsTypeId="urn:microsoft.com/office/officeart/2005/8/quickstyle/simple1" qsCatId="simple" csTypeId="urn:microsoft.com/office/officeart/2005/8/colors/accent1_2" csCatId="accent1" phldr="1"/>
      <dgm:spPr/>
    </dgm:pt>
    <dgm:pt modelId="{50804BA9-EC0E-44F8-A3F4-71CB803CBAC8}">
      <dgm:prSet phldrT="[Text]"/>
      <dgm:spPr>
        <a:solidFill>
          <a:schemeClr val="accent2"/>
        </a:solidFill>
      </dgm:spPr>
      <dgm:t>
        <a:bodyPr/>
        <a:lstStyle/>
        <a:p>
          <a:r>
            <a:rPr lang="en-GB" dirty="0"/>
            <a:t>Contractors Equipment Costs </a:t>
          </a:r>
        </a:p>
        <a:p>
          <a:r>
            <a:rPr lang="en-GB" dirty="0"/>
            <a:t>£12,125</a:t>
          </a:r>
        </a:p>
      </dgm:t>
    </dgm:pt>
    <dgm:pt modelId="{89381B45-4941-43C9-8E3D-099092FD9AAF}" type="parTrans" cxnId="{5005DA14-40C2-4BB1-815E-2DEC51294817}">
      <dgm:prSet/>
      <dgm:spPr/>
      <dgm:t>
        <a:bodyPr/>
        <a:lstStyle/>
        <a:p>
          <a:endParaRPr lang="en-GB"/>
        </a:p>
      </dgm:t>
    </dgm:pt>
    <dgm:pt modelId="{53615436-BFF2-4E15-B42B-056E9EDF973E}" type="sibTrans" cxnId="{5005DA14-40C2-4BB1-815E-2DEC51294817}">
      <dgm:prSet/>
      <dgm:spPr/>
      <dgm:t>
        <a:bodyPr/>
        <a:lstStyle/>
        <a:p>
          <a:endParaRPr lang="en-GB"/>
        </a:p>
      </dgm:t>
    </dgm:pt>
    <dgm:pt modelId="{F70C285B-FEA0-4F51-8055-91DDD4297A12}">
      <dgm:prSet phldrT="[Text]"/>
      <dgm:spPr>
        <a:solidFill>
          <a:schemeClr val="accent2"/>
        </a:solidFill>
      </dgm:spPr>
      <dgm:t>
        <a:bodyPr/>
        <a:lstStyle/>
        <a:p>
          <a:r>
            <a:rPr lang="en-GB" dirty="0"/>
            <a:t>Project planning fee</a:t>
          </a:r>
        </a:p>
        <a:p>
          <a:r>
            <a:rPr lang="en-GB" dirty="0"/>
            <a:t>£8000</a:t>
          </a:r>
        </a:p>
      </dgm:t>
    </dgm:pt>
    <dgm:pt modelId="{0035821E-0D64-4198-AB0C-533BECDF9C6E}" type="parTrans" cxnId="{EA7B26DC-0004-49C0-A9EF-964B80152D3B}">
      <dgm:prSet/>
      <dgm:spPr/>
      <dgm:t>
        <a:bodyPr/>
        <a:lstStyle/>
        <a:p>
          <a:endParaRPr lang="en-GB"/>
        </a:p>
      </dgm:t>
    </dgm:pt>
    <dgm:pt modelId="{4C23F918-697E-40D2-B4FB-CA86CB301C8E}" type="sibTrans" cxnId="{EA7B26DC-0004-49C0-A9EF-964B80152D3B}">
      <dgm:prSet/>
      <dgm:spPr/>
      <dgm:t>
        <a:bodyPr/>
        <a:lstStyle/>
        <a:p>
          <a:endParaRPr lang="en-GB"/>
        </a:p>
      </dgm:t>
    </dgm:pt>
    <dgm:pt modelId="{15BBD458-0DF6-45B8-A15C-CA1A1FF99E4C}">
      <dgm:prSet phldrT="[Text]"/>
      <dgm:spPr>
        <a:solidFill>
          <a:schemeClr val="accent2"/>
        </a:solidFill>
      </dgm:spPr>
      <dgm:t>
        <a:bodyPr/>
        <a:lstStyle/>
        <a:p>
          <a:r>
            <a:rPr lang="en-GB" dirty="0"/>
            <a:t>Total for project </a:t>
          </a:r>
        </a:p>
        <a:p>
          <a:r>
            <a:rPr lang="en-GB" dirty="0"/>
            <a:t>£20,125</a:t>
          </a:r>
        </a:p>
      </dgm:t>
    </dgm:pt>
    <dgm:pt modelId="{B7F38B7A-08F2-40E2-B476-DD19C62DD892}" type="parTrans" cxnId="{7A04C6CE-6EF4-4BE0-B1C1-77246765535F}">
      <dgm:prSet/>
      <dgm:spPr/>
      <dgm:t>
        <a:bodyPr/>
        <a:lstStyle/>
        <a:p>
          <a:endParaRPr lang="en-GB"/>
        </a:p>
      </dgm:t>
    </dgm:pt>
    <dgm:pt modelId="{2D002CC3-C168-4ABB-8BF4-CA5FE1FE78B5}" type="sibTrans" cxnId="{7A04C6CE-6EF4-4BE0-B1C1-77246765535F}">
      <dgm:prSet/>
      <dgm:spPr/>
      <dgm:t>
        <a:bodyPr/>
        <a:lstStyle/>
        <a:p>
          <a:endParaRPr lang="en-GB"/>
        </a:p>
      </dgm:t>
    </dgm:pt>
    <dgm:pt modelId="{1F53C406-BD28-4084-AEFC-F2C7213F0C5F}" type="pres">
      <dgm:prSet presAssocID="{CD9F2264-3142-4241-A730-B4518DA10506}" presName="Name0" presStyleCnt="0">
        <dgm:presLayoutVars>
          <dgm:dir/>
          <dgm:resizeHandles val="exact"/>
        </dgm:presLayoutVars>
      </dgm:prSet>
      <dgm:spPr/>
    </dgm:pt>
    <dgm:pt modelId="{2D777946-529C-4E84-8983-05072B15C08B}" type="pres">
      <dgm:prSet presAssocID="{50804BA9-EC0E-44F8-A3F4-71CB803CBAC8}" presName="node" presStyleLbl="node1" presStyleIdx="0" presStyleCnt="3">
        <dgm:presLayoutVars>
          <dgm:bulletEnabled val="1"/>
        </dgm:presLayoutVars>
      </dgm:prSet>
      <dgm:spPr/>
    </dgm:pt>
    <dgm:pt modelId="{EF92C1CC-3ADD-404F-BA28-258DF5D6287A}" type="pres">
      <dgm:prSet presAssocID="{53615436-BFF2-4E15-B42B-056E9EDF973E}" presName="sibTrans" presStyleLbl="sibTrans2D1" presStyleIdx="0" presStyleCnt="2"/>
      <dgm:spPr/>
    </dgm:pt>
    <dgm:pt modelId="{A896D0BB-3B11-4AB8-9B8F-FE20F922D59B}" type="pres">
      <dgm:prSet presAssocID="{53615436-BFF2-4E15-B42B-056E9EDF973E}" presName="connectorText" presStyleLbl="sibTrans2D1" presStyleIdx="0" presStyleCnt="2"/>
      <dgm:spPr/>
    </dgm:pt>
    <dgm:pt modelId="{B876B080-4415-4B2F-A289-8EFB6EFEF9B2}" type="pres">
      <dgm:prSet presAssocID="{F70C285B-FEA0-4F51-8055-91DDD4297A12}" presName="node" presStyleLbl="node1" presStyleIdx="1" presStyleCnt="3">
        <dgm:presLayoutVars>
          <dgm:bulletEnabled val="1"/>
        </dgm:presLayoutVars>
      </dgm:prSet>
      <dgm:spPr/>
    </dgm:pt>
    <dgm:pt modelId="{108BBA29-8AE2-4DD8-AB57-D436E32A15EB}" type="pres">
      <dgm:prSet presAssocID="{4C23F918-697E-40D2-B4FB-CA86CB301C8E}" presName="sibTrans" presStyleLbl="sibTrans2D1" presStyleIdx="1" presStyleCnt="2"/>
      <dgm:spPr/>
    </dgm:pt>
    <dgm:pt modelId="{56EACADE-B701-46D6-8F48-063C8EC40741}" type="pres">
      <dgm:prSet presAssocID="{4C23F918-697E-40D2-B4FB-CA86CB301C8E}" presName="connectorText" presStyleLbl="sibTrans2D1" presStyleIdx="1" presStyleCnt="2"/>
      <dgm:spPr/>
    </dgm:pt>
    <dgm:pt modelId="{17B26BCD-DFAE-4391-B22A-F47A149E8DDD}" type="pres">
      <dgm:prSet presAssocID="{15BBD458-0DF6-45B8-A15C-CA1A1FF99E4C}" presName="node" presStyleLbl="node1" presStyleIdx="2" presStyleCnt="3" custScaleX="93021">
        <dgm:presLayoutVars>
          <dgm:bulletEnabled val="1"/>
        </dgm:presLayoutVars>
      </dgm:prSet>
      <dgm:spPr/>
    </dgm:pt>
  </dgm:ptLst>
  <dgm:cxnLst>
    <dgm:cxn modelId="{E7E4DB03-D327-495B-AF56-C49C0B41CF4F}" type="presOf" srcId="{50804BA9-EC0E-44F8-A3F4-71CB803CBAC8}" destId="{2D777946-529C-4E84-8983-05072B15C08B}" srcOrd="0" destOrd="0" presId="urn:microsoft.com/office/officeart/2005/8/layout/process1"/>
    <dgm:cxn modelId="{5005DA14-40C2-4BB1-815E-2DEC51294817}" srcId="{CD9F2264-3142-4241-A730-B4518DA10506}" destId="{50804BA9-EC0E-44F8-A3F4-71CB803CBAC8}" srcOrd="0" destOrd="0" parTransId="{89381B45-4941-43C9-8E3D-099092FD9AAF}" sibTransId="{53615436-BFF2-4E15-B42B-056E9EDF973E}"/>
    <dgm:cxn modelId="{181AA163-7A7B-484B-AEF3-34E272687B8C}" type="presOf" srcId="{4C23F918-697E-40D2-B4FB-CA86CB301C8E}" destId="{108BBA29-8AE2-4DD8-AB57-D436E32A15EB}" srcOrd="0" destOrd="0" presId="urn:microsoft.com/office/officeart/2005/8/layout/process1"/>
    <dgm:cxn modelId="{2E2F18B3-E73A-4E56-BC77-21829268437C}" type="presOf" srcId="{53615436-BFF2-4E15-B42B-056E9EDF973E}" destId="{A896D0BB-3B11-4AB8-9B8F-FE20F922D59B}" srcOrd="1" destOrd="0" presId="urn:microsoft.com/office/officeart/2005/8/layout/process1"/>
    <dgm:cxn modelId="{CF9AF9B3-D5F4-4B8C-9112-CA1D2F233346}" type="presOf" srcId="{4C23F918-697E-40D2-B4FB-CA86CB301C8E}" destId="{56EACADE-B701-46D6-8F48-063C8EC40741}" srcOrd="1" destOrd="0" presId="urn:microsoft.com/office/officeart/2005/8/layout/process1"/>
    <dgm:cxn modelId="{6E9213BE-983C-42BF-888B-ABCFCC1BEC8D}" type="presOf" srcId="{F70C285B-FEA0-4F51-8055-91DDD4297A12}" destId="{B876B080-4415-4B2F-A289-8EFB6EFEF9B2}" srcOrd="0" destOrd="0" presId="urn:microsoft.com/office/officeart/2005/8/layout/process1"/>
    <dgm:cxn modelId="{7A04C6CE-6EF4-4BE0-B1C1-77246765535F}" srcId="{CD9F2264-3142-4241-A730-B4518DA10506}" destId="{15BBD458-0DF6-45B8-A15C-CA1A1FF99E4C}" srcOrd="2" destOrd="0" parTransId="{B7F38B7A-08F2-40E2-B476-DD19C62DD892}" sibTransId="{2D002CC3-C168-4ABB-8BF4-CA5FE1FE78B5}"/>
    <dgm:cxn modelId="{9B84B5D5-25B4-4780-894C-E2D0C86BD16C}" type="presOf" srcId="{15BBD458-0DF6-45B8-A15C-CA1A1FF99E4C}" destId="{17B26BCD-DFAE-4391-B22A-F47A149E8DDD}" srcOrd="0" destOrd="0" presId="urn:microsoft.com/office/officeart/2005/8/layout/process1"/>
    <dgm:cxn modelId="{EA7B26DC-0004-49C0-A9EF-964B80152D3B}" srcId="{CD9F2264-3142-4241-A730-B4518DA10506}" destId="{F70C285B-FEA0-4F51-8055-91DDD4297A12}" srcOrd="1" destOrd="0" parTransId="{0035821E-0D64-4198-AB0C-533BECDF9C6E}" sibTransId="{4C23F918-697E-40D2-B4FB-CA86CB301C8E}"/>
    <dgm:cxn modelId="{B41006F2-E7E7-4FB3-ADFB-8200C1A4A745}" type="presOf" srcId="{CD9F2264-3142-4241-A730-B4518DA10506}" destId="{1F53C406-BD28-4084-AEFC-F2C7213F0C5F}" srcOrd="0" destOrd="0" presId="urn:microsoft.com/office/officeart/2005/8/layout/process1"/>
    <dgm:cxn modelId="{1220C5F3-F410-4AAC-8F6E-5BA0DCB9ACC2}" type="presOf" srcId="{53615436-BFF2-4E15-B42B-056E9EDF973E}" destId="{EF92C1CC-3ADD-404F-BA28-258DF5D6287A}" srcOrd="0" destOrd="0" presId="urn:microsoft.com/office/officeart/2005/8/layout/process1"/>
    <dgm:cxn modelId="{5B43C11A-1E26-4DB3-9317-F07C61967D40}" type="presParOf" srcId="{1F53C406-BD28-4084-AEFC-F2C7213F0C5F}" destId="{2D777946-529C-4E84-8983-05072B15C08B}" srcOrd="0" destOrd="0" presId="urn:microsoft.com/office/officeart/2005/8/layout/process1"/>
    <dgm:cxn modelId="{1800DECA-EE10-476F-AAF5-EF96F7468327}" type="presParOf" srcId="{1F53C406-BD28-4084-AEFC-F2C7213F0C5F}" destId="{EF92C1CC-3ADD-404F-BA28-258DF5D6287A}" srcOrd="1" destOrd="0" presId="urn:microsoft.com/office/officeart/2005/8/layout/process1"/>
    <dgm:cxn modelId="{8EEA3EAE-2146-45D6-9EA8-64C330A5482F}" type="presParOf" srcId="{EF92C1CC-3ADD-404F-BA28-258DF5D6287A}" destId="{A896D0BB-3B11-4AB8-9B8F-FE20F922D59B}" srcOrd="0" destOrd="0" presId="urn:microsoft.com/office/officeart/2005/8/layout/process1"/>
    <dgm:cxn modelId="{2B83A513-51F6-42B2-A4B1-9F3FD5F9A10A}" type="presParOf" srcId="{1F53C406-BD28-4084-AEFC-F2C7213F0C5F}" destId="{B876B080-4415-4B2F-A289-8EFB6EFEF9B2}" srcOrd="2" destOrd="0" presId="urn:microsoft.com/office/officeart/2005/8/layout/process1"/>
    <dgm:cxn modelId="{CC64298C-8BC1-48F4-80B4-A0FCC2729E14}" type="presParOf" srcId="{1F53C406-BD28-4084-AEFC-F2C7213F0C5F}" destId="{108BBA29-8AE2-4DD8-AB57-D436E32A15EB}" srcOrd="3" destOrd="0" presId="urn:microsoft.com/office/officeart/2005/8/layout/process1"/>
    <dgm:cxn modelId="{DE77D0DC-F553-4A34-9F24-D5C04DBF3B5E}" type="presParOf" srcId="{108BBA29-8AE2-4DD8-AB57-D436E32A15EB}" destId="{56EACADE-B701-46D6-8F48-063C8EC40741}" srcOrd="0" destOrd="0" presId="urn:microsoft.com/office/officeart/2005/8/layout/process1"/>
    <dgm:cxn modelId="{BF724F51-9CD6-4499-BDB2-0E39A6170D27}" type="presParOf" srcId="{1F53C406-BD28-4084-AEFC-F2C7213F0C5F}" destId="{17B26BCD-DFAE-4391-B22A-F47A149E8DDD}"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FEA3EF1-024E-4FFF-96E7-354907709AAE}" type="doc">
      <dgm:prSet loTypeId="urn:microsoft.com/office/officeart/2005/8/layout/venn3" loCatId="relationship" qsTypeId="urn:microsoft.com/office/officeart/2005/8/quickstyle/simple2" qsCatId="simple" csTypeId="urn:microsoft.com/office/officeart/2005/8/colors/accent5_2" csCatId="accent5" phldr="1"/>
      <dgm:spPr/>
      <dgm:t>
        <a:bodyPr/>
        <a:lstStyle/>
        <a:p>
          <a:endParaRPr lang="en-GB"/>
        </a:p>
      </dgm:t>
    </dgm:pt>
    <dgm:pt modelId="{3A54C306-8E85-4A79-A093-E2820C2C5EB3}">
      <dgm:prSet phldrT="[Text]"/>
      <dgm:spPr/>
      <dgm:t>
        <a:bodyPr/>
        <a:lstStyle/>
        <a:p>
          <a:r>
            <a:rPr lang="en-GB" dirty="0"/>
            <a:t>Shafia Bibi 1711966</a:t>
          </a:r>
        </a:p>
      </dgm:t>
    </dgm:pt>
    <dgm:pt modelId="{CA2F5B2F-DF85-4673-8AE5-C09D6A27CC43}" type="parTrans" cxnId="{D559C889-F1E0-4D2E-BB1B-569CA5582A1E}">
      <dgm:prSet/>
      <dgm:spPr/>
      <dgm:t>
        <a:bodyPr/>
        <a:lstStyle/>
        <a:p>
          <a:endParaRPr lang="en-GB"/>
        </a:p>
      </dgm:t>
    </dgm:pt>
    <dgm:pt modelId="{AF039940-664B-408A-BB24-82E66B3FED28}" type="sibTrans" cxnId="{D559C889-F1E0-4D2E-BB1B-569CA5582A1E}">
      <dgm:prSet/>
      <dgm:spPr/>
      <dgm:t>
        <a:bodyPr/>
        <a:lstStyle/>
        <a:p>
          <a:endParaRPr lang="en-GB"/>
        </a:p>
      </dgm:t>
    </dgm:pt>
    <dgm:pt modelId="{DF970E37-FA4D-479A-8DEB-3420FBB21092}">
      <dgm:prSet phldrT="[Text]"/>
      <dgm:spPr/>
      <dgm:t>
        <a:bodyPr/>
        <a:lstStyle/>
        <a:p>
          <a:r>
            <a:rPr lang="en-GB" dirty="0" err="1"/>
            <a:t>Azmah</a:t>
          </a:r>
          <a:r>
            <a:rPr lang="en-GB" dirty="0"/>
            <a:t> </a:t>
          </a:r>
          <a:r>
            <a:rPr lang="en-GB" dirty="0" err="1"/>
            <a:t>Qurban</a:t>
          </a:r>
          <a:r>
            <a:rPr lang="en-GB" dirty="0"/>
            <a:t> 1711197</a:t>
          </a:r>
        </a:p>
      </dgm:t>
    </dgm:pt>
    <dgm:pt modelId="{D0C4CB8F-C7A3-4D4C-83A2-DE4EF254E4E4}" type="parTrans" cxnId="{41F54A69-DB2F-4889-B9E4-9ED66F4AD581}">
      <dgm:prSet/>
      <dgm:spPr/>
      <dgm:t>
        <a:bodyPr/>
        <a:lstStyle/>
        <a:p>
          <a:endParaRPr lang="en-GB"/>
        </a:p>
      </dgm:t>
    </dgm:pt>
    <dgm:pt modelId="{0F100330-809A-4F6A-8BDD-400E4898A021}" type="sibTrans" cxnId="{41F54A69-DB2F-4889-B9E4-9ED66F4AD581}">
      <dgm:prSet/>
      <dgm:spPr/>
      <dgm:t>
        <a:bodyPr/>
        <a:lstStyle/>
        <a:p>
          <a:endParaRPr lang="en-GB"/>
        </a:p>
      </dgm:t>
    </dgm:pt>
    <dgm:pt modelId="{8BEE8C76-E619-49BF-A77E-2C1826F9904B}">
      <dgm:prSet phldrT="[Text]"/>
      <dgm:spPr/>
      <dgm:t>
        <a:bodyPr/>
        <a:lstStyle/>
        <a:p>
          <a:r>
            <a:rPr lang="en-GB" dirty="0"/>
            <a:t>Rehana Khatun 1712121</a:t>
          </a:r>
        </a:p>
      </dgm:t>
    </dgm:pt>
    <dgm:pt modelId="{50BE597C-DEBE-429C-95DB-787A18E31E67}" type="parTrans" cxnId="{C9609FEB-5779-478D-AE21-C755C5C62282}">
      <dgm:prSet/>
      <dgm:spPr/>
      <dgm:t>
        <a:bodyPr/>
        <a:lstStyle/>
        <a:p>
          <a:endParaRPr lang="en-GB"/>
        </a:p>
      </dgm:t>
    </dgm:pt>
    <dgm:pt modelId="{AD28EC25-488F-4F14-B019-2BDE9DFF9A25}" type="sibTrans" cxnId="{C9609FEB-5779-478D-AE21-C755C5C62282}">
      <dgm:prSet/>
      <dgm:spPr/>
      <dgm:t>
        <a:bodyPr/>
        <a:lstStyle/>
        <a:p>
          <a:endParaRPr lang="en-GB"/>
        </a:p>
      </dgm:t>
    </dgm:pt>
    <dgm:pt modelId="{031C9740-C734-452F-9EAA-82E8EDA50162}">
      <dgm:prSet phldrT="[Text]"/>
      <dgm:spPr/>
      <dgm:t>
        <a:bodyPr/>
        <a:lstStyle/>
        <a:p>
          <a:r>
            <a:rPr lang="en-GB" dirty="0"/>
            <a:t>Roxana Khanum 1712107</a:t>
          </a:r>
        </a:p>
      </dgm:t>
    </dgm:pt>
    <dgm:pt modelId="{F1DB463C-F454-4766-A355-074E4A0CDF63}" type="parTrans" cxnId="{ED24D2DA-8025-456A-923D-3CFE02609CA3}">
      <dgm:prSet/>
      <dgm:spPr/>
      <dgm:t>
        <a:bodyPr/>
        <a:lstStyle/>
        <a:p>
          <a:endParaRPr lang="en-GB"/>
        </a:p>
      </dgm:t>
    </dgm:pt>
    <dgm:pt modelId="{F3549821-A931-43DB-ABFF-D3D8B8459C15}" type="sibTrans" cxnId="{ED24D2DA-8025-456A-923D-3CFE02609CA3}">
      <dgm:prSet/>
      <dgm:spPr/>
      <dgm:t>
        <a:bodyPr/>
        <a:lstStyle/>
        <a:p>
          <a:endParaRPr lang="en-GB"/>
        </a:p>
      </dgm:t>
    </dgm:pt>
    <dgm:pt modelId="{2F976024-A399-4C7D-B33D-3D3E8073FDAD}">
      <dgm:prSet phldrT="[Text]"/>
      <dgm:spPr/>
      <dgm:t>
        <a:bodyPr/>
        <a:lstStyle/>
        <a:p>
          <a:r>
            <a:rPr lang="en-GB" dirty="0" err="1"/>
            <a:t>Aminul</a:t>
          </a:r>
          <a:r>
            <a:rPr lang="en-GB" dirty="0"/>
            <a:t> Islam 1708824</a:t>
          </a:r>
        </a:p>
      </dgm:t>
    </dgm:pt>
    <dgm:pt modelId="{E4EF6332-723B-4292-8C0E-EB53B48E3C02}" type="parTrans" cxnId="{CB3C8E2B-75B0-4184-9076-8C79146155E1}">
      <dgm:prSet/>
      <dgm:spPr/>
      <dgm:t>
        <a:bodyPr/>
        <a:lstStyle/>
        <a:p>
          <a:endParaRPr lang="en-GB"/>
        </a:p>
      </dgm:t>
    </dgm:pt>
    <dgm:pt modelId="{0AE07213-576B-4F8C-BAA9-2DC397E69859}" type="sibTrans" cxnId="{CB3C8E2B-75B0-4184-9076-8C79146155E1}">
      <dgm:prSet/>
      <dgm:spPr/>
      <dgm:t>
        <a:bodyPr/>
        <a:lstStyle/>
        <a:p>
          <a:endParaRPr lang="en-GB"/>
        </a:p>
      </dgm:t>
    </dgm:pt>
    <dgm:pt modelId="{3B9A7E93-07FE-438A-8EE5-37897DF3F8DB}" type="pres">
      <dgm:prSet presAssocID="{CFEA3EF1-024E-4FFF-96E7-354907709AAE}" presName="Name0" presStyleCnt="0">
        <dgm:presLayoutVars>
          <dgm:dir/>
          <dgm:resizeHandles val="exact"/>
        </dgm:presLayoutVars>
      </dgm:prSet>
      <dgm:spPr/>
    </dgm:pt>
    <dgm:pt modelId="{0D762161-C902-46C2-8475-E58843E2E53B}" type="pres">
      <dgm:prSet presAssocID="{3A54C306-8E85-4A79-A093-E2820C2C5EB3}" presName="Name5" presStyleLbl="vennNode1" presStyleIdx="0" presStyleCnt="5">
        <dgm:presLayoutVars>
          <dgm:bulletEnabled val="1"/>
        </dgm:presLayoutVars>
      </dgm:prSet>
      <dgm:spPr/>
    </dgm:pt>
    <dgm:pt modelId="{BEB9410A-69C8-4A41-A460-9C2B0E9B80A3}" type="pres">
      <dgm:prSet presAssocID="{AF039940-664B-408A-BB24-82E66B3FED28}" presName="space" presStyleCnt="0"/>
      <dgm:spPr/>
    </dgm:pt>
    <dgm:pt modelId="{004FD75B-7C52-4E61-8FA2-5DCAFB52DBA4}" type="pres">
      <dgm:prSet presAssocID="{DF970E37-FA4D-479A-8DEB-3420FBB21092}" presName="Name5" presStyleLbl="vennNode1" presStyleIdx="1" presStyleCnt="5">
        <dgm:presLayoutVars>
          <dgm:bulletEnabled val="1"/>
        </dgm:presLayoutVars>
      </dgm:prSet>
      <dgm:spPr/>
    </dgm:pt>
    <dgm:pt modelId="{04E831BD-6CB5-454E-9780-374CBF9E50BA}" type="pres">
      <dgm:prSet presAssocID="{0F100330-809A-4F6A-8BDD-400E4898A021}" presName="space" presStyleCnt="0"/>
      <dgm:spPr/>
    </dgm:pt>
    <dgm:pt modelId="{2C4E6DB6-8CEC-43FE-9EFE-248DA571BA10}" type="pres">
      <dgm:prSet presAssocID="{8BEE8C76-E619-49BF-A77E-2C1826F9904B}" presName="Name5" presStyleLbl="vennNode1" presStyleIdx="2" presStyleCnt="5">
        <dgm:presLayoutVars>
          <dgm:bulletEnabled val="1"/>
        </dgm:presLayoutVars>
      </dgm:prSet>
      <dgm:spPr/>
    </dgm:pt>
    <dgm:pt modelId="{8D8C03CC-7D51-49F7-B329-CF2195C6EF23}" type="pres">
      <dgm:prSet presAssocID="{AD28EC25-488F-4F14-B019-2BDE9DFF9A25}" presName="space" presStyleCnt="0"/>
      <dgm:spPr/>
    </dgm:pt>
    <dgm:pt modelId="{9B224D88-6762-4EBF-ACC3-6AE983977E52}" type="pres">
      <dgm:prSet presAssocID="{031C9740-C734-452F-9EAA-82E8EDA50162}" presName="Name5" presStyleLbl="vennNode1" presStyleIdx="3" presStyleCnt="5">
        <dgm:presLayoutVars>
          <dgm:bulletEnabled val="1"/>
        </dgm:presLayoutVars>
      </dgm:prSet>
      <dgm:spPr/>
    </dgm:pt>
    <dgm:pt modelId="{FA147209-967D-4566-90AC-F9896029CC2C}" type="pres">
      <dgm:prSet presAssocID="{F3549821-A931-43DB-ABFF-D3D8B8459C15}" presName="space" presStyleCnt="0"/>
      <dgm:spPr/>
    </dgm:pt>
    <dgm:pt modelId="{8E619E79-1FC1-486C-90C4-2A3A12C53D06}" type="pres">
      <dgm:prSet presAssocID="{2F976024-A399-4C7D-B33D-3D3E8073FDAD}" presName="Name5" presStyleLbl="vennNode1" presStyleIdx="4" presStyleCnt="5">
        <dgm:presLayoutVars>
          <dgm:bulletEnabled val="1"/>
        </dgm:presLayoutVars>
      </dgm:prSet>
      <dgm:spPr/>
    </dgm:pt>
  </dgm:ptLst>
  <dgm:cxnLst>
    <dgm:cxn modelId="{59628225-37E8-41B0-9735-614B10D8490E}" type="presOf" srcId="{031C9740-C734-452F-9EAA-82E8EDA50162}" destId="{9B224D88-6762-4EBF-ACC3-6AE983977E52}" srcOrd="0" destOrd="0" presId="urn:microsoft.com/office/officeart/2005/8/layout/venn3"/>
    <dgm:cxn modelId="{CB3C8E2B-75B0-4184-9076-8C79146155E1}" srcId="{CFEA3EF1-024E-4FFF-96E7-354907709AAE}" destId="{2F976024-A399-4C7D-B33D-3D3E8073FDAD}" srcOrd="4" destOrd="0" parTransId="{E4EF6332-723B-4292-8C0E-EB53B48E3C02}" sibTransId="{0AE07213-576B-4F8C-BAA9-2DC397E69859}"/>
    <dgm:cxn modelId="{123BB246-E415-46CE-BB35-EB6144F90543}" type="presOf" srcId="{DF970E37-FA4D-479A-8DEB-3420FBB21092}" destId="{004FD75B-7C52-4E61-8FA2-5DCAFB52DBA4}" srcOrd="0" destOrd="0" presId="urn:microsoft.com/office/officeart/2005/8/layout/venn3"/>
    <dgm:cxn modelId="{41F54A69-DB2F-4889-B9E4-9ED66F4AD581}" srcId="{CFEA3EF1-024E-4FFF-96E7-354907709AAE}" destId="{DF970E37-FA4D-479A-8DEB-3420FBB21092}" srcOrd="1" destOrd="0" parTransId="{D0C4CB8F-C7A3-4D4C-83A2-DE4EF254E4E4}" sibTransId="{0F100330-809A-4F6A-8BDD-400E4898A021}"/>
    <dgm:cxn modelId="{CED3DC4E-4835-4EB4-A398-9D50644AEB34}" type="presOf" srcId="{CFEA3EF1-024E-4FFF-96E7-354907709AAE}" destId="{3B9A7E93-07FE-438A-8EE5-37897DF3F8DB}" srcOrd="0" destOrd="0" presId="urn:microsoft.com/office/officeart/2005/8/layout/venn3"/>
    <dgm:cxn modelId="{D559C889-F1E0-4D2E-BB1B-569CA5582A1E}" srcId="{CFEA3EF1-024E-4FFF-96E7-354907709AAE}" destId="{3A54C306-8E85-4A79-A093-E2820C2C5EB3}" srcOrd="0" destOrd="0" parTransId="{CA2F5B2F-DF85-4673-8AE5-C09D6A27CC43}" sibTransId="{AF039940-664B-408A-BB24-82E66B3FED28}"/>
    <dgm:cxn modelId="{2BA13F8F-67C9-439D-8269-B522809DC8E7}" type="presOf" srcId="{2F976024-A399-4C7D-B33D-3D3E8073FDAD}" destId="{8E619E79-1FC1-486C-90C4-2A3A12C53D06}" srcOrd="0" destOrd="0" presId="urn:microsoft.com/office/officeart/2005/8/layout/venn3"/>
    <dgm:cxn modelId="{7B765E96-D624-467B-9DE8-23AFC01866DE}" type="presOf" srcId="{8BEE8C76-E619-49BF-A77E-2C1826F9904B}" destId="{2C4E6DB6-8CEC-43FE-9EFE-248DA571BA10}" srcOrd="0" destOrd="0" presId="urn:microsoft.com/office/officeart/2005/8/layout/venn3"/>
    <dgm:cxn modelId="{AD3A2BBB-C850-45AF-A090-C1C60945EA85}" type="presOf" srcId="{3A54C306-8E85-4A79-A093-E2820C2C5EB3}" destId="{0D762161-C902-46C2-8475-E58843E2E53B}" srcOrd="0" destOrd="0" presId="urn:microsoft.com/office/officeart/2005/8/layout/venn3"/>
    <dgm:cxn modelId="{ED24D2DA-8025-456A-923D-3CFE02609CA3}" srcId="{CFEA3EF1-024E-4FFF-96E7-354907709AAE}" destId="{031C9740-C734-452F-9EAA-82E8EDA50162}" srcOrd="3" destOrd="0" parTransId="{F1DB463C-F454-4766-A355-074E4A0CDF63}" sibTransId="{F3549821-A931-43DB-ABFF-D3D8B8459C15}"/>
    <dgm:cxn modelId="{C9609FEB-5779-478D-AE21-C755C5C62282}" srcId="{CFEA3EF1-024E-4FFF-96E7-354907709AAE}" destId="{8BEE8C76-E619-49BF-A77E-2C1826F9904B}" srcOrd="2" destOrd="0" parTransId="{50BE597C-DEBE-429C-95DB-787A18E31E67}" sibTransId="{AD28EC25-488F-4F14-B019-2BDE9DFF9A25}"/>
    <dgm:cxn modelId="{26B6ECF4-0F18-4F27-BF41-B45F08F56677}" type="presParOf" srcId="{3B9A7E93-07FE-438A-8EE5-37897DF3F8DB}" destId="{0D762161-C902-46C2-8475-E58843E2E53B}" srcOrd="0" destOrd="0" presId="urn:microsoft.com/office/officeart/2005/8/layout/venn3"/>
    <dgm:cxn modelId="{7B49A87A-8145-491C-8050-BB1D4846439D}" type="presParOf" srcId="{3B9A7E93-07FE-438A-8EE5-37897DF3F8DB}" destId="{BEB9410A-69C8-4A41-A460-9C2B0E9B80A3}" srcOrd="1" destOrd="0" presId="urn:microsoft.com/office/officeart/2005/8/layout/venn3"/>
    <dgm:cxn modelId="{25C49409-EF86-43C3-B693-A2D3F28A6193}" type="presParOf" srcId="{3B9A7E93-07FE-438A-8EE5-37897DF3F8DB}" destId="{004FD75B-7C52-4E61-8FA2-5DCAFB52DBA4}" srcOrd="2" destOrd="0" presId="urn:microsoft.com/office/officeart/2005/8/layout/venn3"/>
    <dgm:cxn modelId="{6EA4A23A-868A-4803-978A-B8F0275BA866}" type="presParOf" srcId="{3B9A7E93-07FE-438A-8EE5-37897DF3F8DB}" destId="{04E831BD-6CB5-454E-9780-374CBF9E50BA}" srcOrd="3" destOrd="0" presId="urn:microsoft.com/office/officeart/2005/8/layout/venn3"/>
    <dgm:cxn modelId="{2E1BF31A-9AEF-4BA6-93F9-51E6E4CFA030}" type="presParOf" srcId="{3B9A7E93-07FE-438A-8EE5-37897DF3F8DB}" destId="{2C4E6DB6-8CEC-43FE-9EFE-248DA571BA10}" srcOrd="4" destOrd="0" presId="urn:microsoft.com/office/officeart/2005/8/layout/venn3"/>
    <dgm:cxn modelId="{8E0CA6FE-A70A-4291-8ADE-53E2624EAEB9}" type="presParOf" srcId="{3B9A7E93-07FE-438A-8EE5-37897DF3F8DB}" destId="{8D8C03CC-7D51-49F7-B329-CF2195C6EF23}" srcOrd="5" destOrd="0" presId="urn:microsoft.com/office/officeart/2005/8/layout/venn3"/>
    <dgm:cxn modelId="{5061C59C-9E6F-474F-B8DD-37A31BA162D5}" type="presParOf" srcId="{3B9A7E93-07FE-438A-8EE5-37897DF3F8DB}" destId="{9B224D88-6762-4EBF-ACC3-6AE983977E52}" srcOrd="6" destOrd="0" presId="urn:microsoft.com/office/officeart/2005/8/layout/venn3"/>
    <dgm:cxn modelId="{2FC99758-8697-4B46-9F5D-5BDD70397640}" type="presParOf" srcId="{3B9A7E93-07FE-438A-8EE5-37897DF3F8DB}" destId="{FA147209-967D-4566-90AC-F9896029CC2C}" srcOrd="7" destOrd="0" presId="urn:microsoft.com/office/officeart/2005/8/layout/venn3"/>
    <dgm:cxn modelId="{E6DC9467-EEBD-4CF0-8573-C9B10F130286}" type="presParOf" srcId="{3B9A7E93-07FE-438A-8EE5-37897DF3F8DB}" destId="{8E619E79-1FC1-486C-90C4-2A3A12C53D06}" srcOrd="8"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E38FA-A966-4883-9945-899D6136F0AD}">
      <dsp:nvSpPr>
        <dsp:cNvPr id="0" name=""/>
        <dsp:cNvSpPr/>
      </dsp:nvSpPr>
      <dsp:spPr>
        <a:xfrm>
          <a:off x="0" y="0"/>
          <a:ext cx="9375457" cy="1716426"/>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100000"/>
            </a:lnSpc>
            <a:spcBef>
              <a:spcPct val="0"/>
            </a:spcBef>
            <a:spcAft>
              <a:spcPct val="35000"/>
            </a:spcAft>
            <a:buNone/>
            <a:defRPr cap="all"/>
          </a:pPr>
          <a:r>
            <a:rPr lang="en-GB" sz="1700" kern="1200" dirty="0"/>
            <a:t>Project planning is not at the heart of our company, it </a:t>
          </a:r>
          <a:r>
            <a:rPr lang="en-GB" sz="1700" i="1" kern="1200" dirty="0"/>
            <a:t>is</a:t>
          </a:r>
          <a:r>
            <a:rPr lang="en-GB" sz="1700" kern="1200" dirty="0"/>
            <a:t> the heart of our company. We are the missing piece to a project. We can apply our knowledge to deliver quality work where a project has been created. With our diverse set of skills, we can complete your project with excellence. We strive to achieve the best possible end-product.</a:t>
          </a:r>
          <a:endParaRPr lang="en-US" sz="1700" kern="1200" dirty="0"/>
        </a:p>
      </dsp:txBody>
      <dsp:txXfrm>
        <a:off x="50272" y="50272"/>
        <a:ext cx="7601397" cy="1615882"/>
      </dsp:txXfrm>
    </dsp:sp>
    <dsp:sp modelId="{7D9611AF-0DBA-40A0-9153-AA3BD1841E15}">
      <dsp:nvSpPr>
        <dsp:cNvPr id="0" name=""/>
        <dsp:cNvSpPr/>
      </dsp:nvSpPr>
      <dsp:spPr>
        <a:xfrm>
          <a:off x="1654492" y="2097854"/>
          <a:ext cx="9375457" cy="1716426"/>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100000"/>
            </a:lnSpc>
            <a:spcBef>
              <a:spcPct val="0"/>
            </a:spcBef>
            <a:spcAft>
              <a:spcPct val="35000"/>
            </a:spcAft>
            <a:buNone/>
            <a:defRPr cap="all"/>
          </a:pPr>
          <a:r>
            <a:rPr lang="en-GB" sz="1700" kern="1200" dirty="0"/>
            <a:t>Jigsaw Project Planners plan work from start to end, taking note of the best prices and time efficiency. We do not rush the job, nor do we make it lengthy unnecessarily. Our company covers everything from painting and decorating, to liaising with other businesses for better productivity. </a:t>
          </a:r>
          <a:endParaRPr lang="en-US" sz="1700" kern="1200" dirty="0"/>
        </a:p>
      </dsp:txBody>
      <dsp:txXfrm>
        <a:off x="1704764" y="2148126"/>
        <a:ext cx="6504743" cy="1615882"/>
      </dsp:txXfrm>
    </dsp:sp>
    <dsp:sp modelId="{029AE500-5235-4DF7-8A56-2496319EB047}">
      <dsp:nvSpPr>
        <dsp:cNvPr id="0" name=""/>
        <dsp:cNvSpPr/>
      </dsp:nvSpPr>
      <dsp:spPr>
        <a:xfrm>
          <a:off x="8259780" y="1349301"/>
          <a:ext cx="1115677" cy="1115677"/>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510807" y="1349301"/>
        <a:ext cx="613623" cy="8395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46B75-A157-4D8E-AC46-D027B878818B}">
      <dsp:nvSpPr>
        <dsp:cNvPr id="0" name=""/>
        <dsp:cNvSpPr/>
      </dsp:nvSpPr>
      <dsp:spPr>
        <a:xfrm>
          <a:off x="0" y="2302120"/>
          <a:ext cx="11029950" cy="1510440"/>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Steering Group</a:t>
          </a:r>
        </a:p>
      </dsp:txBody>
      <dsp:txXfrm>
        <a:off x="0" y="2302120"/>
        <a:ext cx="11029950" cy="815637"/>
      </dsp:txXfrm>
    </dsp:sp>
    <dsp:sp modelId="{2032F32C-0011-477E-BFB0-27747A662CC5}">
      <dsp:nvSpPr>
        <dsp:cNvPr id="0" name=""/>
        <dsp:cNvSpPr/>
      </dsp:nvSpPr>
      <dsp:spPr>
        <a:xfrm>
          <a:off x="5385" y="3087549"/>
          <a:ext cx="3673059" cy="694802"/>
        </a:xfrm>
        <a:prstGeom prst="rect">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b="1" u="sng" kern="1200"/>
            <a:t>Commercial</a:t>
          </a:r>
          <a:r>
            <a:rPr lang="en-GB" sz="2000" kern="1200"/>
            <a:t> </a:t>
          </a:r>
        </a:p>
        <a:p>
          <a:pPr marL="0" lvl="0" indent="0" algn="ctr" defTabSz="889000">
            <a:lnSpc>
              <a:spcPct val="90000"/>
            </a:lnSpc>
            <a:spcBef>
              <a:spcPct val="0"/>
            </a:spcBef>
            <a:spcAft>
              <a:spcPct val="35000"/>
            </a:spcAft>
            <a:buNone/>
          </a:pPr>
          <a:r>
            <a:rPr lang="en-GB" sz="2000" kern="1200"/>
            <a:t>Dennis </a:t>
          </a:r>
        </a:p>
      </dsp:txBody>
      <dsp:txXfrm>
        <a:off x="5385" y="3087549"/>
        <a:ext cx="3673059" cy="694802"/>
      </dsp:txXfrm>
    </dsp:sp>
    <dsp:sp modelId="{796274E8-179B-48AF-9F66-FF764D7F78E4}">
      <dsp:nvSpPr>
        <dsp:cNvPr id="0" name=""/>
        <dsp:cNvSpPr/>
      </dsp:nvSpPr>
      <dsp:spPr>
        <a:xfrm>
          <a:off x="3678445" y="3087549"/>
          <a:ext cx="3673059" cy="694802"/>
        </a:xfrm>
        <a:prstGeom prst="rect">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b="1" u="sng" kern="1200"/>
            <a:t>Specialist</a:t>
          </a:r>
        </a:p>
        <a:p>
          <a:pPr marL="0" lvl="0" indent="0" algn="ctr" defTabSz="889000">
            <a:lnSpc>
              <a:spcPct val="90000"/>
            </a:lnSpc>
            <a:spcBef>
              <a:spcPct val="0"/>
            </a:spcBef>
            <a:spcAft>
              <a:spcPct val="35000"/>
            </a:spcAft>
            <a:buNone/>
          </a:pPr>
          <a:r>
            <a:rPr lang="en-GB" sz="2000" kern="1200"/>
            <a:t>Shafia Bibi</a:t>
          </a:r>
        </a:p>
      </dsp:txBody>
      <dsp:txXfrm>
        <a:off x="3678445" y="3087549"/>
        <a:ext cx="3673059" cy="694802"/>
      </dsp:txXfrm>
    </dsp:sp>
    <dsp:sp modelId="{0B12E811-141E-4B18-BE69-CCB28AF1BD8A}">
      <dsp:nvSpPr>
        <dsp:cNvPr id="0" name=""/>
        <dsp:cNvSpPr/>
      </dsp:nvSpPr>
      <dsp:spPr>
        <a:xfrm>
          <a:off x="7351504" y="3087549"/>
          <a:ext cx="3673059" cy="694802"/>
        </a:xfrm>
        <a:prstGeom prst="rect">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b="1" u="sng" kern="1200"/>
            <a:t>User</a:t>
          </a:r>
        </a:p>
        <a:p>
          <a:pPr marL="0" lvl="0" indent="0" algn="ctr" defTabSz="889000">
            <a:lnSpc>
              <a:spcPct val="90000"/>
            </a:lnSpc>
            <a:spcBef>
              <a:spcPct val="0"/>
            </a:spcBef>
            <a:spcAft>
              <a:spcPct val="35000"/>
            </a:spcAft>
            <a:buNone/>
          </a:pPr>
          <a:r>
            <a:rPr lang="en-GB" sz="2000" kern="1200"/>
            <a:t>Suha</a:t>
          </a:r>
        </a:p>
      </dsp:txBody>
      <dsp:txXfrm>
        <a:off x="7351504" y="3087549"/>
        <a:ext cx="3673059" cy="694802"/>
      </dsp:txXfrm>
    </dsp:sp>
    <dsp:sp modelId="{4CFA2EDA-E899-434C-A791-7BAF851AC9E5}">
      <dsp:nvSpPr>
        <dsp:cNvPr id="0" name=""/>
        <dsp:cNvSpPr/>
      </dsp:nvSpPr>
      <dsp:spPr>
        <a:xfrm rot="10800000">
          <a:off x="0" y="1719"/>
          <a:ext cx="11029950" cy="2323057"/>
        </a:xfrm>
        <a:prstGeom prst="upArrowCallou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Sponsor</a:t>
          </a:r>
        </a:p>
      </dsp:txBody>
      <dsp:txXfrm rot="-10800000">
        <a:off x="0" y="1719"/>
        <a:ext cx="11029950" cy="815393"/>
      </dsp:txXfrm>
    </dsp:sp>
    <dsp:sp modelId="{7FBB58BB-85B8-41F5-8118-C60502DDA7FF}">
      <dsp:nvSpPr>
        <dsp:cNvPr id="0" name=""/>
        <dsp:cNvSpPr/>
      </dsp:nvSpPr>
      <dsp:spPr>
        <a:xfrm>
          <a:off x="0" y="817113"/>
          <a:ext cx="11029950" cy="694594"/>
        </a:xfrm>
        <a:prstGeom prst="rect">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Doreen</a:t>
          </a:r>
        </a:p>
      </dsp:txBody>
      <dsp:txXfrm>
        <a:off x="0" y="817113"/>
        <a:ext cx="11029950" cy="6945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B49FC-AE2A-4E62-9D32-10383BCBA076}">
      <dsp:nvSpPr>
        <dsp:cNvPr id="0" name=""/>
        <dsp:cNvSpPr/>
      </dsp:nvSpPr>
      <dsp:spPr>
        <a:xfrm>
          <a:off x="3055" y="345163"/>
          <a:ext cx="1837531" cy="581629"/>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OWNERS &amp; SHAREHOLDERS</a:t>
          </a:r>
        </a:p>
      </dsp:txBody>
      <dsp:txXfrm>
        <a:off x="3055" y="345163"/>
        <a:ext cx="1837531" cy="581629"/>
      </dsp:txXfrm>
    </dsp:sp>
    <dsp:sp modelId="{3DADB30D-A155-40FE-85A8-3D879A515756}">
      <dsp:nvSpPr>
        <dsp:cNvPr id="0" name=""/>
        <dsp:cNvSpPr/>
      </dsp:nvSpPr>
      <dsp:spPr>
        <a:xfrm>
          <a:off x="3055" y="926792"/>
          <a:ext cx="1837531" cy="2036489"/>
        </a:xfrm>
        <a:prstGeom prst="rect">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They invest their own money. At risk of losing out on profits.</a:t>
          </a:r>
        </a:p>
      </dsp:txBody>
      <dsp:txXfrm>
        <a:off x="3055" y="926792"/>
        <a:ext cx="1837531" cy="2036489"/>
      </dsp:txXfrm>
    </dsp:sp>
    <dsp:sp modelId="{21C5AC94-B6D3-4ED1-BDBE-017F1514A224}">
      <dsp:nvSpPr>
        <dsp:cNvPr id="0" name=""/>
        <dsp:cNvSpPr/>
      </dsp:nvSpPr>
      <dsp:spPr>
        <a:xfrm>
          <a:off x="2097841" y="345163"/>
          <a:ext cx="1837531" cy="581629"/>
        </a:xfrm>
        <a:prstGeom prst="rect">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CUSTOMERS</a:t>
          </a:r>
        </a:p>
      </dsp:txBody>
      <dsp:txXfrm>
        <a:off x="2097841" y="345163"/>
        <a:ext cx="1837531" cy="581629"/>
      </dsp:txXfrm>
    </dsp:sp>
    <dsp:sp modelId="{58F90D72-BF89-4BA6-A3E9-66C985473223}">
      <dsp:nvSpPr>
        <dsp:cNvPr id="0" name=""/>
        <dsp:cNvSpPr/>
      </dsp:nvSpPr>
      <dsp:spPr>
        <a:xfrm>
          <a:off x="2097841" y="926792"/>
          <a:ext cx="1837531" cy="2036489"/>
        </a:xfrm>
        <a:prstGeom prst="rect">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If products are not suitable, the business would lose customers.</a:t>
          </a:r>
        </a:p>
        <a:p>
          <a:pPr marL="171450" lvl="1" indent="-171450" algn="l" defTabSz="755650">
            <a:lnSpc>
              <a:spcPct val="90000"/>
            </a:lnSpc>
            <a:spcBef>
              <a:spcPct val="0"/>
            </a:spcBef>
            <a:spcAft>
              <a:spcPct val="15000"/>
            </a:spcAft>
            <a:buChar char="•"/>
          </a:pPr>
          <a:r>
            <a:rPr lang="en-GB" sz="1700" kern="1200" dirty="0"/>
            <a:t>Customers may gain buyer power.</a:t>
          </a:r>
        </a:p>
      </dsp:txBody>
      <dsp:txXfrm>
        <a:off x="2097841" y="926792"/>
        <a:ext cx="1837531" cy="2036489"/>
      </dsp:txXfrm>
    </dsp:sp>
    <dsp:sp modelId="{90C33AEC-B967-44DE-AFE9-C097600DCAA0}">
      <dsp:nvSpPr>
        <dsp:cNvPr id="0" name=""/>
        <dsp:cNvSpPr/>
      </dsp:nvSpPr>
      <dsp:spPr>
        <a:xfrm>
          <a:off x="4192627" y="345163"/>
          <a:ext cx="1837531" cy="581629"/>
        </a:xfrm>
        <a:prstGeom prst="rect">
          <a:avLst/>
        </a:prstGeom>
        <a:solidFill>
          <a:schemeClr val="accent4">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COMMUNITY</a:t>
          </a:r>
        </a:p>
      </dsp:txBody>
      <dsp:txXfrm>
        <a:off x="4192627" y="345163"/>
        <a:ext cx="1837531" cy="581629"/>
      </dsp:txXfrm>
    </dsp:sp>
    <dsp:sp modelId="{F5B493C8-4A02-4663-BA77-D8CAFBF0CDBC}">
      <dsp:nvSpPr>
        <dsp:cNvPr id="0" name=""/>
        <dsp:cNvSpPr/>
      </dsp:nvSpPr>
      <dsp:spPr>
        <a:xfrm>
          <a:off x="4192627" y="926792"/>
          <a:ext cx="1837531" cy="2036489"/>
        </a:xfrm>
        <a:prstGeom prst="rect">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Health and safety could be affected.</a:t>
          </a:r>
        </a:p>
      </dsp:txBody>
      <dsp:txXfrm>
        <a:off x="4192627" y="926792"/>
        <a:ext cx="1837531" cy="2036489"/>
      </dsp:txXfrm>
    </dsp:sp>
    <dsp:sp modelId="{175F6566-67DB-47DE-9BE6-0957B52A589B}">
      <dsp:nvSpPr>
        <dsp:cNvPr id="0" name=""/>
        <dsp:cNvSpPr/>
      </dsp:nvSpPr>
      <dsp:spPr>
        <a:xfrm>
          <a:off x="6287412" y="345163"/>
          <a:ext cx="1837531" cy="581629"/>
        </a:xfrm>
        <a:prstGeom prst="rect">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GOVERNMENT</a:t>
          </a:r>
        </a:p>
      </dsp:txBody>
      <dsp:txXfrm>
        <a:off x="6287412" y="345163"/>
        <a:ext cx="1837531" cy="581629"/>
      </dsp:txXfrm>
    </dsp:sp>
    <dsp:sp modelId="{4E82C424-62A2-428A-AD7A-2D13C46A5754}">
      <dsp:nvSpPr>
        <dsp:cNvPr id="0" name=""/>
        <dsp:cNvSpPr/>
      </dsp:nvSpPr>
      <dsp:spPr>
        <a:xfrm>
          <a:off x="6287412" y="926792"/>
          <a:ext cx="1837531" cy="2036489"/>
        </a:xfrm>
        <a:prstGeom prst="rect">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Brexit bringing higher taxes</a:t>
          </a:r>
        </a:p>
      </dsp:txBody>
      <dsp:txXfrm>
        <a:off x="6287412" y="926792"/>
        <a:ext cx="1837531" cy="20364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E6A47-8F4D-4C83-97C3-4196D3C7DACC}">
      <dsp:nvSpPr>
        <dsp:cNvPr id="0" name=""/>
        <dsp:cNvSpPr/>
      </dsp:nvSpPr>
      <dsp:spPr>
        <a:xfrm>
          <a:off x="0" y="2843"/>
          <a:ext cx="6651625" cy="47729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C796EB-55EC-4542-9249-DB4E20881208}">
      <dsp:nvSpPr>
        <dsp:cNvPr id="0" name=""/>
        <dsp:cNvSpPr/>
      </dsp:nvSpPr>
      <dsp:spPr>
        <a:xfrm>
          <a:off x="144381" y="110234"/>
          <a:ext cx="262512" cy="2625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B56A3A-EB9E-4ADD-994E-460F581584B9}">
      <dsp:nvSpPr>
        <dsp:cNvPr id="0" name=""/>
        <dsp:cNvSpPr/>
      </dsp:nvSpPr>
      <dsp:spPr>
        <a:xfrm>
          <a:off x="551275" y="2843"/>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a:t>Doreen</a:t>
          </a:r>
        </a:p>
      </dsp:txBody>
      <dsp:txXfrm>
        <a:off x="551275" y="2843"/>
        <a:ext cx="2993231" cy="477294"/>
      </dsp:txXfrm>
    </dsp:sp>
    <dsp:sp modelId="{BA355AFC-5E25-4A03-9F14-628A06A2FBBF}">
      <dsp:nvSpPr>
        <dsp:cNvPr id="0" name=""/>
        <dsp:cNvSpPr/>
      </dsp:nvSpPr>
      <dsp:spPr>
        <a:xfrm>
          <a:off x="3544506" y="2843"/>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Initiates the project, takes the lead role and funds the project .</a:t>
          </a:r>
        </a:p>
      </dsp:txBody>
      <dsp:txXfrm>
        <a:off x="3544506" y="2843"/>
        <a:ext cx="3106579" cy="477294"/>
      </dsp:txXfrm>
    </dsp:sp>
    <dsp:sp modelId="{B8FAA39F-4DDF-44C7-9F3B-3413BE7F6305}">
      <dsp:nvSpPr>
        <dsp:cNvPr id="0" name=""/>
        <dsp:cNvSpPr/>
      </dsp:nvSpPr>
      <dsp:spPr>
        <a:xfrm>
          <a:off x="0" y="599461"/>
          <a:ext cx="6651625" cy="47729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45688-338A-4F32-B516-45459AA75D5B}">
      <dsp:nvSpPr>
        <dsp:cNvPr id="0" name=""/>
        <dsp:cNvSpPr/>
      </dsp:nvSpPr>
      <dsp:spPr>
        <a:xfrm>
          <a:off x="144381" y="706853"/>
          <a:ext cx="262512" cy="2625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10E658-EFF6-43F0-A31B-2168E4EFBDE0}">
      <dsp:nvSpPr>
        <dsp:cNvPr id="0" name=""/>
        <dsp:cNvSpPr/>
      </dsp:nvSpPr>
      <dsp:spPr>
        <a:xfrm>
          <a:off x="551275" y="599461"/>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a:t>Dennis</a:t>
          </a:r>
        </a:p>
      </dsp:txBody>
      <dsp:txXfrm>
        <a:off x="551275" y="599461"/>
        <a:ext cx="2993231" cy="477294"/>
      </dsp:txXfrm>
    </dsp:sp>
    <dsp:sp modelId="{91277DAA-148D-4859-A86C-3F5A3FE6A8F8}">
      <dsp:nvSpPr>
        <dsp:cNvPr id="0" name=""/>
        <dsp:cNvSpPr/>
      </dsp:nvSpPr>
      <dsp:spPr>
        <a:xfrm>
          <a:off x="3544506" y="599461"/>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Looks at the smooth running of everything and makes sure project is viable and has the final say.</a:t>
          </a:r>
        </a:p>
      </dsp:txBody>
      <dsp:txXfrm>
        <a:off x="3544506" y="599461"/>
        <a:ext cx="3106579" cy="477294"/>
      </dsp:txXfrm>
    </dsp:sp>
    <dsp:sp modelId="{4CADE108-6A2E-4798-B166-59F972299867}">
      <dsp:nvSpPr>
        <dsp:cNvPr id="0" name=""/>
        <dsp:cNvSpPr/>
      </dsp:nvSpPr>
      <dsp:spPr>
        <a:xfrm>
          <a:off x="0" y="1196080"/>
          <a:ext cx="6651625" cy="47729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5FD9D-2254-4AD4-A10E-76D6EE06FFD1}">
      <dsp:nvSpPr>
        <dsp:cNvPr id="0" name=""/>
        <dsp:cNvSpPr/>
      </dsp:nvSpPr>
      <dsp:spPr>
        <a:xfrm>
          <a:off x="144381" y="1303471"/>
          <a:ext cx="262512" cy="2625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D9A419-159C-401E-A2D8-E692F9456DA9}">
      <dsp:nvSpPr>
        <dsp:cNvPr id="0" name=""/>
        <dsp:cNvSpPr/>
      </dsp:nvSpPr>
      <dsp:spPr>
        <a:xfrm>
          <a:off x="551275" y="1196080"/>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a:t>Shafia</a:t>
          </a:r>
        </a:p>
      </dsp:txBody>
      <dsp:txXfrm>
        <a:off x="551275" y="1196080"/>
        <a:ext cx="2993231" cy="477294"/>
      </dsp:txXfrm>
    </dsp:sp>
    <dsp:sp modelId="{D3EE1901-0850-49C3-8D91-1B06809E59C8}">
      <dsp:nvSpPr>
        <dsp:cNvPr id="0" name=""/>
        <dsp:cNvSpPr/>
      </dsp:nvSpPr>
      <dsp:spPr>
        <a:xfrm>
          <a:off x="3544506" y="1196080"/>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Expert in the project and process consultant.</a:t>
          </a:r>
        </a:p>
      </dsp:txBody>
      <dsp:txXfrm>
        <a:off x="3544506" y="1196080"/>
        <a:ext cx="3106579" cy="477294"/>
      </dsp:txXfrm>
    </dsp:sp>
    <dsp:sp modelId="{F22B99C3-C62A-4192-A79B-9AC5F7D9C38A}">
      <dsp:nvSpPr>
        <dsp:cNvPr id="0" name=""/>
        <dsp:cNvSpPr/>
      </dsp:nvSpPr>
      <dsp:spPr>
        <a:xfrm>
          <a:off x="0" y="1792699"/>
          <a:ext cx="6651625" cy="47729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946ED4-9BBD-405E-B659-3278C86659FE}">
      <dsp:nvSpPr>
        <dsp:cNvPr id="0" name=""/>
        <dsp:cNvSpPr/>
      </dsp:nvSpPr>
      <dsp:spPr>
        <a:xfrm>
          <a:off x="144381" y="1900090"/>
          <a:ext cx="262512" cy="2625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B8F93E-D298-4F20-B0C9-FAB7940D0FAD}">
      <dsp:nvSpPr>
        <dsp:cNvPr id="0" name=""/>
        <dsp:cNvSpPr/>
      </dsp:nvSpPr>
      <dsp:spPr>
        <a:xfrm>
          <a:off x="551275" y="1792699"/>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err="1"/>
            <a:t>Suha</a:t>
          </a:r>
          <a:endParaRPr lang="en-GB" sz="1600" kern="1200" dirty="0"/>
        </a:p>
      </dsp:txBody>
      <dsp:txXfrm>
        <a:off x="551275" y="1792699"/>
        <a:ext cx="2993231" cy="477294"/>
      </dsp:txXfrm>
    </dsp:sp>
    <dsp:sp modelId="{D58638BD-9266-4C6B-8A19-60CB9F2E9604}">
      <dsp:nvSpPr>
        <dsp:cNvPr id="0" name=""/>
        <dsp:cNvSpPr/>
      </dsp:nvSpPr>
      <dsp:spPr>
        <a:xfrm>
          <a:off x="3544506" y="1792699"/>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People manager ensures the people are happy with the product and it is what the they want.</a:t>
          </a:r>
        </a:p>
      </dsp:txBody>
      <dsp:txXfrm>
        <a:off x="3544506" y="1792699"/>
        <a:ext cx="3106579" cy="477294"/>
      </dsp:txXfrm>
    </dsp:sp>
    <dsp:sp modelId="{412ECC1F-1E82-4004-B582-FF8ED6A208B6}">
      <dsp:nvSpPr>
        <dsp:cNvPr id="0" name=""/>
        <dsp:cNvSpPr/>
      </dsp:nvSpPr>
      <dsp:spPr>
        <a:xfrm>
          <a:off x="0" y="2389317"/>
          <a:ext cx="6651625" cy="47729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8A20F-A6A9-4E1A-A01D-5452548E200C}">
      <dsp:nvSpPr>
        <dsp:cNvPr id="0" name=""/>
        <dsp:cNvSpPr/>
      </dsp:nvSpPr>
      <dsp:spPr>
        <a:xfrm>
          <a:off x="144381" y="2496709"/>
          <a:ext cx="262512" cy="2625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CBADFD-634B-4014-971C-BC223E992B90}">
      <dsp:nvSpPr>
        <dsp:cNvPr id="0" name=""/>
        <dsp:cNvSpPr/>
      </dsp:nvSpPr>
      <dsp:spPr>
        <a:xfrm>
          <a:off x="551275" y="2389317"/>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err="1"/>
            <a:t>Aminul</a:t>
          </a:r>
          <a:endParaRPr lang="en-GB" sz="1600" kern="1200" dirty="0"/>
        </a:p>
      </dsp:txBody>
      <dsp:txXfrm>
        <a:off x="551275" y="2389317"/>
        <a:ext cx="2993231" cy="477294"/>
      </dsp:txXfrm>
    </dsp:sp>
    <dsp:sp modelId="{0769D1E9-DD50-4EA2-9B34-2ED35366CAF3}">
      <dsp:nvSpPr>
        <dsp:cNvPr id="0" name=""/>
        <dsp:cNvSpPr/>
      </dsp:nvSpPr>
      <dsp:spPr>
        <a:xfrm>
          <a:off x="3544506" y="2389317"/>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Project Manager ensures the plans are going accordingly and motivates team members.</a:t>
          </a:r>
        </a:p>
      </dsp:txBody>
      <dsp:txXfrm>
        <a:off x="3544506" y="2389317"/>
        <a:ext cx="3106579" cy="477294"/>
      </dsp:txXfrm>
    </dsp:sp>
    <dsp:sp modelId="{EDDB2F7C-08E1-46C2-835C-B7531A987995}">
      <dsp:nvSpPr>
        <dsp:cNvPr id="0" name=""/>
        <dsp:cNvSpPr/>
      </dsp:nvSpPr>
      <dsp:spPr>
        <a:xfrm>
          <a:off x="0" y="2985936"/>
          <a:ext cx="6651625" cy="47729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A43990-293E-41B3-98EE-CD6EF70BAFA5}">
      <dsp:nvSpPr>
        <dsp:cNvPr id="0" name=""/>
        <dsp:cNvSpPr/>
      </dsp:nvSpPr>
      <dsp:spPr>
        <a:xfrm>
          <a:off x="144381" y="3093327"/>
          <a:ext cx="262512" cy="2625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64C3DF-4077-458C-B9CD-2DDF00A8EAAD}">
      <dsp:nvSpPr>
        <dsp:cNvPr id="0" name=""/>
        <dsp:cNvSpPr/>
      </dsp:nvSpPr>
      <dsp:spPr>
        <a:xfrm>
          <a:off x="551275" y="2985936"/>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a:t>Rehana</a:t>
          </a:r>
        </a:p>
      </dsp:txBody>
      <dsp:txXfrm>
        <a:off x="551275" y="2985936"/>
        <a:ext cx="2993231" cy="477294"/>
      </dsp:txXfrm>
    </dsp:sp>
    <dsp:sp modelId="{C7A302E7-82BA-4C36-803F-1F14564C71BC}">
      <dsp:nvSpPr>
        <dsp:cNvPr id="0" name=""/>
        <dsp:cNvSpPr/>
      </dsp:nvSpPr>
      <dsp:spPr>
        <a:xfrm>
          <a:off x="3544506" y="2985936"/>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Warehouse manager co-ordinates everything.</a:t>
          </a:r>
        </a:p>
      </dsp:txBody>
      <dsp:txXfrm>
        <a:off x="3544506" y="2985936"/>
        <a:ext cx="3106579" cy="477294"/>
      </dsp:txXfrm>
    </dsp:sp>
    <dsp:sp modelId="{3A066497-7700-417C-9D86-D9974FFE00EF}">
      <dsp:nvSpPr>
        <dsp:cNvPr id="0" name=""/>
        <dsp:cNvSpPr/>
      </dsp:nvSpPr>
      <dsp:spPr>
        <a:xfrm>
          <a:off x="0" y="3582555"/>
          <a:ext cx="6651625" cy="47729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F4D1E-232E-4E9F-86E8-1D83362C67D4}">
      <dsp:nvSpPr>
        <dsp:cNvPr id="0" name=""/>
        <dsp:cNvSpPr/>
      </dsp:nvSpPr>
      <dsp:spPr>
        <a:xfrm>
          <a:off x="144381" y="3689946"/>
          <a:ext cx="262512" cy="26251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4379F7-E044-4C17-835C-E827372484CF}">
      <dsp:nvSpPr>
        <dsp:cNvPr id="0" name=""/>
        <dsp:cNvSpPr/>
      </dsp:nvSpPr>
      <dsp:spPr>
        <a:xfrm>
          <a:off x="551275" y="3582555"/>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a:t>Roxana</a:t>
          </a:r>
        </a:p>
      </dsp:txBody>
      <dsp:txXfrm>
        <a:off x="551275" y="3582555"/>
        <a:ext cx="2993231" cy="477294"/>
      </dsp:txXfrm>
    </dsp:sp>
    <dsp:sp modelId="{13437C1B-EE3B-40CC-B63F-DA9E0B416128}">
      <dsp:nvSpPr>
        <dsp:cNvPr id="0" name=""/>
        <dsp:cNvSpPr/>
      </dsp:nvSpPr>
      <dsp:spPr>
        <a:xfrm>
          <a:off x="3544506" y="3582555"/>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Delivery manager takes control of activity and resource planning.</a:t>
          </a:r>
        </a:p>
      </dsp:txBody>
      <dsp:txXfrm>
        <a:off x="3544506" y="3582555"/>
        <a:ext cx="3106579" cy="477294"/>
      </dsp:txXfrm>
    </dsp:sp>
    <dsp:sp modelId="{1F14F9E7-C142-4E68-8D20-D99F566E0633}">
      <dsp:nvSpPr>
        <dsp:cNvPr id="0" name=""/>
        <dsp:cNvSpPr/>
      </dsp:nvSpPr>
      <dsp:spPr>
        <a:xfrm>
          <a:off x="0" y="4179173"/>
          <a:ext cx="6651625" cy="47729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C9EAD-A9E0-4C25-98BF-C4B978699D9F}">
      <dsp:nvSpPr>
        <dsp:cNvPr id="0" name=""/>
        <dsp:cNvSpPr/>
      </dsp:nvSpPr>
      <dsp:spPr>
        <a:xfrm>
          <a:off x="144381" y="4286565"/>
          <a:ext cx="262512" cy="26251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BA1EAA-099A-4876-B50F-956729D549EF}">
      <dsp:nvSpPr>
        <dsp:cNvPr id="0" name=""/>
        <dsp:cNvSpPr/>
      </dsp:nvSpPr>
      <dsp:spPr>
        <a:xfrm>
          <a:off x="551275" y="4179173"/>
          <a:ext cx="2993231"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711200">
            <a:lnSpc>
              <a:spcPct val="100000"/>
            </a:lnSpc>
            <a:spcBef>
              <a:spcPct val="0"/>
            </a:spcBef>
            <a:spcAft>
              <a:spcPct val="35000"/>
            </a:spcAft>
            <a:buNone/>
          </a:pPr>
          <a:r>
            <a:rPr lang="en-GB" sz="1600" kern="1200" dirty="0" err="1"/>
            <a:t>Azmah</a:t>
          </a:r>
          <a:r>
            <a:rPr lang="en-GB" sz="1600" kern="1200" dirty="0"/>
            <a:t> </a:t>
          </a:r>
        </a:p>
      </dsp:txBody>
      <dsp:txXfrm>
        <a:off x="551275" y="4179173"/>
        <a:ext cx="2993231" cy="477294"/>
      </dsp:txXfrm>
    </dsp:sp>
    <dsp:sp modelId="{8F0DD9A2-1D5C-46FC-86B7-88DC0219F95A}">
      <dsp:nvSpPr>
        <dsp:cNvPr id="0" name=""/>
        <dsp:cNvSpPr/>
      </dsp:nvSpPr>
      <dsp:spPr>
        <a:xfrm>
          <a:off x="3544506" y="4179173"/>
          <a:ext cx="3106579" cy="4772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514" tIns="50514" rIns="50514" bIns="50514" numCol="1" spcCol="1270" anchor="ctr" anchorCtr="0">
          <a:noAutofit/>
        </a:bodyPr>
        <a:lstStyle/>
        <a:p>
          <a:pPr marL="0" lvl="0" indent="0" algn="l" defTabSz="488950">
            <a:lnSpc>
              <a:spcPct val="100000"/>
            </a:lnSpc>
            <a:spcBef>
              <a:spcPct val="0"/>
            </a:spcBef>
            <a:spcAft>
              <a:spcPct val="35000"/>
            </a:spcAft>
            <a:buNone/>
          </a:pPr>
          <a:r>
            <a:rPr lang="en-GB" sz="1100" kern="1200" dirty="0"/>
            <a:t>Finance director takes responsibility of company’s accounts and finances for long-term business health.</a:t>
          </a:r>
        </a:p>
      </dsp:txBody>
      <dsp:txXfrm>
        <a:off x="3544506" y="4179173"/>
        <a:ext cx="3106579" cy="4772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D0D05-3395-449E-8B23-5A44485D43EA}">
      <dsp:nvSpPr>
        <dsp:cNvPr id="0" name=""/>
        <dsp:cNvSpPr/>
      </dsp:nvSpPr>
      <dsp:spPr>
        <a:xfrm>
          <a:off x="18756" y="0"/>
          <a:ext cx="5358913" cy="5869172"/>
        </a:xfrm>
        <a:prstGeom prst="triangle">
          <a:avLst/>
        </a:prstGeom>
        <a:solidFill>
          <a:schemeClr val="accent2"/>
        </a:solid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81BB71A2-C6EB-4472-ACC6-3BD6E0B69276}">
      <dsp:nvSpPr>
        <dsp:cNvPr id="0" name=""/>
        <dsp:cNvSpPr/>
      </dsp:nvSpPr>
      <dsp:spPr>
        <a:xfrm>
          <a:off x="2679456" y="590069"/>
          <a:ext cx="3483293" cy="1389343"/>
        </a:xfrm>
        <a:prstGeom prst="roundRect">
          <a:avLst/>
        </a:prstGeom>
        <a:solidFill>
          <a:schemeClr val="bg2"/>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solidFill>
                <a:schemeClr val="tx1"/>
              </a:solidFill>
            </a:rPr>
            <a:t>MUST</a:t>
          </a:r>
          <a:r>
            <a:rPr lang="en-GB" sz="1200" kern="1200" dirty="0">
              <a:solidFill>
                <a:schemeClr val="tx1"/>
              </a:solidFill>
            </a:rPr>
            <a:t> </a:t>
          </a:r>
        </a:p>
        <a:p>
          <a:pPr marL="114300" lvl="1" indent="-114300" algn="l" defTabSz="533400">
            <a:lnSpc>
              <a:spcPct val="90000"/>
            </a:lnSpc>
            <a:spcBef>
              <a:spcPct val="0"/>
            </a:spcBef>
            <a:spcAft>
              <a:spcPct val="15000"/>
            </a:spcAft>
            <a:buNone/>
          </a:pPr>
          <a:r>
            <a:rPr lang="en-GB" sz="1200" kern="1200" dirty="0">
              <a:solidFill>
                <a:schemeClr val="tx1"/>
              </a:solidFill>
            </a:rPr>
            <a:t>ELECTRICITY</a:t>
          </a:r>
        </a:p>
        <a:p>
          <a:pPr marL="114300" lvl="1" indent="-114300" algn="l" defTabSz="533400">
            <a:lnSpc>
              <a:spcPct val="90000"/>
            </a:lnSpc>
            <a:spcBef>
              <a:spcPct val="0"/>
            </a:spcBef>
            <a:spcAft>
              <a:spcPct val="15000"/>
            </a:spcAft>
            <a:buNone/>
          </a:pPr>
          <a:r>
            <a:rPr lang="en-GB" sz="1200" kern="1200" dirty="0">
              <a:solidFill>
                <a:schemeClr val="tx1"/>
              </a:solidFill>
            </a:rPr>
            <a:t>COMPUTERS</a:t>
          </a:r>
        </a:p>
        <a:p>
          <a:pPr marL="114300" lvl="1" indent="-114300" algn="l" defTabSz="533400">
            <a:lnSpc>
              <a:spcPct val="90000"/>
            </a:lnSpc>
            <a:spcBef>
              <a:spcPct val="0"/>
            </a:spcBef>
            <a:spcAft>
              <a:spcPct val="15000"/>
            </a:spcAft>
            <a:buNone/>
          </a:pPr>
          <a:r>
            <a:rPr lang="en-GB" sz="1200" kern="1200" dirty="0">
              <a:solidFill>
                <a:schemeClr val="tx1"/>
              </a:solidFill>
            </a:rPr>
            <a:t>PHONE AND INTERNET</a:t>
          </a:r>
        </a:p>
        <a:p>
          <a:pPr marL="114300" lvl="1" indent="-114300" algn="l" defTabSz="533400">
            <a:lnSpc>
              <a:spcPct val="90000"/>
            </a:lnSpc>
            <a:spcBef>
              <a:spcPct val="0"/>
            </a:spcBef>
            <a:spcAft>
              <a:spcPct val="15000"/>
            </a:spcAft>
            <a:buNone/>
          </a:pPr>
          <a:r>
            <a:rPr lang="en-GB" sz="1200" kern="1200" dirty="0">
              <a:solidFill>
                <a:schemeClr val="tx1"/>
              </a:solidFill>
            </a:rPr>
            <a:t>SHELVING UNITS</a:t>
          </a:r>
        </a:p>
        <a:p>
          <a:pPr marL="114300" lvl="1" indent="-114300" algn="l" defTabSz="533400">
            <a:lnSpc>
              <a:spcPct val="90000"/>
            </a:lnSpc>
            <a:spcBef>
              <a:spcPct val="0"/>
            </a:spcBef>
            <a:spcAft>
              <a:spcPct val="15000"/>
            </a:spcAft>
            <a:buNone/>
          </a:pPr>
          <a:r>
            <a:rPr lang="en-GB" sz="1200" kern="1200" dirty="0">
              <a:solidFill>
                <a:schemeClr val="tx1"/>
              </a:solidFill>
            </a:rPr>
            <a:t>OFFICE FURNITURE AND FACILITIES</a:t>
          </a:r>
        </a:p>
        <a:p>
          <a:pPr marL="114300" lvl="1" indent="-114300" algn="l" defTabSz="533400">
            <a:lnSpc>
              <a:spcPct val="90000"/>
            </a:lnSpc>
            <a:spcBef>
              <a:spcPct val="0"/>
            </a:spcBef>
            <a:spcAft>
              <a:spcPct val="15000"/>
            </a:spcAft>
            <a:buNone/>
          </a:pPr>
          <a:r>
            <a:rPr lang="en-GB" sz="1200" kern="1200" dirty="0">
              <a:solidFill>
                <a:schemeClr val="tx1"/>
              </a:solidFill>
            </a:rPr>
            <a:t>TOILETS</a:t>
          </a:r>
        </a:p>
        <a:p>
          <a:pPr marL="114300" lvl="1" indent="-114300" algn="l" defTabSz="533400">
            <a:lnSpc>
              <a:spcPct val="90000"/>
            </a:lnSpc>
            <a:spcBef>
              <a:spcPct val="0"/>
            </a:spcBef>
            <a:spcAft>
              <a:spcPct val="15000"/>
            </a:spcAft>
            <a:buChar char="•"/>
          </a:pPr>
          <a:endParaRPr lang="en-GB" sz="1200" kern="1200" dirty="0"/>
        </a:p>
      </dsp:txBody>
      <dsp:txXfrm>
        <a:off x="2747278" y="657891"/>
        <a:ext cx="3347649" cy="1253699"/>
      </dsp:txXfrm>
    </dsp:sp>
    <dsp:sp modelId="{E415CEEB-7B0F-4CE2-A800-6377945820FE}">
      <dsp:nvSpPr>
        <dsp:cNvPr id="0" name=""/>
        <dsp:cNvSpPr/>
      </dsp:nvSpPr>
      <dsp:spPr>
        <a:xfrm>
          <a:off x="2679456" y="2153080"/>
          <a:ext cx="3483293" cy="1389343"/>
        </a:xfrm>
        <a:prstGeom prst="roundRect">
          <a:avLst/>
        </a:prstGeom>
        <a:solidFill>
          <a:schemeClr val="bg2"/>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solidFill>
                <a:schemeClr val="tx1"/>
              </a:solidFill>
            </a:rPr>
            <a:t>WANT</a:t>
          </a:r>
        </a:p>
        <a:p>
          <a:pPr marL="114300" lvl="1" indent="-114300" algn="l" defTabSz="533400">
            <a:lnSpc>
              <a:spcPct val="90000"/>
            </a:lnSpc>
            <a:spcBef>
              <a:spcPct val="0"/>
            </a:spcBef>
            <a:spcAft>
              <a:spcPct val="15000"/>
            </a:spcAft>
            <a:buNone/>
          </a:pPr>
          <a:r>
            <a:rPr lang="en-GB" sz="1200" kern="1200" dirty="0">
              <a:solidFill>
                <a:schemeClr val="tx1"/>
              </a:solidFill>
            </a:rPr>
            <a:t>MORE STAFF</a:t>
          </a:r>
        </a:p>
        <a:p>
          <a:pPr marL="114300" lvl="1" indent="-114300" algn="l" defTabSz="533400">
            <a:lnSpc>
              <a:spcPct val="90000"/>
            </a:lnSpc>
            <a:spcBef>
              <a:spcPct val="0"/>
            </a:spcBef>
            <a:spcAft>
              <a:spcPct val="15000"/>
            </a:spcAft>
            <a:buNone/>
          </a:pPr>
          <a:r>
            <a:rPr lang="en-GB" sz="1200" kern="1200" dirty="0">
              <a:solidFill>
                <a:schemeClr val="tx1"/>
              </a:solidFill>
            </a:rPr>
            <a:t>ORGANISED STORAGE</a:t>
          </a:r>
        </a:p>
        <a:p>
          <a:pPr marL="114300" lvl="1" indent="-114300" algn="l" defTabSz="533400">
            <a:lnSpc>
              <a:spcPct val="90000"/>
            </a:lnSpc>
            <a:spcBef>
              <a:spcPct val="0"/>
            </a:spcBef>
            <a:spcAft>
              <a:spcPct val="15000"/>
            </a:spcAft>
            <a:buNone/>
          </a:pPr>
          <a:r>
            <a:rPr lang="en-GB" sz="1200" kern="1200" dirty="0">
              <a:solidFill>
                <a:schemeClr val="tx1"/>
              </a:solidFill>
            </a:rPr>
            <a:t>KITCHEN</a:t>
          </a:r>
        </a:p>
        <a:p>
          <a:pPr marL="114300" lvl="1" indent="-114300" algn="l" defTabSz="533400">
            <a:lnSpc>
              <a:spcPct val="90000"/>
            </a:lnSpc>
            <a:spcBef>
              <a:spcPct val="0"/>
            </a:spcBef>
            <a:spcAft>
              <a:spcPct val="15000"/>
            </a:spcAft>
            <a:buNone/>
          </a:pPr>
          <a:r>
            <a:rPr lang="en-GB" sz="1200" kern="1200" dirty="0">
              <a:solidFill>
                <a:schemeClr val="tx1"/>
              </a:solidFill>
            </a:rPr>
            <a:t>VANS WITH OWN BRAND</a:t>
          </a:r>
        </a:p>
        <a:p>
          <a:pPr marL="114300" lvl="1" indent="-114300" algn="l" defTabSz="533400">
            <a:lnSpc>
              <a:spcPct val="90000"/>
            </a:lnSpc>
            <a:spcBef>
              <a:spcPct val="0"/>
            </a:spcBef>
            <a:spcAft>
              <a:spcPct val="15000"/>
            </a:spcAft>
            <a:buNone/>
          </a:pPr>
          <a:r>
            <a:rPr lang="en-GB" sz="1200" kern="1200" dirty="0">
              <a:solidFill>
                <a:schemeClr val="tx1"/>
              </a:solidFill>
            </a:rPr>
            <a:t>TRANSPORTERS</a:t>
          </a:r>
        </a:p>
        <a:p>
          <a:pPr marL="114300" lvl="1" indent="-114300" algn="l" defTabSz="533400">
            <a:lnSpc>
              <a:spcPct val="90000"/>
            </a:lnSpc>
            <a:spcBef>
              <a:spcPct val="0"/>
            </a:spcBef>
            <a:spcAft>
              <a:spcPct val="15000"/>
            </a:spcAft>
            <a:buNone/>
          </a:pPr>
          <a:r>
            <a:rPr lang="en-GB" sz="1200" kern="1200" dirty="0">
              <a:solidFill>
                <a:schemeClr val="tx1"/>
              </a:solidFill>
            </a:rPr>
            <a:t>DISABILITY ACCESS</a:t>
          </a:r>
        </a:p>
        <a:p>
          <a:pPr marL="114300" lvl="1" indent="-114300" algn="l" defTabSz="533400">
            <a:lnSpc>
              <a:spcPct val="90000"/>
            </a:lnSpc>
            <a:spcBef>
              <a:spcPct val="0"/>
            </a:spcBef>
            <a:spcAft>
              <a:spcPct val="15000"/>
            </a:spcAft>
            <a:buChar char="•"/>
          </a:pPr>
          <a:endParaRPr lang="en-GB" sz="1200" kern="1200" dirty="0">
            <a:solidFill>
              <a:schemeClr val="tx1"/>
            </a:solidFill>
          </a:endParaRPr>
        </a:p>
      </dsp:txBody>
      <dsp:txXfrm>
        <a:off x="2747278" y="2220902"/>
        <a:ext cx="3347649" cy="1253699"/>
      </dsp:txXfrm>
    </dsp:sp>
    <dsp:sp modelId="{FF76ECAB-3C45-4936-8D5B-EFFF15CA7E59}">
      <dsp:nvSpPr>
        <dsp:cNvPr id="0" name=""/>
        <dsp:cNvSpPr/>
      </dsp:nvSpPr>
      <dsp:spPr>
        <a:xfrm>
          <a:off x="2679456" y="3716091"/>
          <a:ext cx="3483293" cy="1389343"/>
        </a:xfrm>
        <a:prstGeom prst="roundRect">
          <a:avLst/>
        </a:prstGeom>
        <a:solidFill>
          <a:schemeClr val="bg2"/>
        </a:soli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GB" sz="1200" kern="1200" dirty="0">
            <a:solidFill>
              <a:schemeClr val="tx1"/>
            </a:solidFill>
          </a:endParaRPr>
        </a:p>
        <a:p>
          <a:pPr marL="0" lvl="0" indent="0" algn="ctr" defTabSz="533400">
            <a:lnSpc>
              <a:spcPct val="90000"/>
            </a:lnSpc>
            <a:spcBef>
              <a:spcPct val="0"/>
            </a:spcBef>
            <a:spcAft>
              <a:spcPct val="35000"/>
            </a:spcAft>
            <a:buNone/>
          </a:pPr>
          <a:endParaRPr lang="en-GB" sz="1200" kern="1200" dirty="0">
            <a:solidFill>
              <a:schemeClr val="tx1"/>
            </a:solidFill>
          </a:endParaRPr>
        </a:p>
        <a:p>
          <a:pPr marL="0" lvl="0" indent="0" algn="l" defTabSz="533400">
            <a:lnSpc>
              <a:spcPct val="90000"/>
            </a:lnSpc>
            <a:spcBef>
              <a:spcPct val="0"/>
            </a:spcBef>
            <a:spcAft>
              <a:spcPct val="35000"/>
            </a:spcAft>
            <a:buNone/>
          </a:pPr>
          <a:r>
            <a:rPr lang="en-GB" sz="1200" b="1" kern="1200" dirty="0">
              <a:solidFill>
                <a:schemeClr val="tx1"/>
              </a:solidFill>
            </a:rPr>
            <a:t>NICE</a:t>
          </a:r>
        </a:p>
        <a:p>
          <a:pPr marL="0" lvl="0" indent="0" algn="l" defTabSz="533400">
            <a:lnSpc>
              <a:spcPct val="90000"/>
            </a:lnSpc>
            <a:spcBef>
              <a:spcPct val="0"/>
            </a:spcBef>
            <a:spcAft>
              <a:spcPct val="35000"/>
            </a:spcAft>
            <a:buNone/>
          </a:pPr>
          <a:r>
            <a:rPr lang="en-GB" sz="1200" kern="1200" dirty="0">
              <a:solidFill>
                <a:schemeClr val="tx1"/>
              </a:solidFill>
            </a:rPr>
            <a:t>STAFF ROOM</a:t>
          </a:r>
        </a:p>
        <a:p>
          <a:pPr marL="0" lvl="0" indent="0" algn="l" defTabSz="533400">
            <a:lnSpc>
              <a:spcPct val="90000"/>
            </a:lnSpc>
            <a:spcBef>
              <a:spcPct val="0"/>
            </a:spcBef>
            <a:spcAft>
              <a:spcPct val="35000"/>
            </a:spcAft>
            <a:buNone/>
          </a:pPr>
          <a:r>
            <a:rPr lang="en-GB" sz="1200" kern="1200" dirty="0">
              <a:solidFill>
                <a:schemeClr val="tx1"/>
              </a:solidFill>
            </a:rPr>
            <a:t>RENOVATORS</a:t>
          </a:r>
        </a:p>
        <a:p>
          <a:pPr marL="0" lvl="0" indent="0" algn="l" defTabSz="533400">
            <a:lnSpc>
              <a:spcPct val="90000"/>
            </a:lnSpc>
            <a:spcBef>
              <a:spcPct val="0"/>
            </a:spcBef>
            <a:spcAft>
              <a:spcPct val="35000"/>
            </a:spcAft>
            <a:buNone/>
          </a:pPr>
          <a:r>
            <a:rPr lang="en-GB" sz="1200" kern="1200" dirty="0">
              <a:solidFill>
                <a:schemeClr val="tx1"/>
              </a:solidFill>
            </a:rPr>
            <a:t>CAR PARK</a:t>
          </a:r>
        </a:p>
        <a:p>
          <a:pPr marL="0" lvl="0" indent="0" algn="l" defTabSz="533400">
            <a:lnSpc>
              <a:spcPct val="90000"/>
            </a:lnSpc>
            <a:spcBef>
              <a:spcPct val="0"/>
            </a:spcBef>
            <a:spcAft>
              <a:spcPct val="35000"/>
            </a:spcAft>
            <a:buNone/>
          </a:pPr>
          <a:r>
            <a:rPr lang="en-GB" sz="1200" kern="1200" dirty="0">
              <a:solidFill>
                <a:schemeClr val="tx1"/>
              </a:solidFill>
            </a:rPr>
            <a:t>SECURITY ALARM</a:t>
          </a:r>
        </a:p>
        <a:p>
          <a:pPr marL="0" lvl="0" indent="0" algn="l" defTabSz="533400">
            <a:lnSpc>
              <a:spcPct val="90000"/>
            </a:lnSpc>
            <a:spcBef>
              <a:spcPct val="0"/>
            </a:spcBef>
            <a:spcAft>
              <a:spcPct val="35000"/>
            </a:spcAft>
            <a:buNone/>
          </a:pPr>
          <a:r>
            <a:rPr lang="en-GB" sz="1200" kern="1200" dirty="0">
              <a:solidFill>
                <a:schemeClr val="tx1"/>
              </a:solidFill>
            </a:rPr>
            <a:t>CAFETERIA</a:t>
          </a:r>
        </a:p>
        <a:p>
          <a:pPr marL="0" lvl="0" indent="0" algn="ctr" defTabSz="533400">
            <a:lnSpc>
              <a:spcPct val="90000"/>
            </a:lnSpc>
            <a:spcBef>
              <a:spcPct val="0"/>
            </a:spcBef>
            <a:spcAft>
              <a:spcPct val="35000"/>
            </a:spcAft>
            <a:buNone/>
          </a:pPr>
          <a:endParaRPr lang="en-GB" sz="3900" kern="1200" dirty="0">
            <a:solidFill>
              <a:schemeClr val="tx1"/>
            </a:solidFill>
          </a:endParaRPr>
        </a:p>
      </dsp:txBody>
      <dsp:txXfrm>
        <a:off x="2747278" y="3783913"/>
        <a:ext cx="3347649" cy="12536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41902-E4F0-4A13-8C9E-24DB610E8E5F}">
      <dsp:nvSpPr>
        <dsp:cNvPr id="0" name=""/>
        <dsp:cNvSpPr/>
      </dsp:nvSpPr>
      <dsp:spPr>
        <a:xfrm>
          <a:off x="0" y="0"/>
          <a:ext cx="11029950" cy="1635204"/>
        </a:xfrm>
        <a:prstGeom prst="roundRect">
          <a:avLst>
            <a:gd name="adj" fmla="val 10000"/>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1">
          <a:scrgbClr r="0" g="0" b="0"/>
        </a:fillRef>
        <a:effectRef idx="2">
          <a:scrgbClr r="0" g="0" b="0"/>
        </a:effectRef>
        <a:fontRef idx="minor"/>
      </dsp:style>
    </dsp:sp>
    <dsp:sp modelId="{78F48CA1-5CB4-4D7D-8B04-FC0F083BA893}">
      <dsp:nvSpPr>
        <dsp:cNvPr id="0" name=""/>
        <dsp:cNvSpPr/>
      </dsp:nvSpPr>
      <dsp:spPr>
        <a:xfrm>
          <a:off x="334442" y="218027"/>
          <a:ext cx="1918715" cy="1199149"/>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17000" r="-17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1E2D5CC1-361E-40F4-927B-31A5A01EDCE0}">
      <dsp:nvSpPr>
        <dsp:cNvPr id="0" name=""/>
        <dsp:cNvSpPr/>
      </dsp:nvSpPr>
      <dsp:spPr>
        <a:xfrm rot="10800000">
          <a:off x="334442" y="1635204"/>
          <a:ext cx="1918715" cy="1998582"/>
        </a:xfrm>
        <a:prstGeom prst="round2SameRect">
          <a:avLst>
            <a:gd name="adj1" fmla="val 10500"/>
            <a:gd name="adj2" fmla="val 0"/>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Storage </a:t>
          </a:r>
        </a:p>
      </dsp:txBody>
      <dsp:txXfrm rot="10800000">
        <a:off x="393449" y="1635204"/>
        <a:ext cx="1800701" cy="1939575"/>
      </dsp:txXfrm>
    </dsp:sp>
    <dsp:sp modelId="{75C6878F-08B0-4B40-929E-12AFA4D805C6}">
      <dsp:nvSpPr>
        <dsp:cNvPr id="0" name=""/>
        <dsp:cNvSpPr/>
      </dsp:nvSpPr>
      <dsp:spPr>
        <a:xfrm>
          <a:off x="2445029" y="218027"/>
          <a:ext cx="1918715" cy="1199149"/>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t="-10000" b="-10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CB8CFA31-7635-436E-BFC7-3AB0FA86A069}">
      <dsp:nvSpPr>
        <dsp:cNvPr id="0" name=""/>
        <dsp:cNvSpPr/>
      </dsp:nvSpPr>
      <dsp:spPr>
        <a:xfrm rot="10800000">
          <a:off x="2445029" y="1635204"/>
          <a:ext cx="1918715" cy="1998582"/>
        </a:xfrm>
        <a:prstGeom prst="round2SameRect">
          <a:avLst>
            <a:gd name="adj1" fmla="val 10500"/>
            <a:gd name="adj2" fmla="val 0"/>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Electricity, Phone and Internet</a:t>
          </a:r>
        </a:p>
      </dsp:txBody>
      <dsp:txXfrm rot="10800000">
        <a:off x="2504036" y="1635204"/>
        <a:ext cx="1800701" cy="1939575"/>
      </dsp:txXfrm>
    </dsp:sp>
    <dsp:sp modelId="{0DFCE412-9718-4174-844D-A4A71F05648E}">
      <dsp:nvSpPr>
        <dsp:cNvPr id="0" name=""/>
        <dsp:cNvSpPr/>
      </dsp:nvSpPr>
      <dsp:spPr>
        <a:xfrm>
          <a:off x="4555617" y="218027"/>
          <a:ext cx="1918715" cy="1199149"/>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a:stretch>
            <a:fillRect l="-25000" r="-25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BE81CBA5-9D7C-4252-B294-A202BFA4D813}">
      <dsp:nvSpPr>
        <dsp:cNvPr id="0" name=""/>
        <dsp:cNvSpPr/>
      </dsp:nvSpPr>
      <dsp:spPr>
        <a:xfrm rot="10800000">
          <a:off x="4555617" y="1635204"/>
          <a:ext cx="1918715" cy="1998582"/>
        </a:xfrm>
        <a:prstGeom prst="round2SameRect">
          <a:avLst>
            <a:gd name="adj1" fmla="val 10500"/>
            <a:gd name="adj2" fmla="val 0"/>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Plumbing, Building and Partitions</a:t>
          </a:r>
        </a:p>
      </dsp:txBody>
      <dsp:txXfrm rot="10800000">
        <a:off x="4614624" y="1635204"/>
        <a:ext cx="1800701" cy="1939575"/>
      </dsp:txXfrm>
    </dsp:sp>
    <dsp:sp modelId="{5F40536A-A2E7-4F67-9B73-85EC584B5B74}">
      <dsp:nvSpPr>
        <dsp:cNvPr id="0" name=""/>
        <dsp:cNvSpPr/>
      </dsp:nvSpPr>
      <dsp:spPr>
        <a:xfrm>
          <a:off x="6666204" y="218027"/>
          <a:ext cx="1918715" cy="1199149"/>
        </a:xfrm>
        <a:prstGeom prst="roundRect">
          <a:avLst>
            <a:gd name="adj" fmla="val 10000"/>
          </a:avLst>
        </a:prstGeom>
        <a:blipFill>
          <a:blip xmlns:r="http://schemas.openxmlformats.org/officeDocument/2006/relationships"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a:stretch>
            <a:fillRect l="-3000" r="-3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E5052895-09D6-45DA-9F07-F6504E9FA45B}">
      <dsp:nvSpPr>
        <dsp:cNvPr id="0" name=""/>
        <dsp:cNvSpPr/>
      </dsp:nvSpPr>
      <dsp:spPr>
        <a:xfrm rot="10800000">
          <a:off x="6666204" y="1635204"/>
          <a:ext cx="1918715" cy="1998582"/>
        </a:xfrm>
        <a:prstGeom prst="round2SameRect">
          <a:avLst>
            <a:gd name="adj1" fmla="val 10500"/>
            <a:gd name="adj2" fmla="val 0"/>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Health and Safety</a:t>
          </a:r>
        </a:p>
      </dsp:txBody>
      <dsp:txXfrm rot="10800000">
        <a:off x="6725211" y="1635204"/>
        <a:ext cx="1800701" cy="1939575"/>
      </dsp:txXfrm>
    </dsp:sp>
    <dsp:sp modelId="{5F92C660-FB02-4215-BFF9-7C67023966CD}">
      <dsp:nvSpPr>
        <dsp:cNvPr id="0" name=""/>
        <dsp:cNvSpPr/>
      </dsp:nvSpPr>
      <dsp:spPr>
        <a:xfrm>
          <a:off x="8776791" y="218027"/>
          <a:ext cx="1918715" cy="1199149"/>
        </a:xfrm>
        <a:prstGeom prst="roundRect">
          <a:avLst>
            <a:gd name="adj" fmla="val 10000"/>
          </a:avLst>
        </a:prstGeom>
        <a:blipFill>
          <a:blip xmlns:r="http://schemas.openxmlformats.org/officeDocument/2006/relationships"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a:stretch>
            <a:fillRect l="-39000" r="-39000"/>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1">
          <a:scrgbClr r="0" g="0" b="0"/>
        </a:fillRef>
        <a:effectRef idx="3">
          <a:scrgbClr r="0" g="0" b="0"/>
        </a:effectRef>
        <a:fontRef idx="minor"/>
      </dsp:style>
    </dsp:sp>
    <dsp:sp modelId="{086615F4-30B8-42F5-96FF-890B85A4BBB0}">
      <dsp:nvSpPr>
        <dsp:cNvPr id="0" name=""/>
        <dsp:cNvSpPr/>
      </dsp:nvSpPr>
      <dsp:spPr>
        <a:xfrm rot="10800000">
          <a:off x="8776791" y="1635204"/>
          <a:ext cx="1918715" cy="1998582"/>
        </a:xfrm>
        <a:prstGeom prst="round2SameRect">
          <a:avLst>
            <a:gd name="adj1" fmla="val 10500"/>
            <a:gd name="adj2" fmla="val 0"/>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t>Office Furniture and Computers</a:t>
          </a:r>
        </a:p>
      </dsp:txBody>
      <dsp:txXfrm rot="10800000">
        <a:off x="8835798" y="1635204"/>
        <a:ext cx="1800701" cy="19395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2611D-A42D-4E76-84BA-F0614C82C2B0}">
      <dsp:nvSpPr>
        <dsp:cNvPr id="0" name=""/>
        <dsp:cNvSpPr/>
      </dsp:nvSpPr>
      <dsp:spPr>
        <a:xfrm>
          <a:off x="0" y="2519"/>
          <a:ext cx="2622430" cy="1663107"/>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380" tIns="119380" rIns="119380" bIns="119380" numCol="1" spcCol="1270" anchor="ctr" anchorCtr="0">
          <a:noAutofit/>
        </a:bodyPr>
        <a:lstStyle/>
        <a:p>
          <a:pPr marL="0" lvl="0" indent="0" algn="ctr" defTabSz="2089150">
            <a:lnSpc>
              <a:spcPct val="90000"/>
            </a:lnSpc>
            <a:spcBef>
              <a:spcPct val="0"/>
            </a:spcBef>
            <a:spcAft>
              <a:spcPct val="35000"/>
            </a:spcAft>
            <a:buNone/>
          </a:pPr>
          <a:r>
            <a:rPr lang="en-GB" sz="4700" kern="1200" dirty="0"/>
            <a:t>Plan</a:t>
          </a:r>
        </a:p>
      </dsp:txBody>
      <dsp:txXfrm>
        <a:off x="0" y="2519"/>
        <a:ext cx="2622430" cy="1663107"/>
      </dsp:txXfrm>
    </dsp:sp>
    <dsp:sp modelId="{BBEC71E0-E2E5-4616-9B23-25D11D8EEC24}">
      <dsp:nvSpPr>
        <dsp:cNvPr id="0" name=""/>
        <dsp:cNvSpPr/>
      </dsp:nvSpPr>
      <dsp:spPr>
        <a:xfrm>
          <a:off x="0" y="1748782"/>
          <a:ext cx="2622430" cy="1663107"/>
        </a:xfrm>
        <a:prstGeom prst="rect">
          <a:avLst/>
        </a:prstGeom>
        <a:solidFill>
          <a:schemeClr val="accent2"/>
        </a:solidFill>
        <a:ln w="22225" cap="rnd" cmpd="sng" algn="ctr">
          <a:solidFill>
            <a:schemeClr val="accent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380" tIns="119380" rIns="119380" bIns="119380" numCol="1" spcCol="1270" anchor="ctr" anchorCtr="0">
          <a:noAutofit/>
        </a:bodyPr>
        <a:lstStyle/>
        <a:p>
          <a:pPr marL="0" lvl="0" indent="0" algn="ctr" defTabSz="2089150">
            <a:lnSpc>
              <a:spcPct val="90000"/>
            </a:lnSpc>
            <a:spcBef>
              <a:spcPct val="0"/>
            </a:spcBef>
            <a:spcAft>
              <a:spcPct val="35000"/>
            </a:spcAft>
            <a:buNone/>
          </a:pPr>
          <a:r>
            <a:rPr lang="en-GB" sz="4700" kern="1200" dirty="0"/>
            <a:t>Organise</a:t>
          </a:r>
        </a:p>
      </dsp:txBody>
      <dsp:txXfrm>
        <a:off x="0" y="1748782"/>
        <a:ext cx="2622430" cy="1663107"/>
      </dsp:txXfrm>
    </dsp:sp>
    <dsp:sp modelId="{0579147F-101C-483F-9E0D-CD568EE19E79}">
      <dsp:nvSpPr>
        <dsp:cNvPr id="0" name=""/>
        <dsp:cNvSpPr/>
      </dsp:nvSpPr>
      <dsp:spPr>
        <a:xfrm>
          <a:off x="0" y="3495045"/>
          <a:ext cx="2622430" cy="1663107"/>
        </a:xfrm>
        <a:prstGeom prst="rect">
          <a:avLst/>
        </a:prstGeom>
        <a:solidFill>
          <a:schemeClr val="accent2"/>
        </a:solidFill>
        <a:ln w="22225" cap="rnd" cmpd="sng" algn="ctr">
          <a:solidFill>
            <a:schemeClr val="accent2"/>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9380" tIns="119380" rIns="119380" bIns="119380" numCol="1" spcCol="1270" anchor="ctr" anchorCtr="0">
          <a:noAutofit/>
        </a:bodyPr>
        <a:lstStyle/>
        <a:p>
          <a:pPr marL="0" lvl="0" indent="0" algn="ctr" defTabSz="2089150">
            <a:lnSpc>
              <a:spcPct val="90000"/>
            </a:lnSpc>
            <a:spcBef>
              <a:spcPct val="0"/>
            </a:spcBef>
            <a:spcAft>
              <a:spcPct val="35000"/>
            </a:spcAft>
            <a:buNone/>
          </a:pPr>
          <a:r>
            <a:rPr lang="en-GB" sz="4700" kern="1200" dirty="0"/>
            <a:t>Structure</a:t>
          </a:r>
        </a:p>
      </dsp:txBody>
      <dsp:txXfrm>
        <a:off x="0" y="3495045"/>
        <a:ext cx="2622430" cy="16631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CBCD1-5682-4F6F-8176-A2AE702CE8BD}">
      <dsp:nvSpPr>
        <dsp:cNvPr id="0" name=""/>
        <dsp:cNvSpPr/>
      </dsp:nvSpPr>
      <dsp:spPr>
        <a:xfrm>
          <a:off x="0" y="1103716"/>
          <a:ext cx="11029950" cy="0"/>
        </a:xfrm>
        <a:prstGeom prst="line">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0FD8149-342D-4D84-BC37-3AC973FFCE0C}">
      <dsp:nvSpPr>
        <dsp:cNvPr id="0" name=""/>
        <dsp:cNvSpPr/>
      </dsp:nvSpPr>
      <dsp:spPr>
        <a:xfrm>
          <a:off x="330898" y="684304"/>
          <a:ext cx="4853178" cy="264891"/>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dirty="0"/>
            <a:t>26 Feb. 2020</a:t>
          </a:r>
        </a:p>
      </dsp:txBody>
      <dsp:txXfrm>
        <a:off x="330898" y="684304"/>
        <a:ext cx="4853178" cy="264891"/>
      </dsp:txXfrm>
    </dsp:sp>
    <dsp:sp modelId="{4CD18660-40D7-4FEE-864F-B5222EB1F61E}">
      <dsp:nvSpPr>
        <dsp:cNvPr id="0" name=""/>
        <dsp:cNvSpPr/>
      </dsp:nvSpPr>
      <dsp:spPr>
        <a:xfrm>
          <a:off x="330898" y="292326"/>
          <a:ext cx="4853178" cy="391978"/>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14300" tIns="114300" rIns="114300" bIns="114300" numCol="1" spcCol="1270" anchor="ctr" anchorCtr="0">
          <a:noAutofit/>
        </a:bodyPr>
        <a:lstStyle/>
        <a:p>
          <a:pPr marL="0" lvl="0" indent="0" algn="ctr" defTabSz="533400">
            <a:lnSpc>
              <a:spcPct val="90000"/>
            </a:lnSpc>
            <a:spcBef>
              <a:spcPct val="0"/>
            </a:spcBef>
            <a:spcAft>
              <a:spcPct val="35000"/>
            </a:spcAft>
            <a:buNone/>
          </a:pPr>
          <a:r>
            <a:rPr lang="en-GB" sz="1200" kern="1200" dirty="0"/>
            <a:t>COMMENCE</a:t>
          </a:r>
        </a:p>
      </dsp:txBody>
      <dsp:txXfrm>
        <a:off x="330898" y="292326"/>
        <a:ext cx="4853178" cy="391978"/>
      </dsp:txXfrm>
    </dsp:sp>
    <dsp:sp modelId="{DF5EDECD-43F9-4A05-9BBD-E4499C86AF84}">
      <dsp:nvSpPr>
        <dsp:cNvPr id="0" name=""/>
        <dsp:cNvSpPr/>
      </dsp:nvSpPr>
      <dsp:spPr>
        <a:xfrm>
          <a:off x="2757487" y="949196"/>
          <a:ext cx="0" cy="154520"/>
        </a:xfrm>
        <a:prstGeom prst="line">
          <a:avLst/>
        </a:prstGeom>
        <a:noFill/>
        <a:ln w="12700" cap="rnd" cmpd="sng" algn="ctr">
          <a:solidFill>
            <a:schemeClr val="accent2">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555A0FF4-D922-4365-B586-FBE5C719ACBD}">
      <dsp:nvSpPr>
        <dsp:cNvPr id="0" name=""/>
        <dsp:cNvSpPr/>
      </dsp:nvSpPr>
      <dsp:spPr>
        <a:xfrm>
          <a:off x="5845873" y="1258236"/>
          <a:ext cx="4853178" cy="264891"/>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3 Apr. 2020</a:t>
          </a:r>
        </a:p>
      </dsp:txBody>
      <dsp:txXfrm>
        <a:off x="5845873" y="1258236"/>
        <a:ext cx="4853178" cy="264891"/>
      </dsp:txXfrm>
    </dsp:sp>
    <dsp:sp modelId="{81358808-3971-4B79-9322-887A0AE7FDCE}">
      <dsp:nvSpPr>
        <dsp:cNvPr id="0" name=""/>
        <dsp:cNvSpPr/>
      </dsp:nvSpPr>
      <dsp:spPr>
        <a:xfrm>
          <a:off x="5845873" y="1523128"/>
          <a:ext cx="4853178" cy="391978"/>
        </a:xfrm>
        <a:prstGeom prst="rect">
          <a:avLst/>
        </a:prstGeom>
        <a:solidFill>
          <a:schemeClr val="accent3">
            <a:tint val="40000"/>
            <a:alpha val="90000"/>
            <a:hueOff val="0"/>
            <a:satOff val="0"/>
            <a:lumOff val="0"/>
            <a:alphaOff val="0"/>
          </a:schemeClr>
        </a:solidFill>
        <a:ln w="12700" cap="rnd" cmpd="sng" algn="ctr">
          <a:solidFill>
            <a:schemeClr val="accent3">
              <a:tint val="40000"/>
              <a:alpha val="90000"/>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threePt" dir="t">
            <a:rot lat="0" lon="0" rev="7500000"/>
          </a:lightRig>
        </a:scene3d>
        <a:sp3d z="-152400" extrusionH="63500" prstMaterial="dkEdge">
          <a:bevelT w="144450" h="3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14300" tIns="114300" rIns="114300" bIns="114300" numCol="1" spcCol="1270" anchor="ctr" anchorCtr="0">
          <a:noAutofit/>
        </a:bodyPr>
        <a:lstStyle/>
        <a:p>
          <a:pPr marL="0" lvl="0" indent="0" algn="ctr" defTabSz="533400">
            <a:lnSpc>
              <a:spcPct val="90000"/>
            </a:lnSpc>
            <a:spcBef>
              <a:spcPct val="0"/>
            </a:spcBef>
            <a:spcAft>
              <a:spcPct val="35000"/>
            </a:spcAft>
            <a:buNone/>
          </a:pPr>
          <a:r>
            <a:rPr lang="en-US" sz="1200" kern="1200" dirty="0"/>
            <a:t>COMPLETE</a:t>
          </a:r>
        </a:p>
      </dsp:txBody>
      <dsp:txXfrm>
        <a:off x="5845873" y="1523128"/>
        <a:ext cx="4853178" cy="391978"/>
      </dsp:txXfrm>
    </dsp:sp>
    <dsp:sp modelId="{F47FEDF3-6E8B-4AE8-B517-DC46296534A9}">
      <dsp:nvSpPr>
        <dsp:cNvPr id="0" name=""/>
        <dsp:cNvSpPr/>
      </dsp:nvSpPr>
      <dsp:spPr>
        <a:xfrm>
          <a:off x="8272462" y="1103716"/>
          <a:ext cx="0" cy="154520"/>
        </a:xfrm>
        <a:prstGeom prst="line">
          <a:avLst/>
        </a:prstGeom>
        <a:noFill/>
        <a:ln w="12700" cap="rnd" cmpd="sng" algn="ctr">
          <a:solidFill>
            <a:schemeClr val="accent3">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21A3C97F-FFF4-4A38-94D1-186763CA0FAA}">
      <dsp:nvSpPr>
        <dsp:cNvPr id="0" name=""/>
        <dsp:cNvSpPr/>
      </dsp:nvSpPr>
      <dsp:spPr>
        <a:xfrm rot="2700000">
          <a:off x="2740317" y="1086546"/>
          <a:ext cx="34339" cy="34339"/>
        </a:xfrm>
        <a:prstGeom prst="rect">
          <a:avLst/>
        </a:prstGeom>
        <a:gradFill rotWithShape="0">
          <a:gsLst>
            <a:gs pos="0">
              <a:schemeClr val="accent2">
                <a:tint val="98000"/>
                <a:lumMod val="110000"/>
              </a:schemeClr>
            </a:gs>
            <a:gs pos="84000">
              <a:schemeClr val="accent2">
                <a:shade val="90000"/>
                <a:lumMod val="88000"/>
              </a:schemeClr>
            </a:gs>
          </a:gsLst>
          <a:lin ang="5400000" scaled="0"/>
        </a:gradFill>
        <a:ln w="6350">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86DABF41-D393-45F9-A3DF-087869F985E1}">
      <dsp:nvSpPr>
        <dsp:cNvPr id="0" name=""/>
        <dsp:cNvSpPr/>
      </dsp:nvSpPr>
      <dsp:spPr>
        <a:xfrm rot="2700000">
          <a:off x="8255292" y="1086546"/>
          <a:ext cx="34339" cy="34339"/>
        </a:xfrm>
        <a:prstGeom prst="rect">
          <a:avLst/>
        </a:prstGeom>
        <a:gradFill rotWithShape="0">
          <a:gsLst>
            <a:gs pos="0">
              <a:schemeClr val="accent3">
                <a:tint val="98000"/>
                <a:lumMod val="110000"/>
              </a:schemeClr>
            </a:gs>
            <a:gs pos="84000">
              <a:schemeClr val="accent3">
                <a:shade val="90000"/>
                <a:lumMod val="88000"/>
              </a:schemeClr>
            </a:gs>
          </a:gsLst>
          <a:lin ang="5400000" scaled="0"/>
        </a:gradFill>
        <a:ln w="6350">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777946-529C-4E84-8983-05072B15C08B}">
      <dsp:nvSpPr>
        <dsp:cNvPr id="0" name=""/>
        <dsp:cNvSpPr/>
      </dsp:nvSpPr>
      <dsp:spPr>
        <a:xfrm>
          <a:off x="306" y="3511"/>
          <a:ext cx="2935224" cy="1761134"/>
        </a:xfrm>
        <a:prstGeom prst="roundRect">
          <a:avLst>
            <a:gd name="adj" fmla="val 10000"/>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Contractors Equipment Costs </a:t>
          </a:r>
        </a:p>
        <a:p>
          <a:pPr marL="0" lvl="0" indent="0" algn="ctr" defTabSz="1244600">
            <a:lnSpc>
              <a:spcPct val="90000"/>
            </a:lnSpc>
            <a:spcBef>
              <a:spcPct val="0"/>
            </a:spcBef>
            <a:spcAft>
              <a:spcPct val="35000"/>
            </a:spcAft>
            <a:buNone/>
          </a:pPr>
          <a:r>
            <a:rPr lang="en-GB" sz="2800" kern="1200" dirty="0"/>
            <a:t>£12,125</a:t>
          </a:r>
        </a:p>
      </dsp:txBody>
      <dsp:txXfrm>
        <a:off x="51888" y="55093"/>
        <a:ext cx="2832060" cy="1657970"/>
      </dsp:txXfrm>
    </dsp:sp>
    <dsp:sp modelId="{EF92C1CC-3ADD-404F-BA28-258DF5D6287A}">
      <dsp:nvSpPr>
        <dsp:cNvPr id="0" name=""/>
        <dsp:cNvSpPr/>
      </dsp:nvSpPr>
      <dsp:spPr>
        <a:xfrm>
          <a:off x="3229053" y="520110"/>
          <a:ext cx="622267" cy="7279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229053" y="665697"/>
        <a:ext cx="435587" cy="436761"/>
      </dsp:txXfrm>
    </dsp:sp>
    <dsp:sp modelId="{B876B080-4415-4B2F-A289-8EFB6EFEF9B2}">
      <dsp:nvSpPr>
        <dsp:cNvPr id="0" name=""/>
        <dsp:cNvSpPr/>
      </dsp:nvSpPr>
      <dsp:spPr>
        <a:xfrm>
          <a:off x="4109620" y="3511"/>
          <a:ext cx="2935224" cy="1761134"/>
        </a:xfrm>
        <a:prstGeom prst="roundRect">
          <a:avLst>
            <a:gd name="adj" fmla="val 10000"/>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Project planning fee</a:t>
          </a:r>
        </a:p>
        <a:p>
          <a:pPr marL="0" lvl="0" indent="0" algn="ctr" defTabSz="1244600">
            <a:lnSpc>
              <a:spcPct val="90000"/>
            </a:lnSpc>
            <a:spcBef>
              <a:spcPct val="0"/>
            </a:spcBef>
            <a:spcAft>
              <a:spcPct val="35000"/>
            </a:spcAft>
            <a:buNone/>
          </a:pPr>
          <a:r>
            <a:rPr lang="en-GB" sz="2800" kern="1200" dirty="0"/>
            <a:t>£8000</a:t>
          </a:r>
        </a:p>
      </dsp:txBody>
      <dsp:txXfrm>
        <a:off x="4161202" y="55093"/>
        <a:ext cx="2832060" cy="1657970"/>
      </dsp:txXfrm>
    </dsp:sp>
    <dsp:sp modelId="{108BBA29-8AE2-4DD8-AB57-D436E32A15EB}">
      <dsp:nvSpPr>
        <dsp:cNvPr id="0" name=""/>
        <dsp:cNvSpPr/>
      </dsp:nvSpPr>
      <dsp:spPr>
        <a:xfrm>
          <a:off x="7338367" y="520110"/>
          <a:ext cx="622267" cy="7279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338367" y="665697"/>
        <a:ext cx="435587" cy="436761"/>
      </dsp:txXfrm>
    </dsp:sp>
    <dsp:sp modelId="{17B26BCD-DFAE-4391-B22A-F47A149E8DDD}">
      <dsp:nvSpPr>
        <dsp:cNvPr id="0" name=""/>
        <dsp:cNvSpPr/>
      </dsp:nvSpPr>
      <dsp:spPr>
        <a:xfrm>
          <a:off x="8218935" y="3511"/>
          <a:ext cx="2730375" cy="1761134"/>
        </a:xfrm>
        <a:prstGeom prst="roundRect">
          <a:avLst>
            <a:gd name="adj" fmla="val 10000"/>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Total for project </a:t>
          </a:r>
        </a:p>
        <a:p>
          <a:pPr marL="0" lvl="0" indent="0" algn="ctr" defTabSz="1244600">
            <a:lnSpc>
              <a:spcPct val="90000"/>
            </a:lnSpc>
            <a:spcBef>
              <a:spcPct val="0"/>
            </a:spcBef>
            <a:spcAft>
              <a:spcPct val="35000"/>
            </a:spcAft>
            <a:buNone/>
          </a:pPr>
          <a:r>
            <a:rPr lang="en-GB" sz="2800" kern="1200" dirty="0"/>
            <a:t>£20,125</a:t>
          </a:r>
        </a:p>
      </dsp:txBody>
      <dsp:txXfrm>
        <a:off x="8270517" y="55093"/>
        <a:ext cx="2627211" cy="165797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62161-C902-46C2-8475-E58843E2E53B}">
      <dsp:nvSpPr>
        <dsp:cNvPr id="0" name=""/>
        <dsp:cNvSpPr/>
      </dsp:nvSpPr>
      <dsp:spPr>
        <a:xfrm>
          <a:off x="435"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a:t>Shafia Bibi 1711966</a:t>
          </a:r>
        </a:p>
      </dsp:txBody>
      <dsp:txXfrm>
        <a:off x="124837" y="1516908"/>
        <a:ext cx="600669" cy="600669"/>
      </dsp:txXfrm>
    </dsp:sp>
    <dsp:sp modelId="{004FD75B-7C52-4E61-8FA2-5DCAFB52DBA4}">
      <dsp:nvSpPr>
        <dsp:cNvPr id="0" name=""/>
        <dsp:cNvSpPr/>
      </dsp:nvSpPr>
      <dsp:spPr>
        <a:xfrm>
          <a:off x="680014"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err="1"/>
            <a:t>Azmah</a:t>
          </a:r>
          <a:r>
            <a:rPr lang="en-GB" sz="900" kern="1200" dirty="0"/>
            <a:t> </a:t>
          </a:r>
          <a:r>
            <a:rPr lang="en-GB" sz="900" kern="1200" dirty="0" err="1"/>
            <a:t>Qurban</a:t>
          </a:r>
          <a:r>
            <a:rPr lang="en-GB" sz="900" kern="1200" dirty="0"/>
            <a:t> 1711197</a:t>
          </a:r>
        </a:p>
      </dsp:txBody>
      <dsp:txXfrm>
        <a:off x="804416" y="1516908"/>
        <a:ext cx="600669" cy="600669"/>
      </dsp:txXfrm>
    </dsp:sp>
    <dsp:sp modelId="{2C4E6DB6-8CEC-43FE-9EFE-248DA571BA10}">
      <dsp:nvSpPr>
        <dsp:cNvPr id="0" name=""/>
        <dsp:cNvSpPr/>
      </dsp:nvSpPr>
      <dsp:spPr>
        <a:xfrm>
          <a:off x="1359593"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a:t>Rehana Khatun 1712121</a:t>
          </a:r>
        </a:p>
      </dsp:txBody>
      <dsp:txXfrm>
        <a:off x="1483995" y="1516908"/>
        <a:ext cx="600669" cy="600669"/>
      </dsp:txXfrm>
    </dsp:sp>
    <dsp:sp modelId="{9B224D88-6762-4EBF-ACC3-6AE983977E52}">
      <dsp:nvSpPr>
        <dsp:cNvPr id="0" name=""/>
        <dsp:cNvSpPr/>
      </dsp:nvSpPr>
      <dsp:spPr>
        <a:xfrm>
          <a:off x="2039172"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a:t>Roxana Khanum 1712107</a:t>
          </a:r>
        </a:p>
      </dsp:txBody>
      <dsp:txXfrm>
        <a:off x="2163574" y="1516908"/>
        <a:ext cx="600669" cy="600669"/>
      </dsp:txXfrm>
    </dsp:sp>
    <dsp:sp modelId="{8E619E79-1FC1-486C-90C4-2A3A12C53D06}">
      <dsp:nvSpPr>
        <dsp:cNvPr id="0" name=""/>
        <dsp:cNvSpPr/>
      </dsp:nvSpPr>
      <dsp:spPr>
        <a:xfrm>
          <a:off x="2718751" y="1392506"/>
          <a:ext cx="849473" cy="849473"/>
        </a:xfrm>
        <a:prstGeom prst="ellipse">
          <a:avLst/>
        </a:prstGeom>
        <a:solidFill>
          <a:schemeClr val="accent5">
            <a:alpha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46749" tIns="11430" rIns="46749" bIns="11430" numCol="1" spcCol="1270" anchor="ctr" anchorCtr="0">
          <a:noAutofit/>
        </a:bodyPr>
        <a:lstStyle/>
        <a:p>
          <a:pPr marL="0" lvl="0" indent="0" algn="ctr" defTabSz="400050">
            <a:lnSpc>
              <a:spcPct val="90000"/>
            </a:lnSpc>
            <a:spcBef>
              <a:spcPct val="0"/>
            </a:spcBef>
            <a:spcAft>
              <a:spcPct val="35000"/>
            </a:spcAft>
            <a:buNone/>
          </a:pPr>
          <a:r>
            <a:rPr lang="en-GB" sz="900" kern="1200" dirty="0" err="1"/>
            <a:t>Aminul</a:t>
          </a:r>
          <a:r>
            <a:rPr lang="en-GB" sz="900" kern="1200" dirty="0"/>
            <a:t> Islam 1708824</a:t>
          </a:r>
        </a:p>
      </dsp:txBody>
      <dsp:txXfrm>
        <a:off x="2843153" y="1516908"/>
        <a:ext cx="600669" cy="60066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8.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2/21/2020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23595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2/21/2020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56799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2/21/2020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8745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1759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3473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7162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3249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2/21/2020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044546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2/21/2020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9211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44854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2/21/2020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3541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2/21/2020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95141033"/>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1" r:id="rId6"/>
    <p:sldLayoutId id="2147483707" r:id="rId7"/>
    <p:sldLayoutId id="2147483708" r:id="rId8"/>
    <p:sldLayoutId id="2147483709" r:id="rId9"/>
    <p:sldLayoutId id="2147483710" r:id="rId10"/>
    <p:sldLayoutId id="2147483712" r:id="rId11"/>
  </p:sldLayoutIdLst>
  <p:hf sldNum="0" hdr="0" ft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4.jpg"/><Relationship Id="rId7" Type="http://schemas.openxmlformats.org/officeDocument/2006/relationships/diagramColors" Target="../diagrams/colors7.xml"/><Relationship Id="rId2" Type="http://schemas.openxmlformats.org/officeDocument/2006/relationships/image" Target="../media/image23.jp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a:extLst>
              <a:ext uri="{FF2B5EF4-FFF2-40B4-BE49-F238E27FC236}">
                <a16:creationId xmlns:a16="http://schemas.microsoft.com/office/drawing/2014/main" id="{0A65C6AB-B6E7-4FD5-B1FE-3D555398C76D}"/>
              </a:ext>
            </a:extLst>
          </p:cNvPr>
          <p:cNvPicPr>
            <a:picLocks noChangeAspect="1"/>
          </p:cNvPicPr>
          <p:nvPr/>
        </p:nvPicPr>
        <p:blipFill rotWithShape="1">
          <a:blip r:embed="rId2"/>
          <a:srcRect r="3528" b="3"/>
          <a:stretch/>
        </p:blipFill>
        <p:spPr>
          <a:xfrm>
            <a:off x="453302" y="457200"/>
            <a:ext cx="7588885" cy="5899650"/>
          </a:xfrm>
          <a:prstGeom prst="rect">
            <a:avLst/>
          </a:prstGeom>
        </p:spPr>
      </p:pic>
      <p:sp>
        <p:nvSpPr>
          <p:cNvPr id="36" name="Rectangle 35">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8A46A8A-2FE5-43A3-9016-9D0E48D83AE1}"/>
              </a:ext>
            </a:extLst>
          </p:cNvPr>
          <p:cNvSpPr>
            <a:spLocks noGrp="1"/>
          </p:cNvSpPr>
          <p:nvPr>
            <p:ph type="ctrTitle"/>
          </p:nvPr>
        </p:nvSpPr>
        <p:spPr>
          <a:xfrm>
            <a:off x="8372723" y="850791"/>
            <a:ext cx="3202016" cy="4198288"/>
          </a:xfrm>
        </p:spPr>
        <p:txBody>
          <a:bodyPr anchor="ctr">
            <a:normAutofit/>
          </a:bodyPr>
          <a:lstStyle/>
          <a:p>
            <a:r>
              <a:rPr lang="en-GB">
                <a:solidFill>
                  <a:srgbClr val="FFFFFF"/>
                </a:solidFill>
              </a:rPr>
              <a:t>Jigsaw project planners</a:t>
            </a:r>
          </a:p>
        </p:txBody>
      </p:sp>
      <p:sp>
        <p:nvSpPr>
          <p:cNvPr id="38" name="Rectangle 37">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B2F9666A-4889-45CA-B5EA-0DCB801A98C7}"/>
              </a:ext>
            </a:extLst>
          </p:cNvPr>
          <p:cNvSpPr>
            <a:spLocks noGrp="1"/>
          </p:cNvSpPr>
          <p:nvPr>
            <p:ph type="subTitle" idx="1"/>
          </p:nvPr>
        </p:nvSpPr>
        <p:spPr>
          <a:xfrm>
            <a:off x="8372723" y="5545331"/>
            <a:ext cx="3202016" cy="649222"/>
          </a:xfrm>
          <a:noFill/>
        </p:spPr>
        <p:txBody>
          <a:bodyPr anchor="ctr">
            <a:normAutofit/>
          </a:bodyPr>
          <a:lstStyle/>
          <a:p>
            <a:pPr>
              <a:lnSpc>
                <a:spcPct val="100000"/>
              </a:lnSpc>
            </a:pPr>
            <a:r>
              <a:rPr lang="en-GB" sz="1800">
                <a:solidFill>
                  <a:srgbClr val="FFFFFF">
                    <a:alpha val="75000"/>
                  </a:srgbClr>
                </a:solidFill>
              </a:rPr>
              <a:t>vintners antiques project plan</a:t>
            </a:r>
          </a:p>
        </p:txBody>
      </p:sp>
    </p:spTree>
    <p:extLst>
      <p:ext uri="{BB962C8B-B14F-4D97-AF65-F5344CB8AC3E}">
        <p14:creationId xmlns:p14="http://schemas.microsoft.com/office/powerpoint/2010/main" val="3671403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90330-E742-43F7-865E-02B7D804BA93}"/>
              </a:ext>
            </a:extLst>
          </p:cNvPr>
          <p:cNvSpPr>
            <a:spLocks noGrp="1"/>
          </p:cNvSpPr>
          <p:nvPr>
            <p:ph type="title"/>
          </p:nvPr>
        </p:nvSpPr>
        <p:spPr>
          <a:xfrm>
            <a:off x="581192" y="702156"/>
            <a:ext cx="11029616" cy="1188720"/>
          </a:xfrm>
        </p:spPr>
        <p:txBody>
          <a:bodyPr>
            <a:normAutofit/>
          </a:bodyPr>
          <a:lstStyle/>
          <a:p>
            <a:r>
              <a:rPr lang="en-GB"/>
              <a:t>Describe the project </a:t>
            </a:r>
          </a:p>
        </p:txBody>
      </p:sp>
      <p:graphicFrame>
        <p:nvGraphicFramePr>
          <p:cNvPr id="38" name="Content Placeholder 2">
            <a:extLst>
              <a:ext uri="{FF2B5EF4-FFF2-40B4-BE49-F238E27FC236}">
                <a16:creationId xmlns:a16="http://schemas.microsoft.com/office/drawing/2014/main" id="{529D0015-5E72-4366-862C-B70B1795AAE1}"/>
              </a:ext>
            </a:extLst>
          </p:cNvPr>
          <p:cNvGraphicFramePr>
            <a:graphicFrameLocks noGrp="1"/>
          </p:cNvGraphicFramePr>
          <p:nvPr>
            <p:ph idx="1"/>
            <p:extLst>
              <p:ext uri="{D42A27DB-BD31-4B8C-83A1-F6EECF244321}">
                <p14:modId xmlns:p14="http://schemas.microsoft.com/office/powerpoint/2010/main" val="45428956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0545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E8879-0B84-492D-830E-D9485FE49F9E}"/>
              </a:ext>
            </a:extLst>
          </p:cNvPr>
          <p:cNvSpPr>
            <a:spLocks noGrp="1"/>
          </p:cNvSpPr>
          <p:nvPr>
            <p:ph type="title"/>
          </p:nvPr>
        </p:nvSpPr>
        <p:spPr/>
        <p:txBody>
          <a:bodyPr>
            <a:normAutofit/>
          </a:bodyPr>
          <a:lstStyle/>
          <a:p>
            <a:r>
              <a:rPr lang="en-GB" dirty="0"/>
              <a:t>Sponsor / steering group </a:t>
            </a:r>
          </a:p>
        </p:txBody>
      </p:sp>
      <p:graphicFrame>
        <p:nvGraphicFramePr>
          <p:cNvPr id="5" name="Diagram 4">
            <a:extLst>
              <a:ext uri="{FF2B5EF4-FFF2-40B4-BE49-F238E27FC236}">
                <a16:creationId xmlns:a16="http://schemas.microsoft.com/office/drawing/2014/main" id="{C7BDE329-AB5A-4C9A-BAB1-48877CDCA0B2}"/>
              </a:ext>
            </a:extLst>
          </p:cNvPr>
          <p:cNvGraphicFramePr/>
          <p:nvPr>
            <p:extLst>
              <p:ext uri="{D42A27DB-BD31-4B8C-83A1-F6EECF244321}">
                <p14:modId xmlns:p14="http://schemas.microsoft.com/office/powerpoint/2010/main" val="2778205196"/>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5349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F8339-0C99-4C5C-A826-777451F6780A}"/>
              </a:ext>
            </a:extLst>
          </p:cNvPr>
          <p:cNvSpPr>
            <a:spLocks noGrp="1"/>
          </p:cNvSpPr>
          <p:nvPr>
            <p:ph type="title"/>
          </p:nvPr>
        </p:nvSpPr>
        <p:spPr/>
        <p:txBody>
          <a:bodyPr/>
          <a:lstStyle/>
          <a:p>
            <a:pPr algn="ctr"/>
            <a:r>
              <a:rPr lang="en-GB" dirty="0"/>
              <a:t>STAKEHOLDERS</a:t>
            </a:r>
          </a:p>
        </p:txBody>
      </p:sp>
      <p:graphicFrame>
        <p:nvGraphicFramePr>
          <p:cNvPr id="4" name="Diagram 3">
            <a:extLst>
              <a:ext uri="{FF2B5EF4-FFF2-40B4-BE49-F238E27FC236}">
                <a16:creationId xmlns:a16="http://schemas.microsoft.com/office/drawing/2014/main" id="{B9FBB6E5-10D0-4EAB-9044-CDB448B81B75}"/>
              </a:ext>
            </a:extLst>
          </p:cNvPr>
          <p:cNvGraphicFramePr/>
          <p:nvPr>
            <p:extLst>
              <p:ext uri="{D42A27DB-BD31-4B8C-83A1-F6EECF244321}">
                <p14:modId xmlns:p14="http://schemas.microsoft.com/office/powerpoint/2010/main" val="3227036248"/>
              </p:ext>
            </p:extLst>
          </p:nvPr>
        </p:nvGraphicFramePr>
        <p:xfrm>
          <a:off x="2032000" y="2847398"/>
          <a:ext cx="8128000" cy="33084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CA7FD4A6-6D9E-4816-A074-5F399F76D934}"/>
              </a:ext>
            </a:extLst>
          </p:cNvPr>
          <p:cNvSpPr txBox="1"/>
          <p:nvPr/>
        </p:nvSpPr>
        <p:spPr>
          <a:xfrm>
            <a:off x="2172586" y="2115879"/>
            <a:ext cx="7620000" cy="646331"/>
          </a:xfrm>
          <a:prstGeom prst="rect">
            <a:avLst/>
          </a:prstGeom>
          <a:noFill/>
        </p:spPr>
        <p:txBody>
          <a:bodyPr wrap="square" rtlCol="0">
            <a:spAutoFit/>
          </a:bodyPr>
          <a:lstStyle/>
          <a:p>
            <a:pPr algn="ctr"/>
            <a:r>
              <a:rPr lang="en-GB" dirty="0"/>
              <a:t>Stakeholders are people that are involved directly and indirectly in a project. They can be internally or externally linked to the company.</a:t>
            </a:r>
          </a:p>
        </p:txBody>
      </p:sp>
    </p:spTree>
    <p:extLst>
      <p:ext uri="{BB962C8B-B14F-4D97-AF65-F5344CB8AC3E}">
        <p14:creationId xmlns:p14="http://schemas.microsoft.com/office/powerpoint/2010/main" val="283420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4404B-B1C7-43A9-A1C8-A042B8943093}"/>
              </a:ext>
            </a:extLst>
          </p:cNvPr>
          <p:cNvSpPr>
            <a:spLocks noGrp="1"/>
          </p:cNvSpPr>
          <p:nvPr>
            <p:ph type="title"/>
          </p:nvPr>
        </p:nvSpPr>
        <p:spPr>
          <a:xfrm>
            <a:off x="767857" y="2126512"/>
            <a:ext cx="3031852" cy="710142"/>
          </a:xfrm>
        </p:spPr>
        <p:txBody>
          <a:bodyPr vert="horz" lIns="91440" tIns="45720" rIns="91440" bIns="45720" rtlCol="0" anchor="ctr">
            <a:normAutofit/>
          </a:bodyPr>
          <a:lstStyle/>
          <a:p>
            <a:pPr algn="ctr"/>
            <a:r>
              <a:rPr lang="en-US" sz="3600" dirty="0">
                <a:solidFill>
                  <a:schemeClr val="tx1"/>
                </a:solidFill>
              </a:rPr>
              <a:t>The team</a:t>
            </a:r>
          </a:p>
        </p:txBody>
      </p:sp>
      <p:graphicFrame>
        <p:nvGraphicFramePr>
          <p:cNvPr id="6" name="Content Placeholder 5">
            <a:extLst>
              <a:ext uri="{FF2B5EF4-FFF2-40B4-BE49-F238E27FC236}">
                <a16:creationId xmlns:a16="http://schemas.microsoft.com/office/drawing/2014/main" id="{3BC49EB4-BB7C-4D20-BB20-402AC00442A6}"/>
              </a:ext>
            </a:extLst>
          </p:cNvPr>
          <p:cNvGraphicFramePr>
            <a:graphicFrameLocks noGrp="1"/>
          </p:cNvGraphicFramePr>
          <p:nvPr>
            <p:ph idx="1"/>
            <p:extLst>
              <p:ext uri="{D42A27DB-BD31-4B8C-83A1-F6EECF244321}">
                <p14:modId xmlns:p14="http://schemas.microsoft.com/office/powerpoint/2010/main" val="4164697340"/>
              </p:ext>
            </p:extLst>
          </p:nvPr>
        </p:nvGraphicFramePr>
        <p:xfrm>
          <a:off x="4900613" y="1179513"/>
          <a:ext cx="6651625" cy="4659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 Placeholder 2">
            <a:extLst>
              <a:ext uri="{FF2B5EF4-FFF2-40B4-BE49-F238E27FC236}">
                <a16:creationId xmlns:a16="http://schemas.microsoft.com/office/drawing/2014/main" id="{E3EB2C5C-988F-42A2-BB0A-859341224B50}"/>
              </a:ext>
            </a:extLst>
          </p:cNvPr>
          <p:cNvSpPr>
            <a:spLocks noGrp="1"/>
          </p:cNvSpPr>
          <p:nvPr>
            <p:ph type="body" sz="half" idx="2"/>
          </p:nvPr>
        </p:nvSpPr>
        <p:spPr>
          <a:xfrm>
            <a:off x="767857" y="2836654"/>
            <a:ext cx="3031852" cy="2011793"/>
          </a:xfrm>
        </p:spPr>
        <p:txBody>
          <a:bodyPr/>
          <a:lstStyle/>
          <a:p>
            <a:pPr algn="just"/>
            <a:r>
              <a:rPr lang="en-GB" dirty="0"/>
              <a:t>This is a list of people who will participate in the project. We will all work together to ensure the project is executed as planned. With a committed team like this, obstacles will be reduced, and productivity will be evident.</a:t>
            </a:r>
          </a:p>
        </p:txBody>
      </p:sp>
    </p:spTree>
    <p:extLst>
      <p:ext uri="{BB962C8B-B14F-4D97-AF65-F5344CB8AC3E}">
        <p14:creationId xmlns:p14="http://schemas.microsoft.com/office/powerpoint/2010/main" val="50265283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9A5E7F4-9D8F-4309-B645-0E83D981CB61}"/>
              </a:ext>
            </a:extLst>
          </p:cNvPr>
          <p:cNvGraphicFramePr/>
          <p:nvPr>
            <p:extLst>
              <p:ext uri="{D42A27DB-BD31-4B8C-83A1-F6EECF244321}">
                <p14:modId xmlns:p14="http://schemas.microsoft.com/office/powerpoint/2010/main" val="2271412973"/>
              </p:ext>
            </p:extLst>
          </p:nvPr>
        </p:nvGraphicFramePr>
        <p:xfrm>
          <a:off x="5310918" y="616689"/>
          <a:ext cx="6162750" cy="586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a:extLst>
              <a:ext uri="{FF2B5EF4-FFF2-40B4-BE49-F238E27FC236}">
                <a16:creationId xmlns:a16="http://schemas.microsoft.com/office/drawing/2014/main" id="{19176222-DC32-4433-9AC1-381CB8DBE40D}"/>
              </a:ext>
            </a:extLst>
          </p:cNvPr>
          <p:cNvSpPr>
            <a:spLocks noGrp="1"/>
          </p:cNvSpPr>
          <p:nvPr>
            <p:ph type="title"/>
          </p:nvPr>
        </p:nvSpPr>
        <p:spPr>
          <a:xfrm>
            <a:off x="767857" y="1945758"/>
            <a:ext cx="3031852" cy="1124780"/>
          </a:xfrm>
        </p:spPr>
        <p:txBody>
          <a:bodyPr>
            <a:noAutofit/>
          </a:bodyPr>
          <a:lstStyle/>
          <a:p>
            <a:pPr algn="ctr"/>
            <a:r>
              <a:rPr lang="en-GB" sz="3600" dirty="0"/>
              <a:t>Priority pyramid</a:t>
            </a:r>
          </a:p>
        </p:txBody>
      </p:sp>
      <p:sp>
        <p:nvSpPr>
          <p:cNvPr id="9" name="Text Placeholder 8">
            <a:extLst>
              <a:ext uri="{FF2B5EF4-FFF2-40B4-BE49-F238E27FC236}">
                <a16:creationId xmlns:a16="http://schemas.microsoft.com/office/drawing/2014/main" id="{01775A44-2708-45B5-A4CA-9C28BC46BC16}"/>
              </a:ext>
            </a:extLst>
          </p:cNvPr>
          <p:cNvSpPr>
            <a:spLocks noGrp="1"/>
          </p:cNvSpPr>
          <p:nvPr>
            <p:ph type="body" sz="half" idx="2"/>
          </p:nvPr>
        </p:nvSpPr>
        <p:spPr>
          <a:xfrm>
            <a:off x="767857" y="3168502"/>
            <a:ext cx="3031852" cy="2669544"/>
          </a:xfrm>
        </p:spPr>
        <p:txBody>
          <a:bodyPr/>
          <a:lstStyle/>
          <a:p>
            <a:pPr algn="just"/>
            <a:r>
              <a:rPr lang="en-GB" dirty="0"/>
              <a:t>This pyramid shows the order of requirements, with the Must list being our top priority. The Want and Nice lists are desires but can be considered if necessary.</a:t>
            </a:r>
          </a:p>
        </p:txBody>
      </p:sp>
    </p:spTree>
    <p:extLst>
      <p:ext uri="{BB962C8B-B14F-4D97-AF65-F5344CB8AC3E}">
        <p14:creationId xmlns:p14="http://schemas.microsoft.com/office/powerpoint/2010/main" val="1740693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40842-5376-4F8B-8D7B-2E316430618E}"/>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User stories</a:t>
            </a:r>
          </a:p>
        </p:txBody>
      </p:sp>
      <p:sp>
        <p:nvSpPr>
          <p:cNvPr id="3" name="Content Placeholder 2">
            <a:extLst>
              <a:ext uri="{FF2B5EF4-FFF2-40B4-BE49-F238E27FC236}">
                <a16:creationId xmlns:a16="http://schemas.microsoft.com/office/drawing/2014/main" id="{D2325515-DF02-4AB1-B46D-86B64DF0FEB8}"/>
              </a:ext>
            </a:extLst>
          </p:cNvPr>
          <p:cNvSpPr>
            <a:spLocks noGrp="1"/>
          </p:cNvSpPr>
          <p:nvPr>
            <p:ph idx="1"/>
          </p:nvPr>
        </p:nvSpPr>
        <p:spPr>
          <a:xfrm>
            <a:off x="5155905" y="1113764"/>
            <a:ext cx="6108179" cy="4624327"/>
          </a:xfrm>
        </p:spPr>
        <p:txBody>
          <a:bodyPr anchor="ctr">
            <a:normAutofit/>
          </a:bodyPr>
          <a:lstStyle/>
          <a:p>
            <a:pPr marL="0" indent="0">
              <a:buNone/>
            </a:pPr>
            <a:r>
              <a:rPr lang="en-GB" sz="3200" dirty="0"/>
              <a:t>Looking at the needs of the project, we have put together some user stories to enable us to manage the project in category of needs. This helped us estimate the time and cost of each task. </a:t>
            </a:r>
          </a:p>
        </p:txBody>
      </p:sp>
    </p:spTree>
    <p:extLst>
      <p:ext uri="{BB962C8B-B14F-4D97-AF65-F5344CB8AC3E}">
        <p14:creationId xmlns:p14="http://schemas.microsoft.com/office/powerpoint/2010/main" val="4172106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alpha val="64000"/>
          </a:schemeClr>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114EFE1C-EF70-410B-A092-74E39F8758EA}"/>
              </a:ext>
            </a:extLst>
          </p:cNvPr>
          <p:cNvSpPr txBox="1"/>
          <p:nvPr/>
        </p:nvSpPr>
        <p:spPr>
          <a:xfrm>
            <a:off x="353152" y="3180730"/>
            <a:ext cx="1041990" cy="1200329"/>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Identify the project needs</a:t>
            </a:r>
          </a:p>
        </p:txBody>
      </p:sp>
      <p:sp>
        <p:nvSpPr>
          <p:cNvPr id="16" name="TextBox 15">
            <a:extLst>
              <a:ext uri="{FF2B5EF4-FFF2-40B4-BE49-F238E27FC236}">
                <a16:creationId xmlns:a16="http://schemas.microsoft.com/office/drawing/2014/main" id="{A2319404-0BE2-4F36-8431-8B4A3D6EBE17}"/>
              </a:ext>
            </a:extLst>
          </p:cNvPr>
          <p:cNvSpPr txBox="1"/>
          <p:nvPr/>
        </p:nvSpPr>
        <p:spPr>
          <a:xfrm>
            <a:off x="6954577" y="4354491"/>
            <a:ext cx="1763230" cy="646331"/>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Create Office Space</a:t>
            </a:r>
          </a:p>
        </p:txBody>
      </p:sp>
      <p:sp>
        <p:nvSpPr>
          <p:cNvPr id="17" name="TextBox 16">
            <a:extLst>
              <a:ext uri="{FF2B5EF4-FFF2-40B4-BE49-F238E27FC236}">
                <a16:creationId xmlns:a16="http://schemas.microsoft.com/office/drawing/2014/main" id="{B532F555-BF05-4F8D-A72A-6D62115D43B9}"/>
              </a:ext>
            </a:extLst>
          </p:cNvPr>
          <p:cNvSpPr txBox="1"/>
          <p:nvPr/>
        </p:nvSpPr>
        <p:spPr>
          <a:xfrm>
            <a:off x="4295559" y="4354491"/>
            <a:ext cx="2078665" cy="646331"/>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Toilet and washroom Facility</a:t>
            </a:r>
          </a:p>
        </p:txBody>
      </p:sp>
      <p:sp>
        <p:nvSpPr>
          <p:cNvPr id="18" name="TextBox 17">
            <a:extLst>
              <a:ext uri="{FF2B5EF4-FFF2-40B4-BE49-F238E27FC236}">
                <a16:creationId xmlns:a16="http://schemas.microsoft.com/office/drawing/2014/main" id="{D8C070E1-B3F1-4E50-833A-E6BF90E50E13}"/>
              </a:ext>
            </a:extLst>
          </p:cNvPr>
          <p:cNvSpPr txBox="1"/>
          <p:nvPr/>
        </p:nvSpPr>
        <p:spPr>
          <a:xfrm>
            <a:off x="8588437" y="2847673"/>
            <a:ext cx="1281656"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Furniture Install Computers</a:t>
            </a:r>
          </a:p>
        </p:txBody>
      </p:sp>
      <p:sp>
        <p:nvSpPr>
          <p:cNvPr id="19" name="TextBox 18">
            <a:extLst>
              <a:ext uri="{FF2B5EF4-FFF2-40B4-BE49-F238E27FC236}">
                <a16:creationId xmlns:a16="http://schemas.microsoft.com/office/drawing/2014/main" id="{C9A542DC-7E83-4E57-AD4A-F8BF64E4DB92}"/>
              </a:ext>
            </a:extLst>
          </p:cNvPr>
          <p:cNvSpPr txBox="1"/>
          <p:nvPr/>
        </p:nvSpPr>
        <p:spPr>
          <a:xfrm>
            <a:off x="6260811" y="2976494"/>
            <a:ext cx="1419430" cy="646331"/>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Painting and Decorating</a:t>
            </a:r>
          </a:p>
        </p:txBody>
      </p:sp>
      <p:sp>
        <p:nvSpPr>
          <p:cNvPr id="20" name="TextBox 19">
            <a:extLst>
              <a:ext uri="{FF2B5EF4-FFF2-40B4-BE49-F238E27FC236}">
                <a16:creationId xmlns:a16="http://schemas.microsoft.com/office/drawing/2014/main" id="{0BB4DB38-89A2-4B42-BD56-949EFAC35F11}"/>
              </a:ext>
            </a:extLst>
          </p:cNvPr>
          <p:cNvSpPr txBox="1"/>
          <p:nvPr/>
        </p:nvSpPr>
        <p:spPr>
          <a:xfrm>
            <a:off x="4317713" y="2400004"/>
            <a:ext cx="1238686" cy="1477328"/>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Start Building and Plumbing work </a:t>
            </a:r>
          </a:p>
        </p:txBody>
      </p:sp>
      <p:sp>
        <p:nvSpPr>
          <p:cNvPr id="21" name="TextBox 20">
            <a:extLst>
              <a:ext uri="{FF2B5EF4-FFF2-40B4-BE49-F238E27FC236}">
                <a16:creationId xmlns:a16="http://schemas.microsoft.com/office/drawing/2014/main" id="{D0E2ABE9-EDB6-49A8-84C8-17A66AAB7910}"/>
              </a:ext>
            </a:extLst>
          </p:cNvPr>
          <p:cNvSpPr txBox="1"/>
          <p:nvPr/>
        </p:nvSpPr>
        <p:spPr>
          <a:xfrm>
            <a:off x="2182941" y="4168216"/>
            <a:ext cx="1318874" cy="1200329"/>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Electricity / Phone and Internet Install </a:t>
            </a:r>
          </a:p>
        </p:txBody>
      </p:sp>
      <p:sp>
        <p:nvSpPr>
          <p:cNvPr id="22" name="TextBox 21">
            <a:extLst>
              <a:ext uri="{FF2B5EF4-FFF2-40B4-BE49-F238E27FC236}">
                <a16:creationId xmlns:a16="http://schemas.microsoft.com/office/drawing/2014/main" id="{16D59A6F-4D4C-48FB-B287-2BA06A5F4A2F}"/>
              </a:ext>
            </a:extLst>
          </p:cNvPr>
          <p:cNvSpPr txBox="1"/>
          <p:nvPr/>
        </p:nvSpPr>
        <p:spPr>
          <a:xfrm>
            <a:off x="6096000" y="5699604"/>
            <a:ext cx="1954619" cy="369332"/>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Fire Alarm Fitting </a:t>
            </a:r>
          </a:p>
        </p:txBody>
      </p:sp>
      <p:sp>
        <p:nvSpPr>
          <p:cNvPr id="23" name="TextBox 22">
            <a:extLst>
              <a:ext uri="{FF2B5EF4-FFF2-40B4-BE49-F238E27FC236}">
                <a16:creationId xmlns:a16="http://schemas.microsoft.com/office/drawing/2014/main" id="{4297EB43-490F-4BE0-B8EB-B19DEAF4EEA6}"/>
              </a:ext>
            </a:extLst>
          </p:cNvPr>
          <p:cNvSpPr txBox="1"/>
          <p:nvPr/>
        </p:nvSpPr>
        <p:spPr>
          <a:xfrm>
            <a:off x="7779488" y="835230"/>
            <a:ext cx="1041990"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Move Stock back </a:t>
            </a:r>
          </a:p>
        </p:txBody>
      </p:sp>
      <p:sp>
        <p:nvSpPr>
          <p:cNvPr id="24" name="TextBox 23">
            <a:extLst>
              <a:ext uri="{FF2B5EF4-FFF2-40B4-BE49-F238E27FC236}">
                <a16:creationId xmlns:a16="http://schemas.microsoft.com/office/drawing/2014/main" id="{A6933BBF-04F9-481C-A123-5ED7957B9BC8}"/>
              </a:ext>
            </a:extLst>
          </p:cNvPr>
          <p:cNvSpPr txBox="1"/>
          <p:nvPr/>
        </p:nvSpPr>
        <p:spPr>
          <a:xfrm>
            <a:off x="5013250" y="835231"/>
            <a:ext cx="1041990"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Fit Shelving Units</a:t>
            </a:r>
          </a:p>
        </p:txBody>
      </p:sp>
      <p:sp>
        <p:nvSpPr>
          <p:cNvPr id="25" name="TextBox 24">
            <a:extLst>
              <a:ext uri="{FF2B5EF4-FFF2-40B4-BE49-F238E27FC236}">
                <a16:creationId xmlns:a16="http://schemas.microsoft.com/office/drawing/2014/main" id="{4565277F-A197-4C07-9030-15171FA85A57}"/>
              </a:ext>
            </a:extLst>
          </p:cNvPr>
          <p:cNvSpPr txBox="1"/>
          <p:nvPr/>
        </p:nvSpPr>
        <p:spPr>
          <a:xfrm>
            <a:off x="2145464" y="2366249"/>
            <a:ext cx="1318874" cy="92333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Move stock from warehouse</a:t>
            </a:r>
          </a:p>
        </p:txBody>
      </p:sp>
      <p:cxnSp>
        <p:nvCxnSpPr>
          <p:cNvPr id="37" name="Straight Arrow Connector 36">
            <a:extLst>
              <a:ext uri="{FF2B5EF4-FFF2-40B4-BE49-F238E27FC236}">
                <a16:creationId xmlns:a16="http://schemas.microsoft.com/office/drawing/2014/main" id="{A222D3FA-9550-43FE-A5F6-A44BBFA0320C}"/>
              </a:ext>
            </a:extLst>
          </p:cNvPr>
          <p:cNvCxnSpPr>
            <a:cxnSpLocks/>
          </p:cNvCxnSpPr>
          <p:nvPr/>
        </p:nvCxnSpPr>
        <p:spPr>
          <a:xfrm>
            <a:off x="1441490" y="4354491"/>
            <a:ext cx="703974" cy="2753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8EDC0D1A-D370-4B6C-BC0E-46444F192866}"/>
              </a:ext>
            </a:extLst>
          </p:cNvPr>
          <p:cNvCxnSpPr>
            <a:cxnSpLocks/>
            <a:endCxn id="22" idx="1"/>
          </p:cNvCxnSpPr>
          <p:nvPr/>
        </p:nvCxnSpPr>
        <p:spPr>
          <a:xfrm>
            <a:off x="3528690" y="5149472"/>
            <a:ext cx="2567310" cy="7347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565E5AE8-E7AB-4A21-B2AC-127F6B10658E}"/>
              </a:ext>
            </a:extLst>
          </p:cNvPr>
          <p:cNvCxnSpPr>
            <a:cxnSpLocks/>
          </p:cNvCxnSpPr>
          <p:nvPr/>
        </p:nvCxnSpPr>
        <p:spPr>
          <a:xfrm flipV="1">
            <a:off x="8123709" y="3870222"/>
            <a:ext cx="2668823" cy="21223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716D1DB4-B713-4D13-9802-EE1CE7A40A3B}"/>
              </a:ext>
            </a:extLst>
          </p:cNvPr>
          <p:cNvCxnSpPr>
            <a:cxnSpLocks/>
            <a:endCxn id="24" idx="1"/>
          </p:cNvCxnSpPr>
          <p:nvPr/>
        </p:nvCxnSpPr>
        <p:spPr>
          <a:xfrm flipV="1">
            <a:off x="3189767" y="1296896"/>
            <a:ext cx="1823483" cy="10114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17572F2B-8212-4AC7-8DFE-D6B3DCEBC9B7}"/>
              </a:ext>
            </a:extLst>
          </p:cNvPr>
          <p:cNvCxnSpPr>
            <a:cxnSpLocks/>
          </p:cNvCxnSpPr>
          <p:nvPr/>
        </p:nvCxnSpPr>
        <p:spPr>
          <a:xfrm>
            <a:off x="6055240" y="1316929"/>
            <a:ext cx="172424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9E5F3395-DD21-458F-99D7-0DB961FE90B9}"/>
              </a:ext>
            </a:extLst>
          </p:cNvPr>
          <p:cNvCxnSpPr>
            <a:cxnSpLocks/>
          </p:cNvCxnSpPr>
          <p:nvPr/>
        </p:nvCxnSpPr>
        <p:spPr>
          <a:xfrm>
            <a:off x="8994899" y="1367657"/>
            <a:ext cx="1811093" cy="16630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94647DA4-202B-4280-BE6C-9FA9C4147DDE}"/>
              </a:ext>
            </a:extLst>
          </p:cNvPr>
          <p:cNvCxnSpPr>
            <a:cxnSpLocks/>
          </p:cNvCxnSpPr>
          <p:nvPr/>
        </p:nvCxnSpPr>
        <p:spPr>
          <a:xfrm>
            <a:off x="3519048" y="2804294"/>
            <a:ext cx="765106" cy="379113"/>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0F6187E6-0711-4B4D-B35E-8FDCB542373C}"/>
              </a:ext>
            </a:extLst>
          </p:cNvPr>
          <p:cNvCxnSpPr>
            <a:cxnSpLocks/>
          </p:cNvCxnSpPr>
          <p:nvPr/>
        </p:nvCxnSpPr>
        <p:spPr>
          <a:xfrm flipV="1">
            <a:off x="3528690" y="3796574"/>
            <a:ext cx="766869" cy="4779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62272CC8-2DD5-4D0F-B745-C9BBA48FC15E}"/>
              </a:ext>
            </a:extLst>
          </p:cNvPr>
          <p:cNvCxnSpPr>
            <a:cxnSpLocks/>
          </p:cNvCxnSpPr>
          <p:nvPr/>
        </p:nvCxnSpPr>
        <p:spPr>
          <a:xfrm>
            <a:off x="5556399" y="3299660"/>
            <a:ext cx="682258" cy="0"/>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id="{6B6EA8CF-CD3F-4107-BB06-900D20C90E50}"/>
              </a:ext>
            </a:extLst>
          </p:cNvPr>
          <p:cNvCxnSpPr>
            <a:cxnSpLocks/>
            <a:endCxn id="17" idx="0"/>
          </p:cNvCxnSpPr>
          <p:nvPr/>
        </p:nvCxnSpPr>
        <p:spPr>
          <a:xfrm>
            <a:off x="4812564" y="3877332"/>
            <a:ext cx="522328" cy="4771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254824D3-64E6-4D78-83CD-2C52A94C8749}"/>
              </a:ext>
            </a:extLst>
          </p:cNvPr>
          <p:cNvCxnSpPr>
            <a:cxnSpLocks/>
            <a:stCxn id="17" idx="3"/>
          </p:cNvCxnSpPr>
          <p:nvPr/>
        </p:nvCxnSpPr>
        <p:spPr>
          <a:xfrm>
            <a:off x="6374224" y="4677657"/>
            <a:ext cx="588326" cy="1348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7B8D495E-3EE3-49C0-ABAA-77EB832BA321}"/>
              </a:ext>
            </a:extLst>
          </p:cNvPr>
          <p:cNvCxnSpPr>
            <a:cxnSpLocks/>
          </p:cNvCxnSpPr>
          <p:nvPr/>
        </p:nvCxnSpPr>
        <p:spPr>
          <a:xfrm flipV="1">
            <a:off x="7680241" y="3274966"/>
            <a:ext cx="908196" cy="4748"/>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4DFF41C1-D36F-4665-95A0-707EF5A00086}"/>
              </a:ext>
            </a:extLst>
          </p:cNvPr>
          <p:cNvCxnSpPr>
            <a:cxnSpLocks/>
          </p:cNvCxnSpPr>
          <p:nvPr/>
        </p:nvCxnSpPr>
        <p:spPr>
          <a:xfrm>
            <a:off x="9930798" y="3529651"/>
            <a:ext cx="368601" cy="19654"/>
          </a:xfrm>
          <a:prstGeom prst="straightConnector1">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B7D302B8-9219-40BB-B5B8-CEB5DA8959DF}"/>
              </a:ext>
            </a:extLst>
          </p:cNvPr>
          <p:cNvCxnSpPr>
            <a:cxnSpLocks/>
          </p:cNvCxnSpPr>
          <p:nvPr/>
        </p:nvCxnSpPr>
        <p:spPr>
          <a:xfrm flipV="1">
            <a:off x="8654014" y="3854647"/>
            <a:ext cx="351763" cy="4998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EA66B9A9-C33D-45C2-98D0-B1CD2B686403}"/>
              </a:ext>
            </a:extLst>
          </p:cNvPr>
          <p:cNvCxnSpPr>
            <a:cxnSpLocks/>
          </p:cNvCxnSpPr>
          <p:nvPr/>
        </p:nvCxnSpPr>
        <p:spPr>
          <a:xfrm flipV="1">
            <a:off x="1382233" y="2835150"/>
            <a:ext cx="717810" cy="317403"/>
          </a:xfrm>
          <a:prstGeom prst="straightConnector1">
            <a:avLst/>
          </a:prstGeom>
          <a:ln w="25400" cmpd="sng">
            <a:solidFill>
              <a:schemeClr val="accent1"/>
            </a:solidFill>
            <a:prstDash val="solid"/>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59439DA6-C60E-47D5-A3DB-586A4DD1AED0}"/>
              </a:ext>
            </a:extLst>
          </p:cNvPr>
          <p:cNvSpPr txBox="1"/>
          <p:nvPr/>
        </p:nvSpPr>
        <p:spPr>
          <a:xfrm>
            <a:off x="10301176" y="3152553"/>
            <a:ext cx="1194390" cy="646331"/>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r>
              <a:rPr lang="en-GB" dirty="0"/>
              <a:t>OPEN FOR BUSINESS</a:t>
            </a:r>
          </a:p>
        </p:txBody>
      </p:sp>
    </p:spTree>
    <p:extLst>
      <p:ext uri="{BB962C8B-B14F-4D97-AF65-F5344CB8AC3E}">
        <p14:creationId xmlns:p14="http://schemas.microsoft.com/office/powerpoint/2010/main" val="2504368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E68FC-AE9E-43AD-A0C0-52EE05DAD843}"/>
              </a:ext>
            </a:extLst>
          </p:cNvPr>
          <p:cNvSpPr>
            <a:spLocks noGrp="1"/>
          </p:cNvSpPr>
          <p:nvPr>
            <p:ph type="title"/>
          </p:nvPr>
        </p:nvSpPr>
        <p:spPr>
          <a:xfrm>
            <a:off x="4058066" y="882650"/>
            <a:ext cx="4075868" cy="509956"/>
          </a:xfrm>
        </p:spPr>
        <p:txBody>
          <a:bodyPr/>
          <a:lstStyle/>
          <a:p>
            <a:pPr algn="ctr"/>
            <a:r>
              <a:rPr lang="en-GB" dirty="0"/>
              <a:t>must</a:t>
            </a:r>
          </a:p>
        </p:txBody>
      </p:sp>
      <p:graphicFrame>
        <p:nvGraphicFramePr>
          <p:cNvPr id="4" name="Content Placeholder 3">
            <a:extLst>
              <a:ext uri="{FF2B5EF4-FFF2-40B4-BE49-F238E27FC236}">
                <a16:creationId xmlns:a16="http://schemas.microsoft.com/office/drawing/2014/main" id="{0D69B7B4-835E-436F-AFC4-6F0F67A83AFF}"/>
              </a:ext>
            </a:extLst>
          </p:cNvPr>
          <p:cNvGraphicFramePr>
            <a:graphicFrameLocks noGrp="1"/>
          </p:cNvGraphicFramePr>
          <p:nvPr>
            <p:ph idx="1"/>
            <p:extLst>
              <p:ext uri="{D42A27DB-BD31-4B8C-83A1-F6EECF244321}">
                <p14:modId xmlns:p14="http://schemas.microsoft.com/office/powerpoint/2010/main" val="4017467024"/>
              </p:ext>
            </p:extLst>
          </p:nvPr>
        </p:nvGraphicFramePr>
        <p:xfrm>
          <a:off x="581025" y="2341563"/>
          <a:ext cx="11029950" cy="3633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999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5AB2C-4210-4FFB-9362-D35DCA8D77ED}"/>
              </a:ext>
            </a:extLst>
          </p:cNvPr>
          <p:cNvSpPr>
            <a:spLocks noGrp="1"/>
          </p:cNvSpPr>
          <p:nvPr>
            <p:ph type="title"/>
          </p:nvPr>
        </p:nvSpPr>
        <p:spPr/>
        <p:txBody>
          <a:bodyPr/>
          <a:lstStyle/>
          <a:p>
            <a:r>
              <a:rPr lang="en-GB"/>
              <a:t>Gap analysis</a:t>
            </a:r>
            <a:endParaRPr lang="en-GB" dirty="0"/>
          </a:p>
        </p:txBody>
      </p:sp>
      <p:pic>
        <p:nvPicPr>
          <p:cNvPr id="5" name="Picture 4" descr="A picture containing indoor, computer, sitting, room&#10;&#10;Description automatically generated">
            <a:extLst>
              <a:ext uri="{FF2B5EF4-FFF2-40B4-BE49-F238E27FC236}">
                <a16:creationId xmlns:a16="http://schemas.microsoft.com/office/drawing/2014/main" id="{2775D6B0-3B59-4D24-AFE8-DEDEE2DAB5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7316" y="2012830"/>
            <a:ext cx="2717680" cy="4433977"/>
          </a:xfrm>
          <a:prstGeom prst="rect">
            <a:avLst/>
          </a:prstGeom>
        </p:spPr>
      </p:pic>
      <p:pic>
        <p:nvPicPr>
          <p:cNvPr id="7" name="Picture 6" descr="A store inside of a building&#10;&#10;Description automatically generated">
            <a:extLst>
              <a:ext uri="{FF2B5EF4-FFF2-40B4-BE49-F238E27FC236}">
                <a16:creationId xmlns:a16="http://schemas.microsoft.com/office/drawing/2014/main" id="{CA4B2BBA-143A-415C-9A49-75923F6030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8716" y="839638"/>
            <a:ext cx="4307458" cy="5362214"/>
          </a:xfrm>
          <a:prstGeom prst="rect">
            <a:avLst/>
          </a:prstGeom>
        </p:spPr>
      </p:pic>
      <p:graphicFrame>
        <p:nvGraphicFramePr>
          <p:cNvPr id="9" name="Diagram 8">
            <a:extLst>
              <a:ext uri="{FF2B5EF4-FFF2-40B4-BE49-F238E27FC236}">
                <a16:creationId xmlns:a16="http://schemas.microsoft.com/office/drawing/2014/main" id="{F84DD214-01FD-4E88-A3A9-C6C37D579556}"/>
              </a:ext>
            </a:extLst>
          </p:cNvPr>
          <p:cNvGraphicFramePr/>
          <p:nvPr>
            <p:extLst>
              <p:ext uri="{D42A27DB-BD31-4B8C-83A1-F6EECF244321}">
                <p14:modId xmlns:p14="http://schemas.microsoft.com/office/powerpoint/2010/main" val="3763767517"/>
              </p:ext>
            </p:extLst>
          </p:nvPr>
        </p:nvGraphicFramePr>
        <p:xfrm>
          <a:off x="3858882" y="1167442"/>
          <a:ext cx="2622430" cy="51606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Arrow: Right 9">
            <a:extLst>
              <a:ext uri="{FF2B5EF4-FFF2-40B4-BE49-F238E27FC236}">
                <a16:creationId xmlns:a16="http://schemas.microsoft.com/office/drawing/2014/main" id="{32601BF2-9A8F-49E7-B31B-9357F0CE4046}"/>
              </a:ext>
            </a:extLst>
          </p:cNvPr>
          <p:cNvSpPr/>
          <p:nvPr/>
        </p:nvSpPr>
        <p:spPr>
          <a:xfrm>
            <a:off x="3177540" y="3429000"/>
            <a:ext cx="425281" cy="87414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1F760001-1B11-4CF6-821A-F5ED2F1C743D}"/>
              </a:ext>
            </a:extLst>
          </p:cNvPr>
          <p:cNvSpPr/>
          <p:nvPr/>
        </p:nvSpPr>
        <p:spPr>
          <a:xfrm>
            <a:off x="6648352" y="3520745"/>
            <a:ext cx="619591" cy="78212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0D96B4C-92D0-4B25-84CB-5ED31642526F}"/>
              </a:ext>
            </a:extLst>
          </p:cNvPr>
          <p:cNvSpPr/>
          <p:nvPr/>
        </p:nvSpPr>
        <p:spPr>
          <a:xfrm>
            <a:off x="419819" y="5543910"/>
            <a:ext cx="2110596" cy="6579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Current State </a:t>
            </a:r>
          </a:p>
        </p:txBody>
      </p:sp>
      <p:sp>
        <p:nvSpPr>
          <p:cNvPr id="14" name="Rectangle 13">
            <a:extLst>
              <a:ext uri="{FF2B5EF4-FFF2-40B4-BE49-F238E27FC236}">
                <a16:creationId xmlns:a16="http://schemas.microsoft.com/office/drawing/2014/main" id="{A8A6207D-355E-4F29-B347-D72576D62408}"/>
              </a:ext>
            </a:extLst>
          </p:cNvPr>
          <p:cNvSpPr/>
          <p:nvPr/>
        </p:nvSpPr>
        <p:spPr>
          <a:xfrm>
            <a:off x="8306888" y="5201728"/>
            <a:ext cx="2904227" cy="8166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Desired State</a:t>
            </a:r>
          </a:p>
        </p:txBody>
      </p:sp>
    </p:spTree>
    <p:extLst>
      <p:ext uri="{BB962C8B-B14F-4D97-AF65-F5344CB8AC3E}">
        <p14:creationId xmlns:p14="http://schemas.microsoft.com/office/powerpoint/2010/main" val="2058580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6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6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6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6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84" name="Rectangle 71">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65AA3-072A-4466-84D7-9876BABC62F4}"/>
              </a:ext>
            </a:extLst>
          </p:cNvPr>
          <p:cNvSpPr>
            <a:spLocks noGrp="1"/>
          </p:cNvSpPr>
          <p:nvPr>
            <p:ph type="title"/>
          </p:nvPr>
        </p:nvSpPr>
        <p:spPr>
          <a:xfrm rot="16200000">
            <a:off x="-1292325" y="3105135"/>
            <a:ext cx="4435466" cy="647731"/>
          </a:xfrm>
        </p:spPr>
        <p:txBody>
          <a:bodyPr vert="horz" lIns="91440" tIns="45720" rIns="91440" bIns="45720" rtlCol="0" anchor="b">
            <a:normAutofit/>
          </a:bodyPr>
          <a:lstStyle/>
          <a:p>
            <a:pPr algn="ctr"/>
            <a:r>
              <a:rPr lang="en-US" sz="3600" dirty="0"/>
              <a:t>Gantt chart </a:t>
            </a:r>
          </a:p>
        </p:txBody>
      </p:sp>
      <p:sp>
        <p:nvSpPr>
          <p:cNvPr id="85" name="Rectangle 73">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75">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77">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1" name="Picture 10" descr="A screenshot of a cell phone&#10;&#10;Description automatically generated">
            <a:extLst>
              <a:ext uri="{FF2B5EF4-FFF2-40B4-BE49-F238E27FC236}">
                <a16:creationId xmlns:a16="http://schemas.microsoft.com/office/drawing/2014/main" id="{3E88555C-1CF2-4EBA-9E0D-5C5B9C51A4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4283" y="685416"/>
            <a:ext cx="9383434" cy="5715383"/>
          </a:xfrm>
          <a:prstGeom prst="rect">
            <a:avLst/>
          </a:prstGeom>
        </p:spPr>
      </p:pic>
    </p:spTree>
    <p:extLst>
      <p:ext uri="{BB962C8B-B14F-4D97-AF65-F5344CB8AC3E}">
        <p14:creationId xmlns:p14="http://schemas.microsoft.com/office/powerpoint/2010/main" val="3628648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D6E1C-C65B-418B-B3C7-347C2EEA2A68}"/>
              </a:ext>
            </a:extLst>
          </p:cNvPr>
          <p:cNvSpPr>
            <a:spLocks noGrp="1"/>
          </p:cNvSpPr>
          <p:nvPr>
            <p:ph type="title"/>
          </p:nvPr>
        </p:nvSpPr>
        <p:spPr>
          <a:xfrm>
            <a:off x="4435521" y="882650"/>
            <a:ext cx="3320957" cy="540540"/>
          </a:xfrm>
        </p:spPr>
        <p:txBody>
          <a:bodyPr/>
          <a:lstStyle/>
          <a:p>
            <a:pPr algn="ctr"/>
            <a:r>
              <a:rPr lang="en-GB" dirty="0"/>
              <a:t>planner</a:t>
            </a:r>
          </a:p>
        </p:txBody>
      </p:sp>
      <p:pic>
        <p:nvPicPr>
          <p:cNvPr id="4" name="Content Placeholder 3">
            <a:extLst>
              <a:ext uri="{FF2B5EF4-FFF2-40B4-BE49-F238E27FC236}">
                <a16:creationId xmlns:a16="http://schemas.microsoft.com/office/drawing/2014/main" id="{5FC606AD-5108-47E8-A548-3D31DCF9FB17}"/>
              </a:ext>
            </a:extLst>
          </p:cNvPr>
          <p:cNvPicPr>
            <a:picLocks noGrp="1" noChangeAspect="1"/>
          </p:cNvPicPr>
          <p:nvPr>
            <p:ph idx="1"/>
          </p:nvPr>
        </p:nvPicPr>
        <p:blipFill>
          <a:blip r:embed="rId2"/>
          <a:stretch>
            <a:fillRect/>
          </a:stretch>
        </p:blipFill>
        <p:spPr>
          <a:xfrm>
            <a:off x="678426" y="1614948"/>
            <a:ext cx="10663084" cy="4712109"/>
          </a:xfrm>
          <a:prstGeom prst="rect">
            <a:avLst/>
          </a:prstGeom>
        </p:spPr>
      </p:pic>
    </p:spTree>
    <p:extLst>
      <p:ext uri="{BB962C8B-B14F-4D97-AF65-F5344CB8AC3E}">
        <p14:creationId xmlns:p14="http://schemas.microsoft.com/office/powerpoint/2010/main" val="382341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7CB06043-CF31-44B7-9F1F-1BD25EBCCB5D}"/>
              </a:ext>
            </a:extLst>
          </p:cNvPr>
          <p:cNvSpPr/>
          <p:nvPr/>
        </p:nvSpPr>
        <p:spPr>
          <a:xfrm>
            <a:off x="1648047" y="1499191"/>
            <a:ext cx="9165265" cy="449757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9" name="Title 38">
            <a:extLst>
              <a:ext uri="{FF2B5EF4-FFF2-40B4-BE49-F238E27FC236}">
                <a16:creationId xmlns:a16="http://schemas.microsoft.com/office/drawing/2014/main" id="{828B5D30-BED3-4306-81D3-244642EBAD9B}"/>
              </a:ext>
            </a:extLst>
          </p:cNvPr>
          <p:cNvSpPr>
            <a:spLocks noGrp="1"/>
          </p:cNvSpPr>
          <p:nvPr>
            <p:ph type="title"/>
          </p:nvPr>
        </p:nvSpPr>
        <p:spPr>
          <a:xfrm>
            <a:off x="4825313" y="737669"/>
            <a:ext cx="2541373" cy="522720"/>
          </a:xfrm>
        </p:spPr>
        <p:txBody>
          <a:bodyPr/>
          <a:lstStyle/>
          <a:p>
            <a:pPr algn="ctr"/>
            <a:r>
              <a:rPr lang="en-GB" dirty="0"/>
              <a:t>FLOOR PLAN</a:t>
            </a:r>
          </a:p>
        </p:txBody>
      </p:sp>
      <p:cxnSp>
        <p:nvCxnSpPr>
          <p:cNvPr id="44" name="Straight Arrow Connector 43">
            <a:extLst>
              <a:ext uri="{FF2B5EF4-FFF2-40B4-BE49-F238E27FC236}">
                <a16:creationId xmlns:a16="http://schemas.microsoft.com/office/drawing/2014/main" id="{26B749F4-BAC9-4C52-A6EB-D2479FEA65CE}"/>
              </a:ext>
            </a:extLst>
          </p:cNvPr>
          <p:cNvCxnSpPr>
            <a:cxnSpLocks/>
          </p:cNvCxnSpPr>
          <p:nvPr/>
        </p:nvCxnSpPr>
        <p:spPr>
          <a:xfrm>
            <a:off x="1499191" y="2339163"/>
            <a:ext cx="0" cy="276446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9F38BAC1-9689-4006-BE9E-C0BC4FA28042}"/>
              </a:ext>
            </a:extLst>
          </p:cNvPr>
          <p:cNvSpPr txBox="1"/>
          <p:nvPr/>
        </p:nvSpPr>
        <p:spPr>
          <a:xfrm rot="16200000">
            <a:off x="162210" y="3455590"/>
            <a:ext cx="1940334" cy="584775"/>
          </a:xfrm>
          <a:prstGeom prst="rect">
            <a:avLst/>
          </a:prstGeom>
          <a:noFill/>
        </p:spPr>
        <p:txBody>
          <a:bodyPr wrap="square" rtlCol="0">
            <a:spAutoFit/>
          </a:bodyPr>
          <a:lstStyle/>
          <a:p>
            <a:pPr algn="ctr"/>
            <a:r>
              <a:rPr lang="en-GB" sz="1600" dirty="0"/>
              <a:t>Large Vehicle Delivery </a:t>
            </a:r>
            <a:r>
              <a:rPr lang="en-GB" sz="1600" dirty="0" err="1"/>
              <a:t>Acces</a:t>
            </a:r>
            <a:r>
              <a:rPr lang="en-GB" sz="1600" dirty="0"/>
              <a:t>.</a:t>
            </a:r>
          </a:p>
        </p:txBody>
      </p:sp>
      <p:cxnSp>
        <p:nvCxnSpPr>
          <p:cNvPr id="48" name="Straight Arrow Connector 47">
            <a:extLst>
              <a:ext uri="{FF2B5EF4-FFF2-40B4-BE49-F238E27FC236}">
                <a16:creationId xmlns:a16="http://schemas.microsoft.com/office/drawing/2014/main" id="{2DDCE386-017E-4725-A065-3669FBD580CA}"/>
              </a:ext>
            </a:extLst>
          </p:cNvPr>
          <p:cNvCxnSpPr>
            <a:cxnSpLocks/>
          </p:cNvCxnSpPr>
          <p:nvPr/>
        </p:nvCxnSpPr>
        <p:spPr>
          <a:xfrm>
            <a:off x="8739963" y="6113721"/>
            <a:ext cx="2073349"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03547727-478F-4AE0-B42D-2CDDFD3BB766}"/>
              </a:ext>
            </a:extLst>
          </p:cNvPr>
          <p:cNvSpPr txBox="1"/>
          <p:nvPr/>
        </p:nvSpPr>
        <p:spPr>
          <a:xfrm>
            <a:off x="8739962" y="6221198"/>
            <a:ext cx="2073349" cy="338554"/>
          </a:xfrm>
          <a:prstGeom prst="rect">
            <a:avLst/>
          </a:prstGeom>
          <a:noFill/>
        </p:spPr>
        <p:txBody>
          <a:bodyPr wrap="square" rtlCol="0">
            <a:spAutoFit/>
          </a:bodyPr>
          <a:lstStyle/>
          <a:p>
            <a:pPr algn="ctr"/>
            <a:r>
              <a:rPr lang="en-GB" sz="1600" dirty="0"/>
              <a:t>Customer Entrance</a:t>
            </a:r>
          </a:p>
        </p:txBody>
      </p:sp>
      <p:cxnSp>
        <p:nvCxnSpPr>
          <p:cNvPr id="51" name="Straight Connector 50">
            <a:extLst>
              <a:ext uri="{FF2B5EF4-FFF2-40B4-BE49-F238E27FC236}">
                <a16:creationId xmlns:a16="http://schemas.microsoft.com/office/drawing/2014/main" id="{6DFFD081-C1E1-42C7-A6DA-8E9BED74D472}"/>
              </a:ext>
            </a:extLst>
          </p:cNvPr>
          <p:cNvCxnSpPr/>
          <p:nvPr/>
        </p:nvCxnSpPr>
        <p:spPr>
          <a:xfrm>
            <a:off x="8739963" y="1499191"/>
            <a:ext cx="0" cy="1765004"/>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01FA80B-B28A-4223-8FCC-C1DA2F08EDB5}"/>
              </a:ext>
            </a:extLst>
          </p:cNvPr>
          <p:cNvCxnSpPr/>
          <p:nvPr/>
        </p:nvCxnSpPr>
        <p:spPr>
          <a:xfrm>
            <a:off x="8739963" y="3264195"/>
            <a:ext cx="207334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AF84291-C11B-4A9A-B4A9-732120AB2924}"/>
              </a:ext>
            </a:extLst>
          </p:cNvPr>
          <p:cNvCxnSpPr/>
          <p:nvPr/>
        </p:nvCxnSpPr>
        <p:spPr>
          <a:xfrm>
            <a:off x="8739963" y="2073349"/>
            <a:ext cx="207334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79C3868-526A-4CB1-BC42-F53F4B1D6ABE}"/>
              </a:ext>
            </a:extLst>
          </p:cNvPr>
          <p:cNvCxnSpPr/>
          <p:nvPr/>
        </p:nvCxnSpPr>
        <p:spPr>
          <a:xfrm>
            <a:off x="9399181" y="1499191"/>
            <a:ext cx="0" cy="574158"/>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4411A4C-452E-4AF1-8CF2-7DDCFA15D70F}"/>
              </a:ext>
            </a:extLst>
          </p:cNvPr>
          <p:cNvCxnSpPr/>
          <p:nvPr/>
        </p:nvCxnSpPr>
        <p:spPr>
          <a:xfrm>
            <a:off x="8739963" y="3264195"/>
            <a:ext cx="0" cy="2732568"/>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103CBA39-50B1-4E5A-9F2B-E5620DE3B341}"/>
              </a:ext>
            </a:extLst>
          </p:cNvPr>
          <p:cNvSpPr txBox="1"/>
          <p:nvPr/>
        </p:nvSpPr>
        <p:spPr>
          <a:xfrm>
            <a:off x="8739963" y="1499191"/>
            <a:ext cx="659201" cy="338554"/>
          </a:xfrm>
          <a:prstGeom prst="rect">
            <a:avLst/>
          </a:prstGeom>
          <a:noFill/>
        </p:spPr>
        <p:txBody>
          <a:bodyPr wrap="square" rtlCol="0">
            <a:spAutoFit/>
          </a:bodyPr>
          <a:lstStyle/>
          <a:p>
            <a:r>
              <a:rPr lang="en-GB" sz="1600" dirty="0"/>
              <a:t>Toilet</a:t>
            </a:r>
          </a:p>
        </p:txBody>
      </p:sp>
      <p:sp>
        <p:nvSpPr>
          <p:cNvPr id="61" name="TextBox 60">
            <a:extLst>
              <a:ext uri="{FF2B5EF4-FFF2-40B4-BE49-F238E27FC236}">
                <a16:creationId xmlns:a16="http://schemas.microsoft.com/office/drawing/2014/main" id="{92486264-65F2-49F2-8C01-E8015CA3C3F6}"/>
              </a:ext>
            </a:extLst>
          </p:cNvPr>
          <p:cNvSpPr txBox="1"/>
          <p:nvPr/>
        </p:nvSpPr>
        <p:spPr>
          <a:xfrm>
            <a:off x="9514707" y="1499191"/>
            <a:ext cx="1447455" cy="584775"/>
          </a:xfrm>
          <a:prstGeom prst="rect">
            <a:avLst/>
          </a:prstGeom>
          <a:noFill/>
        </p:spPr>
        <p:txBody>
          <a:bodyPr wrap="square" rtlCol="0">
            <a:spAutoFit/>
          </a:bodyPr>
          <a:lstStyle/>
          <a:p>
            <a:r>
              <a:rPr lang="en-GB" sz="1600" dirty="0"/>
              <a:t>Private Storeroom</a:t>
            </a:r>
          </a:p>
        </p:txBody>
      </p:sp>
      <p:sp>
        <p:nvSpPr>
          <p:cNvPr id="63" name="TextBox 62">
            <a:extLst>
              <a:ext uri="{FF2B5EF4-FFF2-40B4-BE49-F238E27FC236}">
                <a16:creationId xmlns:a16="http://schemas.microsoft.com/office/drawing/2014/main" id="{3C84182A-7A2D-46AF-BD73-285A994D2CBB}"/>
              </a:ext>
            </a:extLst>
          </p:cNvPr>
          <p:cNvSpPr txBox="1"/>
          <p:nvPr/>
        </p:nvSpPr>
        <p:spPr>
          <a:xfrm>
            <a:off x="9112102" y="2488847"/>
            <a:ext cx="1307803" cy="338554"/>
          </a:xfrm>
          <a:prstGeom prst="rect">
            <a:avLst/>
          </a:prstGeom>
          <a:noFill/>
        </p:spPr>
        <p:txBody>
          <a:bodyPr wrap="square" rtlCol="0">
            <a:spAutoFit/>
          </a:bodyPr>
          <a:lstStyle/>
          <a:p>
            <a:pPr algn="ctr"/>
            <a:r>
              <a:rPr lang="en-GB" sz="1600" dirty="0"/>
              <a:t>Office </a:t>
            </a:r>
          </a:p>
        </p:txBody>
      </p:sp>
      <p:sp>
        <p:nvSpPr>
          <p:cNvPr id="2048" name="TextBox 2047">
            <a:extLst>
              <a:ext uri="{FF2B5EF4-FFF2-40B4-BE49-F238E27FC236}">
                <a16:creationId xmlns:a16="http://schemas.microsoft.com/office/drawing/2014/main" id="{FEFED553-7CF5-467D-86CB-F126E4527B87}"/>
              </a:ext>
            </a:extLst>
          </p:cNvPr>
          <p:cNvSpPr txBox="1"/>
          <p:nvPr/>
        </p:nvSpPr>
        <p:spPr>
          <a:xfrm>
            <a:off x="9112102" y="4348813"/>
            <a:ext cx="1382231" cy="369332"/>
          </a:xfrm>
          <a:prstGeom prst="rect">
            <a:avLst/>
          </a:prstGeom>
          <a:noFill/>
        </p:spPr>
        <p:txBody>
          <a:bodyPr wrap="square" rtlCol="0">
            <a:spAutoFit/>
          </a:bodyPr>
          <a:lstStyle/>
          <a:p>
            <a:pPr algn="ctr"/>
            <a:r>
              <a:rPr lang="en-GB" sz="1600" dirty="0"/>
              <a:t>Reception</a:t>
            </a:r>
            <a:r>
              <a:rPr lang="en-GB" dirty="0"/>
              <a:t> </a:t>
            </a:r>
          </a:p>
        </p:txBody>
      </p:sp>
      <p:cxnSp>
        <p:nvCxnSpPr>
          <p:cNvPr id="2051" name="Straight Connector 2050">
            <a:extLst>
              <a:ext uri="{FF2B5EF4-FFF2-40B4-BE49-F238E27FC236}">
                <a16:creationId xmlns:a16="http://schemas.microsoft.com/office/drawing/2014/main" id="{6E7808F0-ACE6-4853-956F-AFDFD41486C1}"/>
              </a:ext>
            </a:extLst>
          </p:cNvPr>
          <p:cNvCxnSpPr/>
          <p:nvPr/>
        </p:nvCxnSpPr>
        <p:spPr>
          <a:xfrm>
            <a:off x="3076350" y="2488847"/>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E96B6A8F-42B1-423A-932D-D7598014AF76}"/>
              </a:ext>
            </a:extLst>
          </p:cNvPr>
          <p:cNvCxnSpPr/>
          <p:nvPr/>
        </p:nvCxnSpPr>
        <p:spPr>
          <a:xfrm>
            <a:off x="3076350" y="4630479"/>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34FC9B4-DFB4-4115-A019-C948BF38D86B}"/>
              </a:ext>
            </a:extLst>
          </p:cNvPr>
          <p:cNvCxnSpPr/>
          <p:nvPr/>
        </p:nvCxnSpPr>
        <p:spPr>
          <a:xfrm>
            <a:off x="3076351" y="2910605"/>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1CAD8A34-62B3-49A4-B539-A68F7BB7E7F9}"/>
              </a:ext>
            </a:extLst>
          </p:cNvPr>
          <p:cNvCxnSpPr/>
          <p:nvPr/>
        </p:nvCxnSpPr>
        <p:spPr>
          <a:xfrm>
            <a:off x="3076351" y="3349255"/>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857F03D-E933-45AE-97C9-73E99B09BE4B}"/>
              </a:ext>
            </a:extLst>
          </p:cNvPr>
          <p:cNvCxnSpPr/>
          <p:nvPr/>
        </p:nvCxnSpPr>
        <p:spPr>
          <a:xfrm>
            <a:off x="3076351" y="3721395"/>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D6A247E-024A-4099-81CC-541B8C023FFA}"/>
              </a:ext>
            </a:extLst>
          </p:cNvPr>
          <p:cNvCxnSpPr/>
          <p:nvPr/>
        </p:nvCxnSpPr>
        <p:spPr>
          <a:xfrm>
            <a:off x="3076352" y="4133349"/>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C8C3CF3-BEAB-4BCD-96C7-D8746005EE43}"/>
              </a:ext>
            </a:extLst>
          </p:cNvPr>
          <p:cNvCxnSpPr/>
          <p:nvPr/>
        </p:nvCxnSpPr>
        <p:spPr>
          <a:xfrm>
            <a:off x="3062176" y="5125818"/>
            <a:ext cx="444273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54" name="Straight Connector 2053">
            <a:extLst>
              <a:ext uri="{FF2B5EF4-FFF2-40B4-BE49-F238E27FC236}">
                <a16:creationId xmlns:a16="http://schemas.microsoft.com/office/drawing/2014/main" id="{A7D73342-3C2F-4E81-8A97-E258D18A1CAD}"/>
              </a:ext>
            </a:extLst>
          </p:cNvPr>
          <p:cNvCxnSpPr>
            <a:cxnSpLocks/>
          </p:cNvCxnSpPr>
          <p:nvPr/>
        </p:nvCxnSpPr>
        <p:spPr>
          <a:xfrm flipV="1">
            <a:off x="1648047" y="1778861"/>
            <a:ext cx="6390167" cy="7409"/>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E9F7967-A821-4F16-BB88-2C4FFCF564DB}"/>
              </a:ext>
            </a:extLst>
          </p:cNvPr>
          <p:cNvCxnSpPr>
            <a:cxnSpLocks/>
          </p:cNvCxnSpPr>
          <p:nvPr/>
        </p:nvCxnSpPr>
        <p:spPr>
          <a:xfrm>
            <a:off x="1648047" y="5714884"/>
            <a:ext cx="6390167" cy="4741"/>
          </a:xfrm>
          <a:prstGeom prst="line">
            <a:avLst/>
          </a:prstGeom>
        </p:spPr>
        <p:style>
          <a:lnRef idx="1">
            <a:schemeClr val="accent1"/>
          </a:lnRef>
          <a:fillRef idx="0">
            <a:schemeClr val="accent1"/>
          </a:fillRef>
          <a:effectRef idx="0">
            <a:schemeClr val="accent1"/>
          </a:effectRef>
          <a:fontRef idx="minor">
            <a:schemeClr val="tx1"/>
          </a:fontRef>
        </p:style>
      </p:cxnSp>
      <p:cxnSp>
        <p:nvCxnSpPr>
          <p:cNvPr id="2060" name="Straight Connector 2059">
            <a:extLst>
              <a:ext uri="{FF2B5EF4-FFF2-40B4-BE49-F238E27FC236}">
                <a16:creationId xmlns:a16="http://schemas.microsoft.com/office/drawing/2014/main" id="{C6EEFD13-2F5E-465D-9F19-A24911C04B16}"/>
              </a:ext>
            </a:extLst>
          </p:cNvPr>
          <p:cNvCxnSpPr/>
          <p:nvPr/>
        </p:nvCxnSpPr>
        <p:spPr>
          <a:xfrm>
            <a:off x="8038214" y="1499191"/>
            <a:ext cx="0" cy="287079"/>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2DFDF54-6ED4-4E9D-A438-9DF5104BB41D}"/>
              </a:ext>
            </a:extLst>
          </p:cNvPr>
          <p:cNvCxnSpPr/>
          <p:nvPr/>
        </p:nvCxnSpPr>
        <p:spPr>
          <a:xfrm>
            <a:off x="8038214" y="5709684"/>
            <a:ext cx="0" cy="287079"/>
          </a:xfrm>
          <a:prstGeom prst="line">
            <a:avLst/>
          </a:prstGeom>
        </p:spPr>
        <p:style>
          <a:lnRef idx="1">
            <a:schemeClr val="accent1"/>
          </a:lnRef>
          <a:fillRef idx="0">
            <a:schemeClr val="accent1"/>
          </a:fillRef>
          <a:effectRef idx="0">
            <a:schemeClr val="accent1"/>
          </a:effectRef>
          <a:fontRef idx="minor">
            <a:schemeClr val="tx1"/>
          </a:fontRef>
        </p:style>
      </p:cxnSp>
      <p:sp>
        <p:nvSpPr>
          <p:cNvPr id="2061" name="TextBox 2060">
            <a:extLst>
              <a:ext uri="{FF2B5EF4-FFF2-40B4-BE49-F238E27FC236}">
                <a16:creationId xmlns:a16="http://schemas.microsoft.com/office/drawing/2014/main" id="{BA68287A-72D6-4312-85AC-0EBB95CD282C}"/>
              </a:ext>
            </a:extLst>
          </p:cNvPr>
          <p:cNvSpPr txBox="1"/>
          <p:nvPr/>
        </p:nvSpPr>
        <p:spPr>
          <a:xfrm rot="16200000">
            <a:off x="7637702" y="4341679"/>
            <a:ext cx="1869220" cy="383600"/>
          </a:xfrm>
          <a:prstGeom prst="rect">
            <a:avLst/>
          </a:prstGeom>
          <a:noFill/>
        </p:spPr>
        <p:txBody>
          <a:bodyPr wrap="square" rtlCol="0">
            <a:spAutoFit/>
          </a:bodyPr>
          <a:lstStyle/>
          <a:p>
            <a:pPr algn="ctr"/>
            <a:r>
              <a:rPr lang="en-GB" sz="1600" dirty="0"/>
              <a:t>Window</a:t>
            </a:r>
            <a:r>
              <a:rPr lang="en-GB" dirty="0"/>
              <a:t> </a:t>
            </a:r>
            <a:r>
              <a:rPr lang="en-GB" sz="1600" dirty="0"/>
              <a:t>Partition</a:t>
            </a:r>
          </a:p>
        </p:txBody>
      </p:sp>
      <p:sp>
        <p:nvSpPr>
          <p:cNvPr id="2062" name="TextBox 2061">
            <a:extLst>
              <a:ext uri="{FF2B5EF4-FFF2-40B4-BE49-F238E27FC236}">
                <a16:creationId xmlns:a16="http://schemas.microsoft.com/office/drawing/2014/main" id="{3F1B46EE-4179-4558-9BCE-F5610891F86F}"/>
              </a:ext>
            </a:extLst>
          </p:cNvPr>
          <p:cNvSpPr txBox="1"/>
          <p:nvPr/>
        </p:nvSpPr>
        <p:spPr>
          <a:xfrm rot="16200000">
            <a:off x="7520041" y="2288073"/>
            <a:ext cx="2134878" cy="338554"/>
          </a:xfrm>
          <a:prstGeom prst="rect">
            <a:avLst/>
          </a:prstGeom>
          <a:noFill/>
        </p:spPr>
        <p:txBody>
          <a:bodyPr wrap="square" rtlCol="0">
            <a:spAutoFit/>
          </a:bodyPr>
          <a:lstStyle/>
          <a:p>
            <a:pPr algn="ctr"/>
            <a:r>
              <a:rPr lang="en-GB" sz="1600" dirty="0"/>
              <a:t>Plasterboard Partition</a:t>
            </a:r>
          </a:p>
        </p:txBody>
      </p:sp>
      <p:sp>
        <p:nvSpPr>
          <p:cNvPr id="2063" name="TextBox 2062">
            <a:extLst>
              <a:ext uri="{FF2B5EF4-FFF2-40B4-BE49-F238E27FC236}">
                <a16:creationId xmlns:a16="http://schemas.microsoft.com/office/drawing/2014/main" id="{66B9A9DA-836F-480D-8E2A-165FE11488C1}"/>
              </a:ext>
            </a:extLst>
          </p:cNvPr>
          <p:cNvSpPr txBox="1"/>
          <p:nvPr/>
        </p:nvSpPr>
        <p:spPr>
          <a:xfrm>
            <a:off x="4843130" y="3382841"/>
            <a:ext cx="967552" cy="338554"/>
          </a:xfrm>
          <a:prstGeom prst="rect">
            <a:avLst/>
          </a:prstGeom>
          <a:noFill/>
        </p:spPr>
        <p:txBody>
          <a:bodyPr wrap="square" rtlCol="0">
            <a:spAutoFit/>
          </a:bodyPr>
          <a:lstStyle/>
          <a:p>
            <a:pPr algn="ctr"/>
            <a:r>
              <a:rPr lang="en-GB" sz="1600" dirty="0"/>
              <a:t>Isles</a:t>
            </a:r>
          </a:p>
        </p:txBody>
      </p:sp>
      <p:sp>
        <p:nvSpPr>
          <p:cNvPr id="2064" name="TextBox 2063">
            <a:extLst>
              <a:ext uri="{FF2B5EF4-FFF2-40B4-BE49-F238E27FC236}">
                <a16:creationId xmlns:a16="http://schemas.microsoft.com/office/drawing/2014/main" id="{AE4CDB14-DAE9-4490-8363-5E7E5C81999C}"/>
              </a:ext>
            </a:extLst>
          </p:cNvPr>
          <p:cNvSpPr txBox="1"/>
          <p:nvPr/>
        </p:nvSpPr>
        <p:spPr>
          <a:xfrm>
            <a:off x="3696291" y="1716196"/>
            <a:ext cx="2293679" cy="338554"/>
          </a:xfrm>
          <a:prstGeom prst="rect">
            <a:avLst/>
          </a:prstGeom>
          <a:noFill/>
        </p:spPr>
        <p:txBody>
          <a:bodyPr wrap="square" rtlCol="0">
            <a:spAutoFit/>
          </a:bodyPr>
          <a:lstStyle/>
          <a:p>
            <a:pPr algn="ctr"/>
            <a:r>
              <a:rPr lang="en-GB" sz="1600" dirty="0"/>
              <a:t>Wall mounted Storage</a:t>
            </a:r>
          </a:p>
        </p:txBody>
      </p:sp>
    </p:spTree>
    <p:extLst>
      <p:ext uri="{BB962C8B-B14F-4D97-AF65-F5344CB8AC3E}">
        <p14:creationId xmlns:p14="http://schemas.microsoft.com/office/powerpoint/2010/main" val="238311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4BFA5-DD19-424C-A6D1-69959752F4DF}"/>
              </a:ext>
            </a:extLst>
          </p:cNvPr>
          <p:cNvSpPr>
            <a:spLocks noGrp="1"/>
          </p:cNvSpPr>
          <p:nvPr>
            <p:ph type="title"/>
          </p:nvPr>
        </p:nvSpPr>
        <p:spPr>
          <a:xfrm>
            <a:off x="4483469" y="1116224"/>
            <a:ext cx="3087040" cy="636234"/>
          </a:xfrm>
        </p:spPr>
        <p:txBody>
          <a:bodyPr>
            <a:noAutofit/>
          </a:bodyPr>
          <a:lstStyle/>
          <a:p>
            <a:pPr algn="ctr"/>
            <a:r>
              <a:rPr lang="en-GB" sz="3600" dirty="0">
                <a:solidFill>
                  <a:schemeClr val="tx1">
                    <a:lumMod val="85000"/>
                    <a:lumOff val="15000"/>
                  </a:schemeClr>
                </a:solidFill>
              </a:rPr>
              <a:t>Time-line and Cost </a:t>
            </a:r>
          </a:p>
        </p:txBody>
      </p:sp>
      <p:graphicFrame>
        <p:nvGraphicFramePr>
          <p:cNvPr id="21" name="Content Placeholder 3">
            <a:extLst>
              <a:ext uri="{FF2B5EF4-FFF2-40B4-BE49-F238E27FC236}">
                <a16:creationId xmlns:a16="http://schemas.microsoft.com/office/drawing/2014/main" id="{58C70188-E68A-4066-B7B5-31BD172722B4}"/>
              </a:ext>
            </a:extLst>
          </p:cNvPr>
          <p:cNvGraphicFramePr/>
          <p:nvPr>
            <p:extLst>
              <p:ext uri="{D42A27DB-BD31-4B8C-83A1-F6EECF244321}">
                <p14:modId xmlns:p14="http://schemas.microsoft.com/office/powerpoint/2010/main" val="3347093662"/>
              </p:ext>
            </p:extLst>
          </p:nvPr>
        </p:nvGraphicFramePr>
        <p:xfrm>
          <a:off x="299229" y="1712201"/>
          <a:ext cx="11029950" cy="2207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a:extLst>
              <a:ext uri="{FF2B5EF4-FFF2-40B4-BE49-F238E27FC236}">
                <a16:creationId xmlns:a16="http://schemas.microsoft.com/office/drawing/2014/main" id="{929100A7-5E5C-47C3-B5FD-C29E48936CDE}"/>
              </a:ext>
            </a:extLst>
          </p:cNvPr>
          <p:cNvGraphicFramePr/>
          <p:nvPr>
            <p:extLst>
              <p:ext uri="{D42A27DB-BD31-4B8C-83A1-F6EECF244321}">
                <p14:modId xmlns:p14="http://schemas.microsoft.com/office/powerpoint/2010/main" val="184016586"/>
              </p:ext>
            </p:extLst>
          </p:nvPr>
        </p:nvGraphicFramePr>
        <p:xfrm>
          <a:off x="379561" y="4451230"/>
          <a:ext cx="10949617" cy="176815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661209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Antiques Roadshow">
            <a:extLst>
              <a:ext uri="{FF2B5EF4-FFF2-40B4-BE49-F238E27FC236}">
                <a16:creationId xmlns:a16="http://schemas.microsoft.com/office/drawing/2014/main" id="{5CD950B3-DA36-4CCA-9295-775097E398FC}"/>
              </a:ext>
            </a:extLst>
          </p:cNvPr>
          <p:cNvPicPr>
            <a:picLocks noChangeAspect="1" noChangeArrowheads="1"/>
          </p:cNvPicPr>
          <p:nvPr/>
        </p:nvPicPr>
        <p:blipFill rotWithShape="1">
          <a:blip r:embed="rId2">
            <a:lum bright="70000" contrast="-70000"/>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t="10988" b="442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8" name="Rectangle 72">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849057"/>
            <a:ext cx="3703320"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9" name="Rectangle 74">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012371"/>
            <a:ext cx="3702134" cy="4202862"/>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9B312DA-7B07-4554-87AB-43AB27B0111F}"/>
              </a:ext>
            </a:extLst>
          </p:cNvPr>
          <p:cNvSpPr>
            <a:spLocks noGrp="1"/>
          </p:cNvSpPr>
          <p:nvPr>
            <p:ph idx="1"/>
          </p:nvPr>
        </p:nvSpPr>
        <p:spPr>
          <a:xfrm>
            <a:off x="897226" y="2266683"/>
            <a:ext cx="3374265" cy="2704562"/>
          </a:xfrm>
        </p:spPr>
        <p:txBody>
          <a:bodyPr>
            <a:normAutofit/>
          </a:bodyPr>
          <a:lstStyle/>
          <a:p>
            <a:pPr marL="0" indent="0">
              <a:buNone/>
            </a:pPr>
            <a:r>
              <a:rPr lang="en-GB" sz="1600" b="1" dirty="0"/>
              <a:t>It is important to meet deadlines, to ensure there are no delays in the work being carried out. If deadlines cannot be met, there are risks of the project finishing later than stated.</a:t>
            </a:r>
          </a:p>
        </p:txBody>
      </p:sp>
    </p:spTree>
    <p:extLst>
      <p:ext uri="{BB962C8B-B14F-4D97-AF65-F5344CB8AC3E}">
        <p14:creationId xmlns:p14="http://schemas.microsoft.com/office/powerpoint/2010/main" val="339405851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3" name="Rectangle 87">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677A23-E2AD-44CB-98F8-464F0F52B1C1}"/>
              </a:ext>
            </a:extLst>
          </p:cNvPr>
          <p:cNvSpPr>
            <a:spLocks noGrp="1"/>
          </p:cNvSpPr>
          <p:nvPr>
            <p:ph type="title"/>
          </p:nvPr>
        </p:nvSpPr>
        <p:spPr>
          <a:xfrm>
            <a:off x="609906" y="702156"/>
            <a:ext cx="3568661" cy="1188720"/>
          </a:xfrm>
        </p:spPr>
        <p:txBody>
          <a:bodyPr>
            <a:normAutofit/>
          </a:bodyPr>
          <a:lstStyle/>
          <a:p>
            <a:r>
              <a:rPr lang="en-GB" b="1"/>
              <a:t>Thank you from the team!</a:t>
            </a:r>
          </a:p>
        </p:txBody>
      </p:sp>
      <p:sp>
        <p:nvSpPr>
          <p:cNvPr id="3094" name="Rectangle 89">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3074" name="Picture 2" descr="A group of people riding skis on a snowy surface&#10;&#10;Description automatically generated">
            <a:extLst>
              <a:ext uri="{FF2B5EF4-FFF2-40B4-BE49-F238E27FC236}">
                <a16:creationId xmlns:a16="http://schemas.microsoft.com/office/drawing/2014/main" id="{A4F2537C-CDBA-4FC9-A0BF-E2B6B43147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69" r="22552" b="-1"/>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BF83DD7D-9778-4512-8116-71514E58D8F4}"/>
              </a:ext>
            </a:extLst>
          </p:cNvPr>
          <p:cNvGraphicFramePr/>
          <p:nvPr>
            <p:extLst>
              <p:ext uri="{D42A27DB-BD31-4B8C-83A1-F6EECF244321}">
                <p14:modId xmlns:p14="http://schemas.microsoft.com/office/powerpoint/2010/main" val="4002862806"/>
              </p:ext>
            </p:extLst>
          </p:nvPr>
        </p:nvGraphicFramePr>
        <p:xfrm>
          <a:off x="609906" y="2340864"/>
          <a:ext cx="3568661" cy="363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0310372"/>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70">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Stock // ThomasVogel">
            <a:extLst>
              <a:ext uri="{FF2B5EF4-FFF2-40B4-BE49-F238E27FC236}">
                <a16:creationId xmlns:a16="http://schemas.microsoft.com/office/drawing/2014/main" id="{FF1522AE-C3D8-40E6-9F0E-8CA629AC4805}"/>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44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416303C1-9FD8-4D48-B74D-2CA73001186B}"/>
              </a:ext>
            </a:extLst>
          </p:cNvPr>
          <p:cNvSpPr>
            <a:spLocks noGrp="1"/>
          </p:cNvSpPr>
          <p:nvPr>
            <p:ph type="ctrTitle"/>
          </p:nvPr>
        </p:nvSpPr>
        <p:spPr>
          <a:xfrm>
            <a:off x="3921898" y="2581053"/>
            <a:ext cx="4348204" cy="1695893"/>
          </a:xfrm>
        </p:spPr>
        <p:txBody>
          <a:bodyPr>
            <a:normAutofit fontScale="90000"/>
          </a:bodyPr>
          <a:lstStyle/>
          <a:p>
            <a:pPr algn="ctr"/>
            <a:r>
              <a:rPr lang="en-GB" sz="4000" dirty="0">
                <a:solidFill>
                  <a:schemeClr val="tx1"/>
                </a:solidFill>
              </a:rPr>
              <a:t>Jigsaw project planners</a:t>
            </a:r>
          </a:p>
        </p:txBody>
      </p:sp>
    </p:spTree>
    <p:extLst>
      <p:ext uri="{BB962C8B-B14F-4D97-AF65-F5344CB8AC3E}">
        <p14:creationId xmlns:p14="http://schemas.microsoft.com/office/powerpoint/2010/main" val="365910519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AnalogousFromLightSeedLeftStep">
      <a:dk1>
        <a:srgbClr val="000000"/>
      </a:dk1>
      <a:lt1>
        <a:srgbClr val="FFFFFF"/>
      </a:lt1>
      <a:dk2>
        <a:srgbClr val="413024"/>
      </a:dk2>
      <a:lt2>
        <a:srgbClr val="E8E4E2"/>
      </a:lt2>
      <a:accent1>
        <a:srgbClr val="7FA8BA"/>
      </a:accent1>
      <a:accent2>
        <a:srgbClr val="76ACA6"/>
      </a:accent2>
      <a:accent3>
        <a:srgbClr val="81AB95"/>
      </a:accent3>
      <a:accent4>
        <a:srgbClr val="78B07B"/>
      </a:accent4>
      <a:accent5>
        <a:srgbClr val="8EA980"/>
      </a:accent5>
      <a:accent6>
        <a:srgbClr val="9BA672"/>
      </a:accent6>
      <a:hlink>
        <a:srgbClr val="A9765F"/>
      </a:hlink>
      <a:folHlink>
        <a:srgbClr val="7F7F7F"/>
      </a:folHlink>
    </a:clrScheme>
    <a:fontScheme name="Dividend">
      <a:majorFont>
        <a:latin typeface="Century School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38</TotalTime>
  <Words>670</Words>
  <Application>Microsoft Office PowerPoint</Application>
  <PresentationFormat>Widescreen</PresentationFormat>
  <Paragraphs>126</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Century Schoolbook</vt:lpstr>
      <vt:lpstr>Franklin Gothic Book</vt:lpstr>
      <vt:lpstr>Gill Sans MT</vt:lpstr>
      <vt:lpstr>Wingdings 2</vt:lpstr>
      <vt:lpstr>DividendVTI</vt:lpstr>
      <vt:lpstr>Jigsaw project planners</vt:lpstr>
      <vt:lpstr>Describe the project </vt:lpstr>
      <vt:lpstr>Sponsor / steering group </vt:lpstr>
      <vt:lpstr>STAKEHOLDERS</vt:lpstr>
      <vt:lpstr>The team</vt:lpstr>
      <vt:lpstr>Priority pyramid</vt:lpstr>
      <vt:lpstr>User stories</vt:lpstr>
      <vt:lpstr>PowerPoint Presentation</vt:lpstr>
      <vt:lpstr>must</vt:lpstr>
      <vt:lpstr>Gap analysis</vt:lpstr>
      <vt:lpstr>Gantt chart </vt:lpstr>
      <vt:lpstr>planner</vt:lpstr>
      <vt:lpstr>FLOOR PLAN</vt:lpstr>
      <vt:lpstr>Time-line and Cost </vt:lpstr>
      <vt:lpstr>PowerPoint Presentation</vt:lpstr>
      <vt:lpstr>Thank you from the team!</vt:lpstr>
      <vt:lpstr>Jigsaw project planners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Jigsaw project planners</dc:title>
  <dc:creator>Shoaib Qurban</dc:creator>
  <cp:lastModifiedBy>Shafia Bibi</cp:lastModifiedBy>
  <cp:revision>8</cp:revision>
  <dcterms:created xsi:type="dcterms:W3CDTF">2020-02-21T09:57:26Z</dcterms:created>
  <dcterms:modified xsi:type="dcterms:W3CDTF">2020-02-21T11:15:30Z</dcterms:modified>
</cp:coreProperties>
</file>