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9" r:id="rId4"/>
    <p:sldId id="268" r:id="rId5"/>
    <p:sldId id="258" r:id="rId6"/>
    <p:sldId id="259" r:id="rId7"/>
    <p:sldId id="265" r:id="rId8"/>
    <p:sldId id="260" r:id="rId9"/>
    <p:sldId id="263" r:id="rId10"/>
    <p:sldId id="261" r:id="rId11"/>
    <p:sldId id="264" r:id="rId12"/>
    <p:sldId id="270" r:id="rId13"/>
    <p:sldId id="266" r:id="rId14"/>
    <p:sldId id="26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1" d="100"/>
          <a:sy n="61" d="100"/>
        </p:scale>
        <p:origin x="102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4CDA1-C138-1C72-0725-A1F6401A0B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A8B94C-4EC9-D99B-C2D2-9549DBDEFC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CDD950-3611-9409-EB3F-E7D8DBAE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718EC-C9C1-4895-A228-6AB61C592F3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25958-AE84-847B-1AF0-45AD5E1F8B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20140D-0AB3-1B2D-ED75-55BC6FBE8E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7E101-7660-48EB-9DCF-FCD6DD2CB6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3651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D1C28-30AA-B4FA-0627-42EE09A9E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2B3E8-7EED-9D64-4911-EA2AED39A7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555F3-8847-B67B-1415-F48D6A2A4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718EC-C9C1-4895-A228-6AB61C592F3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E84C1F-98F8-7240-565F-FAE3688973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A27C46-97E1-4D81-224D-FCE3E226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7E101-7660-48EB-9DCF-FCD6DD2CB6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7932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5E655-87E8-3887-E72A-A720CEFDF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75DA04-A4F3-C3D0-D580-2F22CB747C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658C25-179B-1DB2-09F5-AEEFB0CF49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718EC-C9C1-4895-A228-6AB61C592F3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E6DEA9-3579-83CA-9A8E-CE87C41A0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4968D7-6449-46A4-B75F-8402AEAA9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7E101-7660-48EB-9DCF-FCD6DD2CB6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4735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B4B87-7FE2-302F-0B32-77A2CA744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E8BBB-64D1-DA9F-3921-A839D445AE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EE9E61-849C-B29B-0E23-4EB880A51B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D3E602-8D70-0417-264C-EE2BEFBA4D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718EC-C9C1-4895-A228-6AB61C592F3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14083F-2122-5513-BA1B-AE5707EC7D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35141A-1CA2-7492-F7E3-FDBB0A5A7D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7E101-7660-48EB-9DCF-FCD6DD2CB6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347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62B0C-6AB8-626D-FAF8-E6B6D5003A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D7B890-647A-C90C-1704-24E81E2139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C49C51-E82A-6348-BE46-A7EFD1A85A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551E6B-DBAB-F07D-81F4-ECC5324BB3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405CB7-15CC-2641-8CE0-8208AB6C2D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F9324C-5BD0-8E2A-05D0-0607B493B7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718EC-C9C1-4895-A228-6AB61C592F3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613D6D-C774-F7EB-262C-43275384E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1CE430-DED6-1FE7-B1EC-D910C8420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7E101-7660-48EB-9DCF-FCD6DD2CB6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377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BAC62-2AF0-C93E-ECA2-72257F8653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4F7F2B-FF5E-9DFD-A241-0964D95744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718EC-C9C1-4895-A228-6AB61C592F3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279155-BCFA-9DA8-8C97-344FA4C3B5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B261F7-3653-FECA-79B0-E8BE10612D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7E101-7660-48EB-9DCF-FCD6DD2CB6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915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9931B4-22D0-043A-0CD7-D301ED1EE1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718EC-C9C1-4895-A228-6AB61C592F3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90444D-F30C-AAF4-CCB7-963F438368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A69D53-B77B-FBF2-DE6F-12B2C4B36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7E101-7660-48EB-9DCF-FCD6DD2CB6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5164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E9CC6-7E54-E569-5FA8-84E06C0C0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6A292-C91D-1965-9F77-3F1C13E9BE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F79224-1E58-A5A7-CDFC-0C96F3BF46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522699-4142-6CBD-2069-D492CA63D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718EC-C9C1-4895-A228-6AB61C592F3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0523CD-40E4-9219-8346-C1DFFF6858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D08A3F-031D-44C1-A585-486874A28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7E101-7660-48EB-9DCF-FCD6DD2CB6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8640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F71F7-3F03-5ACE-2411-EBA514F63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434939-7C0F-5F55-ACB5-C00AF1CCDB8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48173A-8EBD-8180-1D97-C726242318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D41486-B390-EA80-6B37-D16AC04F0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718EC-C9C1-4895-A228-6AB61C592F3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B4E717-25A4-5B7E-9303-2A2491547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A98082-A449-B292-9FC3-69E167E83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7E101-7660-48EB-9DCF-FCD6DD2CB6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3254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ACFFA-F143-60E2-0CB4-EFC3E1B347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8DB61F-56DE-C09E-47D5-D299373B36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C7AEDF-E4F5-B599-489A-9F259C1824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718EC-C9C1-4895-A228-6AB61C592F3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334A3E-5B22-0D46-95DE-1B8918F0F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C1497B-2B84-9AC2-3506-ABBD03A9D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7E101-7660-48EB-9DCF-FCD6DD2CB6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584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83AE581-25B7-A96F-9B78-CDB05015B3D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6A40D4-94FA-9792-229B-F5A6CE7A97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95F4D8-F2CA-F09C-8228-3D27822A14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718EC-C9C1-4895-A228-6AB61C592F3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4F3182-6FCE-21D8-5912-859525EAD8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08305E-63C1-3237-3FAF-4CA11E38B7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7E101-7660-48EB-9DCF-FCD6DD2CB6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086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618FDB-F2EF-FBE0-6120-A01ED29A8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F1F8C2-DBA8-9090-C249-610F91693F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16F440-0C9C-51CD-2960-0596A3FA14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E0718EC-C9C1-4895-A228-6AB61C592F3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88A119-0E47-EF12-EB5B-566C3D2285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EAC7DE-7D22-82DF-88FE-152D194BA3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57E101-7660-48EB-9DCF-FCD6DD2CB6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742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C2616E71-7702-4514-BCE4-BAADB22ED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7" name="Color Cover">
              <a:extLst>
                <a:ext uri="{FF2B5EF4-FFF2-40B4-BE49-F238E27FC236}">
                  <a16:creationId xmlns:a16="http://schemas.microsoft.com/office/drawing/2014/main" id="{15F9A7D7-E8EB-49D7-ACB0-13481EF1B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Color Cover">
              <a:extLst>
                <a:ext uri="{FF2B5EF4-FFF2-40B4-BE49-F238E27FC236}">
                  <a16:creationId xmlns:a16="http://schemas.microsoft.com/office/drawing/2014/main" id="{044CB560-3BF4-4256-8C60-8864DA0ABF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2840072-D6EC-480D-9A1B-928B36F923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21" name="Color">
              <a:extLst>
                <a:ext uri="{FF2B5EF4-FFF2-40B4-BE49-F238E27FC236}">
                  <a16:creationId xmlns:a16="http://schemas.microsoft.com/office/drawing/2014/main" id="{CADDA0B4-EE72-46AA-A7BB-C271924B72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Color">
              <a:extLst>
                <a:ext uri="{FF2B5EF4-FFF2-40B4-BE49-F238E27FC236}">
                  <a16:creationId xmlns:a16="http://schemas.microsoft.com/office/drawing/2014/main" id="{B2519E48-483B-4612-935D-790A10605F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 descr="People working on ideas">
            <a:extLst>
              <a:ext uri="{FF2B5EF4-FFF2-40B4-BE49-F238E27FC236}">
                <a16:creationId xmlns:a16="http://schemas.microsoft.com/office/drawing/2014/main" id="{25E52A9E-B641-204A-0F0E-253F3738BD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338" b="6784"/>
          <a:stretch>
            <a:fillRect/>
          </a:stretch>
        </p:blipFill>
        <p:spPr>
          <a:xfrm>
            <a:off x="6677026" y="2132263"/>
            <a:ext cx="4571936" cy="2571717"/>
          </a:xfrm>
          <a:prstGeom prst="rect">
            <a:avLst/>
          </a:prstGeom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25476F8-CF1B-01F4-9DD2-DD098BFA94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12644" y="841664"/>
            <a:ext cx="5203990" cy="2782723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chemeClr val="bg1"/>
                </a:solidFill>
              </a:rPr>
              <a:t>Digital Skills PowerPoint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AA504E-C301-899E-61EB-4BFDE73622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2643" y="3764655"/>
            <a:ext cx="5203989" cy="1936059"/>
          </a:xfrm>
        </p:spPr>
        <p:txBody>
          <a:bodyPr anchor="t">
            <a:normAutofit/>
          </a:bodyPr>
          <a:lstStyle/>
          <a:p>
            <a:pPr algn="l"/>
            <a:endParaRPr lang="en-GB" dirty="0">
              <a:solidFill>
                <a:schemeClr val="bg1"/>
              </a:solidFill>
            </a:endParaRPr>
          </a:p>
          <a:p>
            <a:pPr algn="l"/>
            <a:r>
              <a:rPr lang="en-GB" dirty="0">
                <a:solidFill>
                  <a:schemeClr val="bg1"/>
                </a:solidFill>
              </a:rPr>
              <a:t>By Georgia Davidson</a:t>
            </a:r>
          </a:p>
          <a:p>
            <a:pPr algn="l"/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33282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30">
          <a:fgClr>
            <a:schemeClr val="accent5">
              <a:lumMod val="60000"/>
              <a:lumOff val="4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7264A61-6AE3-4DC0-A455-5EDC604E3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30" name="Color Cover">
              <a:extLst>
                <a:ext uri="{FF2B5EF4-FFF2-40B4-BE49-F238E27FC236}">
                  <a16:creationId xmlns:a16="http://schemas.microsoft.com/office/drawing/2014/main" id="{2F23900D-D5D0-4EE8-80F4-D25038DE24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Color Cover">
              <a:extLst>
                <a:ext uri="{FF2B5EF4-FFF2-40B4-BE49-F238E27FC236}">
                  <a16:creationId xmlns:a16="http://schemas.microsoft.com/office/drawing/2014/main" id="{C55310DE-258B-4134-9DA8-DC4C2D0EBE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D691EE10-D5F3-48FA-BE55-F24A0BE59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34" name="Color">
              <a:extLst>
                <a:ext uri="{FF2B5EF4-FFF2-40B4-BE49-F238E27FC236}">
                  <a16:creationId xmlns:a16="http://schemas.microsoft.com/office/drawing/2014/main" id="{7EF3BBC7-022F-4CD5-BE8E-BD8206C4B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Color">
              <a:extLst>
                <a:ext uri="{FF2B5EF4-FFF2-40B4-BE49-F238E27FC236}">
                  <a16:creationId xmlns:a16="http://schemas.microsoft.com/office/drawing/2014/main" id="{A877CB3E-FE2B-43A7-A987-F921A92494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79E40ED-3BB9-A8B2-9899-CA3CBF592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1155878" y="826133"/>
            <a:ext cx="10124561" cy="5815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In </a:t>
            </a:r>
            <a:r>
              <a:rPr lang="en-US" sz="2800" dirty="0">
                <a:solidFill>
                  <a:schemeClr val="bg1"/>
                </a:solidFill>
              </a:rPr>
              <a:t>week</a:t>
            </a:r>
            <a: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1 I completed </a:t>
            </a:r>
            <a:r>
              <a:rPr lang="en-US" sz="28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Jisc</a:t>
            </a:r>
            <a: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these are my strengths and weaknesses -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6994F4-8498-09C8-3FCB-4C77A4625D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4687" y="841664"/>
            <a:ext cx="4602517" cy="5156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My strengths and weakness are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A6B8D8F-6454-ECAA-DFD2-9B7783B53F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1604" y="1562203"/>
            <a:ext cx="9600044" cy="4663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596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C8913A-615D-C70A-5D4C-5853ECADE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My Strengths and Weakness  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A71F2068-BBA1-8E49-90A6-827C362C14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 dirty="0"/>
              <a:t>My Strengths are Digital Wellbeing and identifying. creativity and digital communication and problem solving. </a:t>
            </a:r>
          </a:p>
          <a:p>
            <a:endParaRPr lang="en-GB" sz="2000" dirty="0"/>
          </a:p>
          <a:p>
            <a:r>
              <a:rPr lang="en-GB" sz="2000" dirty="0"/>
              <a:t>My Weakness and what I need to improve on are – digital skills for work, learning activities and preparing for digital learning, digital creation, information literacy, media literacy and data literacy. </a:t>
            </a:r>
          </a:p>
        </p:txBody>
      </p:sp>
      <p:pic>
        <p:nvPicPr>
          <p:cNvPr id="20" name="Picture 19" descr="Person writing on a notepad">
            <a:extLst>
              <a:ext uri="{FF2B5EF4-FFF2-40B4-BE49-F238E27FC236}">
                <a16:creationId xmlns:a16="http://schemas.microsoft.com/office/drawing/2014/main" id="{38F86CEC-28C8-3103-FA4E-A07BD7B65E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31" r="11046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3543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A5ADF-D3A8-8B94-3322-1D9D62A911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 have now retaken </a:t>
            </a:r>
            <a:r>
              <a:rPr lang="en-GB" dirty="0" err="1"/>
              <a:t>jisc</a:t>
            </a:r>
            <a:r>
              <a:rPr lang="en-GB" dirty="0"/>
              <a:t> to see if anything has changed in week 9 -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A8DF8B5-C866-D9C9-8DDB-3DD578F3F7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47537" y="1825625"/>
            <a:ext cx="9224209" cy="4946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6507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7264A61-6AE3-4DC0-A455-5EDC604E3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1" name="Color Cover">
              <a:extLst>
                <a:ext uri="{FF2B5EF4-FFF2-40B4-BE49-F238E27FC236}">
                  <a16:creationId xmlns:a16="http://schemas.microsoft.com/office/drawing/2014/main" id="{2F23900D-D5D0-4EE8-80F4-D25038DE24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C55310DE-258B-4134-9DA8-DC4C2D0EBE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691EE10-D5F3-48FA-BE55-F24A0BE59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7EF3BBC7-022F-4CD5-BE8E-BD8206C4B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A877CB3E-FE2B-43A7-A987-F921A92494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4ABC20D-AE82-0AF6-3C02-3BD9057CD4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2644" y="841664"/>
            <a:ext cx="9929831" cy="138818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I Have now set my self some goals to better myself moving forward  </a:t>
            </a:r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3F4AAB-C780-4965-A012-62A8593C29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2644" y="2377010"/>
            <a:ext cx="10124560" cy="362145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chemeClr val="bg1"/>
                </a:solidFill>
              </a:rPr>
              <a:t>Goal 1 – I am going to improve my power point skills by presenting my presentation to my family and friends for feed back before presenting in class.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bg1"/>
                </a:solidFill>
              </a:rPr>
              <a:t>Goal 2 – I will improve my Excel skills by meeting with my classmates and creating charts  and also this will bring us closer as a group.</a:t>
            </a:r>
          </a:p>
          <a:p>
            <a:pPr marL="0" indent="0">
              <a:buNone/>
            </a:pPr>
            <a:r>
              <a:rPr lang="en-US" sz="24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Goal 3 – I will improve my organizational skills by using a digital planner and using my outlook calendar this will help me improve time management also.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bg1"/>
                </a:solidFill>
              </a:rPr>
              <a:t>Goal 4 – attend every class, stay motivated and always ask for help. </a:t>
            </a:r>
            <a:r>
              <a:rPr lang="en-US" sz="24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53051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53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57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20D4540-AC3E-8E2B-B52A-2ECB6B46C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891712"/>
            <a:ext cx="5309616" cy="51607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Outlook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4B3BD5-4F0F-FFD9-0E30-2B8BB9F3A6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2302" y="891713"/>
            <a:ext cx="4584882" cy="516079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800">
                <a:solidFill>
                  <a:schemeClr val="bg1"/>
                </a:solidFill>
              </a:rPr>
              <a:t>Since being on this course, I have learned how to use outlook to organize my emails, deleting them and putting them into categories and prioritizing the most important ones first . </a:t>
            </a:r>
            <a:endParaRPr lang="en-US" sz="18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38282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7264A61-6AE3-4DC0-A455-5EDC604E3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1" name="Color Cover">
              <a:extLst>
                <a:ext uri="{FF2B5EF4-FFF2-40B4-BE49-F238E27FC236}">
                  <a16:creationId xmlns:a16="http://schemas.microsoft.com/office/drawing/2014/main" id="{2F23900D-D5D0-4EE8-80F4-D25038DE24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C55310DE-258B-4134-9DA8-DC4C2D0EBE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691EE10-D5F3-48FA-BE55-F24A0BE59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7EF3BBC7-022F-4CD5-BE8E-BD8206C4B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A877CB3E-FE2B-43A7-A987-F921A92494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77536-C0E4-3E60-A5F5-AC1090402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7256" y="671883"/>
            <a:ext cx="5155073" cy="115475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Certificate 3 linked in learning – Outlook  -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795A37-80AD-5A35-0101-32FA011071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8300" y="1778750"/>
            <a:ext cx="8915400" cy="4483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51227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7264A61-6AE3-4DC0-A455-5EDC604E3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1" name="Color Cover">
              <a:extLst>
                <a:ext uri="{FF2B5EF4-FFF2-40B4-BE49-F238E27FC236}">
                  <a16:creationId xmlns:a16="http://schemas.microsoft.com/office/drawing/2014/main" id="{2F23900D-D5D0-4EE8-80F4-D25038DE24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C55310DE-258B-4134-9DA8-DC4C2D0EBE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691EE10-D5F3-48FA-BE55-F24A0BE59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7EF3BBC7-022F-4CD5-BE8E-BD8206C4B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A877CB3E-FE2B-43A7-A987-F921A92494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3291AAD-6F7A-AE37-77AD-AC24D2A081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2645" y="841663"/>
            <a:ext cx="5083356" cy="118049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Excel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7F9DE0-1489-1ED2-9F68-1F488FF17F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0021" y="1587172"/>
            <a:ext cx="10367184" cy="44112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I have learned how to use Excel to create charts, and organize information, I have also learned how to do basic excel formulars and I find this very therapeutic and fun!!</a:t>
            </a:r>
          </a:p>
        </p:txBody>
      </p:sp>
    </p:spTree>
    <p:extLst>
      <p:ext uri="{BB962C8B-B14F-4D97-AF65-F5344CB8AC3E}">
        <p14:creationId xmlns:p14="http://schemas.microsoft.com/office/powerpoint/2010/main" val="769937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7264A61-6AE3-4DC0-A455-5EDC604E3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1" name="Color Cover">
              <a:extLst>
                <a:ext uri="{FF2B5EF4-FFF2-40B4-BE49-F238E27FC236}">
                  <a16:creationId xmlns:a16="http://schemas.microsoft.com/office/drawing/2014/main" id="{2F23900D-D5D0-4EE8-80F4-D25038DE24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C55310DE-258B-4134-9DA8-DC4C2D0EBE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691EE10-D5F3-48FA-BE55-F24A0BE59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7EF3BBC7-022F-4CD5-BE8E-BD8206C4B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A877CB3E-FE2B-43A7-A987-F921A92494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17AC5D0-082B-D387-739F-1734D1E9C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1832" y="1106365"/>
            <a:ext cx="4685263" cy="40498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4800" dirty="0">
                <a:solidFill>
                  <a:schemeClr val="bg1"/>
                </a:solidFill>
              </a:rPr>
              <a:t>Certificate 1 linked in learning - Excel</a:t>
            </a:r>
            <a:endParaRPr lang="en-US" sz="4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E14B38-0D1A-EB0C-61C4-D287EB91F0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2848" y="1946327"/>
            <a:ext cx="8530146" cy="421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23732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7264A61-6AE3-4DC0-A455-5EDC604E3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1" name="Color Cover">
              <a:extLst>
                <a:ext uri="{FF2B5EF4-FFF2-40B4-BE49-F238E27FC236}">
                  <a16:creationId xmlns:a16="http://schemas.microsoft.com/office/drawing/2014/main" id="{2F23900D-D5D0-4EE8-80F4-D25038DE24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C55310DE-258B-4134-9DA8-DC4C2D0EBE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691EE10-D5F3-48FA-BE55-F24A0BE59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7EF3BBC7-022F-4CD5-BE8E-BD8206C4B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A877CB3E-FE2B-43A7-A987-F921A92494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FE7C992-CE45-049C-6A9A-5C317A2D8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2644" y="841664"/>
            <a:ext cx="5155073" cy="73673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PowerPoint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555521-9B4D-145B-FC80-C3EDE46C38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2203" y="1778750"/>
            <a:ext cx="10175002" cy="42197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chemeClr val="bg1"/>
                </a:solidFill>
              </a:rPr>
              <a:t>I have learned how to use PowerPoint by creating presentations, adding images and animations, I am still learning to present information clearly, this has helped me improve my presentational skills and digital skills.</a:t>
            </a:r>
            <a:endParaRPr lang="en-US" sz="24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25383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7264A61-6AE3-4DC0-A455-5EDC604E3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1" name="Color Cover">
              <a:extLst>
                <a:ext uri="{FF2B5EF4-FFF2-40B4-BE49-F238E27FC236}">
                  <a16:creationId xmlns:a16="http://schemas.microsoft.com/office/drawing/2014/main" id="{2F23900D-D5D0-4EE8-80F4-D25038DE24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C55310DE-258B-4134-9DA8-DC4C2D0EBE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691EE10-D5F3-48FA-BE55-F24A0BE59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7EF3BBC7-022F-4CD5-BE8E-BD8206C4B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A877CB3E-FE2B-43A7-A987-F921A92494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3D4597C-6E3B-20A7-1FE2-BA4F92897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748" y="639152"/>
            <a:ext cx="4618135" cy="50044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  Certificate 2    linked in learning -   PowerPoint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DC93F37-02D0-50D2-74DB-F6240BB9DC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0673" y="1778750"/>
            <a:ext cx="7819811" cy="4477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3751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1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3AA06D6-ADCE-9F41-32F4-ACAB42388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891713"/>
            <a:ext cx="5309616" cy="887038"/>
          </a:xfrm>
        </p:spPr>
        <p:txBody>
          <a:bodyPr anchor="ctr"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Word 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76CC6-4661-3FF7-3E58-E32A76E41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6262" y="1343767"/>
            <a:ext cx="10130910" cy="475510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I have learned how to reference and citate. I have also learned how to insert tables and images, chang the size , fonts and styles. 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I have also learned to review tools, such as spell check and grammar.</a:t>
            </a:r>
          </a:p>
        </p:txBody>
      </p:sp>
    </p:spTree>
    <p:extLst>
      <p:ext uri="{BB962C8B-B14F-4D97-AF65-F5344CB8AC3E}">
        <p14:creationId xmlns:p14="http://schemas.microsoft.com/office/powerpoint/2010/main" val="10117545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7264A61-6AE3-4DC0-A455-5EDC604E3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1" name="Color Cover">
              <a:extLst>
                <a:ext uri="{FF2B5EF4-FFF2-40B4-BE49-F238E27FC236}">
                  <a16:creationId xmlns:a16="http://schemas.microsoft.com/office/drawing/2014/main" id="{2F23900D-D5D0-4EE8-80F4-D25038DE24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C55310DE-258B-4134-9DA8-DC4C2D0EBE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691EE10-D5F3-48FA-BE55-F24A0BE59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7EF3BBC7-022F-4CD5-BE8E-BD8206C4B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A877CB3E-FE2B-43A7-A987-F921A92494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A889D30-F2C9-FD00-5911-EC1EBCECA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0345" y="781781"/>
            <a:ext cx="5155073" cy="105999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Certificate 4 linked in learning – Word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D7B864-2AEA-7DFC-E6EA-F77883762B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1162" y="1996418"/>
            <a:ext cx="8829675" cy="4266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2191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C4C42016-34C0-4D37-91CF-4830826960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33" name="Color">
              <a:extLst>
                <a:ext uri="{FF2B5EF4-FFF2-40B4-BE49-F238E27FC236}">
                  <a16:creationId xmlns:a16="http://schemas.microsoft.com/office/drawing/2014/main" id="{4EB45A5E-A300-4C79-A5AE-A78AB7C683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Color">
              <a:extLst>
                <a:ext uri="{FF2B5EF4-FFF2-40B4-BE49-F238E27FC236}">
                  <a16:creationId xmlns:a16="http://schemas.microsoft.com/office/drawing/2014/main" id="{A4B8AED9-E236-44C8-A286-D5FAC4AC8F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5A7DBA8A-AFD3-4A43-8CFF-101BE55E4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19812AD9-E6DC-4032-9634-F8BE9C8B3A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D2AFB4EC-2587-41C9-94B0-4F78DFB04C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03F997D7-F70D-41BF-9C5D-E357217CA9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035684B1-1016-4CA6-AA4F-40CF7D9FC7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DA0F1A9E-BA7D-4BF5-8200-1A9DB79A4A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9E0FC27-B989-41F5-AAAA-539EA3DFF3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6054A11-21E3-4D56-91DB-7E98A6256D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69D2C3-107A-92EC-E19C-75B449EF1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708" y="1014574"/>
            <a:ext cx="5274609" cy="4983889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sz="3000" b="1" i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3000" b="1" i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3000" b="1" i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3000" b="1" i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3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do you think I could do next time to improve?</a:t>
            </a:r>
            <a:br>
              <a:rPr lang="en-US" sz="3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3000" b="1" i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3000" b="1" i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3000" b="1" i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Thank you all I hope you enjoyed my presentation. </a:t>
            </a:r>
            <a:br>
              <a:rPr lang="en-US" sz="3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30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964806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640</TotalTime>
  <Words>421</Words>
  <Application>Microsoft Office PowerPoint</Application>
  <PresentationFormat>Widescreen</PresentationFormat>
  <Paragraphs>30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Aptos Display</vt:lpstr>
      <vt:lpstr>Arial</vt:lpstr>
      <vt:lpstr>Office Theme</vt:lpstr>
      <vt:lpstr>Digital Skills PowerPoint Presentation</vt:lpstr>
      <vt:lpstr>In week1 I completed Jisc these are my strengths and weaknesses -  </vt:lpstr>
      <vt:lpstr>My Strengths and Weakness  </vt:lpstr>
      <vt:lpstr>I have now retaken jisc to see if anything has changed in week 9 - </vt:lpstr>
      <vt:lpstr>I Have now set my self some goals to better myself moving forward   </vt:lpstr>
      <vt:lpstr>Outlook  </vt:lpstr>
      <vt:lpstr>Certificate 3 linked in learning – Outlook  -</vt:lpstr>
      <vt:lpstr>Excel </vt:lpstr>
      <vt:lpstr>Certificate 1 linked in learning - Excel</vt:lpstr>
      <vt:lpstr>PowerPoint </vt:lpstr>
      <vt:lpstr>   Certificate 2    linked in learning -   PowerPoint</vt:lpstr>
      <vt:lpstr>Word - </vt:lpstr>
      <vt:lpstr>Certificate 4 linked in learning – Word </vt:lpstr>
      <vt:lpstr>    What do you think I could do next time to improve?   Thank you all I hope you enjoyed my presentation.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Georgia Davidson</dc:creator>
  <cp:lastModifiedBy>Georgia Davidson</cp:lastModifiedBy>
  <cp:revision>10</cp:revision>
  <dcterms:created xsi:type="dcterms:W3CDTF">2026-06-24T12:23:36Z</dcterms:created>
  <dcterms:modified xsi:type="dcterms:W3CDTF">2026-06-26T15:43:39Z</dcterms:modified>
</cp:coreProperties>
</file>