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63" r:id="rId3"/>
    <p:sldId id="257" r:id="rId4"/>
    <p:sldId id="258" r:id="rId5"/>
    <p:sldId id="259" r:id="rId6"/>
    <p:sldId id="264" r:id="rId7"/>
    <p:sldId id="260" r:id="rId8"/>
    <p:sldId id="262" r:id="rId9"/>
    <p:sldId id="261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0" d="100"/>
          <a:sy n="90" d="100"/>
        </p:scale>
        <p:origin x="1234" y="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CF9390-E27C-4DC9-9E00-EC886674151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8AF12B3-84AF-4CB9-BFCC-933CB32447A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 err="1"/>
            <a:t>CertHE</a:t>
          </a:r>
          <a:r>
            <a:rPr lang="en-US" dirty="0"/>
            <a:t> Business Skills for the Workplace Level 4  Enterprise &amp; Entrepreneurship (LCLM4006)</a:t>
          </a:r>
        </a:p>
      </dgm:t>
    </dgm:pt>
    <dgm:pt modelId="{BF94F09F-2D4C-449D-9456-1595961C6915}" type="parTrans" cxnId="{927A5823-DED9-42D9-A681-5097A4FDA326}">
      <dgm:prSet/>
      <dgm:spPr/>
      <dgm:t>
        <a:bodyPr/>
        <a:lstStyle/>
        <a:p>
          <a:endParaRPr lang="en-US"/>
        </a:p>
      </dgm:t>
    </dgm:pt>
    <dgm:pt modelId="{4CDD1409-04D4-4DEF-87AB-5EE73D5A8338}" type="sibTrans" cxnId="{927A5823-DED9-42D9-A681-5097A4FDA326}">
      <dgm:prSet/>
      <dgm:spPr/>
      <dgm:t>
        <a:bodyPr/>
        <a:lstStyle/>
        <a:p>
          <a:endParaRPr lang="en-US"/>
        </a:p>
      </dgm:t>
    </dgm:pt>
    <dgm:pt modelId="{B721FFEA-8CE7-46B4-9CED-AA070C3C41E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Student: Asam Rashid (2441027)</a:t>
          </a:r>
        </a:p>
      </dgm:t>
    </dgm:pt>
    <dgm:pt modelId="{DD3566B2-819B-409E-B358-207BB6E93D32}" type="parTrans" cxnId="{1EFAA691-BF0F-4DEF-BBC5-58B917355590}">
      <dgm:prSet/>
      <dgm:spPr/>
      <dgm:t>
        <a:bodyPr/>
        <a:lstStyle/>
        <a:p>
          <a:endParaRPr lang="en-US"/>
        </a:p>
      </dgm:t>
    </dgm:pt>
    <dgm:pt modelId="{30FD401A-3421-40C8-AD92-AB8EFD16496A}" type="sibTrans" cxnId="{1EFAA691-BF0F-4DEF-BBC5-58B917355590}">
      <dgm:prSet/>
      <dgm:spPr/>
      <dgm:t>
        <a:bodyPr/>
        <a:lstStyle/>
        <a:p>
          <a:endParaRPr lang="en-US"/>
        </a:p>
      </dgm:t>
    </dgm:pt>
    <dgm:pt modelId="{A5D5779E-7697-4B3A-9E02-C48FE6A1611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Lecturer: Dr Ejike Udeogu</a:t>
          </a:r>
        </a:p>
      </dgm:t>
    </dgm:pt>
    <dgm:pt modelId="{DCCFE6C8-EE66-4D97-BDCB-4B762E64252A}" type="parTrans" cxnId="{4B8FD509-656C-43ED-8902-5BFBE214FBE4}">
      <dgm:prSet/>
      <dgm:spPr/>
      <dgm:t>
        <a:bodyPr/>
        <a:lstStyle/>
        <a:p>
          <a:endParaRPr lang="en-US"/>
        </a:p>
      </dgm:t>
    </dgm:pt>
    <dgm:pt modelId="{3BC47166-F0A4-4523-96E7-7DECF32283EC}" type="sibTrans" cxnId="{4B8FD509-656C-43ED-8902-5BFBE214FBE4}">
      <dgm:prSet/>
      <dgm:spPr/>
      <dgm:t>
        <a:bodyPr/>
        <a:lstStyle/>
        <a:p>
          <a:endParaRPr lang="en-US"/>
        </a:p>
      </dgm:t>
    </dgm:pt>
    <dgm:pt modelId="{90542E38-4D85-4BC6-BAAD-8BBA9BB21B20}" type="pres">
      <dgm:prSet presAssocID="{B1CF9390-E27C-4DC9-9E00-EC886674151E}" presName="root" presStyleCnt="0">
        <dgm:presLayoutVars>
          <dgm:dir/>
          <dgm:resizeHandles val="exact"/>
        </dgm:presLayoutVars>
      </dgm:prSet>
      <dgm:spPr/>
    </dgm:pt>
    <dgm:pt modelId="{FB5B7500-2CCA-4525-8087-B33C67FB9868}" type="pres">
      <dgm:prSet presAssocID="{38AF12B3-84AF-4CB9-BFCC-933CB32447A8}" presName="compNode" presStyleCnt="0"/>
      <dgm:spPr/>
    </dgm:pt>
    <dgm:pt modelId="{4925D77C-269E-446B-84EE-C3484E3191EE}" type="pres">
      <dgm:prSet presAssocID="{38AF12B3-84AF-4CB9-BFCC-933CB32447A8}" presName="bgRect" presStyleLbl="bgShp" presStyleIdx="0" presStyleCnt="3"/>
      <dgm:spPr/>
    </dgm:pt>
    <dgm:pt modelId="{A0AF31CF-110B-4F18-B1E7-087F1DFA96A6}" type="pres">
      <dgm:prSet presAssocID="{38AF12B3-84AF-4CB9-BFCC-933CB32447A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4CD925A-EF2A-4C36-A67D-A15D270265E0}" type="pres">
      <dgm:prSet presAssocID="{38AF12B3-84AF-4CB9-BFCC-933CB32447A8}" presName="spaceRect" presStyleCnt="0"/>
      <dgm:spPr/>
    </dgm:pt>
    <dgm:pt modelId="{60461FE6-2061-4445-8D7D-12FFDD58C920}" type="pres">
      <dgm:prSet presAssocID="{38AF12B3-84AF-4CB9-BFCC-933CB32447A8}" presName="parTx" presStyleLbl="revTx" presStyleIdx="0" presStyleCnt="3">
        <dgm:presLayoutVars>
          <dgm:chMax val="0"/>
          <dgm:chPref val="0"/>
        </dgm:presLayoutVars>
      </dgm:prSet>
      <dgm:spPr/>
    </dgm:pt>
    <dgm:pt modelId="{5DE7E73E-9229-4829-9028-169C887441B8}" type="pres">
      <dgm:prSet presAssocID="{4CDD1409-04D4-4DEF-87AB-5EE73D5A8338}" presName="sibTrans" presStyleCnt="0"/>
      <dgm:spPr/>
    </dgm:pt>
    <dgm:pt modelId="{3311D9B9-222F-4A1A-A267-2B85763F18A7}" type="pres">
      <dgm:prSet presAssocID="{B721FFEA-8CE7-46B4-9CED-AA070C3C41E4}" presName="compNode" presStyleCnt="0"/>
      <dgm:spPr/>
    </dgm:pt>
    <dgm:pt modelId="{E2609438-DC32-4C48-951F-795A6F5498C8}" type="pres">
      <dgm:prSet presAssocID="{B721FFEA-8CE7-46B4-9CED-AA070C3C41E4}" presName="bgRect" presStyleLbl="bgShp" presStyleIdx="1" presStyleCnt="3"/>
      <dgm:spPr/>
    </dgm:pt>
    <dgm:pt modelId="{C6B07479-5FB0-4DC1-99C4-B1E30520C3B6}" type="pres">
      <dgm:prSet presAssocID="{B721FFEA-8CE7-46B4-9CED-AA070C3C41E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6A1EE51C-C142-42A2-9EAD-8FE0A6A5A3DD}" type="pres">
      <dgm:prSet presAssocID="{B721FFEA-8CE7-46B4-9CED-AA070C3C41E4}" presName="spaceRect" presStyleCnt="0"/>
      <dgm:spPr/>
    </dgm:pt>
    <dgm:pt modelId="{77A3155B-EA9A-42BD-BDA3-79D2BA092BAA}" type="pres">
      <dgm:prSet presAssocID="{B721FFEA-8CE7-46B4-9CED-AA070C3C41E4}" presName="parTx" presStyleLbl="revTx" presStyleIdx="1" presStyleCnt="3">
        <dgm:presLayoutVars>
          <dgm:chMax val="0"/>
          <dgm:chPref val="0"/>
        </dgm:presLayoutVars>
      </dgm:prSet>
      <dgm:spPr/>
    </dgm:pt>
    <dgm:pt modelId="{EE6ED753-9BBC-4382-8F9F-2896206E57C6}" type="pres">
      <dgm:prSet presAssocID="{30FD401A-3421-40C8-AD92-AB8EFD16496A}" presName="sibTrans" presStyleCnt="0"/>
      <dgm:spPr/>
    </dgm:pt>
    <dgm:pt modelId="{A04511A3-0703-4577-A4B3-C4EC1BEF0752}" type="pres">
      <dgm:prSet presAssocID="{A5D5779E-7697-4B3A-9E02-C48FE6A1611F}" presName="compNode" presStyleCnt="0"/>
      <dgm:spPr/>
    </dgm:pt>
    <dgm:pt modelId="{DC716AD8-BFB2-479A-8D0F-997574803B99}" type="pres">
      <dgm:prSet presAssocID="{A5D5779E-7697-4B3A-9E02-C48FE6A1611F}" presName="bgRect" presStyleLbl="bgShp" presStyleIdx="2" presStyleCnt="3"/>
      <dgm:spPr/>
    </dgm:pt>
    <dgm:pt modelId="{9E759807-68E9-48A7-8FFC-1A973A6A3377}" type="pres">
      <dgm:prSet presAssocID="{A5D5779E-7697-4B3A-9E02-C48FE6A1611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104BF5CA-E09F-4D03-ACA8-7D5155654067}" type="pres">
      <dgm:prSet presAssocID="{A5D5779E-7697-4B3A-9E02-C48FE6A1611F}" presName="spaceRect" presStyleCnt="0"/>
      <dgm:spPr/>
    </dgm:pt>
    <dgm:pt modelId="{0E4AA6CD-2B5C-4CA5-926E-233064332294}" type="pres">
      <dgm:prSet presAssocID="{A5D5779E-7697-4B3A-9E02-C48FE6A1611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B8FD509-656C-43ED-8902-5BFBE214FBE4}" srcId="{B1CF9390-E27C-4DC9-9E00-EC886674151E}" destId="{A5D5779E-7697-4B3A-9E02-C48FE6A1611F}" srcOrd="2" destOrd="0" parTransId="{DCCFE6C8-EE66-4D97-BDCB-4B762E64252A}" sibTransId="{3BC47166-F0A4-4523-96E7-7DECF32283EC}"/>
    <dgm:cxn modelId="{88A4941F-F952-4813-B4A3-363C9FAD510B}" type="presOf" srcId="{B1CF9390-E27C-4DC9-9E00-EC886674151E}" destId="{90542E38-4D85-4BC6-BAAD-8BBA9BB21B20}" srcOrd="0" destOrd="0" presId="urn:microsoft.com/office/officeart/2018/2/layout/IconVerticalSolidList"/>
    <dgm:cxn modelId="{927A5823-DED9-42D9-A681-5097A4FDA326}" srcId="{B1CF9390-E27C-4DC9-9E00-EC886674151E}" destId="{38AF12B3-84AF-4CB9-BFCC-933CB32447A8}" srcOrd="0" destOrd="0" parTransId="{BF94F09F-2D4C-449D-9456-1595961C6915}" sibTransId="{4CDD1409-04D4-4DEF-87AB-5EE73D5A8338}"/>
    <dgm:cxn modelId="{E8EDE74B-A8FD-4C7D-B338-CB7C4876CACA}" type="presOf" srcId="{38AF12B3-84AF-4CB9-BFCC-933CB32447A8}" destId="{60461FE6-2061-4445-8D7D-12FFDD58C920}" srcOrd="0" destOrd="0" presId="urn:microsoft.com/office/officeart/2018/2/layout/IconVerticalSolidList"/>
    <dgm:cxn modelId="{1EFAA691-BF0F-4DEF-BBC5-58B917355590}" srcId="{B1CF9390-E27C-4DC9-9E00-EC886674151E}" destId="{B721FFEA-8CE7-46B4-9CED-AA070C3C41E4}" srcOrd="1" destOrd="0" parTransId="{DD3566B2-819B-409E-B358-207BB6E93D32}" sibTransId="{30FD401A-3421-40C8-AD92-AB8EFD16496A}"/>
    <dgm:cxn modelId="{8462A0E0-E753-4EB4-8905-775C9C198989}" type="presOf" srcId="{B721FFEA-8CE7-46B4-9CED-AA070C3C41E4}" destId="{77A3155B-EA9A-42BD-BDA3-79D2BA092BAA}" srcOrd="0" destOrd="0" presId="urn:microsoft.com/office/officeart/2018/2/layout/IconVerticalSolidList"/>
    <dgm:cxn modelId="{DEA2CCF4-EB16-4569-9E31-BD8C54D1F0E1}" type="presOf" srcId="{A5D5779E-7697-4B3A-9E02-C48FE6A1611F}" destId="{0E4AA6CD-2B5C-4CA5-926E-233064332294}" srcOrd="0" destOrd="0" presId="urn:microsoft.com/office/officeart/2018/2/layout/IconVerticalSolidList"/>
    <dgm:cxn modelId="{7840C9CC-2C95-4B21-9A62-DFED119F6492}" type="presParOf" srcId="{90542E38-4D85-4BC6-BAAD-8BBA9BB21B20}" destId="{FB5B7500-2CCA-4525-8087-B33C67FB9868}" srcOrd="0" destOrd="0" presId="urn:microsoft.com/office/officeart/2018/2/layout/IconVerticalSolidList"/>
    <dgm:cxn modelId="{E1A4540D-9F68-4A4C-962E-A340AB42602D}" type="presParOf" srcId="{FB5B7500-2CCA-4525-8087-B33C67FB9868}" destId="{4925D77C-269E-446B-84EE-C3484E3191EE}" srcOrd="0" destOrd="0" presId="urn:microsoft.com/office/officeart/2018/2/layout/IconVerticalSolidList"/>
    <dgm:cxn modelId="{82A9FA9B-297B-4478-AA0C-B578C9B64537}" type="presParOf" srcId="{FB5B7500-2CCA-4525-8087-B33C67FB9868}" destId="{A0AF31CF-110B-4F18-B1E7-087F1DFA96A6}" srcOrd="1" destOrd="0" presId="urn:microsoft.com/office/officeart/2018/2/layout/IconVerticalSolidList"/>
    <dgm:cxn modelId="{08FA4944-B8A8-4FB3-B83C-49B68E022166}" type="presParOf" srcId="{FB5B7500-2CCA-4525-8087-B33C67FB9868}" destId="{44CD925A-EF2A-4C36-A67D-A15D270265E0}" srcOrd="2" destOrd="0" presId="urn:microsoft.com/office/officeart/2018/2/layout/IconVerticalSolidList"/>
    <dgm:cxn modelId="{6B7FC553-DE69-4EE6-BD49-61AFC2EA7F21}" type="presParOf" srcId="{FB5B7500-2CCA-4525-8087-B33C67FB9868}" destId="{60461FE6-2061-4445-8D7D-12FFDD58C920}" srcOrd="3" destOrd="0" presId="urn:microsoft.com/office/officeart/2018/2/layout/IconVerticalSolidList"/>
    <dgm:cxn modelId="{127A0F6A-5922-4278-ACD5-D34F507E2256}" type="presParOf" srcId="{90542E38-4D85-4BC6-BAAD-8BBA9BB21B20}" destId="{5DE7E73E-9229-4829-9028-169C887441B8}" srcOrd="1" destOrd="0" presId="urn:microsoft.com/office/officeart/2018/2/layout/IconVerticalSolidList"/>
    <dgm:cxn modelId="{3C212B47-BB47-4DDF-B7A2-933C8A58D8DF}" type="presParOf" srcId="{90542E38-4D85-4BC6-BAAD-8BBA9BB21B20}" destId="{3311D9B9-222F-4A1A-A267-2B85763F18A7}" srcOrd="2" destOrd="0" presId="urn:microsoft.com/office/officeart/2018/2/layout/IconVerticalSolidList"/>
    <dgm:cxn modelId="{EC9C5919-654F-458D-9938-8A8F38641FF5}" type="presParOf" srcId="{3311D9B9-222F-4A1A-A267-2B85763F18A7}" destId="{E2609438-DC32-4C48-951F-795A6F5498C8}" srcOrd="0" destOrd="0" presId="urn:microsoft.com/office/officeart/2018/2/layout/IconVerticalSolidList"/>
    <dgm:cxn modelId="{179285DB-A941-43CE-B0C1-0E74AE8AA84A}" type="presParOf" srcId="{3311D9B9-222F-4A1A-A267-2B85763F18A7}" destId="{C6B07479-5FB0-4DC1-99C4-B1E30520C3B6}" srcOrd="1" destOrd="0" presId="urn:microsoft.com/office/officeart/2018/2/layout/IconVerticalSolidList"/>
    <dgm:cxn modelId="{F31CDD6A-7652-47B6-BFC3-7817F0B18D67}" type="presParOf" srcId="{3311D9B9-222F-4A1A-A267-2B85763F18A7}" destId="{6A1EE51C-C142-42A2-9EAD-8FE0A6A5A3DD}" srcOrd="2" destOrd="0" presId="urn:microsoft.com/office/officeart/2018/2/layout/IconVerticalSolidList"/>
    <dgm:cxn modelId="{886E6355-B1EB-4415-BE0A-17E217913768}" type="presParOf" srcId="{3311D9B9-222F-4A1A-A267-2B85763F18A7}" destId="{77A3155B-EA9A-42BD-BDA3-79D2BA092BAA}" srcOrd="3" destOrd="0" presId="urn:microsoft.com/office/officeart/2018/2/layout/IconVerticalSolidList"/>
    <dgm:cxn modelId="{DDBB457C-504A-4925-872C-B19A51717C57}" type="presParOf" srcId="{90542E38-4D85-4BC6-BAAD-8BBA9BB21B20}" destId="{EE6ED753-9BBC-4382-8F9F-2896206E57C6}" srcOrd="3" destOrd="0" presId="urn:microsoft.com/office/officeart/2018/2/layout/IconVerticalSolidList"/>
    <dgm:cxn modelId="{2E9AF3A1-72CF-493F-AFD4-4E479AFD374F}" type="presParOf" srcId="{90542E38-4D85-4BC6-BAAD-8BBA9BB21B20}" destId="{A04511A3-0703-4577-A4B3-C4EC1BEF0752}" srcOrd="4" destOrd="0" presId="urn:microsoft.com/office/officeart/2018/2/layout/IconVerticalSolidList"/>
    <dgm:cxn modelId="{4E528746-3060-4E64-926B-63D60D1779B8}" type="presParOf" srcId="{A04511A3-0703-4577-A4B3-C4EC1BEF0752}" destId="{DC716AD8-BFB2-479A-8D0F-997574803B99}" srcOrd="0" destOrd="0" presId="urn:microsoft.com/office/officeart/2018/2/layout/IconVerticalSolidList"/>
    <dgm:cxn modelId="{B044B85A-9C35-4C21-BE3A-6A4812F4B73F}" type="presParOf" srcId="{A04511A3-0703-4577-A4B3-C4EC1BEF0752}" destId="{9E759807-68E9-48A7-8FFC-1A973A6A3377}" srcOrd="1" destOrd="0" presId="urn:microsoft.com/office/officeart/2018/2/layout/IconVerticalSolidList"/>
    <dgm:cxn modelId="{BF6600FF-2142-46B5-8C2F-C1537C844122}" type="presParOf" srcId="{A04511A3-0703-4577-A4B3-C4EC1BEF0752}" destId="{104BF5CA-E09F-4D03-ACA8-7D5155654067}" srcOrd="2" destOrd="0" presId="urn:microsoft.com/office/officeart/2018/2/layout/IconVerticalSolidList"/>
    <dgm:cxn modelId="{2BD36097-B624-426F-BFB9-40C48AEDF8F0}" type="presParOf" srcId="{A04511A3-0703-4577-A4B3-C4EC1BEF0752}" destId="{0E4AA6CD-2B5C-4CA5-926E-23306433229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F17BE7-1281-4908-B853-15F494B8CB43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D4AB733-0BAB-47BE-B89E-A101B11136CD}">
      <dgm:prSet/>
      <dgm:spPr/>
      <dgm:t>
        <a:bodyPr/>
        <a:lstStyle/>
        <a:p>
          <a:r>
            <a:rPr lang="en-US"/>
            <a:t>Mobile phone &amp; laptop repairs delivered on-site across Birmingham.</a:t>
          </a:r>
        </a:p>
      </dgm:t>
    </dgm:pt>
    <dgm:pt modelId="{86C81961-4757-4346-B5A5-EC0E586CDC9C}" type="parTrans" cxnId="{EA5E8267-A025-4104-97A5-337EFD87B4E5}">
      <dgm:prSet/>
      <dgm:spPr/>
      <dgm:t>
        <a:bodyPr/>
        <a:lstStyle/>
        <a:p>
          <a:endParaRPr lang="en-US"/>
        </a:p>
      </dgm:t>
    </dgm:pt>
    <dgm:pt modelId="{84F94480-4F0E-4682-A2B4-BA6D7B4E4FFB}" type="sibTrans" cxnId="{EA5E8267-A025-4104-97A5-337EFD87B4E5}">
      <dgm:prSet/>
      <dgm:spPr/>
      <dgm:t>
        <a:bodyPr/>
        <a:lstStyle/>
        <a:p>
          <a:endParaRPr lang="en-US"/>
        </a:p>
      </dgm:t>
    </dgm:pt>
    <dgm:pt modelId="{EDF8720E-8313-43DD-B2F7-67D6643A4411}">
      <dgm:prSet/>
      <dgm:spPr/>
      <dgm:t>
        <a:bodyPr/>
        <a:lstStyle/>
        <a:p>
          <a:r>
            <a:rPr lang="en-US"/>
            <a:t>Fast, convenient service with most repairs completed within one hour.</a:t>
          </a:r>
        </a:p>
      </dgm:t>
    </dgm:pt>
    <dgm:pt modelId="{65ED5560-7121-4932-B313-71830FEE9613}" type="parTrans" cxnId="{08ED4A7C-6776-4739-8500-3863FCCE2EA3}">
      <dgm:prSet/>
      <dgm:spPr/>
      <dgm:t>
        <a:bodyPr/>
        <a:lstStyle/>
        <a:p>
          <a:endParaRPr lang="en-US"/>
        </a:p>
      </dgm:t>
    </dgm:pt>
    <dgm:pt modelId="{A42BB531-5D55-4143-9A29-3ED9B7B28985}" type="sibTrans" cxnId="{08ED4A7C-6776-4739-8500-3863FCCE2EA3}">
      <dgm:prSet/>
      <dgm:spPr/>
      <dgm:t>
        <a:bodyPr/>
        <a:lstStyle/>
        <a:p>
          <a:endParaRPr lang="en-US"/>
        </a:p>
      </dgm:t>
    </dgm:pt>
    <dgm:pt modelId="{AAAD8466-9CDC-45DA-98AA-C59790FF6B10}">
      <dgm:prSet/>
      <dgm:spPr/>
      <dgm:t>
        <a:bodyPr/>
        <a:lstStyle/>
        <a:p>
          <a:r>
            <a:rPr lang="en-US"/>
            <a:t>USP: Fast. Reliable. At your door.</a:t>
          </a:r>
        </a:p>
      </dgm:t>
    </dgm:pt>
    <dgm:pt modelId="{E79FB083-13F8-46C6-85DB-B44CDBA40C2A}" type="parTrans" cxnId="{4A5382DA-4029-445F-9DEF-B7B710F790D8}">
      <dgm:prSet/>
      <dgm:spPr/>
      <dgm:t>
        <a:bodyPr/>
        <a:lstStyle/>
        <a:p>
          <a:endParaRPr lang="en-US"/>
        </a:p>
      </dgm:t>
    </dgm:pt>
    <dgm:pt modelId="{DA78919D-A8BF-4A52-9FF1-66126F86B58B}" type="sibTrans" cxnId="{4A5382DA-4029-445F-9DEF-B7B710F790D8}">
      <dgm:prSet/>
      <dgm:spPr/>
      <dgm:t>
        <a:bodyPr/>
        <a:lstStyle/>
        <a:p>
          <a:endParaRPr lang="en-US"/>
        </a:p>
      </dgm:t>
    </dgm:pt>
    <dgm:pt modelId="{82D1AAA2-0DBB-4CE7-981B-04F2C68F5BD1}">
      <dgm:prSet/>
      <dgm:spPr/>
      <dgm:t>
        <a:bodyPr/>
        <a:lstStyle/>
        <a:p>
          <a:r>
            <a:rPr lang="en-GB" dirty="0"/>
            <a:t>Legal Format: Sole </a:t>
          </a:r>
          <a:r>
            <a:rPr lang="en-GB"/>
            <a:t>trader </a:t>
          </a:r>
          <a:endParaRPr lang="en-US" dirty="0"/>
        </a:p>
      </dgm:t>
    </dgm:pt>
    <dgm:pt modelId="{3DD7E7CB-93F2-4480-90E4-4B11D7FA1A0C}" type="parTrans" cxnId="{D0022398-0E09-4BA5-90E1-DD3942F4879D}">
      <dgm:prSet/>
      <dgm:spPr/>
      <dgm:t>
        <a:bodyPr/>
        <a:lstStyle/>
        <a:p>
          <a:endParaRPr lang="en-US"/>
        </a:p>
      </dgm:t>
    </dgm:pt>
    <dgm:pt modelId="{3E3E9FBC-36C0-4817-AFC0-6F37F73264EF}" type="sibTrans" cxnId="{D0022398-0E09-4BA5-90E1-DD3942F4879D}">
      <dgm:prSet/>
      <dgm:spPr/>
      <dgm:t>
        <a:bodyPr/>
        <a:lstStyle/>
        <a:p>
          <a:endParaRPr lang="en-US"/>
        </a:p>
      </dgm:t>
    </dgm:pt>
    <dgm:pt modelId="{5D1A3597-A323-44B0-8644-11A9FBAE0CAD}">
      <dgm:prSet/>
      <dgm:spPr/>
      <dgm:t>
        <a:bodyPr/>
        <a:lstStyle/>
        <a:p>
          <a:r>
            <a:rPr lang="en-US" dirty="0"/>
            <a:t>Scalable model with potential for additional technicians and vehicles.</a:t>
          </a:r>
        </a:p>
      </dgm:t>
    </dgm:pt>
    <dgm:pt modelId="{97A3841E-01CF-4A5F-AACE-4A640327F864}" type="parTrans" cxnId="{5E815E5C-49FE-440B-AAA3-792C455EC0F4}">
      <dgm:prSet/>
      <dgm:spPr/>
      <dgm:t>
        <a:bodyPr/>
        <a:lstStyle/>
        <a:p>
          <a:endParaRPr lang="en-US"/>
        </a:p>
      </dgm:t>
    </dgm:pt>
    <dgm:pt modelId="{505967DC-BDA2-4BAE-A57E-4A4D3DD8222A}" type="sibTrans" cxnId="{5E815E5C-49FE-440B-AAA3-792C455EC0F4}">
      <dgm:prSet/>
      <dgm:spPr/>
      <dgm:t>
        <a:bodyPr/>
        <a:lstStyle/>
        <a:p>
          <a:endParaRPr lang="en-US"/>
        </a:p>
      </dgm:t>
    </dgm:pt>
    <dgm:pt modelId="{0095B04F-95D3-4FCB-A224-686700CC33D4}" type="pres">
      <dgm:prSet presAssocID="{68F17BE7-1281-4908-B853-15F494B8CB43}" presName="Name0" presStyleCnt="0">
        <dgm:presLayoutVars>
          <dgm:dir/>
          <dgm:resizeHandles val="exact"/>
        </dgm:presLayoutVars>
      </dgm:prSet>
      <dgm:spPr/>
    </dgm:pt>
    <dgm:pt modelId="{6DC2FF96-9834-4450-A119-44E673661CCF}" type="pres">
      <dgm:prSet presAssocID="{9D4AB733-0BAB-47BE-B89E-A101B11136CD}" presName="node" presStyleLbl="node1" presStyleIdx="0" presStyleCnt="5" custLinFactNeighborX="-266" custLinFactNeighborY="1790">
        <dgm:presLayoutVars>
          <dgm:bulletEnabled val="1"/>
        </dgm:presLayoutVars>
      </dgm:prSet>
      <dgm:spPr/>
    </dgm:pt>
    <dgm:pt modelId="{4C18DF3C-A941-44EB-B9E3-500AB7EADF95}" type="pres">
      <dgm:prSet presAssocID="{84F94480-4F0E-4682-A2B4-BA6D7B4E4FFB}" presName="sibTrans" presStyleLbl="sibTrans1D1" presStyleIdx="0" presStyleCnt="4"/>
      <dgm:spPr/>
    </dgm:pt>
    <dgm:pt modelId="{BD5B03F5-4A75-4F21-95D1-9C719EFC0684}" type="pres">
      <dgm:prSet presAssocID="{84F94480-4F0E-4682-A2B4-BA6D7B4E4FFB}" presName="connectorText" presStyleLbl="sibTrans1D1" presStyleIdx="0" presStyleCnt="4"/>
      <dgm:spPr/>
    </dgm:pt>
    <dgm:pt modelId="{7F79F5DD-F77C-49EE-A6B0-B02CCC4C306D}" type="pres">
      <dgm:prSet presAssocID="{EDF8720E-8313-43DD-B2F7-67D6643A4411}" presName="node" presStyleLbl="node1" presStyleIdx="1" presStyleCnt="5">
        <dgm:presLayoutVars>
          <dgm:bulletEnabled val="1"/>
        </dgm:presLayoutVars>
      </dgm:prSet>
      <dgm:spPr/>
    </dgm:pt>
    <dgm:pt modelId="{74D5B1F8-088F-4E56-A43B-A5156026F229}" type="pres">
      <dgm:prSet presAssocID="{A42BB531-5D55-4143-9A29-3ED9B7B28985}" presName="sibTrans" presStyleLbl="sibTrans1D1" presStyleIdx="1" presStyleCnt="4"/>
      <dgm:spPr/>
    </dgm:pt>
    <dgm:pt modelId="{E34DD7E2-D778-4A09-A04C-DAEFEF575BD3}" type="pres">
      <dgm:prSet presAssocID="{A42BB531-5D55-4143-9A29-3ED9B7B28985}" presName="connectorText" presStyleLbl="sibTrans1D1" presStyleIdx="1" presStyleCnt="4"/>
      <dgm:spPr/>
    </dgm:pt>
    <dgm:pt modelId="{69BF43D8-0567-4E21-A37C-B0B17AEC86C2}" type="pres">
      <dgm:prSet presAssocID="{AAAD8466-9CDC-45DA-98AA-C59790FF6B10}" presName="node" presStyleLbl="node1" presStyleIdx="2" presStyleCnt="5">
        <dgm:presLayoutVars>
          <dgm:bulletEnabled val="1"/>
        </dgm:presLayoutVars>
      </dgm:prSet>
      <dgm:spPr/>
    </dgm:pt>
    <dgm:pt modelId="{90522D3A-AAD5-4073-9CA4-905A91958730}" type="pres">
      <dgm:prSet presAssocID="{DA78919D-A8BF-4A52-9FF1-66126F86B58B}" presName="sibTrans" presStyleLbl="sibTrans1D1" presStyleIdx="2" presStyleCnt="4"/>
      <dgm:spPr/>
    </dgm:pt>
    <dgm:pt modelId="{84A35E32-41AA-406A-AC83-5A9B3D86E2ED}" type="pres">
      <dgm:prSet presAssocID="{DA78919D-A8BF-4A52-9FF1-66126F86B58B}" presName="connectorText" presStyleLbl="sibTrans1D1" presStyleIdx="2" presStyleCnt="4"/>
      <dgm:spPr/>
    </dgm:pt>
    <dgm:pt modelId="{6A0BF741-1353-45C9-A81A-8A01A40B3FAA}" type="pres">
      <dgm:prSet presAssocID="{82D1AAA2-0DBB-4CE7-981B-04F2C68F5BD1}" presName="node" presStyleLbl="node1" presStyleIdx="3" presStyleCnt="5">
        <dgm:presLayoutVars>
          <dgm:bulletEnabled val="1"/>
        </dgm:presLayoutVars>
      </dgm:prSet>
      <dgm:spPr/>
    </dgm:pt>
    <dgm:pt modelId="{698C5F65-C72E-4ADF-823E-791D53A8DF93}" type="pres">
      <dgm:prSet presAssocID="{3E3E9FBC-36C0-4817-AFC0-6F37F73264EF}" presName="sibTrans" presStyleLbl="sibTrans1D1" presStyleIdx="3" presStyleCnt="4"/>
      <dgm:spPr/>
    </dgm:pt>
    <dgm:pt modelId="{54C10E39-497E-4D68-B2B8-93389714A365}" type="pres">
      <dgm:prSet presAssocID="{3E3E9FBC-36C0-4817-AFC0-6F37F73264EF}" presName="connectorText" presStyleLbl="sibTrans1D1" presStyleIdx="3" presStyleCnt="4"/>
      <dgm:spPr/>
    </dgm:pt>
    <dgm:pt modelId="{91E51D7C-9C92-4810-A049-9A86165F91A8}" type="pres">
      <dgm:prSet presAssocID="{5D1A3597-A323-44B0-8644-11A9FBAE0CAD}" presName="node" presStyleLbl="node1" presStyleIdx="4" presStyleCnt="5">
        <dgm:presLayoutVars>
          <dgm:bulletEnabled val="1"/>
        </dgm:presLayoutVars>
      </dgm:prSet>
      <dgm:spPr/>
    </dgm:pt>
  </dgm:ptLst>
  <dgm:cxnLst>
    <dgm:cxn modelId="{AF6AE42C-C9FF-4D42-992C-57596C64B726}" type="presOf" srcId="{DA78919D-A8BF-4A52-9FF1-66126F86B58B}" destId="{84A35E32-41AA-406A-AC83-5A9B3D86E2ED}" srcOrd="1" destOrd="0" presId="urn:microsoft.com/office/officeart/2016/7/layout/RepeatingBendingProcessNew"/>
    <dgm:cxn modelId="{A4E09D2D-40D4-4973-8724-5C2CC04AE7A9}" type="presOf" srcId="{3E3E9FBC-36C0-4817-AFC0-6F37F73264EF}" destId="{698C5F65-C72E-4ADF-823E-791D53A8DF93}" srcOrd="0" destOrd="0" presId="urn:microsoft.com/office/officeart/2016/7/layout/RepeatingBendingProcessNew"/>
    <dgm:cxn modelId="{2DAC1C40-3182-4999-8FC4-43C452260451}" type="presOf" srcId="{82D1AAA2-0DBB-4CE7-981B-04F2C68F5BD1}" destId="{6A0BF741-1353-45C9-A81A-8A01A40B3FAA}" srcOrd="0" destOrd="0" presId="urn:microsoft.com/office/officeart/2016/7/layout/RepeatingBendingProcessNew"/>
    <dgm:cxn modelId="{5E815E5C-49FE-440B-AAA3-792C455EC0F4}" srcId="{68F17BE7-1281-4908-B853-15F494B8CB43}" destId="{5D1A3597-A323-44B0-8644-11A9FBAE0CAD}" srcOrd="4" destOrd="0" parTransId="{97A3841E-01CF-4A5F-AACE-4A640327F864}" sibTransId="{505967DC-BDA2-4BAE-A57E-4A4D3DD8222A}"/>
    <dgm:cxn modelId="{FA95D344-FEEB-4D41-A554-18DC3D4EE7CD}" type="presOf" srcId="{DA78919D-A8BF-4A52-9FF1-66126F86B58B}" destId="{90522D3A-AAD5-4073-9CA4-905A91958730}" srcOrd="0" destOrd="0" presId="urn:microsoft.com/office/officeart/2016/7/layout/RepeatingBendingProcessNew"/>
    <dgm:cxn modelId="{EA5E8267-A025-4104-97A5-337EFD87B4E5}" srcId="{68F17BE7-1281-4908-B853-15F494B8CB43}" destId="{9D4AB733-0BAB-47BE-B89E-A101B11136CD}" srcOrd="0" destOrd="0" parTransId="{86C81961-4757-4346-B5A5-EC0E586CDC9C}" sibTransId="{84F94480-4F0E-4682-A2B4-BA6D7B4E4FFB}"/>
    <dgm:cxn modelId="{6A383F4B-35DA-4462-AB71-C117BDA61322}" type="presOf" srcId="{5D1A3597-A323-44B0-8644-11A9FBAE0CAD}" destId="{91E51D7C-9C92-4810-A049-9A86165F91A8}" srcOrd="0" destOrd="0" presId="urn:microsoft.com/office/officeart/2016/7/layout/RepeatingBendingProcessNew"/>
    <dgm:cxn modelId="{A75B444D-0AC3-445E-A08C-A533115FE753}" type="presOf" srcId="{A42BB531-5D55-4143-9A29-3ED9B7B28985}" destId="{E34DD7E2-D778-4A09-A04C-DAEFEF575BD3}" srcOrd="1" destOrd="0" presId="urn:microsoft.com/office/officeart/2016/7/layout/RepeatingBendingProcessNew"/>
    <dgm:cxn modelId="{424F9D55-9EBD-49DE-BBDB-96C0C6276120}" type="presOf" srcId="{84F94480-4F0E-4682-A2B4-BA6D7B4E4FFB}" destId="{BD5B03F5-4A75-4F21-95D1-9C719EFC0684}" srcOrd="1" destOrd="0" presId="urn:microsoft.com/office/officeart/2016/7/layout/RepeatingBendingProcessNew"/>
    <dgm:cxn modelId="{08ED4A7C-6776-4739-8500-3863FCCE2EA3}" srcId="{68F17BE7-1281-4908-B853-15F494B8CB43}" destId="{EDF8720E-8313-43DD-B2F7-67D6643A4411}" srcOrd="1" destOrd="0" parTransId="{65ED5560-7121-4932-B313-71830FEE9613}" sibTransId="{A42BB531-5D55-4143-9A29-3ED9B7B28985}"/>
    <dgm:cxn modelId="{ED4DAF85-8766-4418-A252-A927AD696DE9}" type="presOf" srcId="{A42BB531-5D55-4143-9A29-3ED9B7B28985}" destId="{74D5B1F8-088F-4E56-A43B-A5156026F229}" srcOrd="0" destOrd="0" presId="urn:microsoft.com/office/officeart/2016/7/layout/RepeatingBendingProcessNew"/>
    <dgm:cxn modelId="{539AF885-A1B3-4BBD-AFFC-94907ECEEEDD}" type="presOf" srcId="{AAAD8466-9CDC-45DA-98AA-C59790FF6B10}" destId="{69BF43D8-0567-4E21-A37C-B0B17AEC86C2}" srcOrd="0" destOrd="0" presId="urn:microsoft.com/office/officeart/2016/7/layout/RepeatingBendingProcessNew"/>
    <dgm:cxn modelId="{D0022398-0E09-4BA5-90E1-DD3942F4879D}" srcId="{68F17BE7-1281-4908-B853-15F494B8CB43}" destId="{82D1AAA2-0DBB-4CE7-981B-04F2C68F5BD1}" srcOrd="3" destOrd="0" parTransId="{3DD7E7CB-93F2-4480-90E4-4B11D7FA1A0C}" sibTransId="{3E3E9FBC-36C0-4817-AFC0-6F37F73264EF}"/>
    <dgm:cxn modelId="{61375B9E-4CAB-4E8A-A853-73E1D12E4943}" type="presOf" srcId="{9D4AB733-0BAB-47BE-B89E-A101B11136CD}" destId="{6DC2FF96-9834-4450-A119-44E673661CCF}" srcOrd="0" destOrd="0" presId="urn:microsoft.com/office/officeart/2016/7/layout/RepeatingBendingProcessNew"/>
    <dgm:cxn modelId="{379E9EB6-C493-40A0-BE05-C855D55BE472}" type="presOf" srcId="{84F94480-4F0E-4682-A2B4-BA6D7B4E4FFB}" destId="{4C18DF3C-A941-44EB-B9E3-500AB7EADF95}" srcOrd="0" destOrd="0" presId="urn:microsoft.com/office/officeart/2016/7/layout/RepeatingBendingProcessNew"/>
    <dgm:cxn modelId="{2FF630CA-1E08-4301-A193-CD535B1F92A1}" type="presOf" srcId="{EDF8720E-8313-43DD-B2F7-67D6643A4411}" destId="{7F79F5DD-F77C-49EE-A6B0-B02CCC4C306D}" srcOrd="0" destOrd="0" presId="urn:microsoft.com/office/officeart/2016/7/layout/RepeatingBendingProcessNew"/>
    <dgm:cxn modelId="{0D6722CC-A2A8-4C60-A437-C98F784379E5}" type="presOf" srcId="{68F17BE7-1281-4908-B853-15F494B8CB43}" destId="{0095B04F-95D3-4FCB-A224-686700CC33D4}" srcOrd="0" destOrd="0" presId="urn:microsoft.com/office/officeart/2016/7/layout/RepeatingBendingProcessNew"/>
    <dgm:cxn modelId="{4A5382DA-4029-445F-9DEF-B7B710F790D8}" srcId="{68F17BE7-1281-4908-B853-15F494B8CB43}" destId="{AAAD8466-9CDC-45DA-98AA-C59790FF6B10}" srcOrd="2" destOrd="0" parTransId="{E79FB083-13F8-46C6-85DB-B44CDBA40C2A}" sibTransId="{DA78919D-A8BF-4A52-9FF1-66126F86B58B}"/>
    <dgm:cxn modelId="{5DC845EE-632B-483C-87EB-BC19AE9370D0}" type="presOf" srcId="{3E3E9FBC-36C0-4817-AFC0-6F37F73264EF}" destId="{54C10E39-497E-4D68-B2B8-93389714A365}" srcOrd="1" destOrd="0" presId="urn:microsoft.com/office/officeart/2016/7/layout/RepeatingBendingProcessNew"/>
    <dgm:cxn modelId="{F84019E9-4610-44C6-BC4F-0CDF8A00F357}" type="presParOf" srcId="{0095B04F-95D3-4FCB-A224-686700CC33D4}" destId="{6DC2FF96-9834-4450-A119-44E673661CCF}" srcOrd="0" destOrd="0" presId="urn:microsoft.com/office/officeart/2016/7/layout/RepeatingBendingProcessNew"/>
    <dgm:cxn modelId="{C7E2A16A-7556-4DD4-B3D8-010FD8B25BB7}" type="presParOf" srcId="{0095B04F-95D3-4FCB-A224-686700CC33D4}" destId="{4C18DF3C-A941-44EB-B9E3-500AB7EADF95}" srcOrd="1" destOrd="0" presId="urn:microsoft.com/office/officeart/2016/7/layout/RepeatingBendingProcessNew"/>
    <dgm:cxn modelId="{7BF72C91-C501-401C-8FB6-9B59F2981466}" type="presParOf" srcId="{4C18DF3C-A941-44EB-B9E3-500AB7EADF95}" destId="{BD5B03F5-4A75-4F21-95D1-9C719EFC0684}" srcOrd="0" destOrd="0" presId="urn:microsoft.com/office/officeart/2016/7/layout/RepeatingBendingProcessNew"/>
    <dgm:cxn modelId="{2A1201C2-7CEF-4672-AEE2-04BA9061F038}" type="presParOf" srcId="{0095B04F-95D3-4FCB-A224-686700CC33D4}" destId="{7F79F5DD-F77C-49EE-A6B0-B02CCC4C306D}" srcOrd="2" destOrd="0" presId="urn:microsoft.com/office/officeart/2016/7/layout/RepeatingBendingProcessNew"/>
    <dgm:cxn modelId="{5A202AFE-1ACA-42BD-AEC7-5C6F7DE0C082}" type="presParOf" srcId="{0095B04F-95D3-4FCB-A224-686700CC33D4}" destId="{74D5B1F8-088F-4E56-A43B-A5156026F229}" srcOrd="3" destOrd="0" presId="urn:microsoft.com/office/officeart/2016/7/layout/RepeatingBendingProcessNew"/>
    <dgm:cxn modelId="{EEEFE594-7103-4DA8-9D41-D7A603F24D0A}" type="presParOf" srcId="{74D5B1F8-088F-4E56-A43B-A5156026F229}" destId="{E34DD7E2-D778-4A09-A04C-DAEFEF575BD3}" srcOrd="0" destOrd="0" presId="urn:microsoft.com/office/officeart/2016/7/layout/RepeatingBendingProcessNew"/>
    <dgm:cxn modelId="{75DAB991-810A-4693-8B60-145A065CBC72}" type="presParOf" srcId="{0095B04F-95D3-4FCB-A224-686700CC33D4}" destId="{69BF43D8-0567-4E21-A37C-B0B17AEC86C2}" srcOrd="4" destOrd="0" presId="urn:microsoft.com/office/officeart/2016/7/layout/RepeatingBendingProcessNew"/>
    <dgm:cxn modelId="{E68A8738-C8EF-465D-AF48-D327EBE8B58C}" type="presParOf" srcId="{0095B04F-95D3-4FCB-A224-686700CC33D4}" destId="{90522D3A-AAD5-4073-9CA4-905A91958730}" srcOrd="5" destOrd="0" presId="urn:microsoft.com/office/officeart/2016/7/layout/RepeatingBendingProcessNew"/>
    <dgm:cxn modelId="{2E142F87-C613-40AB-9F3A-152F6580B496}" type="presParOf" srcId="{90522D3A-AAD5-4073-9CA4-905A91958730}" destId="{84A35E32-41AA-406A-AC83-5A9B3D86E2ED}" srcOrd="0" destOrd="0" presId="urn:microsoft.com/office/officeart/2016/7/layout/RepeatingBendingProcessNew"/>
    <dgm:cxn modelId="{9C4ED08C-A763-4CAF-88A3-BA33488E49AF}" type="presParOf" srcId="{0095B04F-95D3-4FCB-A224-686700CC33D4}" destId="{6A0BF741-1353-45C9-A81A-8A01A40B3FAA}" srcOrd="6" destOrd="0" presId="urn:microsoft.com/office/officeart/2016/7/layout/RepeatingBendingProcessNew"/>
    <dgm:cxn modelId="{0E776FE3-C425-4717-8E89-C002E89B69FB}" type="presParOf" srcId="{0095B04F-95D3-4FCB-A224-686700CC33D4}" destId="{698C5F65-C72E-4ADF-823E-791D53A8DF93}" srcOrd="7" destOrd="0" presId="urn:microsoft.com/office/officeart/2016/7/layout/RepeatingBendingProcessNew"/>
    <dgm:cxn modelId="{5109FC81-6099-454D-861B-49D4DE5C6027}" type="presParOf" srcId="{698C5F65-C72E-4ADF-823E-791D53A8DF93}" destId="{54C10E39-497E-4D68-B2B8-93389714A365}" srcOrd="0" destOrd="0" presId="urn:microsoft.com/office/officeart/2016/7/layout/RepeatingBendingProcessNew"/>
    <dgm:cxn modelId="{2CFC4CAE-24E8-4677-A5DE-E4FFBE1EFA11}" type="presParOf" srcId="{0095B04F-95D3-4FCB-A224-686700CC33D4}" destId="{91E51D7C-9C92-4810-A049-9A86165F91A8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A0A7754-6A18-4409-BA11-9C709F6B707A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4EFF6A9-0176-41BF-BFAF-6AF059FFC8E0}">
      <dgm:prSet/>
      <dgm:spPr/>
      <dgm:t>
        <a:bodyPr/>
        <a:lstStyle/>
        <a:p>
          <a:r>
            <a:rPr lang="en-US" b="1" dirty="0"/>
            <a:t>Economic: </a:t>
          </a:r>
          <a:br>
            <a:rPr lang="en-US" dirty="0"/>
          </a:br>
          <a:r>
            <a:rPr lang="en-US" dirty="0"/>
            <a:t>High device costs and cost-of-living pressures increase demand for repairs.</a:t>
          </a:r>
        </a:p>
      </dgm:t>
    </dgm:pt>
    <dgm:pt modelId="{BF7CFFA7-1C2B-4EBB-AF18-0AAAFC0782AD}" type="parTrans" cxnId="{09BCD718-36DD-4D4F-989C-CA5CCD76DD1D}">
      <dgm:prSet/>
      <dgm:spPr/>
      <dgm:t>
        <a:bodyPr/>
        <a:lstStyle/>
        <a:p>
          <a:endParaRPr lang="en-US"/>
        </a:p>
      </dgm:t>
    </dgm:pt>
    <dgm:pt modelId="{93F33126-FAE0-44A0-B50A-12B9F0F5DC98}" type="sibTrans" cxnId="{09BCD718-36DD-4D4F-989C-CA5CCD76DD1D}">
      <dgm:prSet/>
      <dgm:spPr/>
      <dgm:t>
        <a:bodyPr/>
        <a:lstStyle/>
        <a:p>
          <a:endParaRPr lang="en-US"/>
        </a:p>
      </dgm:t>
    </dgm:pt>
    <dgm:pt modelId="{1671E3C9-A3A8-4F71-AB36-7F3C96AED8BA}">
      <dgm:prSet/>
      <dgm:spPr/>
      <dgm:t>
        <a:bodyPr/>
        <a:lstStyle/>
        <a:p>
          <a:r>
            <a:rPr lang="en-US" b="1" dirty="0"/>
            <a:t>Social: </a:t>
          </a:r>
          <a:br>
            <a:rPr lang="en-US" dirty="0"/>
          </a:br>
          <a:r>
            <a:rPr lang="en-US" dirty="0"/>
            <a:t>Strong digital dependency; customers expect convenient on-demand services.</a:t>
          </a:r>
        </a:p>
      </dgm:t>
    </dgm:pt>
    <dgm:pt modelId="{E84691FD-3ED2-49B5-803A-7412A9C73E1A}" type="parTrans" cxnId="{C988403A-385A-4A1E-9804-108BD60592E6}">
      <dgm:prSet/>
      <dgm:spPr/>
      <dgm:t>
        <a:bodyPr/>
        <a:lstStyle/>
        <a:p>
          <a:endParaRPr lang="en-US"/>
        </a:p>
      </dgm:t>
    </dgm:pt>
    <dgm:pt modelId="{73824362-B6CF-4424-9AF4-6FD12BCFC87E}" type="sibTrans" cxnId="{C988403A-385A-4A1E-9804-108BD60592E6}">
      <dgm:prSet/>
      <dgm:spPr/>
      <dgm:t>
        <a:bodyPr/>
        <a:lstStyle/>
        <a:p>
          <a:endParaRPr lang="en-US"/>
        </a:p>
      </dgm:t>
    </dgm:pt>
    <dgm:pt modelId="{6484260E-BC18-442E-829B-71BC21FEB2BB}">
      <dgm:prSet/>
      <dgm:spPr/>
      <dgm:t>
        <a:bodyPr/>
        <a:lstStyle/>
        <a:p>
          <a:r>
            <a:rPr lang="en-US" b="1" dirty="0"/>
            <a:t>Environmental: </a:t>
          </a:r>
          <a:br>
            <a:rPr lang="en-US" dirty="0"/>
          </a:br>
          <a:r>
            <a:rPr lang="en-US" dirty="0"/>
            <a:t>Repairing devices reduces e-waste and supports sustainability.</a:t>
          </a:r>
        </a:p>
      </dgm:t>
    </dgm:pt>
    <dgm:pt modelId="{44598DD2-E6ED-423B-961A-D046E7398B11}" type="parTrans" cxnId="{E701E6F3-F502-43F6-B847-C7F078E7E0D9}">
      <dgm:prSet/>
      <dgm:spPr/>
      <dgm:t>
        <a:bodyPr/>
        <a:lstStyle/>
        <a:p>
          <a:endParaRPr lang="en-US"/>
        </a:p>
      </dgm:t>
    </dgm:pt>
    <dgm:pt modelId="{89A78F5C-7238-44FA-8D57-B4F9C9C0ADDE}" type="sibTrans" cxnId="{E701E6F3-F502-43F6-B847-C7F078E7E0D9}">
      <dgm:prSet/>
      <dgm:spPr/>
      <dgm:t>
        <a:bodyPr/>
        <a:lstStyle/>
        <a:p>
          <a:endParaRPr lang="en-US"/>
        </a:p>
      </dgm:t>
    </dgm:pt>
    <dgm:pt modelId="{32F0FB80-A2C3-4864-9E15-A409593C166E}" type="pres">
      <dgm:prSet presAssocID="{6A0A7754-6A18-4409-BA11-9C709F6B707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0AD205F-7A23-4290-A41F-160C8D6B97C3}" type="pres">
      <dgm:prSet presAssocID="{C4EFF6A9-0176-41BF-BFAF-6AF059FFC8E0}" presName="hierRoot1" presStyleCnt="0"/>
      <dgm:spPr/>
    </dgm:pt>
    <dgm:pt modelId="{322F360A-D671-4D51-B062-C168A22EF8B5}" type="pres">
      <dgm:prSet presAssocID="{C4EFF6A9-0176-41BF-BFAF-6AF059FFC8E0}" presName="composite" presStyleCnt="0"/>
      <dgm:spPr/>
    </dgm:pt>
    <dgm:pt modelId="{D456BAB8-D472-4DE9-8AF2-7A1FF63989C6}" type="pres">
      <dgm:prSet presAssocID="{C4EFF6A9-0176-41BF-BFAF-6AF059FFC8E0}" presName="background" presStyleLbl="node0" presStyleIdx="0" presStyleCnt="3"/>
      <dgm:spPr/>
    </dgm:pt>
    <dgm:pt modelId="{73A69C1D-BD34-4225-8CDB-3D932B9BD47C}" type="pres">
      <dgm:prSet presAssocID="{C4EFF6A9-0176-41BF-BFAF-6AF059FFC8E0}" presName="text" presStyleLbl="fgAcc0" presStyleIdx="0" presStyleCnt="3">
        <dgm:presLayoutVars>
          <dgm:chPref val="3"/>
        </dgm:presLayoutVars>
      </dgm:prSet>
      <dgm:spPr/>
    </dgm:pt>
    <dgm:pt modelId="{D5C9D643-97D4-4DB5-AC1D-FCD3BD37949B}" type="pres">
      <dgm:prSet presAssocID="{C4EFF6A9-0176-41BF-BFAF-6AF059FFC8E0}" presName="hierChild2" presStyleCnt="0"/>
      <dgm:spPr/>
    </dgm:pt>
    <dgm:pt modelId="{A7489A8E-AD01-4361-AFA9-762E1D40DC4E}" type="pres">
      <dgm:prSet presAssocID="{1671E3C9-A3A8-4F71-AB36-7F3C96AED8BA}" presName="hierRoot1" presStyleCnt="0"/>
      <dgm:spPr/>
    </dgm:pt>
    <dgm:pt modelId="{C7171C31-8CDA-480E-888C-9446D1F7D570}" type="pres">
      <dgm:prSet presAssocID="{1671E3C9-A3A8-4F71-AB36-7F3C96AED8BA}" presName="composite" presStyleCnt="0"/>
      <dgm:spPr/>
    </dgm:pt>
    <dgm:pt modelId="{47ACDF15-32FC-452B-B100-1699FCC85706}" type="pres">
      <dgm:prSet presAssocID="{1671E3C9-A3A8-4F71-AB36-7F3C96AED8BA}" presName="background" presStyleLbl="node0" presStyleIdx="1" presStyleCnt="3"/>
      <dgm:spPr/>
    </dgm:pt>
    <dgm:pt modelId="{3EBC6A4A-25AF-4F51-82B3-08FFEF76BEE7}" type="pres">
      <dgm:prSet presAssocID="{1671E3C9-A3A8-4F71-AB36-7F3C96AED8BA}" presName="text" presStyleLbl="fgAcc0" presStyleIdx="1" presStyleCnt="3">
        <dgm:presLayoutVars>
          <dgm:chPref val="3"/>
        </dgm:presLayoutVars>
      </dgm:prSet>
      <dgm:spPr/>
    </dgm:pt>
    <dgm:pt modelId="{F810C5A2-15CB-48BC-B966-315F79C78EB1}" type="pres">
      <dgm:prSet presAssocID="{1671E3C9-A3A8-4F71-AB36-7F3C96AED8BA}" presName="hierChild2" presStyleCnt="0"/>
      <dgm:spPr/>
    </dgm:pt>
    <dgm:pt modelId="{1748DF63-F6E1-4BD3-8167-6B6F137D9A01}" type="pres">
      <dgm:prSet presAssocID="{6484260E-BC18-442E-829B-71BC21FEB2BB}" presName="hierRoot1" presStyleCnt="0"/>
      <dgm:spPr/>
    </dgm:pt>
    <dgm:pt modelId="{42B9C6CF-AE98-4D1D-A337-C6DEC1843BAF}" type="pres">
      <dgm:prSet presAssocID="{6484260E-BC18-442E-829B-71BC21FEB2BB}" presName="composite" presStyleCnt="0"/>
      <dgm:spPr/>
    </dgm:pt>
    <dgm:pt modelId="{BECB991B-419C-4BDA-A854-733F665A0942}" type="pres">
      <dgm:prSet presAssocID="{6484260E-BC18-442E-829B-71BC21FEB2BB}" presName="background" presStyleLbl="node0" presStyleIdx="2" presStyleCnt="3"/>
      <dgm:spPr/>
    </dgm:pt>
    <dgm:pt modelId="{0E78F5A8-45F8-4C7B-B710-01746001F5B0}" type="pres">
      <dgm:prSet presAssocID="{6484260E-BC18-442E-829B-71BC21FEB2BB}" presName="text" presStyleLbl="fgAcc0" presStyleIdx="2" presStyleCnt="3">
        <dgm:presLayoutVars>
          <dgm:chPref val="3"/>
        </dgm:presLayoutVars>
      </dgm:prSet>
      <dgm:spPr/>
    </dgm:pt>
    <dgm:pt modelId="{9472BC52-8363-4C3B-A6B9-69D19D1EDD7C}" type="pres">
      <dgm:prSet presAssocID="{6484260E-BC18-442E-829B-71BC21FEB2BB}" presName="hierChild2" presStyleCnt="0"/>
      <dgm:spPr/>
    </dgm:pt>
  </dgm:ptLst>
  <dgm:cxnLst>
    <dgm:cxn modelId="{09BCD718-36DD-4D4F-989C-CA5CCD76DD1D}" srcId="{6A0A7754-6A18-4409-BA11-9C709F6B707A}" destId="{C4EFF6A9-0176-41BF-BFAF-6AF059FFC8E0}" srcOrd="0" destOrd="0" parTransId="{BF7CFFA7-1C2B-4EBB-AF18-0AAAFC0782AD}" sibTransId="{93F33126-FAE0-44A0-B50A-12B9F0F5DC98}"/>
    <dgm:cxn modelId="{5C9B5C19-882B-4D4D-99B7-A54DBC9445FF}" type="presOf" srcId="{1671E3C9-A3A8-4F71-AB36-7F3C96AED8BA}" destId="{3EBC6A4A-25AF-4F51-82B3-08FFEF76BEE7}" srcOrd="0" destOrd="0" presId="urn:microsoft.com/office/officeart/2005/8/layout/hierarchy1"/>
    <dgm:cxn modelId="{C988403A-385A-4A1E-9804-108BD60592E6}" srcId="{6A0A7754-6A18-4409-BA11-9C709F6B707A}" destId="{1671E3C9-A3A8-4F71-AB36-7F3C96AED8BA}" srcOrd="1" destOrd="0" parTransId="{E84691FD-3ED2-49B5-803A-7412A9C73E1A}" sibTransId="{73824362-B6CF-4424-9AF4-6FD12BCFC87E}"/>
    <dgm:cxn modelId="{3403AB5C-3FD9-44BB-AD9D-058788532FA5}" type="presOf" srcId="{C4EFF6A9-0176-41BF-BFAF-6AF059FFC8E0}" destId="{73A69C1D-BD34-4225-8CDB-3D932B9BD47C}" srcOrd="0" destOrd="0" presId="urn:microsoft.com/office/officeart/2005/8/layout/hierarchy1"/>
    <dgm:cxn modelId="{F02190CA-C499-4229-A478-D3472889DC90}" type="presOf" srcId="{6A0A7754-6A18-4409-BA11-9C709F6B707A}" destId="{32F0FB80-A2C3-4864-9E15-A409593C166E}" srcOrd="0" destOrd="0" presId="urn:microsoft.com/office/officeart/2005/8/layout/hierarchy1"/>
    <dgm:cxn modelId="{787AF6CC-A92F-4A20-90C8-D772AC421E77}" type="presOf" srcId="{6484260E-BC18-442E-829B-71BC21FEB2BB}" destId="{0E78F5A8-45F8-4C7B-B710-01746001F5B0}" srcOrd="0" destOrd="0" presId="urn:microsoft.com/office/officeart/2005/8/layout/hierarchy1"/>
    <dgm:cxn modelId="{E701E6F3-F502-43F6-B847-C7F078E7E0D9}" srcId="{6A0A7754-6A18-4409-BA11-9C709F6B707A}" destId="{6484260E-BC18-442E-829B-71BC21FEB2BB}" srcOrd="2" destOrd="0" parTransId="{44598DD2-E6ED-423B-961A-D046E7398B11}" sibTransId="{89A78F5C-7238-44FA-8D57-B4F9C9C0ADDE}"/>
    <dgm:cxn modelId="{153DBE4A-7830-473F-B661-201F1CE724F1}" type="presParOf" srcId="{32F0FB80-A2C3-4864-9E15-A409593C166E}" destId="{50AD205F-7A23-4290-A41F-160C8D6B97C3}" srcOrd="0" destOrd="0" presId="urn:microsoft.com/office/officeart/2005/8/layout/hierarchy1"/>
    <dgm:cxn modelId="{3072A2DB-B49D-421D-A5C5-33E13F9EF300}" type="presParOf" srcId="{50AD205F-7A23-4290-A41F-160C8D6B97C3}" destId="{322F360A-D671-4D51-B062-C168A22EF8B5}" srcOrd="0" destOrd="0" presId="urn:microsoft.com/office/officeart/2005/8/layout/hierarchy1"/>
    <dgm:cxn modelId="{9FB31FDD-D9DE-495B-AA43-D6722552492E}" type="presParOf" srcId="{322F360A-D671-4D51-B062-C168A22EF8B5}" destId="{D456BAB8-D472-4DE9-8AF2-7A1FF63989C6}" srcOrd="0" destOrd="0" presId="urn:microsoft.com/office/officeart/2005/8/layout/hierarchy1"/>
    <dgm:cxn modelId="{3D86ED22-BDD5-4203-B101-2A1AF76070ED}" type="presParOf" srcId="{322F360A-D671-4D51-B062-C168A22EF8B5}" destId="{73A69C1D-BD34-4225-8CDB-3D932B9BD47C}" srcOrd="1" destOrd="0" presId="urn:microsoft.com/office/officeart/2005/8/layout/hierarchy1"/>
    <dgm:cxn modelId="{3B2CDB0B-1B9F-405C-8721-29F4FB01994A}" type="presParOf" srcId="{50AD205F-7A23-4290-A41F-160C8D6B97C3}" destId="{D5C9D643-97D4-4DB5-AC1D-FCD3BD37949B}" srcOrd="1" destOrd="0" presId="urn:microsoft.com/office/officeart/2005/8/layout/hierarchy1"/>
    <dgm:cxn modelId="{CA30C61D-DC29-4F6E-BB5F-2B92EB9877D9}" type="presParOf" srcId="{32F0FB80-A2C3-4864-9E15-A409593C166E}" destId="{A7489A8E-AD01-4361-AFA9-762E1D40DC4E}" srcOrd="1" destOrd="0" presId="urn:microsoft.com/office/officeart/2005/8/layout/hierarchy1"/>
    <dgm:cxn modelId="{C941787B-B818-4045-909B-6C2CCA16B93E}" type="presParOf" srcId="{A7489A8E-AD01-4361-AFA9-762E1D40DC4E}" destId="{C7171C31-8CDA-480E-888C-9446D1F7D570}" srcOrd="0" destOrd="0" presId="urn:microsoft.com/office/officeart/2005/8/layout/hierarchy1"/>
    <dgm:cxn modelId="{8D8AA60B-6CE1-4F8D-86C7-232E8C107B7C}" type="presParOf" srcId="{C7171C31-8CDA-480E-888C-9446D1F7D570}" destId="{47ACDF15-32FC-452B-B100-1699FCC85706}" srcOrd="0" destOrd="0" presId="urn:microsoft.com/office/officeart/2005/8/layout/hierarchy1"/>
    <dgm:cxn modelId="{91555D47-9636-4736-96AA-3C6D0D03DADD}" type="presParOf" srcId="{C7171C31-8CDA-480E-888C-9446D1F7D570}" destId="{3EBC6A4A-25AF-4F51-82B3-08FFEF76BEE7}" srcOrd="1" destOrd="0" presId="urn:microsoft.com/office/officeart/2005/8/layout/hierarchy1"/>
    <dgm:cxn modelId="{CB437DDD-CC8C-47EF-87EB-A61B52AF76E1}" type="presParOf" srcId="{A7489A8E-AD01-4361-AFA9-762E1D40DC4E}" destId="{F810C5A2-15CB-48BC-B966-315F79C78EB1}" srcOrd="1" destOrd="0" presId="urn:microsoft.com/office/officeart/2005/8/layout/hierarchy1"/>
    <dgm:cxn modelId="{4CE6A415-1403-4EF5-83A2-8117655500E2}" type="presParOf" srcId="{32F0FB80-A2C3-4864-9E15-A409593C166E}" destId="{1748DF63-F6E1-4BD3-8167-6B6F137D9A01}" srcOrd="2" destOrd="0" presId="urn:microsoft.com/office/officeart/2005/8/layout/hierarchy1"/>
    <dgm:cxn modelId="{28ADCE57-172C-4B0A-B3F1-9BAA5042D83E}" type="presParOf" srcId="{1748DF63-F6E1-4BD3-8167-6B6F137D9A01}" destId="{42B9C6CF-AE98-4D1D-A337-C6DEC1843BAF}" srcOrd="0" destOrd="0" presId="urn:microsoft.com/office/officeart/2005/8/layout/hierarchy1"/>
    <dgm:cxn modelId="{F10842C5-E87C-4675-9CD5-95A68C69F096}" type="presParOf" srcId="{42B9C6CF-AE98-4D1D-A337-C6DEC1843BAF}" destId="{BECB991B-419C-4BDA-A854-733F665A0942}" srcOrd="0" destOrd="0" presId="urn:microsoft.com/office/officeart/2005/8/layout/hierarchy1"/>
    <dgm:cxn modelId="{4EB237E6-F564-45DE-BBBB-29A3F6474D5C}" type="presParOf" srcId="{42B9C6CF-AE98-4D1D-A337-C6DEC1843BAF}" destId="{0E78F5A8-45F8-4C7B-B710-01746001F5B0}" srcOrd="1" destOrd="0" presId="urn:microsoft.com/office/officeart/2005/8/layout/hierarchy1"/>
    <dgm:cxn modelId="{36D52B3A-4B22-4B52-9230-16B1F0AF6B11}" type="presParOf" srcId="{1748DF63-F6E1-4BD3-8167-6B6F137D9A01}" destId="{9472BC52-8363-4C3B-A6B9-69D19D1EDD7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73A5AF8-CA7E-4EB0-AB45-E80A437B3859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D73DA9-E302-49C0-9310-71EE1247A306}">
      <dgm:prSet/>
      <dgm:spPr/>
      <dgm:t>
        <a:bodyPr/>
        <a:lstStyle/>
        <a:p>
          <a:r>
            <a:rPr lang="en-US" dirty="0"/>
            <a:t>Digital marketing through SEO and Google My Business to increase local visibility.</a:t>
          </a:r>
        </a:p>
      </dgm:t>
    </dgm:pt>
    <dgm:pt modelId="{5548BA99-73CA-4BCB-A39F-F5B0E082869F}" type="parTrans" cxnId="{825A8FC1-5F1E-4644-BB2B-F3769731CE67}">
      <dgm:prSet/>
      <dgm:spPr/>
      <dgm:t>
        <a:bodyPr/>
        <a:lstStyle/>
        <a:p>
          <a:endParaRPr lang="en-US"/>
        </a:p>
      </dgm:t>
    </dgm:pt>
    <dgm:pt modelId="{06EE054F-234A-45BE-979E-C150497EABF4}" type="sibTrans" cxnId="{825A8FC1-5F1E-4644-BB2B-F3769731CE67}">
      <dgm:prSet/>
      <dgm:spPr/>
      <dgm:t>
        <a:bodyPr/>
        <a:lstStyle/>
        <a:p>
          <a:endParaRPr lang="en-US"/>
        </a:p>
      </dgm:t>
    </dgm:pt>
    <dgm:pt modelId="{E1137DAE-9F48-4B46-BC9A-8F90B37F9BF9}">
      <dgm:prSet/>
      <dgm:spPr/>
      <dgm:t>
        <a:bodyPr/>
        <a:lstStyle/>
        <a:p>
          <a:r>
            <a:rPr lang="en-GB" dirty="0"/>
            <a:t>Students, professionals, and families already use these platforms daily, making targeting more effective</a:t>
          </a:r>
          <a:r>
            <a:rPr lang="en-US" dirty="0"/>
            <a:t>.</a:t>
          </a:r>
        </a:p>
      </dgm:t>
    </dgm:pt>
    <dgm:pt modelId="{8152BD3C-4077-4BF3-A9F1-BEA144632B60}" type="parTrans" cxnId="{12D68C2C-D527-4F43-AE0E-FAAD2FE56568}">
      <dgm:prSet/>
      <dgm:spPr/>
      <dgm:t>
        <a:bodyPr/>
        <a:lstStyle/>
        <a:p>
          <a:endParaRPr lang="en-US"/>
        </a:p>
      </dgm:t>
    </dgm:pt>
    <dgm:pt modelId="{F7F34D5A-BECB-42F4-9D7D-BC8BA18A8FBE}" type="sibTrans" cxnId="{12D68C2C-D527-4F43-AE0E-FAAD2FE56568}">
      <dgm:prSet/>
      <dgm:spPr/>
      <dgm:t>
        <a:bodyPr/>
        <a:lstStyle/>
        <a:p>
          <a:endParaRPr lang="en-US"/>
        </a:p>
      </dgm:t>
    </dgm:pt>
    <dgm:pt modelId="{A0EAF6B9-70AE-4D43-8D1B-722F5896B07A}">
      <dgm:prSet/>
      <dgm:spPr/>
      <dgm:t>
        <a:bodyPr/>
        <a:lstStyle/>
        <a:p>
          <a:r>
            <a:rPr lang="en-US"/>
            <a:t>Aim: 50 Google reviews with 4.8+ rating in first six months.</a:t>
          </a:r>
        </a:p>
      </dgm:t>
    </dgm:pt>
    <dgm:pt modelId="{2AA16D3E-93FC-4DFA-A33F-63EB00D93382}" type="parTrans" cxnId="{0914E3EB-05D5-4C60-A5A0-AEC16D1C151C}">
      <dgm:prSet/>
      <dgm:spPr/>
      <dgm:t>
        <a:bodyPr/>
        <a:lstStyle/>
        <a:p>
          <a:endParaRPr lang="en-US"/>
        </a:p>
      </dgm:t>
    </dgm:pt>
    <dgm:pt modelId="{0F71323D-A846-40E1-B1A5-050379F078E8}" type="sibTrans" cxnId="{0914E3EB-05D5-4C60-A5A0-AEC16D1C151C}">
      <dgm:prSet/>
      <dgm:spPr/>
      <dgm:t>
        <a:bodyPr/>
        <a:lstStyle/>
        <a:p>
          <a:endParaRPr lang="en-US"/>
        </a:p>
      </dgm:t>
    </dgm:pt>
    <dgm:pt modelId="{196E54DB-BAA2-4C4E-AA2C-255AE5014111}" type="pres">
      <dgm:prSet presAssocID="{A73A5AF8-CA7E-4EB0-AB45-E80A437B385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ECD0934-D5E3-4070-A4F8-EFDCC451B3A5}" type="pres">
      <dgm:prSet presAssocID="{B8D73DA9-E302-49C0-9310-71EE1247A306}" presName="hierRoot1" presStyleCnt="0"/>
      <dgm:spPr/>
    </dgm:pt>
    <dgm:pt modelId="{A35E497C-A6D8-4E4C-87A1-4B97626E6C9F}" type="pres">
      <dgm:prSet presAssocID="{B8D73DA9-E302-49C0-9310-71EE1247A306}" presName="composite" presStyleCnt="0"/>
      <dgm:spPr/>
    </dgm:pt>
    <dgm:pt modelId="{3744B6EE-602E-4576-A12A-DE3563881A4F}" type="pres">
      <dgm:prSet presAssocID="{B8D73DA9-E302-49C0-9310-71EE1247A306}" presName="background" presStyleLbl="node0" presStyleIdx="0" presStyleCnt="3"/>
      <dgm:spPr/>
    </dgm:pt>
    <dgm:pt modelId="{9F40DBD6-4F07-4B8A-9D80-1283897E0F85}" type="pres">
      <dgm:prSet presAssocID="{B8D73DA9-E302-49C0-9310-71EE1247A306}" presName="text" presStyleLbl="fgAcc0" presStyleIdx="0" presStyleCnt="3">
        <dgm:presLayoutVars>
          <dgm:chPref val="3"/>
        </dgm:presLayoutVars>
      </dgm:prSet>
      <dgm:spPr/>
    </dgm:pt>
    <dgm:pt modelId="{2540A4D9-34E6-4BF4-8916-B3C0B45934D8}" type="pres">
      <dgm:prSet presAssocID="{B8D73DA9-E302-49C0-9310-71EE1247A306}" presName="hierChild2" presStyleCnt="0"/>
      <dgm:spPr/>
    </dgm:pt>
    <dgm:pt modelId="{5277D8C4-473D-41B3-9FBB-31E05D2DE996}" type="pres">
      <dgm:prSet presAssocID="{E1137DAE-9F48-4B46-BC9A-8F90B37F9BF9}" presName="hierRoot1" presStyleCnt="0"/>
      <dgm:spPr/>
    </dgm:pt>
    <dgm:pt modelId="{FBC3EB57-6DA0-406D-8CAD-0EF4D4066DCD}" type="pres">
      <dgm:prSet presAssocID="{E1137DAE-9F48-4B46-BC9A-8F90B37F9BF9}" presName="composite" presStyleCnt="0"/>
      <dgm:spPr/>
    </dgm:pt>
    <dgm:pt modelId="{C0C5198A-084F-4D01-8274-1BA832C04D3A}" type="pres">
      <dgm:prSet presAssocID="{E1137DAE-9F48-4B46-BC9A-8F90B37F9BF9}" presName="background" presStyleLbl="node0" presStyleIdx="1" presStyleCnt="3"/>
      <dgm:spPr/>
    </dgm:pt>
    <dgm:pt modelId="{C8C11F3A-C54B-408B-8543-7B09B9EE47F3}" type="pres">
      <dgm:prSet presAssocID="{E1137DAE-9F48-4B46-BC9A-8F90B37F9BF9}" presName="text" presStyleLbl="fgAcc0" presStyleIdx="1" presStyleCnt="3">
        <dgm:presLayoutVars>
          <dgm:chPref val="3"/>
        </dgm:presLayoutVars>
      </dgm:prSet>
      <dgm:spPr/>
    </dgm:pt>
    <dgm:pt modelId="{5BC138A9-E119-4CB2-B816-C2E659805337}" type="pres">
      <dgm:prSet presAssocID="{E1137DAE-9F48-4B46-BC9A-8F90B37F9BF9}" presName="hierChild2" presStyleCnt="0"/>
      <dgm:spPr/>
    </dgm:pt>
    <dgm:pt modelId="{DF6BF803-96DA-44D9-86DF-B038205A8957}" type="pres">
      <dgm:prSet presAssocID="{A0EAF6B9-70AE-4D43-8D1B-722F5896B07A}" presName="hierRoot1" presStyleCnt="0"/>
      <dgm:spPr/>
    </dgm:pt>
    <dgm:pt modelId="{387D8D07-ABB3-4701-A1FA-FBD46FBBE062}" type="pres">
      <dgm:prSet presAssocID="{A0EAF6B9-70AE-4D43-8D1B-722F5896B07A}" presName="composite" presStyleCnt="0"/>
      <dgm:spPr/>
    </dgm:pt>
    <dgm:pt modelId="{0528A843-6B0C-4F14-84E8-23D2D56BF203}" type="pres">
      <dgm:prSet presAssocID="{A0EAF6B9-70AE-4D43-8D1B-722F5896B07A}" presName="background" presStyleLbl="node0" presStyleIdx="2" presStyleCnt="3"/>
      <dgm:spPr/>
    </dgm:pt>
    <dgm:pt modelId="{01C76161-52A2-4142-A526-3DC40682231B}" type="pres">
      <dgm:prSet presAssocID="{A0EAF6B9-70AE-4D43-8D1B-722F5896B07A}" presName="text" presStyleLbl="fgAcc0" presStyleIdx="2" presStyleCnt="3">
        <dgm:presLayoutVars>
          <dgm:chPref val="3"/>
        </dgm:presLayoutVars>
      </dgm:prSet>
      <dgm:spPr/>
    </dgm:pt>
    <dgm:pt modelId="{DAE874CC-1C23-473A-8F97-95BD6CD1C0F6}" type="pres">
      <dgm:prSet presAssocID="{A0EAF6B9-70AE-4D43-8D1B-722F5896B07A}" presName="hierChild2" presStyleCnt="0"/>
      <dgm:spPr/>
    </dgm:pt>
  </dgm:ptLst>
  <dgm:cxnLst>
    <dgm:cxn modelId="{12D68C2C-D527-4F43-AE0E-FAAD2FE56568}" srcId="{A73A5AF8-CA7E-4EB0-AB45-E80A437B3859}" destId="{E1137DAE-9F48-4B46-BC9A-8F90B37F9BF9}" srcOrd="1" destOrd="0" parTransId="{8152BD3C-4077-4BF3-A9F1-BEA144632B60}" sibTransId="{F7F34D5A-BECB-42F4-9D7D-BC8BA18A8FBE}"/>
    <dgm:cxn modelId="{16D07D4C-548C-4B3B-8F61-519A9ED98AAB}" type="presOf" srcId="{A73A5AF8-CA7E-4EB0-AB45-E80A437B3859}" destId="{196E54DB-BAA2-4C4E-AA2C-255AE5014111}" srcOrd="0" destOrd="0" presId="urn:microsoft.com/office/officeart/2005/8/layout/hierarchy1"/>
    <dgm:cxn modelId="{825A8FC1-5F1E-4644-BB2B-F3769731CE67}" srcId="{A73A5AF8-CA7E-4EB0-AB45-E80A437B3859}" destId="{B8D73DA9-E302-49C0-9310-71EE1247A306}" srcOrd="0" destOrd="0" parTransId="{5548BA99-73CA-4BCB-A39F-F5B0E082869F}" sibTransId="{06EE054F-234A-45BE-979E-C150497EABF4}"/>
    <dgm:cxn modelId="{38240FD7-52DD-4A27-8456-678A00B2B3E5}" type="presOf" srcId="{A0EAF6B9-70AE-4D43-8D1B-722F5896B07A}" destId="{01C76161-52A2-4142-A526-3DC40682231B}" srcOrd="0" destOrd="0" presId="urn:microsoft.com/office/officeart/2005/8/layout/hierarchy1"/>
    <dgm:cxn modelId="{541129DF-57B9-4D53-A050-23BB3AB24770}" type="presOf" srcId="{E1137DAE-9F48-4B46-BC9A-8F90B37F9BF9}" destId="{C8C11F3A-C54B-408B-8543-7B09B9EE47F3}" srcOrd="0" destOrd="0" presId="urn:microsoft.com/office/officeart/2005/8/layout/hierarchy1"/>
    <dgm:cxn modelId="{0914E3EB-05D5-4C60-A5A0-AEC16D1C151C}" srcId="{A73A5AF8-CA7E-4EB0-AB45-E80A437B3859}" destId="{A0EAF6B9-70AE-4D43-8D1B-722F5896B07A}" srcOrd="2" destOrd="0" parTransId="{2AA16D3E-93FC-4DFA-A33F-63EB00D93382}" sibTransId="{0F71323D-A846-40E1-B1A5-050379F078E8}"/>
    <dgm:cxn modelId="{4ABD7BEC-5040-4662-AF82-33024485BC35}" type="presOf" srcId="{B8D73DA9-E302-49C0-9310-71EE1247A306}" destId="{9F40DBD6-4F07-4B8A-9D80-1283897E0F85}" srcOrd="0" destOrd="0" presId="urn:microsoft.com/office/officeart/2005/8/layout/hierarchy1"/>
    <dgm:cxn modelId="{0B18B7AA-4533-4705-86E5-40B977EE3431}" type="presParOf" srcId="{196E54DB-BAA2-4C4E-AA2C-255AE5014111}" destId="{DECD0934-D5E3-4070-A4F8-EFDCC451B3A5}" srcOrd="0" destOrd="0" presId="urn:microsoft.com/office/officeart/2005/8/layout/hierarchy1"/>
    <dgm:cxn modelId="{C8483A1D-D3A7-4913-B20B-06860BCE57D2}" type="presParOf" srcId="{DECD0934-D5E3-4070-A4F8-EFDCC451B3A5}" destId="{A35E497C-A6D8-4E4C-87A1-4B97626E6C9F}" srcOrd="0" destOrd="0" presId="urn:microsoft.com/office/officeart/2005/8/layout/hierarchy1"/>
    <dgm:cxn modelId="{D889490E-DED7-4B1E-8CA2-DDE6812F350A}" type="presParOf" srcId="{A35E497C-A6D8-4E4C-87A1-4B97626E6C9F}" destId="{3744B6EE-602E-4576-A12A-DE3563881A4F}" srcOrd="0" destOrd="0" presId="urn:microsoft.com/office/officeart/2005/8/layout/hierarchy1"/>
    <dgm:cxn modelId="{7319FF6D-B406-4643-92A7-A6852E89DEE2}" type="presParOf" srcId="{A35E497C-A6D8-4E4C-87A1-4B97626E6C9F}" destId="{9F40DBD6-4F07-4B8A-9D80-1283897E0F85}" srcOrd="1" destOrd="0" presId="urn:microsoft.com/office/officeart/2005/8/layout/hierarchy1"/>
    <dgm:cxn modelId="{90D96A45-3D22-49F9-9D87-B70D422238BF}" type="presParOf" srcId="{DECD0934-D5E3-4070-A4F8-EFDCC451B3A5}" destId="{2540A4D9-34E6-4BF4-8916-B3C0B45934D8}" srcOrd="1" destOrd="0" presId="urn:microsoft.com/office/officeart/2005/8/layout/hierarchy1"/>
    <dgm:cxn modelId="{85ADB926-2906-4268-8D60-FA543EE7D211}" type="presParOf" srcId="{196E54DB-BAA2-4C4E-AA2C-255AE5014111}" destId="{5277D8C4-473D-41B3-9FBB-31E05D2DE996}" srcOrd="1" destOrd="0" presId="urn:microsoft.com/office/officeart/2005/8/layout/hierarchy1"/>
    <dgm:cxn modelId="{A53220B2-6ACD-4241-ACC3-013CBB6733DC}" type="presParOf" srcId="{5277D8C4-473D-41B3-9FBB-31E05D2DE996}" destId="{FBC3EB57-6DA0-406D-8CAD-0EF4D4066DCD}" srcOrd="0" destOrd="0" presId="urn:microsoft.com/office/officeart/2005/8/layout/hierarchy1"/>
    <dgm:cxn modelId="{3359A061-C5C9-4515-9293-B0BE083E51EF}" type="presParOf" srcId="{FBC3EB57-6DA0-406D-8CAD-0EF4D4066DCD}" destId="{C0C5198A-084F-4D01-8274-1BA832C04D3A}" srcOrd="0" destOrd="0" presId="urn:microsoft.com/office/officeart/2005/8/layout/hierarchy1"/>
    <dgm:cxn modelId="{5F59B486-2ADA-48C9-BACE-900B3A8E07F0}" type="presParOf" srcId="{FBC3EB57-6DA0-406D-8CAD-0EF4D4066DCD}" destId="{C8C11F3A-C54B-408B-8543-7B09B9EE47F3}" srcOrd="1" destOrd="0" presId="urn:microsoft.com/office/officeart/2005/8/layout/hierarchy1"/>
    <dgm:cxn modelId="{5C39C06E-52E7-443B-9E3E-67A4F5C13E3A}" type="presParOf" srcId="{5277D8C4-473D-41B3-9FBB-31E05D2DE996}" destId="{5BC138A9-E119-4CB2-B816-C2E659805337}" srcOrd="1" destOrd="0" presId="urn:microsoft.com/office/officeart/2005/8/layout/hierarchy1"/>
    <dgm:cxn modelId="{437CA081-570F-4FAA-842F-B7876A4007FF}" type="presParOf" srcId="{196E54DB-BAA2-4C4E-AA2C-255AE5014111}" destId="{DF6BF803-96DA-44D9-86DF-B038205A8957}" srcOrd="2" destOrd="0" presId="urn:microsoft.com/office/officeart/2005/8/layout/hierarchy1"/>
    <dgm:cxn modelId="{24161E7C-9E42-4E5B-BCA9-3EE1E4741ED1}" type="presParOf" srcId="{DF6BF803-96DA-44D9-86DF-B038205A8957}" destId="{387D8D07-ABB3-4701-A1FA-FBD46FBBE062}" srcOrd="0" destOrd="0" presId="urn:microsoft.com/office/officeart/2005/8/layout/hierarchy1"/>
    <dgm:cxn modelId="{A97DA105-B174-4BFF-9A55-F37DF4EA464C}" type="presParOf" srcId="{387D8D07-ABB3-4701-A1FA-FBD46FBBE062}" destId="{0528A843-6B0C-4F14-84E8-23D2D56BF203}" srcOrd="0" destOrd="0" presId="urn:microsoft.com/office/officeart/2005/8/layout/hierarchy1"/>
    <dgm:cxn modelId="{FAAAE0DE-1817-49E3-9A17-6293D0A09CE4}" type="presParOf" srcId="{387D8D07-ABB3-4701-A1FA-FBD46FBBE062}" destId="{01C76161-52A2-4142-A526-3DC40682231B}" srcOrd="1" destOrd="0" presId="urn:microsoft.com/office/officeart/2005/8/layout/hierarchy1"/>
    <dgm:cxn modelId="{F1E167EE-948A-4A88-9C2C-4B44CCB6448F}" type="presParOf" srcId="{DF6BF803-96DA-44D9-86DF-B038205A8957}" destId="{DAE874CC-1C23-473A-8F97-95BD6CD1C0F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73A5AF8-CA7E-4EB0-AB45-E80A437B3859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D73DA9-E302-49C0-9310-71EE1247A306}">
      <dgm:prSet custT="1"/>
      <dgm:spPr/>
      <dgm:t>
        <a:bodyPr/>
        <a:lstStyle/>
        <a:p>
          <a:r>
            <a:rPr lang="en-GB" sz="1200" dirty="0" err="1"/>
            <a:t>iSmash</a:t>
          </a:r>
          <a:r>
            <a:rPr lang="en-GB" sz="1200" dirty="0"/>
            <a:t> (High‑Street Chain) Strong brand and professional service but requires customers to travel and wait in-store. Higher prices due to retail overheads.</a:t>
          </a:r>
          <a:endParaRPr lang="en-US" sz="1200" dirty="0"/>
        </a:p>
      </dgm:t>
    </dgm:pt>
    <dgm:pt modelId="{5548BA99-73CA-4BCB-A39F-F5B0E082869F}" type="parTrans" cxnId="{825A8FC1-5F1E-4644-BB2B-F3769731CE67}">
      <dgm:prSet/>
      <dgm:spPr/>
      <dgm:t>
        <a:bodyPr/>
        <a:lstStyle/>
        <a:p>
          <a:endParaRPr lang="en-US"/>
        </a:p>
      </dgm:t>
    </dgm:pt>
    <dgm:pt modelId="{06EE054F-234A-45BE-979E-C150497EABF4}" type="sibTrans" cxnId="{825A8FC1-5F1E-4644-BB2B-F3769731CE67}">
      <dgm:prSet/>
      <dgm:spPr/>
      <dgm:t>
        <a:bodyPr/>
        <a:lstStyle/>
        <a:p>
          <a:endParaRPr lang="en-US"/>
        </a:p>
      </dgm:t>
    </dgm:pt>
    <dgm:pt modelId="{E1137DAE-9F48-4B46-BC9A-8F90B37F9BF9}">
      <dgm:prSet custT="1"/>
      <dgm:spPr/>
      <dgm:t>
        <a:bodyPr/>
        <a:lstStyle/>
        <a:p>
          <a:r>
            <a:rPr lang="en-GB" sz="1200" dirty="0"/>
            <a:t>Local Independent Repair Shops</a:t>
          </a:r>
          <a:r>
            <a:rPr lang="en-US" sz="1200" dirty="0"/>
            <a:t>. </a:t>
          </a:r>
          <a:r>
            <a:rPr lang="en-GB" sz="1200" dirty="0"/>
            <a:t>Convenient for walk‑ins but quality varies and many lack formal warranties or insurance. Limited capacity during busy periods.</a:t>
          </a:r>
          <a:br>
            <a:rPr lang="en-GB" sz="1100" dirty="0"/>
          </a:br>
          <a:endParaRPr lang="en-US" sz="1100" dirty="0"/>
        </a:p>
      </dgm:t>
    </dgm:pt>
    <dgm:pt modelId="{8152BD3C-4077-4BF3-A9F1-BEA144632B60}" type="parTrans" cxnId="{12D68C2C-D527-4F43-AE0E-FAAD2FE56568}">
      <dgm:prSet/>
      <dgm:spPr/>
      <dgm:t>
        <a:bodyPr/>
        <a:lstStyle/>
        <a:p>
          <a:endParaRPr lang="en-US"/>
        </a:p>
      </dgm:t>
    </dgm:pt>
    <dgm:pt modelId="{F7F34D5A-BECB-42F4-9D7D-BC8BA18A8FBE}" type="sibTrans" cxnId="{12D68C2C-D527-4F43-AE0E-FAAD2FE56568}">
      <dgm:prSet/>
      <dgm:spPr/>
      <dgm:t>
        <a:bodyPr/>
        <a:lstStyle/>
        <a:p>
          <a:endParaRPr lang="en-US"/>
        </a:p>
      </dgm:t>
    </dgm:pt>
    <dgm:pt modelId="{A0EAF6B9-70AE-4D43-8D1B-722F5896B07A}">
      <dgm:prSet custT="1"/>
      <dgm:spPr/>
      <dgm:t>
        <a:bodyPr/>
        <a:lstStyle/>
        <a:p>
          <a:r>
            <a:rPr lang="en-GB" sz="1200" dirty="0"/>
            <a:t>Mobile Technicians (Sole Traders)</a:t>
          </a:r>
          <a:r>
            <a:rPr lang="en-US" sz="1200" dirty="0"/>
            <a:t>. </a:t>
          </a:r>
          <a:r>
            <a:rPr lang="en-GB" sz="1200" dirty="0"/>
            <a:t>Offer home visits but often operate informally with inconsistent reliability and limited parts stock. Harder for customers to verify trust and professionalism.</a:t>
          </a:r>
          <a:br>
            <a:rPr lang="en-GB" sz="1200" dirty="0"/>
          </a:br>
          <a:endParaRPr lang="en-US" sz="1200" dirty="0"/>
        </a:p>
      </dgm:t>
    </dgm:pt>
    <dgm:pt modelId="{2AA16D3E-93FC-4DFA-A33F-63EB00D93382}" type="parTrans" cxnId="{0914E3EB-05D5-4C60-A5A0-AEC16D1C151C}">
      <dgm:prSet/>
      <dgm:spPr/>
      <dgm:t>
        <a:bodyPr/>
        <a:lstStyle/>
        <a:p>
          <a:endParaRPr lang="en-US"/>
        </a:p>
      </dgm:t>
    </dgm:pt>
    <dgm:pt modelId="{0F71323D-A846-40E1-B1A5-050379F078E8}" type="sibTrans" cxnId="{0914E3EB-05D5-4C60-A5A0-AEC16D1C151C}">
      <dgm:prSet/>
      <dgm:spPr/>
      <dgm:t>
        <a:bodyPr/>
        <a:lstStyle/>
        <a:p>
          <a:endParaRPr lang="en-US"/>
        </a:p>
      </dgm:t>
    </dgm:pt>
    <dgm:pt modelId="{196E54DB-BAA2-4C4E-AA2C-255AE5014111}" type="pres">
      <dgm:prSet presAssocID="{A73A5AF8-CA7E-4EB0-AB45-E80A437B385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ECD0934-D5E3-4070-A4F8-EFDCC451B3A5}" type="pres">
      <dgm:prSet presAssocID="{B8D73DA9-E302-49C0-9310-71EE1247A306}" presName="hierRoot1" presStyleCnt="0"/>
      <dgm:spPr/>
    </dgm:pt>
    <dgm:pt modelId="{A35E497C-A6D8-4E4C-87A1-4B97626E6C9F}" type="pres">
      <dgm:prSet presAssocID="{B8D73DA9-E302-49C0-9310-71EE1247A306}" presName="composite" presStyleCnt="0"/>
      <dgm:spPr/>
    </dgm:pt>
    <dgm:pt modelId="{3744B6EE-602E-4576-A12A-DE3563881A4F}" type="pres">
      <dgm:prSet presAssocID="{B8D73DA9-E302-49C0-9310-71EE1247A306}" presName="background" presStyleLbl="node0" presStyleIdx="0" presStyleCnt="3"/>
      <dgm:spPr/>
    </dgm:pt>
    <dgm:pt modelId="{9F40DBD6-4F07-4B8A-9D80-1283897E0F85}" type="pres">
      <dgm:prSet presAssocID="{B8D73DA9-E302-49C0-9310-71EE1247A306}" presName="text" presStyleLbl="fgAcc0" presStyleIdx="0" presStyleCnt="3">
        <dgm:presLayoutVars>
          <dgm:chPref val="3"/>
        </dgm:presLayoutVars>
      </dgm:prSet>
      <dgm:spPr/>
    </dgm:pt>
    <dgm:pt modelId="{2540A4D9-34E6-4BF4-8916-B3C0B45934D8}" type="pres">
      <dgm:prSet presAssocID="{B8D73DA9-E302-49C0-9310-71EE1247A306}" presName="hierChild2" presStyleCnt="0"/>
      <dgm:spPr/>
    </dgm:pt>
    <dgm:pt modelId="{5277D8C4-473D-41B3-9FBB-31E05D2DE996}" type="pres">
      <dgm:prSet presAssocID="{E1137DAE-9F48-4B46-BC9A-8F90B37F9BF9}" presName="hierRoot1" presStyleCnt="0"/>
      <dgm:spPr/>
    </dgm:pt>
    <dgm:pt modelId="{FBC3EB57-6DA0-406D-8CAD-0EF4D4066DCD}" type="pres">
      <dgm:prSet presAssocID="{E1137DAE-9F48-4B46-BC9A-8F90B37F9BF9}" presName="composite" presStyleCnt="0"/>
      <dgm:spPr/>
    </dgm:pt>
    <dgm:pt modelId="{C0C5198A-084F-4D01-8274-1BA832C04D3A}" type="pres">
      <dgm:prSet presAssocID="{E1137DAE-9F48-4B46-BC9A-8F90B37F9BF9}" presName="background" presStyleLbl="node0" presStyleIdx="1" presStyleCnt="3"/>
      <dgm:spPr/>
    </dgm:pt>
    <dgm:pt modelId="{C8C11F3A-C54B-408B-8543-7B09B9EE47F3}" type="pres">
      <dgm:prSet presAssocID="{E1137DAE-9F48-4B46-BC9A-8F90B37F9BF9}" presName="text" presStyleLbl="fgAcc0" presStyleIdx="1" presStyleCnt="3">
        <dgm:presLayoutVars>
          <dgm:chPref val="3"/>
        </dgm:presLayoutVars>
      </dgm:prSet>
      <dgm:spPr/>
    </dgm:pt>
    <dgm:pt modelId="{5BC138A9-E119-4CB2-B816-C2E659805337}" type="pres">
      <dgm:prSet presAssocID="{E1137DAE-9F48-4B46-BC9A-8F90B37F9BF9}" presName="hierChild2" presStyleCnt="0"/>
      <dgm:spPr/>
    </dgm:pt>
    <dgm:pt modelId="{DF6BF803-96DA-44D9-86DF-B038205A8957}" type="pres">
      <dgm:prSet presAssocID="{A0EAF6B9-70AE-4D43-8D1B-722F5896B07A}" presName="hierRoot1" presStyleCnt="0"/>
      <dgm:spPr/>
    </dgm:pt>
    <dgm:pt modelId="{387D8D07-ABB3-4701-A1FA-FBD46FBBE062}" type="pres">
      <dgm:prSet presAssocID="{A0EAF6B9-70AE-4D43-8D1B-722F5896B07A}" presName="composite" presStyleCnt="0"/>
      <dgm:spPr/>
    </dgm:pt>
    <dgm:pt modelId="{0528A843-6B0C-4F14-84E8-23D2D56BF203}" type="pres">
      <dgm:prSet presAssocID="{A0EAF6B9-70AE-4D43-8D1B-722F5896B07A}" presName="background" presStyleLbl="node0" presStyleIdx="2" presStyleCnt="3"/>
      <dgm:spPr/>
    </dgm:pt>
    <dgm:pt modelId="{01C76161-52A2-4142-A526-3DC40682231B}" type="pres">
      <dgm:prSet presAssocID="{A0EAF6B9-70AE-4D43-8D1B-722F5896B07A}" presName="text" presStyleLbl="fgAcc0" presStyleIdx="2" presStyleCnt="3">
        <dgm:presLayoutVars>
          <dgm:chPref val="3"/>
        </dgm:presLayoutVars>
      </dgm:prSet>
      <dgm:spPr/>
    </dgm:pt>
    <dgm:pt modelId="{DAE874CC-1C23-473A-8F97-95BD6CD1C0F6}" type="pres">
      <dgm:prSet presAssocID="{A0EAF6B9-70AE-4D43-8D1B-722F5896B07A}" presName="hierChild2" presStyleCnt="0"/>
      <dgm:spPr/>
    </dgm:pt>
  </dgm:ptLst>
  <dgm:cxnLst>
    <dgm:cxn modelId="{12D68C2C-D527-4F43-AE0E-FAAD2FE56568}" srcId="{A73A5AF8-CA7E-4EB0-AB45-E80A437B3859}" destId="{E1137DAE-9F48-4B46-BC9A-8F90B37F9BF9}" srcOrd="1" destOrd="0" parTransId="{8152BD3C-4077-4BF3-A9F1-BEA144632B60}" sibTransId="{F7F34D5A-BECB-42F4-9D7D-BC8BA18A8FBE}"/>
    <dgm:cxn modelId="{16D07D4C-548C-4B3B-8F61-519A9ED98AAB}" type="presOf" srcId="{A73A5AF8-CA7E-4EB0-AB45-E80A437B3859}" destId="{196E54DB-BAA2-4C4E-AA2C-255AE5014111}" srcOrd="0" destOrd="0" presId="urn:microsoft.com/office/officeart/2005/8/layout/hierarchy1"/>
    <dgm:cxn modelId="{825A8FC1-5F1E-4644-BB2B-F3769731CE67}" srcId="{A73A5AF8-CA7E-4EB0-AB45-E80A437B3859}" destId="{B8D73DA9-E302-49C0-9310-71EE1247A306}" srcOrd="0" destOrd="0" parTransId="{5548BA99-73CA-4BCB-A39F-F5B0E082869F}" sibTransId="{06EE054F-234A-45BE-979E-C150497EABF4}"/>
    <dgm:cxn modelId="{38240FD7-52DD-4A27-8456-678A00B2B3E5}" type="presOf" srcId="{A0EAF6B9-70AE-4D43-8D1B-722F5896B07A}" destId="{01C76161-52A2-4142-A526-3DC40682231B}" srcOrd="0" destOrd="0" presId="urn:microsoft.com/office/officeart/2005/8/layout/hierarchy1"/>
    <dgm:cxn modelId="{541129DF-57B9-4D53-A050-23BB3AB24770}" type="presOf" srcId="{E1137DAE-9F48-4B46-BC9A-8F90B37F9BF9}" destId="{C8C11F3A-C54B-408B-8543-7B09B9EE47F3}" srcOrd="0" destOrd="0" presId="urn:microsoft.com/office/officeart/2005/8/layout/hierarchy1"/>
    <dgm:cxn modelId="{0914E3EB-05D5-4C60-A5A0-AEC16D1C151C}" srcId="{A73A5AF8-CA7E-4EB0-AB45-E80A437B3859}" destId="{A0EAF6B9-70AE-4D43-8D1B-722F5896B07A}" srcOrd="2" destOrd="0" parTransId="{2AA16D3E-93FC-4DFA-A33F-63EB00D93382}" sibTransId="{0F71323D-A846-40E1-B1A5-050379F078E8}"/>
    <dgm:cxn modelId="{4ABD7BEC-5040-4662-AF82-33024485BC35}" type="presOf" srcId="{B8D73DA9-E302-49C0-9310-71EE1247A306}" destId="{9F40DBD6-4F07-4B8A-9D80-1283897E0F85}" srcOrd="0" destOrd="0" presId="urn:microsoft.com/office/officeart/2005/8/layout/hierarchy1"/>
    <dgm:cxn modelId="{0B18B7AA-4533-4705-86E5-40B977EE3431}" type="presParOf" srcId="{196E54DB-BAA2-4C4E-AA2C-255AE5014111}" destId="{DECD0934-D5E3-4070-A4F8-EFDCC451B3A5}" srcOrd="0" destOrd="0" presId="urn:microsoft.com/office/officeart/2005/8/layout/hierarchy1"/>
    <dgm:cxn modelId="{C8483A1D-D3A7-4913-B20B-06860BCE57D2}" type="presParOf" srcId="{DECD0934-D5E3-4070-A4F8-EFDCC451B3A5}" destId="{A35E497C-A6D8-4E4C-87A1-4B97626E6C9F}" srcOrd="0" destOrd="0" presId="urn:microsoft.com/office/officeart/2005/8/layout/hierarchy1"/>
    <dgm:cxn modelId="{D889490E-DED7-4B1E-8CA2-DDE6812F350A}" type="presParOf" srcId="{A35E497C-A6D8-4E4C-87A1-4B97626E6C9F}" destId="{3744B6EE-602E-4576-A12A-DE3563881A4F}" srcOrd="0" destOrd="0" presId="urn:microsoft.com/office/officeart/2005/8/layout/hierarchy1"/>
    <dgm:cxn modelId="{7319FF6D-B406-4643-92A7-A6852E89DEE2}" type="presParOf" srcId="{A35E497C-A6D8-4E4C-87A1-4B97626E6C9F}" destId="{9F40DBD6-4F07-4B8A-9D80-1283897E0F85}" srcOrd="1" destOrd="0" presId="urn:microsoft.com/office/officeart/2005/8/layout/hierarchy1"/>
    <dgm:cxn modelId="{90D96A45-3D22-49F9-9D87-B70D422238BF}" type="presParOf" srcId="{DECD0934-D5E3-4070-A4F8-EFDCC451B3A5}" destId="{2540A4D9-34E6-4BF4-8916-B3C0B45934D8}" srcOrd="1" destOrd="0" presId="urn:microsoft.com/office/officeart/2005/8/layout/hierarchy1"/>
    <dgm:cxn modelId="{85ADB926-2906-4268-8D60-FA543EE7D211}" type="presParOf" srcId="{196E54DB-BAA2-4C4E-AA2C-255AE5014111}" destId="{5277D8C4-473D-41B3-9FBB-31E05D2DE996}" srcOrd="1" destOrd="0" presId="urn:microsoft.com/office/officeart/2005/8/layout/hierarchy1"/>
    <dgm:cxn modelId="{A53220B2-6ACD-4241-ACC3-013CBB6733DC}" type="presParOf" srcId="{5277D8C4-473D-41B3-9FBB-31E05D2DE996}" destId="{FBC3EB57-6DA0-406D-8CAD-0EF4D4066DCD}" srcOrd="0" destOrd="0" presId="urn:microsoft.com/office/officeart/2005/8/layout/hierarchy1"/>
    <dgm:cxn modelId="{3359A061-C5C9-4515-9293-B0BE083E51EF}" type="presParOf" srcId="{FBC3EB57-6DA0-406D-8CAD-0EF4D4066DCD}" destId="{C0C5198A-084F-4D01-8274-1BA832C04D3A}" srcOrd="0" destOrd="0" presId="urn:microsoft.com/office/officeart/2005/8/layout/hierarchy1"/>
    <dgm:cxn modelId="{5F59B486-2ADA-48C9-BACE-900B3A8E07F0}" type="presParOf" srcId="{FBC3EB57-6DA0-406D-8CAD-0EF4D4066DCD}" destId="{C8C11F3A-C54B-408B-8543-7B09B9EE47F3}" srcOrd="1" destOrd="0" presId="urn:microsoft.com/office/officeart/2005/8/layout/hierarchy1"/>
    <dgm:cxn modelId="{5C39C06E-52E7-443B-9E3E-67A4F5C13E3A}" type="presParOf" srcId="{5277D8C4-473D-41B3-9FBB-31E05D2DE996}" destId="{5BC138A9-E119-4CB2-B816-C2E659805337}" srcOrd="1" destOrd="0" presId="urn:microsoft.com/office/officeart/2005/8/layout/hierarchy1"/>
    <dgm:cxn modelId="{437CA081-570F-4FAA-842F-B7876A4007FF}" type="presParOf" srcId="{196E54DB-BAA2-4C4E-AA2C-255AE5014111}" destId="{DF6BF803-96DA-44D9-86DF-B038205A8957}" srcOrd="2" destOrd="0" presId="urn:microsoft.com/office/officeart/2005/8/layout/hierarchy1"/>
    <dgm:cxn modelId="{24161E7C-9E42-4E5B-BCA9-3EE1E4741ED1}" type="presParOf" srcId="{DF6BF803-96DA-44D9-86DF-B038205A8957}" destId="{387D8D07-ABB3-4701-A1FA-FBD46FBBE062}" srcOrd="0" destOrd="0" presId="urn:microsoft.com/office/officeart/2005/8/layout/hierarchy1"/>
    <dgm:cxn modelId="{A97DA105-B174-4BFF-9A55-F37DF4EA464C}" type="presParOf" srcId="{387D8D07-ABB3-4701-A1FA-FBD46FBBE062}" destId="{0528A843-6B0C-4F14-84E8-23D2D56BF203}" srcOrd="0" destOrd="0" presId="urn:microsoft.com/office/officeart/2005/8/layout/hierarchy1"/>
    <dgm:cxn modelId="{FAAAE0DE-1817-49E3-9A17-6293D0A09CE4}" type="presParOf" srcId="{387D8D07-ABB3-4701-A1FA-FBD46FBBE062}" destId="{01C76161-52A2-4142-A526-3DC40682231B}" srcOrd="1" destOrd="0" presId="urn:microsoft.com/office/officeart/2005/8/layout/hierarchy1"/>
    <dgm:cxn modelId="{F1E167EE-948A-4A88-9C2C-4B44CCB6448F}" type="presParOf" srcId="{DF6BF803-96DA-44D9-86DF-B038205A8957}" destId="{DAE874CC-1C23-473A-8F97-95BD6CD1C0F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1774A86-0608-47D7-B216-43BECDC7965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35B730B-11D4-425E-99E8-D8A8CAF6DE63}">
      <dgm:prSet/>
      <dgm:spPr/>
      <dgm:t>
        <a:bodyPr/>
        <a:lstStyle/>
        <a:p>
          <a:r>
            <a:rPr lang="en-US" dirty="0"/>
            <a:t>Total funding required: £8,500 (Personal: £3,500 + Start Up Loan: £5,000).</a:t>
          </a:r>
        </a:p>
      </dgm:t>
    </dgm:pt>
    <dgm:pt modelId="{64747C43-A467-447B-8999-2D5158ACF8D2}" type="parTrans" cxnId="{A94EA530-218B-44FD-A3A7-A6F202FCFB9A}">
      <dgm:prSet/>
      <dgm:spPr/>
      <dgm:t>
        <a:bodyPr/>
        <a:lstStyle/>
        <a:p>
          <a:endParaRPr lang="en-US"/>
        </a:p>
      </dgm:t>
    </dgm:pt>
    <dgm:pt modelId="{05887BAB-62FC-4FC7-8BDE-85723827507B}" type="sibTrans" cxnId="{A94EA530-218B-44FD-A3A7-A6F202FCFB9A}">
      <dgm:prSet/>
      <dgm:spPr/>
      <dgm:t>
        <a:bodyPr/>
        <a:lstStyle/>
        <a:p>
          <a:endParaRPr lang="en-US"/>
        </a:p>
      </dgm:t>
    </dgm:pt>
    <dgm:pt modelId="{500B79EF-1761-438C-B82B-48CEF8D5F507}">
      <dgm:prSet/>
      <dgm:spPr/>
      <dgm:t>
        <a:bodyPr/>
        <a:lstStyle/>
        <a:p>
          <a:r>
            <a:rPr lang="en-US"/>
            <a:t>Allocation: Equipment £345, Marketing £400, Insurance £36, Vehicle £300, Parts buffer £1,000, Professional fees £140, Other costs £396.</a:t>
          </a:r>
        </a:p>
      </dgm:t>
    </dgm:pt>
    <dgm:pt modelId="{80E8647F-B761-4C75-838C-FC14372EE68B}" type="parTrans" cxnId="{00DC28E3-CC7C-4F89-8084-02AE6E17B2EB}">
      <dgm:prSet/>
      <dgm:spPr/>
      <dgm:t>
        <a:bodyPr/>
        <a:lstStyle/>
        <a:p>
          <a:endParaRPr lang="en-US"/>
        </a:p>
      </dgm:t>
    </dgm:pt>
    <dgm:pt modelId="{6980FD42-A9E5-4F48-ADF9-C7A1E41E3241}" type="sibTrans" cxnId="{00DC28E3-CC7C-4F89-8084-02AE6E17B2EB}">
      <dgm:prSet/>
      <dgm:spPr/>
      <dgm:t>
        <a:bodyPr/>
        <a:lstStyle/>
        <a:p>
          <a:endParaRPr lang="en-US"/>
        </a:p>
      </dgm:t>
    </dgm:pt>
    <dgm:pt modelId="{2DEE4072-74DD-47DE-912B-4F79DE46771D}">
      <dgm:prSet/>
      <dgm:spPr/>
      <dgm:t>
        <a:bodyPr/>
        <a:lstStyle/>
        <a:p>
          <a:r>
            <a:rPr lang="en-GB" dirty="0"/>
            <a:t>Remaining capital supports Month 1 operating costs.</a:t>
          </a:r>
          <a:endParaRPr lang="en-US" dirty="0"/>
        </a:p>
      </dgm:t>
    </dgm:pt>
    <dgm:pt modelId="{CEDFE0C7-76F6-49FC-8478-CE68BBDD42B0}" type="parTrans" cxnId="{404BB7D0-9325-480E-BD16-A766CCEC4697}">
      <dgm:prSet/>
      <dgm:spPr/>
      <dgm:t>
        <a:bodyPr/>
        <a:lstStyle/>
        <a:p>
          <a:endParaRPr lang="en-US"/>
        </a:p>
      </dgm:t>
    </dgm:pt>
    <dgm:pt modelId="{5658E672-0266-4B74-94E2-E358C35377B0}" type="sibTrans" cxnId="{404BB7D0-9325-480E-BD16-A766CCEC4697}">
      <dgm:prSet/>
      <dgm:spPr/>
      <dgm:t>
        <a:bodyPr/>
        <a:lstStyle/>
        <a:p>
          <a:endParaRPr lang="en-US"/>
        </a:p>
      </dgm:t>
    </dgm:pt>
    <dgm:pt modelId="{9B4F706D-512E-42D7-9F18-A196075D06E6}" type="pres">
      <dgm:prSet presAssocID="{11774A86-0608-47D7-B216-43BECDC7965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E006C76-3FCA-461C-817E-A1DF24BC9D5A}" type="pres">
      <dgm:prSet presAssocID="{635B730B-11D4-425E-99E8-D8A8CAF6DE63}" presName="hierRoot1" presStyleCnt="0"/>
      <dgm:spPr/>
    </dgm:pt>
    <dgm:pt modelId="{B5769CCC-FEDF-4B16-980F-19B88BC5E3B3}" type="pres">
      <dgm:prSet presAssocID="{635B730B-11D4-425E-99E8-D8A8CAF6DE63}" presName="composite" presStyleCnt="0"/>
      <dgm:spPr/>
    </dgm:pt>
    <dgm:pt modelId="{C02678C3-B486-4866-B6D1-84CAD46F364C}" type="pres">
      <dgm:prSet presAssocID="{635B730B-11D4-425E-99E8-D8A8CAF6DE63}" presName="background" presStyleLbl="node0" presStyleIdx="0" presStyleCnt="3"/>
      <dgm:spPr/>
    </dgm:pt>
    <dgm:pt modelId="{051BD815-DFD7-4B6D-A209-D577859C69CA}" type="pres">
      <dgm:prSet presAssocID="{635B730B-11D4-425E-99E8-D8A8CAF6DE63}" presName="text" presStyleLbl="fgAcc0" presStyleIdx="0" presStyleCnt="3">
        <dgm:presLayoutVars>
          <dgm:chPref val="3"/>
        </dgm:presLayoutVars>
      </dgm:prSet>
      <dgm:spPr/>
    </dgm:pt>
    <dgm:pt modelId="{3F696506-632E-4770-A5D8-24AAB561D457}" type="pres">
      <dgm:prSet presAssocID="{635B730B-11D4-425E-99E8-D8A8CAF6DE63}" presName="hierChild2" presStyleCnt="0"/>
      <dgm:spPr/>
    </dgm:pt>
    <dgm:pt modelId="{5BFC5348-1021-4777-8F57-367C82BE3661}" type="pres">
      <dgm:prSet presAssocID="{500B79EF-1761-438C-B82B-48CEF8D5F507}" presName="hierRoot1" presStyleCnt="0"/>
      <dgm:spPr/>
    </dgm:pt>
    <dgm:pt modelId="{B730B919-E0C1-4162-9724-DA543C7988A9}" type="pres">
      <dgm:prSet presAssocID="{500B79EF-1761-438C-B82B-48CEF8D5F507}" presName="composite" presStyleCnt="0"/>
      <dgm:spPr/>
    </dgm:pt>
    <dgm:pt modelId="{3D45C348-FFAC-45FB-B9B4-D45889BD9C15}" type="pres">
      <dgm:prSet presAssocID="{500B79EF-1761-438C-B82B-48CEF8D5F507}" presName="background" presStyleLbl="node0" presStyleIdx="1" presStyleCnt="3"/>
      <dgm:spPr/>
    </dgm:pt>
    <dgm:pt modelId="{9829C62A-42C3-4A37-91F6-B2AADFA25CDA}" type="pres">
      <dgm:prSet presAssocID="{500B79EF-1761-438C-B82B-48CEF8D5F507}" presName="text" presStyleLbl="fgAcc0" presStyleIdx="1" presStyleCnt="3">
        <dgm:presLayoutVars>
          <dgm:chPref val="3"/>
        </dgm:presLayoutVars>
      </dgm:prSet>
      <dgm:spPr/>
    </dgm:pt>
    <dgm:pt modelId="{D839374B-DC38-4CA8-ACE8-C6FEC1780219}" type="pres">
      <dgm:prSet presAssocID="{500B79EF-1761-438C-B82B-48CEF8D5F507}" presName="hierChild2" presStyleCnt="0"/>
      <dgm:spPr/>
    </dgm:pt>
    <dgm:pt modelId="{0A8A9AAB-234F-463D-81BA-37A9959C174E}" type="pres">
      <dgm:prSet presAssocID="{2DEE4072-74DD-47DE-912B-4F79DE46771D}" presName="hierRoot1" presStyleCnt="0"/>
      <dgm:spPr/>
    </dgm:pt>
    <dgm:pt modelId="{F5BEEEB9-46E3-40BB-974F-5EA113B6F2A5}" type="pres">
      <dgm:prSet presAssocID="{2DEE4072-74DD-47DE-912B-4F79DE46771D}" presName="composite" presStyleCnt="0"/>
      <dgm:spPr/>
    </dgm:pt>
    <dgm:pt modelId="{F00EB3FC-BEE6-49E5-AD06-075BC3815B09}" type="pres">
      <dgm:prSet presAssocID="{2DEE4072-74DD-47DE-912B-4F79DE46771D}" presName="background" presStyleLbl="node0" presStyleIdx="2" presStyleCnt="3"/>
      <dgm:spPr/>
    </dgm:pt>
    <dgm:pt modelId="{10AF68A1-36B0-465A-8BB9-9E94DB2E680B}" type="pres">
      <dgm:prSet presAssocID="{2DEE4072-74DD-47DE-912B-4F79DE46771D}" presName="text" presStyleLbl="fgAcc0" presStyleIdx="2" presStyleCnt="3">
        <dgm:presLayoutVars>
          <dgm:chPref val="3"/>
        </dgm:presLayoutVars>
      </dgm:prSet>
      <dgm:spPr/>
    </dgm:pt>
    <dgm:pt modelId="{F1C3CCD2-F2D2-42B2-A2C8-F63308BFBAC1}" type="pres">
      <dgm:prSet presAssocID="{2DEE4072-74DD-47DE-912B-4F79DE46771D}" presName="hierChild2" presStyleCnt="0"/>
      <dgm:spPr/>
    </dgm:pt>
  </dgm:ptLst>
  <dgm:cxnLst>
    <dgm:cxn modelId="{A94EA530-218B-44FD-A3A7-A6F202FCFB9A}" srcId="{11774A86-0608-47D7-B216-43BECDC79656}" destId="{635B730B-11D4-425E-99E8-D8A8CAF6DE63}" srcOrd="0" destOrd="0" parTransId="{64747C43-A467-447B-8999-2D5158ACF8D2}" sibTransId="{05887BAB-62FC-4FC7-8BDE-85723827507B}"/>
    <dgm:cxn modelId="{0EA69C5F-9AA1-43DF-9A2E-CF3500FC259C}" type="presOf" srcId="{2DEE4072-74DD-47DE-912B-4F79DE46771D}" destId="{10AF68A1-36B0-465A-8BB9-9E94DB2E680B}" srcOrd="0" destOrd="0" presId="urn:microsoft.com/office/officeart/2005/8/layout/hierarchy1"/>
    <dgm:cxn modelId="{A27E358D-5AB3-4E9A-BC68-0A2B3B7E2290}" type="presOf" srcId="{500B79EF-1761-438C-B82B-48CEF8D5F507}" destId="{9829C62A-42C3-4A37-91F6-B2AADFA25CDA}" srcOrd="0" destOrd="0" presId="urn:microsoft.com/office/officeart/2005/8/layout/hierarchy1"/>
    <dgm:cxn modelId="{67A6BAA5-43A3-4E27-BD76-91E5B6E9CE4A}" type="presOf" srcId="{635B730B-11D4-425E-99E8-D8A8CAF6DE63}" destId="{051BD815-DFD7-4B6D-A209-D577859C69CA}" srcOrd="0" destOrd="0" presId="urn:microsoft.com/office/officeart/2005/8/layout/hierarchy1"/>
    <dgm:cxn modelId="{2FA6DFCB-863B-4A5A-A4D4-36883A720F14}" type="presOf" srcId="{11774A86-0608-47D7-B216-43BECDC79656}" destId="{9B4F706D-512E-42D7-9F18-A196075D06E6}" srcOrd="0" destOrd="0" presId="urn:microsoft.com/office/officeart/2005/8/layout/hierarchy1"/>
    <dgm:cxn modelId="{404BB7D0-9325-480E-BD16-A766CCEC4697}" srcId="{11774A86-0608-47D7-B216-43BECDC79656}" destId="{2DEE4072-74DD-47DE-912B-4F79DE46771D}" srcOrd="2" destOrd="0" parTransId="{CEDFE0C7-76F6-49FC-8478-CE68BBDD42B0}" sibTransId="{5658E672-0266-4B74-94E2-E358C35377B0}"/>
    <dgm:cxn modelId="{00DC28E3-CC7C-4F89-8084-02AE6E17B2EB}" srcId="{11774A86-0608-47D7-B216-43BECDC79656}" destId="{500B79EF-1761-438C-B82B-48CEF8D5F507}" srcOrd="1" destOrd="0" parTransId="{80E8647F-B761-4C75-838C-FC14372EE68B}" sibTransId="{6980FD42-A9E5-4F48-ADF9-C7A1E41E3241}"/>
    <dgm:cxn modelId="{2A1E6C7F-DCCD-4424-AF7C-D9B9157EE6EF}" type="presParOf" srcId="{9B4F706D-512E-42D7-9F18-A196075D06E6}" destId="{8E006C76-3FCA-461C-817E-A1DF24BC9D5A}" srcOrd="0" destOrd="0" presId="urn:microsoft.com/office/officeart/2005/8/layout/hierarchy1"/>
    <dgm:cxn modelId="{209BFC89-2CD3-4129-8CCA-4E45BAB9B442}" type="presParOf" srcId="{8E006C76-3FCA-461C-817E-A1DF24BC9D5A}" destId="{B5769CCC-FEDF-4B16-980F-19B88BC5E3B3}" srcOrd="0" destOrd="0" presId="urn:microsoft.com/office/officeart/2005/8/layout/hierarchy1"/>
    <dgm:cxn modelId="{90ED2C18-5AC5-4B61-BF4D-9ABD555AF5EF}" type="presParOf" srcId="{B5769CCC-FEDF-4B16-980F-19B88BC5E3B3}" destId="{C02678C3-B486-4866-B6D1-84CAD46F364C}" srcOrd="0" destOrd="0" presId="urn:microsoft.com/office/officeart/2005/8/layout/hierarchy1"/>
    <dgm:cxn modelId="{286B3F65-5A6E-48FE-AE8E-1F62EC919018}" type="presParOf" srcId="{B5769CCC-FEDF-4B16-980F-19B88BC5E3B3}" destId="{051BD815-DFD7-4B6D-A209-D577859C69CA}" srcOrd="1" destOrd="0" presId="urn:microsoft.com/office/officeart/2005/8/layout/hierarchy1"/>
    <dgm:cxn modelId="{E831967F-681A-492A-ACC8-814152848649}" type="presParOf" srcId="{8E006C76-3FCA-461C-817E-A1DF24BC9D5A}" destId="{3F696506-632E-4770-A5D8-24AAB561D457}" srcOrd="1" destOrd="0" presId="urn:microsoft.com/office/officeart/2005/8/layout/hierarchy1"/>
    <dgm:cxn modelId="{0C00154E-F2D9-497C-9917-4BAD05C691CD}" type="presParOf" srcId="{9B4F706D-512E-42D7-9F18-A196075D06E6}" destId="{5BFC5348-1021-4777-8F57-367C82BE3661}" srcOrd="1" destOrd="0" presId="urn:microsoft.com/office/officeart/2005/8/layout/hierarchy1"/>
    <dgm:cxn modelId="{7498614B-D705-4A74-B92B-19CE899B6AAB}" type="presParOf" srcId="{5BFC5348-1021-4777-8F57-367C82BE3661}" destId="{B730B919-E0C1-4162-9724-DA543C7988A9}" srcOrd="0" destOrd="0" presId="urn:microsoft.com/office/officeart/2005/8/layout/hierarchy1"/>
    <dgm:cxn modelId="{B35F4F09-69E3-446C-B5CD-123767BD1D6F}" type="presParOf" srcId="{B730B919-E0C1-4162-9724-DA543C7988A9}" destId="{3D45C348-FFAC-45FB-B9B4-D45889BD9C15}" srcOrd="0" destOrd="0" presId="urn:microsoft.com/office/officeart/2005/8/layout/hierarchy1"/>
    <dgm:cxn modelId="{E2F6B11C-13C8-4CFA-AA99-14D66F8C679F}" type="presParOf" srcId="{B730B919-E0C1-4162-9724-DA543C7988A9}" destId="{9829C62A-42C3-4A37-91F6-B2AADFA25CDA}" srcOrd="1" destOrd="0" presId="urn:microsoft.com/office/officeart/2005/8/layout/hierarchy1"/>
    <dgm:cxn modelId="{D758CD2D-44F6-4AB2-B24A-ED560C7D612D}" type="presParOf" srcId="{5BFC5348-1021-4777-8F57-367C82BE3661}" destId="{D839374B-DC38-4CA8-ACE8-C6FEC1780219}" srcOrd="1" destOrd="0" presId="urn:microsoft.com/office/officeart/2005/8/layout/hierarchy1"/>
    <dgm:cxn modelId="{D26EA068-E308-475B-A568-80B10A52338D}" type="presParOf" srcId="{9B4F706D-512E-42D7-9F18-A196075D06E6}" destId="{0A8A9AAB-234F-463D-81BA-37A9959C174E}" srcOrd="2" destOrd="0" presId="urn:microsoft.com/office/officeart/2005/8/layout/hierarchy1"/>
    <dgm:cxn modelId="{49D09BA0-3CE0-45D8-95D7-3442733F13BF}" type="presParOf" srcId="{0A8A9AAB-234F-463D-81BA-37A9959C174E}" destId="{F5BEEEB9-46E3-40BB-974F-5EA113B6F2A5}" srcOrd="0" destOrd="0" presId="urn:microsoft.com/office/officeart/2005/8/layout/hierarchy1"/>
    <dgm:cxn modelId="{F8CD0DDB-90E5-4748-9140-2DC50104071B}" type="presParOf" srcId="{F5BEEEB9-46E3-40BB-974F-5EA113B6F2A5}" destId="{F00EB3FC-BEE6-49E5-AD06-075BC3815B09}" srcOrd="0" destOrd="0" presId="urn:microsoft.com/office/officeart/2005/8/layout/hierarchy1"/>
    <dgm:cxn modelId="{FAABA18A-76F1-401C-A4E1-0BCE4C9D34E3}" type="presParOf" srcId="{F5BEEEB9-46E3-40BB-974F-5EA113B6F2A5}" destId="{10AF68A1-36B0-465A-8BB9-9E94DB2E680B}" srcOrd="1" destOrd="0" presId="urn:microsoft.com/office/officeart/2005/8/layout/hierarchy1"/>
    <dgm:cxn modelId="{D26FE95B-A244-4065-A0AE-484F67A73313}" type="presParOf" srcId="{0A8A9AAB-234F-463D-81BA-37A9959C174E}" destId="{F1C3CCD2-F2D2-42B2-A2C8-F63308BFBAC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1774A86-0608-47D7-B216-43BECDC7965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D23B205-CFFB-402C-93FB-01579D0322B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Thank you for listening.</a:t>
          </a:r>
          <a:br>
            <a:rPr lang="en-GB" b="1"/>
          </a:br>
          <a:r>
            <a:rPr lang="en-GB" b="1"/>
            <a:t>I’m happy to answer any questions about:</a:t>
          </a:r>
          <a:endParaRPr lang="en-GB" b="1" dirty="0"/>
        </a:p>
      </dgm:t>
    </dgm:pt>
    <dgm:pt modelId="{3EA9F717-5B2E-4205-B674-FD6ACFD3C020}" type="parTrans" cxnId="{7C57A0D9-EC28-47A2-98F9-4577C282AC94}">
      <dgm:prSet/>
      <dgm:spPr/>
      <dgm:t>
        <a:bodyPr/>
        <a:lstStyle/>
        <a:p>
          <a:endParaRPr lang="en-GB"/>
        </a:p>
      </dgm:t>
    </dgm:pt>
    <dgm:pt modelId="{1D5BB88A-21FD-4CA1-BAD7-E03FE47B581C}" type="sibTrans" cxnId="{7C57A0D9-EC28-47A2-98F9-4577C282AC94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3B041112-00DA-4963-ACD3-4A2F9C2A262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The business idea</a:t>
          </a:r>
          <a:endParaRPr lang="en-GB" b="1" dirty="0"/>
        </a:p>
      </dgm:t>
    </dgm:pt>
    <dgm:pt modelId="{417D9B8F-C7E6-43EE-8174-79F0CA5E5C34}" type="parTrans" cxnId="{7F34FB1F-4705-4893-84C2-682E34E0EE82}">
      <dgm:prSet/>
      <dgm:spPr/>
      <dgm:t>
        <a:bodyPr/>
        <a:lstStyle/>
        <a:p>
          <a:endParaRPr lang="en-GB"/>
        </a:p>
      </dgm:t>
    </dgm:pt>
    <dgm:pt modelId="{0F008CB5-7D3E-425F-A403-B68916E37EE7}" type="sibTrans" cxnId="{7F34FB1F-4705-4893-84C2-682E34E0EE82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8D568F51-3356-47A4-8039-3D5DBACE2D6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Market analysis</a:t>
          </a:r>
        </a:p>
      </dgm:t>
    </dgm:pt>
    <dgm:pt modelId="{F811911D-B241-4A08-93CC-A038377EB1C5}" type="parTrans" cxnId="{AF6DA13A-C63A-4005-88B4-F0B02C49300D}">
      <dgm:prSet/>
      <dgm:spPr/>
      <dgm:t>
        <a:bodyPr/>
        <a:lstStyle/>
        <a:p>
          <a:endParaRPr lang="en-GB"/>
        </a:p>
      </dgm:t>
    </dgm:pt>
    <dgm:pt modelId="{C31A73D8-5BB5-4C50-985A-35885F0117CE}" type="sibTrans" cxnId="{AF6DA13A-C63A-4005-88B4-F0B02C49300D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33778DDD-5875-46BE-9177-7C00D41EAF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Marketing strategy</a:t>
          </a:r>
        </a:p>
      </dgm:t>
    </dgm:pt>
    <dgm:pt modelId="{84FE5DFC-2F34-4A5C-9EC7-AD808475972C}" type="parTrans" cxnId="{03D51227-147A-4B96-9B04-8550E78458E6}">
      <dgm:prSet/>
      <dgm:spPr/>
      <dgm:t>
        <a:bodyPr/>
        <a:lstStyle/>
        <a:p>
          <a:endParaRPr lang="en-GB"/>
        </a:p>
      </dgm:t>
    </dgm:pt>
    <dgm:pt modelId="{902E3A0F-3D1B-44FB-A290-A373617974A0}" type="sibTrans" cxnId="{03D51227-147A-4B96-9B04-8550E78458E6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743BE9B8-F3EE-4350-A572-8F087D122DC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Financial planning</a:t>
          </a:r>
        </a:p>
      </dgm:t>
    </dgm:pt>
    <dgm:pt modelId="{196DA924-8ECC-4462-8A06-9D74A25F8960}" type="parTrans" cxnId="{DF10653D-9296-458B-BF7E-3887C7F66C94}">
      <dgm:prSet/>
      <dgm:spPr/>
      <dgm:t>
        <a:bodyPr/>
        <a:lstStyle/>
        <a:p>
          <a:endParaRPr lang="en-GB"/>
        </a:p>
      </dgm:t>
    </dgm:pt>
    <dgm:pt modelId="{6EE6A79C-6FE3-4BFF-ACE8-68E8228E9F60}" type="sibTrans" cxnId="{DF10653D-9296-458B-BF7E-3887C7F66C94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2D41896A-CFD2-45A7-BCC9-653F5968A98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AA3DFAF-D822-49DF-B958-BC9869466EA6}" type="parTrans" cxnId="{393D44EA-9F01-4680-BD60-CDF8F675CFDD}">
      <dgm:prSet/>
      <dgm:spPr/>
      <dgm:t>
        <a:bodyPr/>
        <a:lstStyle/>
        <a:p>
          <a:endParaRPr lang="en-GB"/>
        </a:p>
      </dgm:t>
    </dgm:pt>
    <dgm:pt modelId="{A052C1EE-6ADB-4824-99DA-8927CC440774}" type="sibTrans" cxnId="{393D44EA-9F01-4680-BD60-CDF8F675CFDD}">
      <dgm:prSet/>
      <dgm:spPr/>
      <dgm:t>
        <a:bodyPr/>
        <a:lstStyle/>
        <a:p>
          <a:endParaRPr lang="en-GB"/>
        </a:p>
      </dgm:t>
    </dgm:pt>
    <dgm:pt modelId="{EDBC5C2F-B4F9-4CEF-8BAD-D74139919FB1}" type="pres">
      <dgm:prSet presAssocID="{11774A86-0608-47D7-B216-43BECDC79656}" presName="root" presStyleCnt="0">
        <dgm:presLayoutVars>
          <dgm:dir/>
          <dgm:resizeHandles val="exact"/>
        </dgm:presLayoutVars>
      </dgm:prSet>
      <dgm:spPr/>
    </dgm:pt>
    <dgm:pt modelId="{48D3CF34-A8B7-4958-8F9D-AD8DB94FEF36}" type="pres">
      <dgm:prSet presAssocID="{CD23B205-CFFB-402C-93FB-01579D0322B6}" presName="compNode" presStyleCnt="0"/>
      <dgm:spPr/>
    </dgm:pt>
    <dgm:pt modelId="{42B229B8-DDDD-4569-A159-620D8B04A71A}" type="pres">
      <dgm:prSet presAssocID="{CD23B205-CFFB-402C-93FB-01579D0322B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pping Hands"/>
        </a:ext>
      </dgm:extLst>
    </dgm:pt>
    <dgm:pt modelId="{888D406C-0A28-4D5E-8062-884A18433A14}" type="pres">
      <dgm:prSet presAssocID="{CD23B205-CFFB-402C-93FB-01579D0322B6}" presName="spaceRect" presStyleCnt="0"/>
      <dgm:spPr/>
    </dgm:pt>
    <dgm:pt modelId="{652F4472-7CBC-46C7-A7CD-F87C69DA9DEF}" type="pres">
      <dgm:prSet presAssocID="{CD23B205-CFFB-402C-93FB-01579D0322B6}" presName="textRect" presStyleLbl="revTx" presStyleIdx="0" presStyleCnt="6">
        <dgm:presLayoutVars>
          <dgm:chMax val="1"/>
          <dgm:chPref val="1"/>
        </dgm:presLayoutVars>
      </dgm:prSet>
      <dgm:spPr/>
    </dgm:pt>
    <dgm:pt modelId="{FF515E74-FD02-4380-804A-0FBCEC0959E2}" type="pres">
      <dgm:prSet presAssocID="{1D5BB88A-21FD-4CA1-BAD7-E03FE47B581C}" presName="sibTrans" presStyleCnt="0"/>
      <dgm:spPr/>
    </dgm:pt>
    <dgm:pt modelId="{00DC6418-E71C-4D50-9396-49611B2FD09C}" type="pres">
      <dgm:prSet presAssocID="{3B041112-00DA-4963-ACD3-4A2F9C2A2620}" presName="compNode" presStyleCnt="0"/>
      <dgm:spPr/>
    </dgm:pt>
    <dgm:pt modelId="{98C5A9DD-BEDB-4C54-901C-DF7472EA10D3}" type="pres">
      <dgm:prSet presAssocID="{3B041112-00DA-4963-ACD3-4A2F9C2A262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641F929C-2B5B-408E-9C76-38F4C3863F2C}" type="pres">
      <dgm:prSet presAssocID="{3B041112-00DA-4963-ACD3-4A2F9C2A2620}" presName="spaceRect" presStyleCnt="0"/>
      <dgm:spPr/>
    </dgm:pt>
    <dgm:pt modelId="{1C392981-1ECB-47B5-9D2E-749FB047980E}" type="pres">
      <dgm:prSet presAssocID="{3B041112-00DA-4963-ACD3-4A2F9C2A2620}" presName="textRect" presStyleLbl="revTx" presStyleIdx="1" presStyleCnt="6">
        <dgm:presLayoutVars>
          <dgm:chMax val="1"/>
          <dgm:chPref val="1"/>
        </dgm:presLayoutVars>
      </dgm:prSet>
      <dgm:spPr/>
    </dgm:pt>
    <dgm:pt modelId="{C43762E4-9EC8-455A-9802-789FF30737F8}" type="pres">
      <dgm:prSet presAssocID="{0F008CB5-7D3E-425F-A403-B68916E37EE7}" presName="sibTrans" presStyleCnt="0"/>
      <dgm:spPr/>
    </dgm:pt>
    <dgm:pt modelId="{8CA0AC93-68A6-4565-9912-35BDCC321A6F}" type="pres">
      <dgm:prSet presAssocID="{8D568F51-3356-47A4-8039-3D5DBACE2D6E}" presName="compNode" presStyleCnt="0"/>
      <dgm:spPr/>
    </dgm:pt>
    <dgm:pt modelId="{ECB53B67-EEFB-4AD4-B39A-43CDC9636A63}" type="pres">
      <dgm:prSet presAssocID="{8D568F51-3356-47A4-8039-3D5DBACE2D6E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37D1D63E-A0A5-4381-AEA5-34668E2AC466}" type="pres">
      <dgm:prSet presAssocID="{8D568F51-3356-47A4-8039-3D5DBACE2D6E}" presName="spaceRect" presStyleCnt="0"/>
      <dgm:spPr/>
    </dgm:pt>
    <dgm:pt modelId="{533525B6-BAA9-472B-8368-459A0007E9CD}" type="pres">
      <dgm:prSet presAssocID="{8D568F51-3356-47A4-8039-3D5DBACE2D6E}" presName="textRect" presStyleLbl="revTx" presStyleIdx="2" presStyleCnt="6">
        <dgm:presLayoutVars>
          <dgm:chMax val="1"/>
          <dgm:chPref val="1"/>
        </dgm:presLayoutVars>
      </dgm:prSet>
      <dgm:spPr/>
    </dgm:pt>
    <dgm:pt modelId="{C15EADFA-9ADA-4594-ACB3-9ACF1C9F0DB4}" type="pres">
      <dgm:prSet presAssocID="{C31A73D8-5BB5-4C50-985A-35885F0117CE}" presName="sibTrans" presStyleCnt="0"/>
      <dgm:spPr/>
    </dgm:pt>
    <dgm:pt modelId="{E6B19E19-2467-4371-AC30-764434258693}" type="pres">
      <dgm:prSet presAssocID="{33778DDD-5875-46BE-9177-7C00D41EAF79}" presName="compNode" presStyleCnt="0"/>
      <dgm:spPr/>
    </dgm:pt>
    <dgm:pt modelId="{92589CAA-AF63-4E1D-8DE2-6FE84889334A}" type="pres">
      <dgm:prSet presAssocID="{33778DDD-5875-46BE-9177-7C00D41EAF7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5C53149-5211-400B-B783-A160D63EC830}" type="pres">
      <dgm:prSet presAssocID="{33778DDD-5875-46BE-9177-7C00D41EAF79}" presName="spaceRect" presStyleCnt="0"/>
      <dgm:spPr/>
    </dgm:pt>
    <dgm:pt modelId="{64B570F3-E740-43B3-8DF6-1A2E61536301}" type="pres">
      <dgm:prSet presAssocID="{33778DDD-5875-46BE-9177-7C00D41EAF79}" presName="textRect" presStyleLbl="revTx" presStyleIdx="3" presStyleCnt="6">
        <dgm:presLayoutVars>
          <dgm:chMax val="1"/>
          <dgm:chPref val="1"/>
        </dgm:presLayoutVars>
      </dgm:prSet>
      <dgm:spPr/>
    </dgm:pt>
    <dgm:pt modelId="{2DC12A7D-9D54-48FA-A463-18CFC2B941FC}" type="pres">
      <dgm:prSet presAssocID="{902E3A0F-3D1B-44FB-A290-A373617974A0}" presName="sibTrans" presStyleCnt="0"/>
      <dgm:spPr/>
    </dgm:pt>
    <dgm:pt modelId="{037F8552-6C92-4291-A2C5-C0B9EAD21848}" type="pres">
      <dgm:prSet presAssocID="{743BE9B8-F3EE-4350-A572-8F087D122DCB}" presName="compNode" presStyleCnt="0"/>
      <dgm:spPr/>
    </dgm:pt>
    <dgm:pt modelId="{E558997B-AC7B-4E36-AFB1-8794DC129D0D}" type="pres">
      <dgm:prSet presAssocID="{743BE9B8-F3EE-4350-A572-8F087D122DCB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E3BB8F92-D945-4920-AF46-369913D170AB}" type="pres">
      <dgm:prSet presAssocID="{743BE9B8-F3EE-4350-A572-8F087D122DCB}" presName="spaceRect" presStyleCnt="0"/>
      <dgm:spPr/>
    </dgm:pt>
    <dgm:pt modelId="{48F4A34A-8BF8-4BBE-824B-11CDD7E69F95}" type="pres">
      <dgm:prSet presAssocID="{743BE9B8-F3EE-4350-A572-8F087D122DCB}" presName="textRect" presStyleLbl="revTx" presStyleIdx="4" presStyleCnt="6">
        <dgm:presLayoutVars>
          <dgm:chMax val="1"/>
          <dgm:chPref val="1"/>
        </dgm:presLayoutVars>
      </dgm:prSet>
      <dgm:spPr/>
    </dgm:pt>
    <dgm:pt modelId="{1335ED81-6ACC-4277-8AD5-6B2494854AE4}" type="pres">
      <dgm:prSet presAssocID="{6EE6A79C-6FE3-4BFF-ACE8-68E8228E9F60}" presName="sibTrans" presStyleCnt="0"/>
      <dgm:spPr/>
    </dgm:pt>
    <dgm:pt modelId="{60501EF5-CFD6-4C16-B7FA-1862A4457855}" type="pres">
      <dgm:prSet presAssocID="{2D41896A-CFD2-45A7-BCC9-653F5968A98A}" presName="compNode" presStyleCnt="0"/>
      <dgm:spPr/>
    </dgm:pt>
    <dgm:pt modelId="{0235FF86-54D3-45E7-82B9-F33C86AC5AC3}" type="pres">
      <dgm:prSet presAssocID="{2D41896A-CFD2-45A7-BCC9-653F5968A98A}" presName="iconRect" presStyleLbl="node1" presStyleIdx="5" presStyleCnt="6"/>
      <dgm:spPr/>
    </dgm:pt>
    <dgm:pt modelId="{4568D890-C736-4565-B6E6-15F73AFF1B1C}" type="pres">
      <dgm:prSet presAssocID="{2D41896A-CFD2-45A7-BCC9-653F5968A98A}" presName="spaceRect" presStyleCnt="0"/>
      <dgm:spPr/>
    </dgm:pt>
    <dgm:pt modelId="{BD79A874-9536-4A2B-8490-F04A83A45B75}" type="pres">
      <dgm:prSet presAssocID="{2D41896A-CFD2-45A7-BCC9-653F5968A98A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0D074714-E58B-4DF5-923A-0931B4DE4BEB}" type="presOf" srcId="{743BE9B8-F3EE-4350-A572-8F087D122DCB}" destId="{48F4A34A-8BF8-4BBE-824B-11CDD7E69F95}" srcOrd="0" destOrd="0" presId="urn:microsoft.com/office/officeart/2018/2/layout/IconLabelList"/>
    <dgm:cxn modelId="{7F34FB1F-4705-4893-84C2-682E34E0EE82}" srcId="{11774A86-0608-47D7-B216-43BECDC79656}" destId="{3B041112-00DA-4963-ACD3-4A2F9C2A2620}" srcOrd="1" destOrd="0" parTransId="{417D9B8F-C7E6-43EE-8174-79F0CA5E5C34}" sibTransId="{0F008CB5-7D3E-425F-A403-B68916E37EE7}"/>
    <dgm:cxn modelId="{F57E7B24-9AA7-4F02-8B97-2AEFE26ACEC3}" type="presOf" srcId="{3B041112-00DA-4963-ACD3-4A2F9C2A2620}" destId="{1C392981-1ECB-47B5-9D2E-749FB047980E}" srcOrd="0" destOrd="0" presId="urn:microsoft.com/office/officeart/2018/2/layout/IconLabelList"/>
    <dgm:cxn modelId="{03D51227-147A-4B96-9B04-8550E78458E6}" srcId="{11774A86-0608-47D7-B216-43BECDC79656}" destId="{33778DDD-5875-46BE-9177-7C00D41EAF79}" srcOrd="3" destOrd="0" parTransId="{84FE5DFC-2F34-4A5C-9EC7-AD808475972C}" sibTransId="{902E3A0F-3D1B-44FB-A290-A373617974A0}"/>
    <dgm:cxn modelId="{AF6DA13A-C63A-4005-88B4-F0B02C49300D}" srcId="{11774A86-0608-47D7-B216-43BECDC79656}" destId="{8D568F51-3356-47A4-8039-3D5DBACE2D6E}" srcOrd="2" destOrd="0" parTransId="{F811911D-B241-4A08-93CC-A038377EB1C5}" sibTransId="{C31A73D8-5BB5-4C50-985A-35885F0117CE}"/>
    <dgm:cxn modelId="{DF10653D-9296-458B-BF7E-3887C7F66C94}" srcId="{11774A86-0608-47D7-B216-43BECDC79656}" destId="{743BE9B8-F3EE-4350-A572-8F087D122DCB}" srcOrd="4" destOrd="0" parTransId="{196DA924-8ECC-4462-8A06-9D74A25F8960}" sibTransId="{6EE6A79C-6FE3-4BFF-ACE8-68E8228E9F60}"/>
    <dgm:cxn modelId="{6E47C65C-0BFB-4D2B-870D-B8D8D695C490}" type="presOf" srcId="{CD23B205-CFFB-402C-93FB-01579D0322B6}" destId="{652F4472-7CBC-46C7-A7CD-F87C69DA9DEF}" srcOrd="0" destOrd="0" presId="urn:microsoft.com/office/officeart/2018/2/layout/IconLabelList"/>
    <dgm:cxn modelId="{9D8FDF79-5E14-4BB2-B8AC-55722B2ED09C}" type="presOf" srcId="{33778DDD-5875-46BE-9177-7C00D41EAF79}" destId="{64B570F3-E740-43B3-8DF6-1A2E61536301}" srcOrd="0" destOrd="0" presId="urn:microsoft.com/office/officeart/2018/2/layout/IconLabelList"/>
    <dgm:cxn modelId="{F4EAE3AB-5295-46A3-A009-FB3D11015219}" type="presOf" srcId="{2D41896A-CFD2-45A7-BCC9-653F5968A98A}" destId="{BD79A874-9536-4A2B-8490-F04A83A45B75}" srcOrd="0" destOrd="0" presId="urn:microsoft.com/office/officeart/2018/2/layout/IconLabelList"/>
    <dgm:cxn modelId="{0E90BAB0-8B86-450E-9342-5F12DB17E325}" type="presOf" srcId="{8D568F51-3356-47A4-8039-3D5DBACE2D6E}" destId="{533525B6-BAA9-472B-8368-459A0007E9CD}" srcOrd="0" destOrd="0" presId="urn:microsoft.com/office/officeart/2018/2/layout/IconLabelList"/>
    <dgm:cxn modelId="{7C57A0D9-EC28-47A2-98F9-4577C282AC94}" srcId="{11774A86-0608-47D7-B216-43BECDC79656}" destId="{CD23B205-CFFB-402C-93FB-01579D0322B6}" srcOrd="0" destOrd="0" parTransId="{3EA9F717-5B2E-4205-B674-FD6ACFD3C020}" sibTransId="{1D5BB88A-21FD-4CA1-BAD7-E03FE47B581C}"/>
    <dgm:cxn modelId="{393D44EA-9F01-4680-BD60-CDF8F675CFDD}" srcId="{11774A86-0608-47D7-B216-43BECDC79656}" destId="{2D41896A-CFD2-45A7-BCC9-653F5968A98A}" srcOrd="5" destOrd="0" parTransId="{6AA3DFAF-D822-49DF-B958-BC9869466EA6}" sibTransId="{A052C1EE-6ADB-4824-99DA-8927CC440774}"/>
    <dgm:cxn modelId="{DBDE2BED-7C87-422A-91D0-7F32B19EF5C6}" type="presOf" srcId="{11774A86-0608-47D7-B216-43BECDC79656}" destId="{EDBC5C2F-B4F9-4CEF-8BAD-D74139919FB1}" srcOrd="0" destOrd="0" presId="urn:microsoft.com/office/officeart/2018/2/layout/IconLabelList"/>
    <dgm:cxn modelId="{AF270DE8-04E0-4259-B501-A81162CFE4A9}" type="presParOf" srcId="{EDBC5C2F-B4F9-4CEF-8BAD-D74139919FB1}" destId="{48D3CF34-A8B7-4958-8F9D-AD8DB94FEF36}" srcOrd="0" destOrd="0" presId="urn:microsoft.com/office/officeart/2018/2/layout/IconLabelList"/>
    <dgm:cxn modelId="{B81FFD30-AB95-4D25-829C-D1059D105EAD}" type="presParOf" srcId="{48D3CF34-A8B7-4958-8F9D-AD8DB94FEF36}" destId="{42B229B8-DDDD-4569-A159-620D8B04A71A}" srcOrd="0" destOrd="0" presId="urn:microsoft.com/office/officeart/2018/2/layout/IconLabelList"/>
    <dgm:cxn modelId="{3C1450E9-7E5A-4326-8541-FD6A95F410C8}" type="presParOf" srcId="{48D3CF34-A8B7-4958-8F9D-AD8DB94FEF36}" destId="{888D406C-0A28-4D5E-8062-884A18433A14}" srcOrd="1" destOrd="0" presId="urn:microsoft.com/office/officeart/2018/2/layout/IconLabelList"/>
    <dgm:cxn modelId="{ACD20355-2A18-4667-8839-CF71E7480981}" type="presParOf" srcId="{48D3CF34-A8B7-4958-8F9D-AD8DB94FEF36}" destId="{652F4472-7CBC-46C7-A7CD-F87C69DA9DEF}" srcOrd="2" destOrd="0" presId="urn:microsoft.com/office/officeart/2018/2/layout/IconLabelList"/>
    <dgm:cxn modelId="{4930BB50-11C0-4930-8024-F5A4B5EA476A}" type="presParOf" srcId="{EDBC5C2F-B4F9-4CEF-8BAD-D74139919FB1}" destId="{FF515E74-FD02-4380-804A-0FBCEC0959E2}" srcOrd="1" destOrd="0" presId="urn:microsoft.com/office/officeart/2018/2/layout/IconLabelList"/>
    <dgm:cxn modelId="{2111EEF0-0126-4202-A7C4-7ACA51A183E8}" type="presParOf" srcId="{EDBC5C2F-B4F9-4CEF-8BAD-D74139919FB1}" destId="{00DC6418-E71C-4D50-9396-49611B2FD09C}" srcOrd="2" destOrd="0" presId="urn:microsoft.com/office/officeart/2018/2/layout/IconLabelList"/>
    <dgm:cxn modelId="{08A3175B-4016-487D-9D32-9355F32EDBFF}" type="presParOf" srcId="{00DC6418-E71C-4D50-9396-49611B2FD09C}" destId="{98C5A9DD-BEDB-4C54-901C-DF7472EA10D3}" srcOrd="0" destOrd="0" presId="urn:microsoft.com/office/officeart/2018/2/layout/IconLabelList"/>
    <dgm:cxn modelId="{6CFBD025-AEE5-4FD2-8D0F-C432E8D10123}" type="presParOf" srcId="{00DC6418-E71C-4D50-9396-49611B2FD09C}" destId="{641F929C-2B5B-408E-9C76-38F4C3863F2C}" srcOrd="1" destOrd="0" presId="urn:microsoft.com/office/officeart/2018/2/layout/IconLabelList"/>
    <dgm:cxn modelId="{8C7E483C-DA4F-4A02-BCAE-D460D1F92260}" type="presParOf" srcId="{00DC6418-E71C-4D50-9396-49611B2FD09C}" destId="{1C392981-1ECB-47B5-9D2E-749FB047980E}" srcOrd="2" destOrd="0" presId="urn:microsoft.com/office/officeart/2018/2/layout/IconLabelList"/>
    <dgm:cxn modelId="{7387745C-A70C-4AD6-B277-516645F58844}" type="presParOf" srcId="{EDBC5C2F-B4F9-4CEF-8BAD-D74139919FB1}" destId="{C43762E4-9EC8-455A-9802-789FF30737F8}" srcOrd="3" destOrd="0" presId="urn:microsoft.com/office/officeart/2018/2/layout/IconLabelList"/>
    <dgm:cxn modelId="{892C83CC-D566-4198-B926-3B879382D108}" type="presParOf" srcId="{EDBC5C2F-B4F9-4CEF-8BAD-D74139919FB1}" destId="{8CA0AC93-68A6-4565-9912-35BDCC321A6F}" srcOrd="4" destOrd="0" presId="urn:microsoft.com/office/officeart/2018/2/layout/IconLabelList"/>
    <dgm:cxn modelId="{A061DB06-C822-4361-88D7-1B5B39516707}" type="presParOf" srcId="{8CA0AC93-68A6-4565-9912-35BDCC321A6F}" destId="{ECB53B67-EEFB-4AD4-B39A-43CDC9636A63}" srcOrd="0" destOrd="0" presId="urn:microsoft.com/office/officeart/2018/2/layout/IconLabelList"/>
    <dgm:cxn modelId="{7A570E56-76B6-4F1C-8CDD-A8BFAE48CB5C}" type="presParOf" srcId="{8CA0AC93-68A6-4565-9912-35BDCC321A6F}" destId="{37D1D63E-A0A5-4381-AEA5-34668E2AC466}" srcOrd="1" destOrd="0" presId="urn:microsoft.com/office/officeart/2018/2/layout/IconLabelList"/>
    <dgm:cxn modelId="{F22A6DD5-0E9D-4571-96C9-AB70C7396B97}" type="presParOf" srcId="{8CA0AC93-68A6-4565-9912-35BDCC321A6F}" destId="{533525B6-BAA9-472B-8368-459A0007E9CD}" srcOrd="2" destOrd="0" presId="urn:microsoft.com/office/officeart/2018/2/layout/IconLabelList"/>
    <dgm:cxn modelId="{71DFD0EE-D7A3-49E9-9F72-6418E09BEA8D}" type="presParOf" srcId="{EDBC5C2F-B4F9-4CEF-8BAD-D74139919FB1}" destId="{C15EADFA-9ADA-4594-ACB3-9ACF1C9F0DB4}" srcOrd="5" destOrd="0" presId="urn:microsoft.com/office/officeart/2018/2/layout/IconLabelList"/>
    <dgm:cxn modelId="{026A8AEE-2586-4AAD-A51E-512184B8DBA3}" type="presParOf" srcId="{EDBC5C2F-B4F9-4CEF-8BAD-D74139919FB1}" destId="{E6B19E19-2467-4371-AC30-764434258693}" srcOrd="6" destOrd="0" presId="urn:microsoft.com/office/officeart/2018/2/layout/IconLabelList"/>
    <dgm:cxn modelId="{D31FBE43-A29B-439C-A2FC-FCB65FFC8392}" type="presParOf" srcId="{E6B19E19-2467-4371-AC30-764434258693}" destId="{92589CAA-AF63-4E1D-8DE2-6FE84889334A}" srcOrd="0" destOrd="0" presId="urn:microsoft.com/office/officeart/2018/2/layout/IconLabelList"/>
    <dgm:cxn modelId="{288CE758-9879-462B-AAFC-F67E6FEE7080}" type="presParOf" srcId="{E6B19E19-2467-4371-AC30-764434258693}" destId="{55C53149-5211-400B-B783-A160D63EC830}" srcOrd="1" destOrd="0" presId="urn:microsoft.com/office/officeart/2018/2/layout/IconLabelList"/>
    <dgm:cxn modelId="{DFC97F76-6EEB-4B79-8C5D-A1EDC4A6DD61}" type="presParOf" srcId="{E6B19E19-2467-4371-AC30-764434258693}" destId="{64B570F3-E740-43B3-8DF6-1A2E61536301}" srcOrd="2" destOrd="0" presId="urn:microsoft.com/office/officeart/2018/2/layout/IconLabelList"/>
    <dgm:cxn modelId="{7A66B2F9-747A-4870-B247-D1EE5FFB5CF9}" type="presParOf" srcId="{EDBC5C2F-B4F9-4CEF-8BAD-D74139919FB1}" destId="{2DC12A7D-9D54-48FA-A463-18CFC2B941FC}" srcOrd="7" destOrd="0" presId="urn:microsoft.com/office/officeart/2018/2/layout/IconLabelList"/>
    <dgm:cxn modelId="{59AFE177-E53C-4A17-97B5-E623E42A6ADF}" type="presParOf" srcId="{EDBC5C2F-B4F9-4CEF-8BAD-D74139919FB1}" destId="{037F8552-6C92-4291-A2C5-C0B9EAD21848}" srcOrd="8" destOrd="0" presId="urn:microsoft.com/office/officeart/2018/2/layout/IconLabelList"/>
    <dgm:cxn modelId="{9F924E2A-0579-4843-97AE-C63C86B23DE9}" type="presParOf" srcId="{037F8552-6C92-4291-A2C5-C0B9EAD21848}" destId="{E558997B-AC7B-4E36-AFB1-8794DC129D0D}" srcOrd="0" destOrd="0" presId="urn:microsoft.com/office/officeart/2018/2/layout/IconLabelList"/>
    <dgm:cxn modelId="{2C69B04B-46A1-436A-8AD3-6C35B852DE21}" type="presParOf" srcId="{037F8552-6C92-4291-A2C5-C0B9EAD21848}" destId="{E3BB8F92-D945-4920-AF46-369913D170AB}" srcOrd="1" destOrd="0" presId="urn:microsoft.com/office/officeart/2018/2/layout/IconLabelList"/>
    <dgm:cxn modelId="{B8C1AE4B-1E12-42C9-B691-52693C909246}" type="presParOf" srcId="{037F8552-6C92-4291-A2C5-C0B9EAD21848}" destId="{48F4A34A-8BF8-4BBE-824B-11CDD7E69F95}" srcOrd="2" destOrd="0" presId="urn:microsoft.com/office/officeart/2018/2/layout/IconLabelList"/>
    <dgm:cxn modelId="{3C2C9F74-863C-4183-A912-54A8DF63B164}" type="presParOf" srcId="{EDBC5C2F-B4F9-4CEF-8BAD-D74139919FB1}" destId="{1335ED81-6ACC-4277-8AD5-6B2494854AE4}" srcOrd="9" destOrd="0" presId="urn:microsoft.com/office/officeart/2018/2/layout/IconLabelList"/>
    <dgm:cxn modelId="{57788BA3-208B-478F-B96F-901C84656BED}" type="presParOf" srcId="{EDBC5C2F-B4F9-4CEF-8BAD-D74139919FB1}" destId="{60501EF5-CFD6-4C16-B7FA-1862A4457855}" srcOrd="10" destOrd="0" presId="urn:microsoft.com/office/officeart/2018/2/layout/IconLabelList"/>
    <dgm:cxn modelId="{C7F224B0-B138-466B-8751-E2F1CB367582}" type="presParOf" srcId="{60501EF5-CFD6-4C16-B7FA-1862A4457855}" destId="{0235FF86-54D3-45E7-82B9-F33C86AC5AC3}" srcOrd="0" destOrd="0" presId="urn:microsoft.com/office/officeart/2018/2/layout/IconLabelList"/>
    <dgm:cxn modelId="{75BEEB0E-840E-4C75-BB0B-9E50A6AC562D}" type="presParOf" srcId="{60501EF5-CFD6-4C16-B7FA-1862A4457855}" destId="{4568D890-C736-4565-B6E6-15F73AFF1B1C}" srcOrd="1" destOrd="0" presId="urn:microsoft.com/office/officeart/2018/2/layout/IconLabelList"/>
    <dgm:cxn modelId="{66177A2B-8908-419B-9545-B5DA97D23140}" type="presParOf" srcId="{60501EF5-CFD6-4C16-B7FA-1862A4457855}" destId="{BD79A874-9536-4A2B-8490-F04A83A45B7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1774A86-0608-47D7-B216-43BECDC7965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F92A1BF-BF8F-48F3-806E-B6CC45769438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fr-FR" dirty="0"/>
            <a:t>PwC (2023) – UK mobile </a:t>
          </a:r>
          <a:r>
            <a:rPr lang="fr-FR"/>
            <a:t>device market</a:t>
          </a:r>
          <a:endParaRPr lang="en-GB" dirty="0"/>
        </a:p>
      </dgm:t>
    </dgm:pt>
    <dgm:pt modelId="{8B8F5EEF-D4C1-4B0B-9495-2234BAA75E1E}" type="sibTrans" cxnId="{74B4A348-5C9B-4E3A-92FA-810CCD2CF5E0}">
      <dgm:prSet/>
      <dgm:spPr/>
      <dgm:t>
        <a:bodyPr/>
        <a:lstStyle/>
        <a:p>
          <a:endParaRPr lang="en-GB"/>
        </a:p>
      </dgm:t>
    </dgm:pt>
    <dgm:pt modelId="{B6CC9E23-7472-4502-A77A-485C9BE67E0A}" type="parTrans" cxnId="{74B4A348-5C9B-4E3A-92FA-810CCD2CF5E0}">
      <dgm:prSet/>
      <dgm:spPr/>
      <dgm:t>
        <a:bodyPr/>
        <a:lstStyle/>
        <a:p>
          <a:endParaRPr lang="en-GB"/>
        </a:p>
      </dgm:t>
    </dgm:pt>
    <dgm:pt modelId="{0BDDC308-6C5D-430B-8614-DD1E7D113AB0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Mintel (2023) – Mobile phone repair trends.</a:t>
          </a:r>
          <a:endParaRPr lang="fr-FR" dirty="0"/>
        </a:p>
      </dgm:t>
    </dgm:pt>
    <dgm:pt modelId="{2B8DC57D-B246-4418-B254-37C2823000B2}" type="sibTrans" cxnId="{0738706D-8E88-4816-8D5F-C4B53AAA1AC4}">
      <dgm:prSet/>
      <dgm:spPr/>
      <dgm:t>
        <a:bodyPr/>
        <a:lstStyle/>
        <a:p>
          <a:endParaRPr lang="en-GB"/>
        </a:p>
      </dgm:t>
    </dgm:pt>
    <dgm:pt modelId="{15F28BBD-4E28-4E72-B84E-0F706BFF02F7}" type="parTrans" cxnId="{0738706D-8E88-4816-8D5F-C4B53AAA1AC4}">
      <dgm:prSet/>
      <dgm:spPr/>
      <dgm:t>
        <a:bodyPr/>
        <a:lstStyle/>
        <a:p>
          <a:endParaRPr lang="en-GB"/>
        </a:p>
      </dgm:t>
    </dgm:pt>
    <dgm:pt modelId="{BF8B73D7-24A0-4397-AD01-E5D2EB0AA61E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Office for National Statistics (2023) – Smartphone usage</a:t>
          </a:r>
        </a:p>
      </dgm:t>
    </dgm:pt>
    <dgm:pt modelId="{76369D76-5DBB-4C7A-BCF7-39C0E8C5CC42}" type="sibTrans" cxnId="{CCA1E2FB-2AF7-4C2A-A018-46CC5233AB12}">
      <dgm:prSet/>
      <dgm:spPr/>
      <dgm:t>
        <a:bodyPr/>
        <a:lstStyle/>
        <a:p>
          <a:endParaRPr lang="en-GB"/>
        </a:p>
      </dgm:t>
    </dgm:pt>
    <dgm:pt modelId="{FDCE1ACE-6610-4577-BDB4-4628270CB7F1}" type="parTrans" cxnId="{CCA1E2FB-2AF7-4C2A-A018-46CC5233AB12}">
      <dgm:prSet/>
      <dgm:spPr/>
      <dgm:t>
        <a:bodyPr/>
        <a:lstStyle/>
        <a:p>
          <a:endParaRPr lang="en-GB"/>
        </a:p>
      </dgm:t>
    </dgm:pt>
    <dgm:pt modelId="{34C5097B-50DA-43E7-AE0E-0370C6D8F668}">
      <dgm:prSet/>
      <dgm:spPr/>
      <dgm:t>
        <a:bodyPr/>
        <a:lstStyle/>
        <a:p>
          <a:r>
            <a:rPr lang="en-GB"/>
            <a:t>The Guardian (2023) – Cost‑of‑living and repair demand</a:t>
          </a:r>
        </a:p>
      </dgm:t>
    </dgm:pt>
    <dgm:pt modelId="{51E84F8C-E4A5-452B-9158-5731D00932DA}" type="parTrans" cxnId="{F9D26F4A-6DD6-4345-8285-4254898FC3CA}">
      <dgm:prSet/>
      <dgm:spPr/>
      <dgm:t>
        <a:bodyPr/>
        <a:lstStyle/>
        <a:p>
          <a:endParaRPr lang="en-GB"/>
        </a:p>
      </dgm:t>
    </dgm:pt>
    <dgm:pt modelId="{02D735EB-478A-4C8F-BC3E-6C259C5E9012}" type="sibTrans" cxnId="{F9D26F4A-6DD6-4345-8285-4254898FC3CA}">
      <dgm:prSet/>
      <dgm:spPr/>
      <dgm:t>
        <a:bodyPr/>
        <a:lstStyle/>
        <a:p>
          <a:endParaRPr lang="en-GB"/>
        </a:p>
      </dgm:t>
    </dgm:pt>
    <dgm:pt modelId="{12AA4A59-ECBA-45BE-BA6C-10934BC0425E}">
      <dgm:prSet/>
      <dgm:spPr/>
      <dgm:t>
        <a:bodyPr/>
        <a:lstStyle/>
        <a:p>
          <a:pPr>
            <a:buNone/>
          </a:pPr>
          <a:r>
            <a:rPr lang="en-GB" dirty="0" err="1"/>
            <a:t>TechUK</a:t>
          </a:r>
          <a:r>
            <a:rPr lang="en-GB" dirty="0"/>
            <a:t> (2023) – E‑waste and sustainability.</a:t>
          </a:r>
        </a:p>
      </dgm:t>
    </dgm:pt>
    <dgm:pt modelId="{49321E1E-3D51-40FD-B6E0-CEC3F3CFCC79}" type="parTrans" cxnId="{D166184D-FFCC-4BAE-AE40-685B1B5744F4}">
      <dgm:prSet/>
      <dgm:spPr/>
      <dgm:t>
        <a:bodyPr/>
        <a:lstStyle/>
        <a:p>
          <a:endParaRPr lang="en-GB"/>
        </a:p>
      </dgm:t>
    </dgm:pt>
    <dgm:pt modelId="{4AD9C80D-629A-4F2B-B8DB-1EDFA178D94D}" type="sibTrans" cxnId="{D166184D-FFCC-4BAE-AE40-685B1B5744F4}">
      <dgm:prSet/>
      <dgm:spPr/>
      <dgm:t>
        <a:bodyPr/>
        <a:lstStyle/>
        <a:p>
          <a:endParaRPr lang="en-GB"/>
        </a:p>
      </dgm:t>
    </dgm:pt>
    <dgm:pt modelId="{0D9B7DA0-D8A9-40E3-A55B-4FF9FC654E61}" type="pres">
      <dgm:prSet presAssocID="{11774A86-0608-47D7-B216-43BECDC79656}" presName="vert0" presStyleCnt="0">
        <dgm:presLayoutVars>
          <dgm:dir/>
          <dgm:animOne val="branch"/>
          <dgm:animLvl val="lvl"/>
        </dgm:presLayoutVars>
      </dgm:prSet>
      <dgm:spPr/>
    </dgm:pt>
    <dgm:pt modelId="{5C9679B9-0B20-43D3-8CBA-1CC4738FF550}" type="pres">
      <dgm:prSet presAssocID="{BF8B73D7-24A0-4397-AD01-E5D2EB0AA61E}" presName="thickLine" presStyleLbl="alignNode1" presStyleIdx="0" presStyleCnt="5"/>
      <dgm:spPr/>
    </dgm:pt>
    <dgm:pt modelId="{D6C73FFD-2915-41FC-B50F-ED9B3993A580}" type="pres">
      <dgm:prSet presAssocID="{BF8B73D7-24A0-4397-AD01-E5D2EB0AA61E}" presName="horz1" presStyleCnt="0"/>
      <dgm:spPr/>
    </dgm:pt>
    <dgm:pt modelId="{3D246D34-FF84-4D67-A0AF-8DAB1DB46550}" type="pres">
      <dgm:prSet presAssocID="{BF8B73D7-24A0-4397-AD01-E5D2EB0AA61E}" presName="tx1" presStyleLbl="revTx" presStyleIdx="0" presStyleCnt="5"/>
      <dgm:spPr/>
    </dgm:pt>
    <dgm:pt modelId="{1D2CC5AC-E821-4F45-B0FB-35E43B7D2632}" type="pres">
      <dgm:prSet presAssocID="{BF8B73D7-24A0-4397-AD01-E5D2EB0AA61E}" presName="vert1" presStyleCnt="0"/>
      <dgm:spPr/>
    </dgm:pt>
    <dgm:pt modelId="{8DD6C288-2D1D-40B3-BEED-9B0CD045ABB1}" type="pres">
      <dgm:prSet presAssocID="{0BDDC308-6C5D-430B-8614-DD1E7D113AB0}" presName="thickLine" presStyleLbl="alignNode1" presStyleIdx="1" presStyleCnt="5"/>
      <dgm:spPr/>
    </dgm:pt>
    <dgm:pt modelId="{8C43FF86-9146-4F6B-A4BF-DFE8215B0E1F}" type="pres">
      <dgm:prSet presAssocID="{0BDDC308-6C5D-430B-8614-DD1E7D113AB0}" presName="horz1" presStyleCnt="0"/>
      <dgm:spPr/>
    </dgm:pt>
    <dgm:pt modelId="{6A8EFA73-2C06-4C56-983C-5D0887AF1C7B}" type="pres">
      <dgm:prSet presAssocID="{0BDDC308-6C5D-430B-8614-DD1E7D113AB0}" presName="tx1" presStyleLbl="revTx" presStyleIdx="1" presStyleCnt="5"/>
      <dgm:spPr/>
    </dgm:pt>
    <dgm:pt modelId="{CFA68E02-986B-42A3-BAAD-1A767ACE19A3}" type="pres">
      <dgm:prSet presAssocID="{0BDDC308-6C5D-430B-8614-DD1E7D113AB0}" presName="vert1" presStyleCnt="0"/>
      <dgm:spPr/>
    </dgm:pt>
    <dgm:pt modelId="{BFE97742-7D1B-4E79-B2B1-57DB123196A2}" type="pres">
      <dgm:prSet presAssocID="{AF92A1BF-BF8F-48F3-806E-B6CC45769438}" presName="thickLine" presStyleLbl="alignNode1" presStyleIdx="2" presStyleCnt="5"/>
      <dgm:spPr/>
    </dgm:pt>
    <dgm:pt modelId="{DBCD1B77-5CD6-4F8E-8D8E-DB1D4EB544C6}" type="pres">
      <dgm:prSet presAssocID="{AF92A1BF-BF8F-48F3-806E-B6CC45769438}" presName="horz1" presStyleCnt="0"/>
      <dgm:spPr/>
    </dgm:pt>
    <dgm:pt modelId="{4433C00E-2148-4AAD-9660-A26C80E7BFF0}" type="pres">
      <dgm:prSet presAssocID="{AF92A1BF-BF8F-48F3-806E-B6CC45769438}" presName="tx1" presStyleLbl="revTx" presStyleIdx="2" presStyleCnt="5"/>
      <dgm:spPr/>
    </dgm:pt>
    <dgm:pt modelId="{860B2A3E-EF37-4875-8A43-406B04D02459}" type="pres">
      <dgm:prSet presAssocID="{AF92A1BF-BF8F-48F3-806E-B6CC45769438}" presName="vert1" presStyleCnt="0"/>
      <dgm:spPr/>
    </dgm:pt>
    <dgm:pt modelId="{EA769BEB-87BB-4A5D-9E90-3F8F36CBCD3A}" type="pres">
      <dgm:prSet presAssocID="{34C5097B-50DA-43E7-AE0E-0370C6D8F668}" presName="thickLine" presStyleLbl="alignNode1" presStyleIdx="3" presStyleCnt="5"/>
      <dgm:spPr/>
    </dgm:pt>
    <dgm:pt modelId="{84F5A1D1-93D1-4A6A-A007-34C5FBA830F9}" type="pres">
      <dgm:prSet presAssocID="{34C5097B-50DA-43E7-AE0E-0370C6D8F668}" presName="horz1" presStyleCnt="0"/>
      <dgm:spPr/>
    </dgm:pt>
    <dgm:pt modelId="{D7748C9C-D2E8-47D3-B80F-997D62D2EF71}" type="pres">
      <dgm:prSet presAssocID="{34C5097B-50DA-43E7-AE0E-0370C6D8F668}" presName="tx1" presStyleLbl="revTx" presStyleIdx="3" presStyleCnt="5"/>
      <dgm:spPr/>
    </dgm:pt>
    <dgm:pt modelId="{1DB848F5-DC22-4666-BAF2-64A8E499E1A3}" type="pres">
      <dgm:prSet presAssocID="{34C5097B-50DA-43E7-AE0E-0370C6D8F668}" presName="vert1" presStyleCnt="0"/>
      <dgm:spPr/>
    </dgm:pt>
    <dgm:pt modelId="{BC154915-4CD0-4261-8EC1-9BD4E6E02B50}" type="pres">
      <dgm:prSet presAssocID="{12AA4A59-ECBA-45BE-BA6C-10934BC0425E}" presName="thickLine" presStyleLbl="alignNode1" presStyleIdx="4" presStyleCnt="5"/>
      <dgm:spPr/>
    </dgm:pt>
    <dgm:pt modelId="{BEEA3578-4BD8-41DE-871B-841D43C94B84}" type="pres">
      <dgm:prSet presAssocID="{12AA4A59-ECBA-45BE-BA6C-10934BC0425E}" presName="horz1" presStyleCnt="0"/>
      <dgm:spPr/>
    </dgm:pt>
    <dgm:pt modelId="{EE256144-83A9-4D22-940D-4DD62B711570}" type="pres">
      <dgm:prSet presAssocID="{12AA4A59-ECBA-45BE-BA6C-10934BC0425E}" presName="tx1" presStyleLbl="revTx" presStyleIdx="4" presStyleCnt="5"/>
      <dgm:spPr/>
    </dgm:pt>
    <dgm:pt modelId="{3E7F3F7B-2F2C-46DC-A0A7-5CA3E78DE37B}" type="pres">
      <dgm:prSet presAssocID="{12AA4A59-ECBA-45BE-BA6C-10934BC0425E}" presName="vert1" presStyleCnt="0"/>
      <dgm:spPr/>
    </dgm:pt>
  </dgm:ptLst>
  <dgm:cxnLst>
    <dgm:cxn modelId="{54C5E000-79C3-4FC1-AAF9-1F0DB603D8D9}" type="presOf" srcId="{BF8B73D7-24A0-4397-AD01-E5D2EB0AA61E}" destId="{3D246D34-FF84-4D67-A0AF-8DAB1DB46550}" srcOrd="0" destOrd="0" presId="urn:microsoft.com/office/officeart/2008/layout/LinedList"/>
    <dgm:cxn modelId="{5543FD21-D61A-4346-B033-896B35E7078A}" type="presOf" srcId="{12AA4A59-ECBA-45BE-BA6C-10934BC0425E}" destId="{EE256144-83A9-4D22-940D-4DD62B711570}" srcOrd="0" destOrd="0" presId="urn:microsoft.com/office/officeart/2008/layout/LinedList"/>
    <dgm:cxn modelId="{F405B235-A4EF-4EAB-9A72-1E6051D1E424}" type="presOf" srcId="{11774A86-0608-47D7-B216-43BECDC79656}" destId="{0D9B7DA0-D8A9-40E3-A55B-4FF9FC654E61}" srcOrd="0" destOrd="0" presId="urn:microsoft.com/office/officeart/2008/layout/LinedList"/>
    <dgm:cxn modelId="{0D2EE341-0884-4BCE-9B71-BF607671778C}" type="presOf" srcId="{AF92A1BF-BF8F-48F3-806E-B6CC45769438}" destId="{4433C00E-2148-4AAD-9660-A26C80E7BFF0}" srcOrd="0" destOrd="0" presId="urn:microsoft.com/office/officeart/2008/layout/LinedList"/>
    <dgm:cxn modelId="{74B4A348-5C9B-4E3A-92FA-810CCD2CF5E0}" srcId="{11774A86-0608-47D7-B216-43BECDC79656}" destId="{AF92A1BF-BF8F-48F3-806E-B6CC45769438}" srcOrd="2" destOrd="0" parTransId="{B6CC9E23-7472-4502-A77A-485C9BE67E0A}" sibTransId="{8B8F5EEF-D4C1-4B0B-9495-2234BAA75E1E}"/>
    <dgm:cxn modelId="{F9D26F4A-6DD6-4345-8285-4254898FC3CA}" srcId="{11774A86-0608-47D7-B216-43BECDC79656}" destId="{34C5097B-50DA-43E7-AE0E-0370C6D8F668}" srcOrd="3" destOrd="0" parTransId="{51E84F8C-E4A5-452B-9158-5731D00932DA}" sibTransId="{02D735EB-478A-4C8F-BC3E-6C259C5E9012}"/>
    <dgm:cxn modelId="{D166184D-FFCC-4BAE-AE40-685B1B5744F4}" srcId="{11774A86-0608-47D7-B216-43BECDC79656}" destId="{12AA4A59-ECBA-45BE-BA6C-10934BC0425E}" srcOrd="4" destOrd="0" parTransId="{49321E1E-3D51-40FD-B6E0-CEC3F3CFCC79}" sibTransId="{4AD9C80D-629A-4F2B-B8DB-1EDFA178D94D}"/>
    <dgm:cxn modelId="{0738706D-8E88-4816-8D5F-C4B53AAA1AC4}" srcId="{11774A86-0608-47D7-B216-43BECDC79656}" destId="{0BDDC308-6C5D-430B-8614-DD1E7D113AB0}" srcOrd="1" destOrd="0" parTransId="{15F28BBD-4E28-4E72-B84E-0F706BFF02F7}" sibTransId="{2B8DC57D-B246-4418-B254-37C2823000B2}"/>
    <dgm:cxn modelId="{307325DE-2616-4B34-A9E3-16C1C90FD60F}" type="presOf" srcId="{34C5097B-50DA-43E7-AE0E-0370C6D8F668}" destId="{D7748C9C-D2E8-47D3-B80F-997D62D2EF71}" srcOrd="0" destOrd="0" presId="urn:microsoft.com/office/officeart/2008/layout/LinedList"/>
    <dgm:cxn modelId="{1254F4E2-E0FE-4D4B-9636-718534574946}" type="presOf" srcId="{0BDDC308-6C5D-430B-8614-DD1E7D113AB0}" destId="{6A8EFA73-2C06-4C56-983C-5D0887AF1C7B}" srcOrd="0" destOrd="0" presId="urn:microsoft.com/office/officeart/2008/layout/LinedList"/>
    <dgm:cxn modelId="{CCA1E2FB-2AF7-4C2A-A018-46CC5233AB12}" srcId="{11774A86-0608-47D7-B216-43BECDC79656}" destId="{BF8B73D7-24A0-4397-AD01-E5D2EB0AA61E}" srcOrd="0" destOrd="0" parTransId="{FDCE1ACE-6610-4577-BDB4-4628270CB7F1}" sibTransId="{76369D76-5DBB-4C7A-BCF7-39C0E8C5CC42}"/>
    <dgm:cxn modelId="{9F3E34B8-3A84-4094-A49D-8617E0DCF3B9}" type="presParOf" srcId="{0D9B7DA0-D8A9-40E3-A55B-4FF9FC654E61}" destId="{5C9679B9-0B20-43D3-8CBA-1CC4738FF550}" srcOrd="0" destOrd="0" presId="urn:microsoft.com/office/officeart/2008/layout/LinedList"/>
    <dgm:cxn modelId="{D076AA1F-B268-48BA-BD14-0F0C27219FD3}" type="presParOf" srcId="{0D9B7DA0-D8A9-40E3-A55B-4FF9FC654E61}" destId="{D6C73FFD-2915-41FC-B50F-ED9B3993A580}" srcOrd="1" destOrd="0" presId="urn:microsoft.com/office/officeart/2008/layout/LinedList"/>
    <dgm:cxn modelId="{528C3C59-FC8F-4059-9294-EBA172231F8C}" type="presParOf" srcId="{D6C73FFD-2915-41FC-B50F-ED9B3993A580}" destId="{3D246D34-FF84-4D67-A0AF-8DAB1DB46550}" srcOrd="0" destOrd="0" presId="urn:microsoft.com/office/officeart/2008/layout/LinedList"/>
    <dgm:cxn modelId="{133AFB0E-4F94-41C6-A32D-DD11610A3986}" type="presParOf" srcId="{D6C73FFD-2915-41FC-B50F-ED9B3993A580}" destId="{1D2CC5AC-E821-4F45-B0FB-35E43B7D2632}" srcOrd="1" destOrd="0" presId="urn:microsoft.com/office/officeart/2008/layout/LinedList"/>
    <dgm:cxn modelId="{109B0BDF-63A0-435E-AEC8-DE3B3AEEFDD9}" type="presParOf" srcId="{0D9B7DA0-D8A9-40E3-A55B-4FF9FC654E61}" destId="{8DD6C288-2D1D-40B3-BEED-9B0CD045ABB1}" srcOrd="2" destOrd="0" presId="urn:microsoft.com/office/officeart/2008/layout/LinedList"/>
    <dgm:cxn modelId="{EC4B1F9E-D7A7-4389-9BE9-6070F356C44F}" type="presParOf" srcId="{0D9B7DA0-D8A9-40E3-A55B-4FF9FC654E61}" destId="{8C43FF86-9146-4F6B-A4BF-DFE8215B0E1F}" srcOrd="3" destOrd="0" presId="urn:microsoft.com/office/officeart/2008/layout/LinedList"/>
    <dgm:cxn modelId="{96E3B468-BC14-4B28-9C9D-78A55F5C75A5}" type="presParOf" srcId="{8C43FF86-9146-4F6B-A4BF-DFE8215B0E1F}" destId="{6A8EFA73-2C06-4C56-983C-5D0887AF1C7B}" srcOrd="0" destOrd="0" presId="urn:microsoft.com/office/officeart/2008/layout/LinedList"/>
    <dgm:cxn modelId="{18A19DD0-F1FA-474C-9462-7733E7FFBE16}" type="presParOf" srcId="{8C43FF86-9146-4F6B-A4BF-DFE8215B0E1F}" destId="{CFA68E02-986B-42A3-BAAD-1A767ACE19A3}" srcOrd="1" destOrd="0" presId="urn:microsoft.com/office/officeart/2008/layout/LinedList"/>
    <dgm:cxn modelId="{45244DEA-513A-4849-9690-0956DFB8DAAB}" type="presParOf" srcId="{0D9B7DA0-D8A9-40E3-A55B-4FF9FC654E61}" destId="{BFE97742-7D1B-4E79-B2B1-57DB123196A2}" srcOrd="4" destOrd="0" presId="urn:microsoft.com/office/officeart/2008/layout/LinedList"/>
    <dgm:cxn modelId="{0CEB10AA-FEE5-4EF3-8C2E-CCF3AAE909F3}" type="presParOf" srcId="{0D9B7DA0-D8A9-40E3-A55B-4FF9FC654E61}" destId="{DBCD1B77-5CD6-4F8E-8D8E-DB1D4EB544C6}" srcOrd="5" destOrd="0" presId="urn:microsoft.com/office/officeart/2008/layout/LinedList"/>
    <dgm:cxn modelId="{C57EEE79-7067-4BBB-87C4-C46FD3A67C86}" type="presParOf" srcId="{DBCD1B77-5CD6-4F8E-8D8E-DB1D4EB544C6}" destId="{4433C00E-2148-4AAD-9660-A26C80E7BFF0}" srcOrd="0" destOrd="0" presId="urn:microsoft.com/office/officeart/2008/layout/LinedList"/>
    <dgm:cxn modelId="{C15C63D2-3D7B-4EAE-8DE3-046E0FED245C}" type="presParOf" srcId="{DBCD1B77-5CD6-4F8E-8D8E-DB1D4EB544C6}" destId="{860B2A3E-EF37-4875-8A43-406B04D02459}" srcOrd="1" destOrd="0" presId="urn:microsoft.com/office/officeart/2008/layout/LinedList"/>
    <dgm:cxn modelId="{86B00ABB-FEEB-4BC9-A91B-194CE1435886}" type="presParOf" srcId="{0D9B7DA0-D8A9-40E3-A55B-4FF9FC654E61}" destId="{EA769BEB-87BB-4A5D-9E90-3F8F36CBCD3A}" srcOrd="6" destOrd="0" presId="urn:microsoft.com/office/officeart/2008/layout/LinedList"/>
    <dgm:cxn modelId="{DF966E96-9AAB-43B2-A236-54EF8A99CA57}" type="presParOf" srcId="{0D9B7DA0-D8A9-40E3-A55B-4FF9FC654E61}" destId="{84F5A1D1-93D1-4A6A-A007-34C5FBA830F9}" srcOrd="7" destOrd="0" presId="urn:microsoft.com/office/officeart/2008/layout/LinedList"/>
    <dgm:cxn modelId="{54839C4A-E47A-4D74-982C-8F1D63ECF71F}" type="presParOf" srcId="{84F5A1D1-93D1-4A6A-A007-34C5FBA830F9}" destId="{D7748C9C-D2E8-47D3-B80F-997D62D2EF71}" srcOrd="0" destOrd="0" presId="urn:microsoft.com/office/officeart/2008/layout/LinedList"/>
    <dgm:cxn modelId="{3E7B2BAA-BE34-45A1-9807-EC70E35A3768}" type="presParOf" srcId="{84F5A1D1-93D1-4A6A-A007-34C5FBA830F9}" destId="{1DB848F5-DC22-4666-BAF2-64A8E499E1A3}" srcOrd="1" destOrd="0" presId="urn:microsoft.com/office/officeart/2008/layout/LinedList"/>
    <dgm:cxn modelId="{E8072350-1DFD-48FF-9B7E-9739C6537D17}" type="presParOf" srcId="{0D9B7DA0-D8A9-40E3-A55B-4FF9FC654E61}" destId="{BC154915-4CD0-4261-8EC1-9BD4E6E02B50}" srcOrd="8" destOrd="0" presId="urn:microsoft.com/office/officeart/2008/layout/LinedList"/>
    <dgm:cxn modelId="{676FA076-EF30-4BBD-B9C3-024FFFF0A0E4}" type="presParOf" srcId="{0D9B7DA0-D8A9-40E3-A55B-4FF9FC654E61}" destId="{BEEA3578-4BD8-41DE-871B-841D43C94B84}" srcOrd="9" destOrd="0" presId="urn:microsoft.com/office/officeart/2008/layout/LinedList"/>
    <dgm:cxn modelId="{62729FDC-FE45-4BDF-94B9-92286DEB8B1A}" type="presParOf" srcId="{BEEA3578-4BD8-41DE-871B-841D43C94B84}" destId="{EE256144-83A9-4D22-940D-4DD62B711570}" srcOrd="0" destOrd="0" presId="urn:microsoft.com/office/officeart/2008/layout/LinedList"/>
    <dgm:cxn modelId="{16A1F7A5-09E5-4566-9AB1-53052D2ED44D}" type="presParOf" srcId="{BEEA3578-4BD8-41DE-871B-841D43C94B84}" destId="{3E7F3F7B-2F2C-46DC-A0A7-5CA3E78DE37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25D77C-269E-446B-84EE-C3484E3191EE}">
      <dsp:nvSpPr>
        <dsp:cNvPr id="0" name=""/>
        <dsp:cNvSpPr/>
      </dsp:nvSpPr>
      <dsp:spPr>
        <a:xfrm>
          <a:off x="0" y="450"/>
          <a:ext cx="8195871" cy="10538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AF31CF-110B-4F18-B1E7-087F1DFA96A6}">
      <dsp:nvSpPr>
        <dsp:cNvPr id="0" name=""/>
        <dsp:cNvSpPr/>
      </dsp:nvSpPr>
      <dsp:spPr>
        <a:xfrm>
          <a:off x="318792" y="237568"/>
          <a:ext cx="579622" cy="57962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461FE6-2061-4445-8D7D-12FFDD58C920}">
      <dsp:nvSpPr>
        <dsp:cNvPr id="0" name=""/>
        <dsp:cNvSpPr/>
      </dsp:nvSpPr>
      <dsp:spPr>
        <a:xfrm>
          <a:off x="1217206" y="450"/>
          <a:ext cx="6978664" cy="1053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33" tIns="111533" rIns="111533" bIns="11153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 err="1"/>
            <a:t>CertHE</a:t>
          </a:r>
          <a:r>
            <a:rPr lang="en-US" sz="2500" kern="1200" dirty="0"/>
            <a:t> Business Skills for the Workplace Level 4  Enterprise &amp; Entrepreneurship (LCLM4006)</a:t>
          </a:r>
        </a:p>
      </dsp:txBody>
      <dsp:txXfrm>
        <a:off x="1217206" y="450"/>
        <a:ext cx="6978664" cy="1053858"/>
      </dsp:txXfrm>
    </dsp:sp>
    <dsp:sp modelId="{E2609438-DC32-4C48-951F-795A6F5498C8}">
      <dsp:nvSpPr>
        <dsp:cNvPr id="0" name=""/>
        <dsp:cNvSpPr/>
      </dsp:nvSpPr>
      <dsp:spPr>
        <a:xfrm>
          <a:off x="0" y="1317773"/>
          <a:ext cx="8195871" cy="10538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B07479-5FB0-4DC1-99C4-B1E30520C3B6}">
      <dsp:nvSpPr>
        <dsp:cNvPr id="0" name=""/>
        <dsp:cNvSpPr/>
      </dsp:nvSpPr>
      <dsp:spPr>
        <a:xfrm>
          <a:off x="318792" y="1554891"/>
          <a:ext cx="579622" cy="57962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A3155B-EA9A-42BD-BDA3-79D2BA092BAA}">
      <dsp:nvSpPr>
        <dsp:cNvPr id="0" name=""/>
        <dsp:cNvSpPr/>
      </dsp:nvSpPr>
      <dsp:spPr>
        <a:xfrm>
          <a:off x="1217206" y="1317773"/>
          <a:ext cx="6978664" cy="1053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33" tIns="111533" rIns="111533" bIns="11153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Student: Asam Rashid (2441027)</a:t>
          </a:r>
        </a:p>
      </dsp:txBody>
      <dsp:txXfrm>
        <a:off x="1217206" y="1317773"/>
        <a:ext cx="6978664" cy="1053858"/>
      </dsp:txXfrm>
    </dsp:sp>
    <dsp:sp modelId="{DC716AD8-BFB2-479A-8D0F-997574803B99}">
      <dsp:nvSpPr>
        <dsp:cNvPr id="0" name=""/>
        <dsp:cNvSpPr/>
      </dsp:nvSpPr>
      <dsp:spPr>
        <a:xfrm>
          <a:off x="0" y="2635096"/>
          <a:ext cx="8195871" cy="10538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759807-68E9-48A7-8FFC-1A973A6A3377}">
      <dsp:nvSpPr>
        <dsp:cNvPr id="0" name=""/>
        <dsp:cNvSpPr/>
      </dsp:nvSpPr>
      <dsp:spPr>
        <a:xfrm>
          <a:off x="318792" y="2872214"/>
          <a:ext cx="579622" cy="57962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4AA6CD-2B5C-4CA5-926E-233064332294}">
      <dsp:nvSpPr>
        <dsp:cNvPr id="0" name=""/>
        <dsp:cNvSpPr/>
      </dsp:nvSpPr>
      <dsp:spPr>
        <a:xfrm>
          <a:off x="1217206" y="2635096"/>
          <a:ext cx="6978664" cy="1053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33" tIns="111533" rIns="111533" bIns="11153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Lecturer: Dr Ejike Udeogu</a:t>
          </a:r>
        </a:p>
      </dsp:txBody>
      <dsp:txXfrm>
        <a:off x="1217206" y="2635096"/>
        <a:ext cx="6978664" cy="10538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18DF3C-A941-44EB-B9E3-500AB7EADF95}">
      <dsp:nvSpPr>
        <dsp:cNvPr id="0" name=""/>
        <dsp:cNvSpPr/>
      </dsp:nvSpPr>
      <dsp:spPr>
        <a:xfrm>
          <a:off x="2363317" y="817458"/>
          <a:ext cx="51965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71121"/>
              </a:moveTo>
              <a:lnTo>
                <a:pt x="276929" y="71121"/>
              </a:lnTo>
              <a:lnTo>
                <a:pt x="276929" y="45720"/>
              </a:lnTo>
              <a:lnTo>
                <a:pt x="519659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09375" y="860459"/>
        <a:ext cx="27542" cy="5439"/>
      </dsp:txXfrm>
    </dsp:sp>
    <dsp:sp modelId="{6DC2FF96-9834-4450-A119-44E673661CCF}">
      <dsp:nvSpPr>
        <dsp:cNvPr id="0" name=""/>
        <dsp:cNvSpPr/>
      </dsp:nvSpPr>
      <dsp:spPr>
        <a:xfrm>
          <a:off x="0" y="179045"/>
          <a:ext cx="2365117" cy="14190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893" tIns="121650" rIns="115893" bIns="12165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Mobile phone &amp; laptop repairs delivered on-site across Birmingham.</a:t>
          </a:r>
        </a:p>
      </dsp:txBody>
      <dsp:txXfrm>
        <a:off x="0" y="179045"/>
        <a:ext cx="2365117" cy="1419070"/>
      </dsp:txXfrm>
    </dsp:sp>
    <dsp:sp modelId="{74D5B1F8-088F-4E56-A43B-A5156026F229}">
      <dsp:nvSpPr>
        <dsp:cNvPr id="0" name=""/>
        <dsp:cNvSpPr/>
      </dsp:nvSpPr>
      <dsp:spPr>
        <a:xfrm>
          <a:off x="5278694" y="817458"/>
          <a:ext cx="51337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3376" y="45720"/>
              </a:lnTo>
            </a:path>
          </a:pathLst>
        </a:custGeom>
        <a:noFill/>
        <a:ln w="9525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521783" y="860459"/>
        <a:ext cx="27198" cy="5439"/>
      </dsp:txXfrm>
    </dsp:sp>
    <dsp:sp modelId="{7F79F5DD-F77C-49EE-A6B0-B02CCC4C306D}">
      <dsp:nvSpPr>
        <dsp:cNvPr id="0" name=""/>
        <dsp:cNvSpPr/>
      </dsp:nvSpPr>
      <dsp:spPr>
        <a:xfrm>
          <a:off x="2915376" y="153643"/>
          <a:ext cx="2365117" cy="1419070"/>
        </a:xfrm>
        <a:prstGeom prst="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893" tIns="121650" rIns="115893" bIns="12165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Fast, convenient service with most repairs completed within one hour.</a:t>
          </a:r>
        </a:p>
      </dsp:txBody>
      <dsp:txXfrm>
        <a:off x="2915376" y="153643"/>
        <a:ext cx="2365117" cy="1419070"/>
      </dsp:txXfrm>
    </dsp:sp>
    <dsp:sp modelId="{90522D3A-AAD5-4073-9CA4-905A91958730}">
      <dsp:nvSpPr>
        <dsp:cNvPr id="0" name=""/>
        <dsp:cNvSpPr/>
      </dsp:nvSpPr>
      <dsp:spPr>
        <a:xfrm>
          <a:off x="1188841" y="1570914"/>
          <a:ext cx="5818187" cy="513376"/>
        </a:xfrm>
        <a:custGeom>
          <a:avLst/>
          <a:gdLst/>
          <a:ahLst/>
          <a:cxnLst/>
          <a:rect l="0" t="0" r="0" b="0"/>
          <a:pathLst>
            <a:path>
              <a:moveTo>
                <a:pt x="5818187" y="0"/>
              </a:moveTo>
              <a:lnTo>
                <a:pt x="5818187" y="273788"/>
              </a:lnTo>
              <a:lnTo>
                <a:pt x="0" y="273788"/>
              </a:lnTo>
              <a:lnTo>
                <a:pt x="0" y="513376"/>
              </a:lnTo>
            </a:path>
          </a:pathLst>
        </a:custGeom>
        <a:noFill/>
        <a:ln w="9525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51846" y="1824882"/>
        <a:ext cx="292178" cy="5439"/>
      </dsp:txXfrm>
    </dsp:sp>
    <dsp:sp modelId="{69BF43D8-0567-4E21-A37C-B0B17AEC86C2}">
      <dsp:nvSpPr>
        <dsp:cNvPr id="0" name=""/>
        <dsp:cNvSpPr/>
      </dsp:nvSpPr>
      <dsp:spPr>
        <a:xfrm>
          <a:off x="5824470" y="153643"/>
          <a:ext cx="2365117" cy="1419070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893" tIns="121650" rIns="115893" bIns="12165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USP: Fast. Reliable. At your door.</a:t>
          </a:r>
        </a:p>
      </dsp:txBody>
      <dsp:txXfrm>
        <a:off x="5824470" y="153643"/>
        <a:ext cx="2365117" cy="1419070"/>
      </dsp:txXfrm>
    </dsp:sp>
    <dsp:sp modelId="{698C5F65-C72E-4ADF-823E-791D53A8DF93}">
      <dsp:nvSpPr>
        <dsp:cNvPr id="0" name=""/>
        <dsp:cNvSpPr/>
      </dsp:nvSpPr>
      <dsp:spPr>
        <a:xfrm>
          <a:off x="2369600" y="2780506"/>
          <a:ext cx="51337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3376" y="45720"/>
              </a:lnTo>
            </a:path>
          </a:pathLst>
        </a:custGeom>
        <a:noFill/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12689" y="2823506"/>
        <a:ext cx="27198" cy="5439"/>
      </dsp:txXfrm>
    </dsp:sp>
    <dsp:sp modelId="{6A0BF741-1353-45C9-A81A-8A01A40B3FAA}">
      <dsp:nvSpPr>
        <dsp:cNvPr id="0" name=""/>
        <dsp:cNvSpPr/>
      </dsp:nvSpPr>
      <dsp:spPr>
        <a:xfrm>
          <a:off x="6282" y="2116690"/>
          <a:ext cx="2365117" cy="1419070"/>
        </a:xfrm>
        <a:prstGeom prst="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893" tIns="121650" rIns="115893" bIns="12165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Legal Format: Sole </a:t>
          </a:r>
          <a:r>
            <a:rPr lang="en-GB" sz="1800" kern="1200"/>
            <a:t>trader </a:t>
          </a:r>
          <a:endParaRPr lang="en-US" sz="1800" kern="1200" dirty="0"/>
        </a:p>
      </dsp:txBody>
      <dsp:txXfrm>
        <a:off x="6282" y="2116690"/>
        <a:ext cx="2365117" cy="1419070"/>
      </dsp:txXfrm>
    </dsp:sp>
    <dsp:sp modelId="{91E51D7C-9C92-4810-A049-9A86165F91A8}">
      <dsp:nvSpPr>
        <dsp:cNvPr id="0" name=""/>
        <dsp:cNvSpPr/>
      </dsp:nvSpPr>
      <dsp:spPr>
        <a:xfrm>
          <a:off x="2915376" y="2116690"/>
          <a:ext cx="2365117" cy="1419070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893" tIns="121650" rIns="115893" bIns="12165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Scalable model with potential for additional technicians and vehicles.</a:t>
          </a:r>
        </a:p>
      </dsp:txBody>
      <dsp:txXfrm>
        <a:off x="2915376" y="2116690"/>
        <a:ext cx="2365117" cy="14190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56BAB8-D472-4DE9-8AF2-7A1FF63989C6}">
      <dsp:nvSpPr>
        <dsp:cNvPr id="0" name=""/>
        <dsp:cNvSpPr/>
      </dsp:nvSpPr>
      <dsp:spPr>
        <a:xfrm>
          <a:off x="0" y="991179"/>
          <a:ext cx="2305088" cy="1463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A69C1D-BD34-4225-8CDB-3D932B9BD47C}">
      <dsp:nvSpPr>
        <dsp:cNvPr id="0" name=""/>
        <dsp:cNvSpPr/>
      </dsp:nvSpPr>
      <dsp:spPr>
        <a:xfrm>
          <a:off x="256120" y="1234494"/>
          <a:ext cx="2305088" cy="14637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Economic: </a:t>
          </a:r>
          <a:br>
            <a:rPr lang="en-US" sz="1600" kern="1200" dirty="0"/>
          </a:br>
          <a:r>
            <a:rPr lang="en-US" sz="1600" kern="1200" dirty="0"/>
            <a:t>High device costs and cost-of-living pressures increase demand for repairs.</a:t>
          </a:r>
        </a:p>
      </dsp:txBody>
      <dsp:txXfrm>
        <a:off x="298991" y="1277365"/>
        <a:ext cx="2219346" cy="1377989"/>
      </dsp:txXfrm>
    </dsp:sp>
    <dsp:sp modelId="{47ACDF15-32FC-452B-B100-1699FCC85706}">
      <dsp:nvSpPr>
        <dsp:cNvPr id="0" name=""/>
        <dsp:cNvSpPr/>
      </dsp:nvSpPr>
      <dsp:spPr>
        <a:xfrm>
          <a:off x="2817330" y="991179"/>
          <a:ext cx="2305088" cy="1463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BC6A4A-25AF-4F51-82B3-08FFEF76BEE7}">
      <dsp:nvSpPr>
        <dsp:cNvPr id="0" name=""/>
        <dsp:cNvSpPr/>
      </dsp:nvSpPr>
      <dsp:spPr>
        <a:xfrm>
          <a:off x="3073451" y="1234494"/>
          <a:ext cx="2305088" cy="14637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Social: </a:t>
          </a:r>
          <a:br>
            <a:rPr lang="en-US" sz="1600" kern="1200" dirty="0"/>
          </a:br>
          <a:r>
            <a:rPr lang="en-US" sz="1600" kern="1200" dirty="0"/>
            <a:t>Strong digital dependency; customers expect convenient on-demand services.</a:t>
          </a:r>
        </a:p>
      </dsp:txBody>
      <dsp:txXfrm>
        <a:off x="3116322" y="1277365"/>
        <a:ext cx="2219346" cy="1377989"/>
      </dsp:txXfrm>
    </dsp:sp>
    <dsp:sp modelId="{BECB991B-419C-4BDA-A854-733F665A0942}">
      <dsp:nvSpPr>
        <dsp:cNvPr id="0" name=""/>
        <dsp:cNvSpPr/>
      </dsp:nvSpPr>
      <dsp:spPr>
        <a:xfrm>
          <a:off x="5634661" y="991179"/>
          <a:ext cx="2305088" cy="1463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78F5A8-45F8-4C7B-B710-01746001F5B0}">
      <dsp:nvSpPr>
        <dsp:cNvPr id="0" name=""/>
        <dsp:cNvSpPr/>
      </dsp:nvSpPr>
      <dsp:spPr>
        <a:xfrm>
          <a:off x="5890782" y="1234494"/>
          <a:ext cx="2305088" cy="14637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Environmental: </a:t>
          </a:r>
          <a:br>
            <a:rPr lang="en-US" sz="1600" kern="1200" dirty="0"/>
          </a:br>
          <a:r>
            <a:rPr lang="en-US" sz="1600" kern="1200" dirty="0"/>
            <a:t>Repairing devices reduces e-waste and supports sustainability.</a:t>
          </a:r>
        </a:p>
      </dsp:txBody>
      <dsp:txXfrm>
        <a:off x="5933653" y="1277365"/>
        <a:ext cx="2219346" cy="13779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44B6EE-602E-4576-A12A-DE3563881A4F}">
      <dsp:nvSpPr>
        <dsp:cNvPr id="0" name=""/>
        <dsp:cNvSpPr/>
      </dsp:nvSpPr>
      <dsp:spPr>
        <a:xfrm>
          <a:off x="0" y="991179"/>
          <a:ext cx="2305088" cy="1463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40DBD6-4F07-4B8A-9D80-1283897E0F85}">
      <dsp:nvSpPr>
        <dsp:cNvPr id="0" name=""/>
        <dsp:cNvSpPr/>
      </dsp:nvSpPr>
      <dsp:spPr>
        <a:xfrm>
          <a:off x="256120" y="1234494"/>
          <a:ext cx="2305088" cy="14637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Digital marketing through SEO and Google My Business to increase local visibility.</a:t>
          </a:r>
        </a:p>
      </dsp:txBody>
      <dsp:txXfrm>
        <a:off x="298991" y="1277365"/>
        <a:ext cx="2219346" cy="1377989"/>
      </dsp:txXfrm>
    </dsp:sp>
    <dsp:sp modelId="{C0C5198A-084F-4D01-8274-1BA832C04D3A}">
      <dsp:nvSpPr>
        <dsp:cNvPr id="0" name=""/>
        <dsp:cNvSpPr/>
      </dsp:nvSpPr>
      <dsp:spPr>
        <a:xfrm>
          <a:off x="2817330" y="991179"/>
          <a:ext cx="2305088" cy="1463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C11F3A-C54B-408B-8543-7B09B9EE47F3}">
      <dsp:nvSpPr>
        <dsp:cNvPr id="0" name=""/>
        <dsp:cNvSpPr/>
      </dsp:nvSpPr>
      <dsp:spPr>
        <a:xfrm>
          <a:off x="3073451" y="1234494"/>
          <a:ext cx="2305088" cy="14637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Students, professionals, and families already use these platforms daily, making targeting more effective</a:t>
          </a:r>
          <a:r>
            <a:rPr lang="en-US" sz="1700" kern="1200" dirty="0"/>
            <a:t>.</a:t>
          </a:r>
        </a:p>
      </dsp:txBody>
      <dsp:txXfrm>
        <a:off x="3116322" y="1277365"/>
        <a:ext cx="2219346" cy="1377989"/>
      </dsp:txXfrm>
    </dsp:sp>
    <dsp:sp modelId="{0528A843-6B0C-4F14-84E8-23D2D56BF203}">
      <dsp:nvSpPr>
        <dsp:cNvPr id="0" name=""/>
        <dsp:cNvSpPr/>
      </dsp:nvSpPr>
      <dsp:spPr>
        <a:xfrm>
          <a:off x="5634661" y="991179"/>
          <a:ext cx="2305088" cy="1463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C76161-52A2-4142-A526-3DC40682231B}">
      <dsp:nvSpPr>
        <dsp:cNvPr id="0" name=""/>
        <dsp:cNvSpPr/>
      </dsp:nvSpPr>
      <dsp:spPr>
        <a:xfrm>
          <a:off x="5890782" y="1234494"/>
          <a:ext cx="2305088" cy="14637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Aim: 50 Google reviews with 4.8+ rating in first six months.</a:t>
          </a:r>
        </a:p>
      </dsp:txBody>
      <dsp:txXfrm>
        <a:off x="5933653" y="1277365"/>
        <a:ext cx="2219346" cy="137798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44B6EE-602E-4576-A12A-DE3563881A4F}">
      <dsp:nvSpPr>
        <dsp:cNvPr id="0" name=""/>
        <dsp:cNvSpPr/>
      </dsp:nvSpPr>
      <dsp:spPr>
        <a:xfrm>
          <a:off x="0" y="991179"/>
          <a:ext cx="2305088" cy="1463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40DBD6-4F07-4B8A-9D80-1283897E0F85}">
      <dsp:nvSpPr>
        <dsp:cNvPr id="0" name=""/>
        <dsp:cNvSpPr/>
      </dsp:nvSpPr>
      <dsp:spPr>
        <a:xfrm>
          <a:off x="256120" y="1234494"/>
          <a:ext cx="2305088" cy="14637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iSmash</a:t>
          </a:r>
          <a:r>
            <a:rPr lang="en-GB" sz="1200" kern="1200" dirty="0"/>
            <a:t> (High‑Street Chain) Strong brand and professional service but requires customers to travel and wait in-store. Higher prices due to retail overheads.</a:t>
          </a:r>
          <a:endParaRPr lang="en-US" sz="1200" kern="1200" dirty="0"/>
        </a:p>
      </dsp:txBody>
      <dsp:txXfrm>
        <a:off x="298991" y="1277365"/>
        <a:ext cx="2219346" cy="1377989"/>
      </dsp:txXfrm>
    </dsp:sp>
    <dsp:sp modelId="{C0C5198A-084F-4D01-8274-1BA832C04D3A}">
      <dsp:nvSpPr>
        <dsp:cNvPr id="0" name=""/>
        <dsp:cNvSpPr/>
      </dsp:nvSpPr>
      <dsp:spPr>
        <a:xfrm>
          <a:off x="2817330" y="991179"/>
          <a:ext cx="2305088" cy="1463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C11F3A-C54B-408B-8543-7B09B9EE47F3}">
      <dsp:nvSpPr>
        <dsp:cNvPr id="0" name=""/>
        <dsp:cNvSpPr/>
      </dsp:nvSpPr>
      <dsp:spPr>
        <a:xfrm>
          <a:off x="3073451" y="1234494"/>
          <a:ext cx="2305088" cy="14637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Local Independent Repair Shops</a:t>
          </a:r>
          <a:r>
            <a:rPr lang="en-US" sz="1200" kern="1200" dirty="0"/>
            <a:t>. </a:t>
          </a:r>
          <a:r>
            <a:rPr lang="en-GB" sz="1200" kern="1200" dirty="0"/>
            <a:t>Convenient for walk‑ins but quality varies and many lack formal warranties or insurance. Limited capacity during busy periods.</a:t>
          </a:r>
          <a:br>
            <a:rPr lang="en-GB" sz="1100" kern="1200" dirty="0"/>
          </a:br>
          <a:endParaRPr lang="en-US" sz="1100" kern="1200" dirty="0"/>
        </a:p>
      </dsp:txBody>
      <dsp:txXfrm>
        <a:off x="3116322" y="1277365"/>
        <a:ext cx="2219346" cy="1377989"/>
      </dsp:txXfrm>
    </dsp:sp>
    <dsp:sp modelId="{0528A843-6B0C-4F14-84E8-23D2D56BF203}">
      <dsp:nvSpPr>
        <dsp:cNvPr id="0" name=""/>
        <dsp:cNvSpPr/>
      </dsp:nvSpPr>
      <dsp:spPr>
        <a:xfrm>
          <a:off x="5634661" y="991179"/>
          <a:ext cx="2305088" cy="1463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C76161-52A2-4142-A526-3DC40682231B}">
      <dsp:nvSpPr>
        <dsp:cNvPr id="0" name=""/>
        <dsp:cNvSpPr/>
      </dsp:nvSpPr>
      <dsp:spPr>
        <a:xfrm>
          <a:off x="5890782" y="1234494"/>
          <a:ext cx="2305088" cy="14637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Mobile Technicians (Sole Traders)</a:t>
          </a:r>
          <a:r>
            <a:rPr lang="en-US" sz="1200" kern="1200" dirty="0"/>
            <a:t>. </a:t>
          </a:r>
          <a:r>
            <a:rPr lang="en-GB" sz="1200" kern="1200" dirty="0"/>
            <a:t>Offer home visits but often operate informally with inconsistent reliability and limited parts stock. Harder for customers to verify trust and professionalism.</a:t>
          </a:r>
          <a:br>
            <a:rPr lang="en-GB" sz="1200" kern="1200" dirty="0"/>
          </a:br>
          <a:endParaRPr lang="en-US" sz="1200" kern="1200" dirty="0"/>
        </a:p>
      </dsp:txBody>
      <dsp:txXfrm>
        <a:off x="5933653" y="1277365"/>
        <a:ext cx="2219346" cy="13779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2678C3-B486-4866-B6D1-84CAD46F364C}">
      <dsp:nvSpPr>
        <dsp:cNvPr id="0" name=""/>
        <dsp:cNvSpPr/>
      </dsp:nvSpPr>
      <dsp:spPr>
        <a:xfrm>
          <a:off x="0" y="991179"/>
          <a:ext cx="2305088" cy="1463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1BD815-DFD7-4B6D-A209-D577859C69CA}">
      <dsp:nvSpPr>
        <dsp:cNvPr id="0" name=""/>
        <dsp:cNvSpPr/>
      </dsp:nvSpPr>
      <dsp:spPr>
        <a:xfrm>
          <a:off x="256120" y="1234494"/>
          <a:ext cx="2305088" cy="14637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Total funding required: £8,500 (Personal: £3,500 + Start Up Loan: £5,000).</a:t>
          </a:r>
        </a:p>
      </dsp:txBody>
      <dsp:txXfrm>
        <a:off x="298991" y="1277365"/>
        <a:ext cx="2219346" cy="1377989"/>
      </dsp:txXfrm>
    </dsp:sp>
    <dsp:sp modelId="{3D45C348-FFAC-45FB-B9B4-D45889BD9C15}">
      <dsp:nvSpPr>
        <dsp:cNvPr id="0" name=""/>
        <dsp:cNvSpPr/>
      </dsp:nvSpPr>
      <dsp:spPr>
        <a:xfrm>
          <a:off x="2817330" y="991179"/>
          <a:ext cx="2305088" cy="1463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29C62A-42C3-4A37-91F6-B2AADFA25CDA}">
      <dsp:nvSpPr>
        <dsp:cNvPr id="0" name=""/>
        <dsp:cNvSpPr/>
      </dsp:nvSpPr>
      <dsp:spPr>
        <a:xfrm>
          <a:off x="3073451" y="1234494"/>
          <a:ext cx="2305088" cy="14637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Allocation: Equipment £345, Marketing £400, Insurance £36, Vehicle £300, Parts buffer £1,000, Professional fees £140, Other costs £396.</a:t>
          </a:r>
        </a:p>
      </dsp:txBody>
      <dsp:txXfrm>
        <a:off x="3116322" y="1277365"/>
        <a:ext cx="2219346" cy="1377989"/>
      </dsp:txXfrm>
    </dsp:sp>
    <dsp:sp modelId="{F00EB3FC-BEE6-49E5-AD06-075BC3815B09}">
      <dsp:nvSpPr>
        <dsp:cNvPr id="0" name=""/>
        <dsp:cNvSpPr/>
      </dsp:nvSpPr>
      <dsp:spPr>
        <a:xfrm>
          <a:off x="5634661" y="991179"/>
          <a:ext cx="2305088" cy="1463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AF68A1-36B0-465A-8BB9-9E94DB2E680B}">
      <dsp:nvSpPr>
        <dsp:cNvPr id="0" name=""/>
        <dsp:cNvSpPr/>
      </dsp:nvSpPr>
      <dsp:spPr>
        <a:xfrm>
          <a:off x="5890782" y="1234494"/>
          <a:ext cx="2305088" cy="14637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Remaining capital supports Month 1 operating costs.</a:t>
          </a:r>
          <a:endParaRPr lang="en-US" sz="1500" kern="1200" dirty="0"/>
        </a:p>
      </dsp:txBody>
      <dsp:txXfrm>
        <a:off x="5933653" y="1277365"/>
        <a:ext cx="2219346" cy="137798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B229B8-DDDD-4569-A159-620D8B04A71A}">
      <dsp:nvSpPr>
        <dsp:cNvPr id="0" name=""/>
        <dsp:cNvSpPr/>
      </dsp:nvSpPr>
      <dsp:spPr>
        <a:xfrm>
          <a:off x="725791" y="346507"/>
          <a:ext cx="589306" cy="5893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2F4472-7CBC-46C7-A7CD-F87C69DA9DEF}">
      <dsp:nvSpPr>
        <dsp:cNvPr id="0" name=""/>
        <dsp:cNvSpPr/>
      </dsp:nvSpPr>
      <dsp:spPr>
        <a:xfrm>
          <a:off x="365660" y="1157178"/>
          <a:ext cx="1309570" cy="523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Thank you for listening.</a:t>
          </a:r>
          <a:br>
            <a:rPr lang="en-GB" sz="1100" b="1" kern="1200"/>
          </a:br>
          <a:r>
            <a:rPr lang="en-GB" sz="1100" b="1" kern="1200"/>
            <a:t>I’m happy to answer any questions about:</a:t>
          </a:r>
          <a:endParaRPr lang="en-GB" sz="1100" b="1" kern="1200" dirty="0"/>
        </a:p>
      </dsp:txBody>
      <dsp:txXfrm>
        <a:off x="365660" y="1157178"/>
        <a:ext cx="1309570" cy="523828"/>
      </dsp:txXfrm>
    </dsp:sp>
    <dsp:sp modelId="{98C5A9DD-BEDB-4C54-901C-DF7472EA10D3}">
      <dsp:nvSpPr>
        <dsp:cNvPr id="0" name=""/>
        <dsp:cNvSpPr/>
      </dsp:nvSpPr>
      <dsp:spPr>
        <a:xfrm>
          <a:off x="2264537" y="346507"/>
          <a:ext cx="589306" cy="5893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392981-1ECB-47B5-9D2E-749FB047980E}">
      <dsp:nvSpPr>
        <dsp:cNvPr id="0" name=""/>
        <dsp:cNvSpPr/>
      </dsp:nvSpPr>
      <dsp:spPr>
        <a:xfrm>
          <a:off x="1904405" y="1157178"/>
          <a:ext cx="1309570" cy="523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The business idea</a:t>
          </a:r>
          <a:endParaRPr lang="en-GB" sz="1100" b="1" kern="1200" dirty="0"/>
        </a:p>
      </dsp:txBody>
      <dsp:txXfrm>
        <a:off x="1904405" y="1157178"/>
        <a:ext cx="1309570" cy="523828"/>
      </dsp:txXfrm>
    </dsp:sp>
    <dsp:sp modelId="{ECB53B67-EEFB-4AD4-B39A-43CDC9636A63}">
      <dsp:nvSpPr>
        <dsp:cNvPr id="0" name=""/>
        <dsp:cNvSpPr/>
      </dsp:nvSpPr>
      <dsp:spPr>
        <a:xfrm>
          <a:off x="3803282" y="346507"/>
          <a:ext cx="589306" cy="5893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3525B6-BAA9-472B-8368-459A0007E9CD}">
      <dsp:nvSpPr>
        <dsp:cNvPr id="0" name=""/>
        <dsp:cNvSpPr/>
      </dsp:nvSpPr>
      <dsp:spPr>
        <a:xfrm>
          <a:off x="3443150" y="1157178"/>
          <a:ext cx="1309570" cy="523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Market analysis</a:t>
          </a:r>
        </a:p>
      </dsp:txBody>
      <dsp:txXfrm>
        <a:off x="3443150" y="1157178"/>
        <a:ext cx="1309570" cy="523828"/>
      </dsp:txXfrm>
    </dsp:sp>
    <dsp:sp modelId="{92589CAA-AF63-4E1D-8DE2-6FE84889334A}">
      <dsp:nvSpPr>
        <dsp:cNvPr id="0" name=""/>
        <dsp:cNvSpPr/>
      </dsp:nvSpPr>
      <dsp:spPr>
        <a:xfrm>
          <a:off x="5342027" y="346507"/>
          <a:ext cx="589306" cy="5893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B570F3-E740-43B3-8DF6-1A2E61536301}">
      <dsp:nvSpPr>
        <dsp:cNvPr id="0" name=""/>
        <dsp:cNvSpPr/>
      </dsp:nvSpPr>
      <dsp:spPr>
        <a:xfrm>
          <a:off x="4981895" y="1157178"/>
          <a:ext cx="1309570" cy="523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Marketing strategy</a:t>
          </a:r>
        </a:p>
      </dsp:txBody>
      <dsp:txXfrm>
        <a:off x="4981895" y="1157178"/>
        <a:ext cx="1309570" cy="523828"/>
      </dsp:txXfrm>
    </dsp:sp>
    <dsp:sp modelId="{E558997B-AC7B-4E36-AFB1-8794DC129D0D}">
      <dsp:nvSpPr>
        <dsp:cNvPr id="0" name=""/>
        <dsp:cNvSpPr/>
      </dsp:nvSpPr>
      <dsp:spPr>
        <a:xfrm>
          <a:off x="6880772" y="346507"/>
          <a:ext cx="589306" cy="58930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F4A34A-8BF8-4BBE-824B-11CDD7E69F95}">
      <dsp:nvSpPr>
        <dsp:cNvPr id="0" name=""/>
        <dsp:cNvSpPr/>
      </dsp:nvSpPr>
      <dsp:spPr>
        <a:xfrm>
          <a:off x="6520640" y="1157178"/>
          <a:ext cx="1309570" cy="523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Financial planning</a:t>
          </a:r>
        </a:p>
      </dsp:txBody>
      <dsp:txXfrm>
        <a:off x="6520640" y="1157178"/>
        <a:ext cx="1309570" cy="523828"/>
      </dsp:txXfrm>
    </dsp:sp>
    <dsp:sp modelId="{0235FF86-54D3-45E7-82B9-F33C86AC5AC3}">
      <dsp:nvSpPr>
        <dsp:cNvPr id="0" name=""/>
        <dsp:cNvSpPr/>
      </dsp:nvSpPr>
      <dsp:spPr>
        <a:xfrm>
          <a:off x="3803282" y="2008398"/>
          <a:ext cx="589306" cy="589306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79A874-9536-4A2B-8490-F04A83A45B75}">
      <dsp:nvSpPr>
        <dsp:cNvPr id="0" name=""/>
        <dsp:cNvSpPr/>
      </dsp:nvSpPr>
      <dsp:spPr>
        <a:xfrm>
          <a:off x="3443150" y="2819069"/>
          <a:ext cx="1309570" cy="523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3443150" y="2819069"/>
        <a:ext cx="1309570" cy="52382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9679B9-0B20-43D3-8CBA-1CC4738FF550}">
      <dsp:nvSpPr>
        <dsp:cNvPr id="0" name=""/>
        <dsp:cNvSpPr/>
      </dsp:nvSpPr>
      <dsp:spPr>
        <a:xfrm>
          <a:off x="0" y="450"/>
          <a:ext cx="819587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246D34-FF84-4D67-A0AF-8DAB1DB46550}">
      <dsp:nvSpPr>
        <dsp:cNvPr id="0" name=""/>
        <dsp:cNvSpPr/>
      </dsp:nvSpPr>
      <dsp:spPr>
        <a:xfrm>
          <a:off x="0" y="450"/>
          <a:ext cx="8195871" cy="737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700" kern="1200" dirty="0"/>
            <a:t>Office for National Statistics (2023) – Smartphone usage</a:t>
          </a:r>
        </a:p>
      </dsp:txBody>
      <dsp:txXfrm>
        <a:off x="0" y="450"/>
        <a:ext cx="8195871" cy="737700"/>
      </dsp:txXfrm>
    </dsp:sp>
    <dsp:sp modelId="{8DD6C288-2D1D-40B3-BEED-9B0CD045ABB1}">
      <dsp:nvSpPr>
        <dsp:cNvPr id="0" name=""/>
        <dsp:cNvSpPr/>
      </dsp:nvSpPr>
      <dsp:spPr>
        <a:xfrm>
          <a:off x="0" y="738151"/>
          <a:ext cx="8195871" cy="0"/>
        </a:xfrm>
        <a:prstGeom prst="line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accent2">
              <a:hueOff val="1170380"/>
              <a:satOff val="-1460"/>
              <a:lumOff val="34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8EFA73-2C06-4C56-983C-5D0887AF1C7B}">
      <dsp:nvSpPr>
        <dsp:cNvPr id="0" name=""/>
        <dsp:cNvSpPr/>
      </dsp:nvSpPr>
      <dsp:spPr>
        <a:xfrm>
          <a:off x="0" y="738151"/>
          <a:ext cx="8195871" cy="737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700" kern="1200" dirty="0"/>
            <a:t>Mintel (2023) – Mobile phone repair trends.</a:t>
          </a:r>
          <a:endParaRPr lang="fr-FR" sz="2700" kern="1200" dirty="0"/>
        </a:p>
      </dsp:txBody>
      <dsp:txXfrm>
        <a:off x="0" y="738151"/>
        <a:ext cx="8195871" cy="737700"/>
      </dsp:txXfrm>
    </dsp:sp>
    <dsp:sp modelId="{BFE97742-7D1B-4E79-B2B1-57DB123196A2}">
      <dsp:nvSpPr>
        <dsp:cNvPr id="0" name=""/>
        <dsp:cNvSpPr/>
      </dsp:nvSpPr>
      <dsp:spPr>
        <a:xfrm>
          <a:off x="0" y="1475852"/>
          <a:ext cx="8195871" cy="0"/>
        </a:xfrm>
        <a:prstGeom prst="line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33C00E-2148-4AAD-9660-A26C80E7BFF0}">
      <dsp:nvSpPr>
        <dsp:cNvPr id="0" name=""/>
        <dsp:cNvSpPr/>
      </dsp:nvSpPr>
      <dsp:spPr>
        <a:xfrm>
          <a:off x="0" y="1475852"/>
          <a:ext cx="8195871" cy="737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fr-FR" sz="2700" kern="1200" dirty="0"/>
            <a:t>PwC (2023) – UK mobile </a:t>
          </a:r>
          <a:r>
            <a:rPr lang="fr-FR" sz="2700" kern="1200"/>
            <a:t>device market</a:t>
          </a:r>
          <a:endParaRPr lang="en-GB" sz="2700" kern="1200" dirty="0"/>
        </a:p>
      </dsp:txBody>
      <dsp:txXfrm>
        <a:off x="0" y="1475852"/>
        <a:ext cx="8195871" cy="737700"/>
      </dsp:txXfrm>
    </dsp:sp>
    <dsp:sp modelId="{EA769BEB-87BB-4A5D-9E90-3F8F36CBCD3A}">
      <dsp:nvSpPr>
        <dsp:cNvPr id="0" name=""/>
        <dsp:cNvSpPr/>
      </dsp:nvSpPr>
      <dsp:spPr>
        <a:xfrm>
          <a:off x="0" y="2213552"/>
          <a:ext cx="8195871" cy="0"/>
        </a:xfrm>
        <a:prstGeom prst="line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accent2">
              <a:hueOff val="3511139"/>
              <a:satOff val="-4379"/>
              <a:lumOff val="10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748C9C-D2E8-47D3-B80F-997D62D2EF71}">
      <dsp:nvSpPr>
        <dsp:cNvPr id="0" name=""/>
        <dsp:cNvSpPr/>
      </dsp:nvSpPr>
      <dsp:spPr>
        <a:xfrm>
          <a:off x="0" y="2213552"/>
          <a:ext cx="8195871" cy="737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 Guardian (2023) – Cost‑of‑living and repair demand</a:t>
          </a:r>
        </a:p>
      </dsp:txBody>
      <dsp:txXfrm>
        <a:off x="0" y="2213552"/>
        <a:ext cx="8195871" cy="737700"/>
      </dsp:txXfrm>
    </dsp:sp>
    <dsp:sp modelId="{BC154915-4CD0-4261-8EC1-9BD4E6E02B50}">
      <dsp:nvSpPr>
        <dsp:cNvPr id="0" name=""/>
        <dsp:cNvSpPr/>
      </dsp:nvSpPr>
      <dsp:spPr>
        <a:xfrm>
          <a:off x="0" y="2951253"/>
          <a:ext cx="8195871" cy="0"/>
        </a:xfrm>
        <a:prstGeom prst="lin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256144-83A9-4D22-940D-4DD62B711570}">
      <dsp:nvSpPr>
        <dsp:cNvPr id="0" name=""/>
        <dsp:cNvSpPr/>
      </dsp:nvSpPr>
      <dsp:spPr>
        <a:xfrm>
          <a:off x="0" y="2951253"/>
          <a:ext cx="8195871" cy="737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 err="1"/>
            <a:t>TechUK</a:t>
          </a:r>
          <a:r>
            <a:rPr lang="en-GB" sz="2700" kern="1200" dirty="0"/>
            <a:t> (2023) – E‑waste and sustainability.</a:t>
          </a:r>
        </a:p>
      </dsp:txBody>
      <dsp:txXfrm>
        <a:off x="0" y="2951253"/>
        <a:ext cx="8195871" cy="7377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E050D1-B7FC-4FA5-BC71-483FB485242B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55119B-0070-45B4-B3A2-7108E2B676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950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55119B-0070-45B4-B3A2-7108E2B676C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8039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7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7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7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7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7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7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7.pn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</a:rPr>
              <a:t>AR Mobile Tech </a:t>
            </a:r>
            <a:br>
              <a:rPr lang="en-GB" sz="3500" dirty="0">
                <a:solidFill>
                  <a:srgbClr val="FFFFFF"/>
                </a:solidFill>
              </a:rPr>
            </a:br>
            <a:r>
              <a:rPr lang="en-GB" sz="3500" dirty="0">
                <a:solidFill>
                  <a:srgbClr val="FFFFFF"/>
                </a:solidFill>
              </a:rPr>
              <a:t>Mobile Device Repair Service</a:t>
            </a:r>
          </a:p>
        </p:txBody>
      </p:sp>
      <p:graphicFrame>
        <p:nvGraphicFramePr>
          <p:cNvPr id="36" name="Content Placeholder 2">
            <a:extLst>
              <a:ext uri="{FF2B5EF4-FFF2-40B4-BE49-F238E27FC236}">
                <a16:creationId xmlns:a16="http://schemas.microsoft.com/office/drawing/2014/main" id="{99EB5BBF-6F34-7C71-7300-128C078F55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1042220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A blue and black logo&#10;&#10;AI-generated content may be incorrect.">
            <a:extLst>
              <a:ext uri="{FF2B5EF4-FFF2-40B4-BE49-F238E27FC236}">
                <a16:creationId xmlns:a16="http://schemas.microsoft.com/office/drawing/2014/main" id="{5F38C0FD-20A5-BC5E-0CEB-435C2EA4967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36556" y="-313267"/>
            <a:ext cx="2705632" cy="270563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95E8E-B915-2C1C-0BC9-8D597BC799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 descr="A blue and white rectangular banner with a phone and a wrench&#10;&#10;AI-generated content may be incorrect.">
            <a:extLst>
              <a:ext uri="{FF2B5EF4-FFF2-40B4-BE49-F238E27FC236}">
                <a16:creationId xmlns:a16="http://schemas.microsoft.com/office/drawing/2014/main" id="{9CB8A147-2F33-C321-1E28-1A35F85C0E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96261" y="-35703"/>
            <a:ext cx="6684606" cy="4977195"/>
          </a:xfrm>
          <a:prstGeom prst="rect">
            <a:avLst/>
          </a:prstGeom>
        </p:spPr>
      </p:pic>
      <p:pic>
        <p:nvPicPr>
          <p:cNvPr id="6" name="Picture 5" descr="University of Wales Hub: description, news and contact info">
            <a:extLst>
              <a:ext uri="{FF2B5EF4-FFF2-40B4-BE49-F238E27FC236}">
                <a16:creationId xmlns:a16="http://schemas.microsoft.com/office/drawing/2014/main" id="{13B9654A-1446-4560-FAFC-ED668EF89F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4947" y="4941492"/>
            <a:ext cx="3737186" cy="1870226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E402D7C-739C-64E8-97DC-9FAB2FACBDBB}"/>
              </a:ext>
            </a:extLst>
          </p:cNvPr>
          <p:cNvSpPr txBox="1"/>
          <p:nvPr/>
        </p:nvSpPr>
        <p:spPr>
          <a:xfrm>
            <a:off x="2096347" y="3584187"/>
            <a:ext cx="53373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>
                    <a:lumMod val="95000"/>
                  </a:schemeClr>
                </a:solidFill>
              </a:rPr>
              <a:t> </a:t>
            </a:r>
            <a:br>
              <a:rPr lang="en-GB" sz="4000" b="1" dirty="0">
                <a:solidFill>
                  <a:schemeClr val="bg1">
                    <a:lumMod val="95000"/>
                  </a:schemeClr>
                </a:solidFill>
              </a:rPr>
            </a:br>
            <a:r>
              <a:rPr lang="en-GB" sz="4000" b="1" dirty="0">
                <a:solidFill>
                  <a:schemeClr val="bg1">
                    <a:lumMod val="95000"/>
                  </a:schemeClr>
                </a:solidFill>
              </a:rPr>
              <a:t>By Asam Rashid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BC67B3-4E46-2125-02DC-47A4BF1F8A98}"/>
              </a:ext>
            </a:extLst>
          </p:cNvPr>
          <p:cNvSpPr txBox="1"/>
          <p:nvPr/>
        </p:nvSpPr>
        <p:spPr>
          <a:xfrm>
            <a:off x="1805986" y="434023"/>
            <a:ext cx="50778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Individual Presentation Pitch</a:t>
            </a:r>
          </a:p>
        </p:txBody>
      </p:sp>
    </p:spTree>
    <p:extLst>
      <p:ext uri="{BB962C8B-B14F-4D97-AF65-F5344CB8AC3E}">
        <p14:creationId xmlns:p14="http://schemas.microsoft.com/office/powerpoint/2010/main" val="20259103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</a:rPr>
              <a:t>	Overview of the Business Idea</a:t>
            </a:r>
          </a:p>
        </p:txBody>
      </p: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252224DC-61CB-F4B5-806D-1D4816B9D1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3308041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A blue and black logo&#10;&#10;AI-generated content may be incorrect.">
            <a:extLst>
              <a:ext uri="{FF2B5EF4-FFF2-40B4-BE49-F238E27FC236}">
                <a16:creationId xmlns:a16="http://schemas.microsoft.com/office/drawing/2014/main" id="{4ED30322-8DB5-BFEF-478A-2212EEA8261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36556" y="-313267"/>
            <a:ext cx="2705632" cy="270563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Key PESTEL Factors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D0839378-2D44-6992-DEB9-C1B3C667E7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3778974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blue and black logo&#10;&#10;AI-generated content may be incorrect.">
            <a:extLst>
              <a:ext uri="{FF2B5EF4-FFF2-40B4-BE49-F238E27FC236}">
                <a16:creationId xmlns:a16="http://schemas.microsoft.com/office/drawing/2014/main" id="{8A71619E-1A1C-95C9-415E-B11FA154EDD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36556" y="-313267"/>
            <a:ext cx="2705632" cy="270563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Marketing Strategies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BB0F9A-5D41-E886-EF4B-27B8E9605F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452778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blue and black logo&#10;&#10;AI-generated content may be incorrect.">
            <a:extLst>
              <a:ext uri="{FF2B5EF4-FFF2-40B4-BE49-F238E27FC236}">
                <a16:creationId xmlns:a16="http://schemas.microsoft.com/office/drawing/2014/main" id="{680482A3-6C65-B9B6-8B9F-B694075DF50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36556" y="-313267"/>
            <a:ext cx="2705632" cy="270563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0C5B619-C909-981E-B440-595B616846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7AB83C8-DD37-8682-6CB8-CECFE72C36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64CB496-2EBB-2CF5-627A-49712F89AF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7576841-FC73-9C50-2FEB-705F85E2A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98A3B39-AE1A-5909-2E1D-6159DD21E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E49287-51C3-B76F-FA7F-C32DA744A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</a:rPr>
              <a:t>Competitor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C0205B-D8AF-3107-6981-00B56D0677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2923432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blue and black logo&#10;&#10;AI-generated content may be incorrect.">
            <a:extLst>
              <a:ext uri="{FF2B5EF4-FFF2-40B4-BE49-F238E27FC236}">
                <a16:creationId xmlns:a16="http://schemas.microsoft.com/office/drawing/2014/main" id="{2763CD72-6B26-6A45-ED5B-866A234666B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36556" y="-313267"/>
            <a:ext cx="2705632" cy="2705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8597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</a:rPr>
              <a:t>		Funding Requirements &amp; Allocation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FA4852-C342-64C8-3E7F-D19FD4DB46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4258352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blue and black logo&#10;&#10;AI-generated content may be incorrect.">
            <a:extLst>
              <a:ext uri="{FF2B5EF4-FFF2-40B4-BE49-F238E27FC236}">
                <a16:creationId xmlns:a16="http://schemas.microsoft.com/office/drawing/2014/main" id="{A2D5CFE4-3C41-2821-7E07-F0C3740C7AC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53490" y="-313267"/>
            <a:ext cx="2705632" cy="270563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3498825-2C46-9064-284B-82A6971601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7BD7C8-1EB8-D578-7C5C-C814746DE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</a:rPr>
              <a:t>Questions &amp; Answers </a:t>
            </a:r>
            <a:r>
              <a:rPr lang="en-GB" sz="3500" b="1" dirty="0">
                <a:solidFill>
                  <a:srgbClr val="FFFFFF"/>
                </a:solidFill>
              </a:rPr>
              <a:t>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3E9AC7-F0A4-1A9F-0037-F99654CAA3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4454926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 descr="A blue and black logo&#10;&#10;AI-generated content may be incorrect.">
            <a:extLst>
              <a:ext uri="{FF2B5EF4-FFF2-40B4-BE49-F238E27FC236}">
                <a16:creationId xmlns:a16="http://schemas.microsoft.com/office/drawing/2014/main" id="{3DA6FEDC-2273-814A-54A3-89E506D89C4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236556" y="-313267"/>
            <a:ext cx="2705632" cy="2705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36369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D21223-E42E-925F-24C6-4C53D0351C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72BE91-76E8-9378-EDE2-058F9793A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References</a:t>
            </a:r>
            <a:endParaRPr lang="en-GB" sz="35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3AA118-15F5-D93C-97CD-3A214B35CF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502416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 descr="A blue and black logo&#10;&#10;AI-generated content may be incorrect.">
            <a:extLst>
              <a:ext uri="{FF2B5EF4-FFF2-40B4-BE49-F238E27FC236}">
                <a16:creationId xmlns:a16="http://schemas.microsoft.com/office/drawing/2014/main" id="{8F6E2330-8F3C-768E-0DA8-EF50330BC81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36556" y="-313267"/>
            <a:ext cx="2705632" cy="2705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3574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421</Words>
  <Application>Microsoft Office PowerPoint</Application>
  <PresentationFormat>On-screen Show (4:3)</PresentationFormat>
  <Paragraphs>41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Arial</vt:lpstr>
      <vt:lpstr>Calibri</vt:lpstr>
      <vt:lpstr>Office Theme</vt:lpstr>
      <vt:lpstr>AR Mobile Tech  Mobile Device Repair Service</vt:lpstr>
      <vt:lpstr>PowerPoint Presentation</vt:lpstr>
      <vt:lpstr> Overview of the Business Idea</vt:lpstr>
      <vt:lpstr>Key PESTEL Factors</vt:lpstr>
      <vt:lpstr>Marketing Strategies</vt:lpstr>
      <vt:lpstr>Competitor Analysis</vt:lpstr>
      <vt:lpstr>  Funding Requirements &amp; Allocation</vt:lpstr>
      <vt:lpstr>Questions &amp; Answers ?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Asam Rashid</dc:creator>
  <cp:keywords/>
  <dc:description>generated using python-pptx</dc:description>
  <cp:lastModifiedBy>Asam Rashid</cp:lastModifiedBy>
  <cp:revision>18</cp:revision>
  <dcterms:created xsi:type="dcterms:W3CDTF">2013-01-27T09:14:16Z</dcterms:created>
  <dcterms:modified xsi:type="dcterms:W3CDTF">2026-03-13T04:15:35Z</dcterms:modified>
  <cp:category/>
</cp:coreProperties>
</file>