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44" d="100"/>
          <a:sy n="44" d="100"/>
        </p:scale>
        <p:origin x="1326" y="12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8EABA-1B17-FEB6-2CA3-019EB35F20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8220C7-090D-8A58-EDA3-6410AE1975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3ED0EC-9DFA-B317-92B6-95A2A83E2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BBA22E-7742-339F-C00A-191148111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CC8A83-E5CB-CED2-F09B-E130A8430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6717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CCFE6-400E-0222-A14A-57ED48A80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C1B31-CB95-2B3E-BF94-DE991556D7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2F60E-AAE2-B53C-7E11-1706080F8A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982F5D-E44A-BEC0-EE7D-83B4F4CBA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885AA2-4654-2D74-8F29-45063F572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2326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33124-F5C6-0907-420E-CF834912E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01DCC3-0F65-28D4-D80E-674ED626CB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CBB5B-1F41-3781-BF06-7505A420B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5027A2-285D-2C43-562D-8A0CB04AF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7CC6E-7C6E-AFF3-A553-0BA4B0716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386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A8F83-F5F0-1AF7-16D0-FCC9ABA04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DF704A-F097-0C82-BB66-EC719C1746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D8BD2-BB18-0BDB-C00A-B43C7F62AB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B4E889-3ABF-C269-B1D3-4B24E0806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73B0A4-F081-CF5D-4BAB-2417D1792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736824-8134-B54E-C274-26749932F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987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D823D-A3A1-3A61-3E94-43E4B4149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471A94-A879-30EB-E357-426DBB103D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90B79F-6E2E-DE26-A767-90375511EB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359C65-91DF-6F55-D68C-816C130229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2B97A4-4E44-13C5-A119-297877E0D3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37DC0B-E171-2635-6995-CE73F087B2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3D1350-BC2D-268C-8176-27C4BA4EE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24F498-4A56-B495-89A4-855D47826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921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D91D4-E45A-88C9-39F4-3A7D018AA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DAE0D37-C931-2984-35BC-C6C4DB7A5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A2EB19-65C4-C4A4-9EC3-F500CB0AF8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FD2512-A383-3CE1-E28B-D10E06DB4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813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6A0C7A-BACE-C923-553B-B882CB4C8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ACF6A1-A35B-588B-8842-634B14C37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B16C7A-DABD-2F4C-7455-5EEECFECD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526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11A05-4160-D46C-9E2A-B8666DF93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C9322-F7AB-AB87-BEEB-952D0B04D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D699FD-AFF3-974E-035F-7E2172BD3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177039-9948-11C3-5161-29430294E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A0BBB8-874F-AE44-DB4F-1673735DD3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C10DD9-4EB2-687B-DA42-2DC1B7059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71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5BB7E-B470-1ADA-59FD-C5FE31DA2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98E069-4ACE-6CC8-904B-161D5CD962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B92978-7151-B476-6E80-225B73F8D1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C45FD4-365B-E288-CEFF-5C77555C6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98E853-F3E7-CEC1-EA10-38086BC79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BAFFBF-C46B-745D-9EBA-ED5EA0E5CD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385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9496A-16FF-1932-A068-A2CB36FE0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CF115B-CDB7-F7EC-82C7-CF021BF397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DE50ED-9C45-91B2-6E6F-C3D89485E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A9D07C-9680-8BD8-482C-22E40C4D0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A589D-899B-7BED-D572-4677B9D47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08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3271F5C-CB2A-17F4-6CB2-75FD857D16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26E985-2A8A-94D9-16ED-80E29873E4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87DD88-A78F-C54B-FA77-3B1805A2C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8AD028-E040-DA3A-8BE3-149ACB42D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11162-F5E0-7294-77FF-7647EEE09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042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287F211-7DC7-D0A0-E72C-82E364BCE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83AC30-E296-FABB-5486-AE510405B4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FF69F-28F6-E4AC-210C-2A0BF89DF2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1796735-45C6-41FC-B360-36C78C95D4CE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3C0119-31DD-C782-9B88-3A99EAEB28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0419FA-368E-D481-419D-7885CEAC5E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FFB1365-CEA5-412B-BFAA-B623520B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92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B7368-C65F-D907-5C0B-E6875E32B9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 err="1"/>
              <a:t>title:communication</a:t>
            </a:r>
            <a:r>
              <a:rPr lang="en-GB" sz="2400" dirty="0"/>
              <a:t> barriers at flights foods LTD </a:t>
            </a:r>
            <a:br>
              <a:rPr lang="en-GB" sz="2400" dirty="0"/>
            </a:br>
            <a:r>
              <a:rPr lang="en-GB" sz="2400" dirty="0"/>
              <a:t>group </a:t>
            </a:r>
            <a:r>
              <a:rPr lang="en-GB" sz="2400" dirty="0" err="1"/>
              <a:t>members:shona</a:t>
            </a:r>
            <a:r>
              <a:rPr lang="en-GB" sz="2400" dirty="0"/>
              <a:t> lea </a:t>
            </a:r>
            <a:r>
              <a:rPr lang="en-GB" sz="2400" dirty="0" err="1"/>
              <a:t>veitch</a:t>
            </a:r>
            <a:r>
              <a:rPr lang="en-GB" sz="2400" dirty="0"/>
              <a:t> :2441498 </a:t>
            </a:r>
            <a:r>
              <a:rPr lang="en-GB" sz="2400" dirty="0" err="1"/>
              <a:t>kim</a:t>
            </a:r>
            <a:r>
              <a:rPr lang="en-GB" sz="2400" dirty="0"/>
              <a:t> </a:t>
            </a:r>
            <a:r>
              <a:rPr lang="en-GB" sz="2400" dirty="0" err="1"/>
              <a:t>ann</a:t>
            </a:r>
            <a:r>
              <a:rPr lang="en-GB" sz="2400" dirty="0"/>
              <a:t> </a:t>
            </a:r>
            <a:r>
              <a:rPr lang="en-GB" sz="2400" dirty="0" err="1"/>
              <a:t>dawes</a:t>
            </a:r>
            <a:r>
              <a:rPr lang="en-GB" sz="2400" dirty="0"/>
              <a:t> 2439055 Alexandru </a:t>
            </a:r>
            <a:r>
              <a:rPr lang="en-GB" sz="2400" dirty="0" err="1"/>
              <a:t>parasca</a:t>
            </a:r>
            <a:r>
              <a:rPr lang="en-GB" sz="2400" dirty="0"/>
              <a:t> Gheorghe 2423103 </a:t>
            </a:r>
            <a:r>
              <a:rPr lang="en-GB" sz="2400" dirty="0" err="1"/>
              <a:t>catalin</a:t>
            </a:r>
            <a:r>
              <a:rPr lang="en-GB" sz="2400" dirty="0"/>
              <a:t> </a:t>
            </a:r>
            <a:r>
              <a:rPr lang="en-GB" sz="2400" dirty="0" err="1"/>
              <a:t>marian</a:t>
            </a:r>
            <a:r>
              <a:rPr lang="en-GB" sz="2400" dirty="0"/>
              <a:t> Ionita 2435293./</a:t>
            </a:r>
            <a:br>
              <a:rPr lang="en-GB" sz="2400" dirty="0"/>
            </a:br>
            <a:r>
              <a:rPr lang="en-GB" sz="2400" dirty="0"/>
              <a:t>modules effective teamworking and communication </a:t>
            </a:r>
            <a:br>
              <a:rPr lang="en-GB" sz="2400" dirty="0"/>
            </a:br>
            <a:r>
              <a:rPr lang="en-GB" sz="2400" dirty="0" err="1"/>
              <a:t>tutor:Osman</a:t>
            </a:r>
            <a:r>
              <a:rPr lang="en-GB" sz="2400" dirty="0"/>
              <a:t> </a:t>
            </a:r>
            <a:r>
              <a:rPr lang="en-GB" sz="2400" dirty="0" err="1"/>
              <a:t>elgawi</a:t>
            </a: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/>
              <a:t>date: November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3149B5-1843-83D1-1F0E-B529B282A5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29599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D6289-75F6-F171-4549-71173CDF4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D555E-1E4E-134A-DCC3-7DF9272B0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Case study background </a:t>
            </a:r>
          </a:p>
          <a:p>
            <a:r>
              <a:rPr lang="en-GB" dirty="0"/>
              <a:t>Key communication </a:t>
            </a:r>
            <a:r>
              <a:rPr lang="en-GB" dirty="0" err="1"/>
              <a:t>barries</a:t>
            </a:r>
            <a:r>
              <a:rPr lang="en-GB" dirty="0"/>
              <a:t> </a:t>
            </a:r>
          </a:p>
          <a:p>
            <a:r>
              <a:rPr lang="en-GB" dirty="0"/>
              <a:t>Theoretical modules (Shannon &amp; weaver . Schramm , Berol)</a:t>
            </a:r>
          </a:p>
          <a:p>
            <a:r>
              <a:rPr lang="en-GB" dirty="0"/>
              <a:t>Solutions to overcome barriers </a:t>
            </a:r>
          </a:p>
          <a:p>
            <a:r>
              <a:rPr lang="en-GB" dirty="0"/>
              <a:t>Conclusion and reference </a:t>
            </a:r>
          </a:p>
        </p:txBody>
      </p:sp>
    </p:spTree>
    <p:extLst>
      <p:ext uri="{BB962C8B-B14F-4D97-AF65-F5344CB8AC3E}">
        <p14:creationId xmlns:p14="http://schemas.microsoft.com/office/powerpoint/2010/main" val="863447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311C2-5913-E59A-D1A0-C676F1F54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 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37815-3397-8B47-7282-CF5700961B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Medium size manufacturing od ready meals </a:t>
            </a:r>
          </a:p>
          <a:p>
            <a:r>
              <a:rPr lang="en-GB" dirty="0"/>
              <a:t>Complaints: undercooked foods ,poor packing , contamination </a:t>
            </a:r>
          </a:p>
          <a:p>
            <a:r>
              <a:rPr lang="en-GB" dirty="0"/>
              <a:t>Diverse workforce :40 staff, 5 culture groups , age 16-60</a:t>
            </a:r>
          </a:p>
          <a:p>
            <a:r>
              <a:rPr lang="en-GB" dirty="0"/>
              <a:t>Manager Garry struggles with communication </a:t>
            </a:r>
            <a:r>
              <a:rPr lang="en-GB" dirty="0" err="1"/>
              <a:t>snf</a:t>
            </a:r>
            <a:r>
              <a:rPr lang="en-GB" dirty="0"/>
              <a:t> hygiene enforcement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8743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25240-24F0-B7AC-AD63-B047D6C83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C0B22-E593-DFA0-C95A-6AE3E2AEB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Language differences and low English proficiency </a:t>
            </a:r>
          </a:p>
          <a:p>
            <a:r>
              <a:rPr lang="en-GB" dirty="0"/>
              <a:t>Lack of formal </a:t>
            </a:r>
            <a:r>
              <a:rPr lang="en-GB" dirty="0" err="1"/>
              <a:t>hyiege</a:t>
            </a:r>
            <a:r>
              <a:rPr lang="en-GB" dirty="0"/>
              <a:t> training </a:t>
            </a:r>
          </a:p>
          <a:p>
            <a:r>
              <a:rPr lang="en-GB" dirty="0"/>
              <a:t>Reliance on written signs </a:t>
            </a:r>
          </a:p>
          <a:p>
            <a:r>
              <a:rPr lang="en-GB" dirty="0"/>
              <a:t>Generational and culture misunderstandings </a:t>
            </a:r>
          </a:p>
          <a:p>
            <a:r>
              <a:rPr lang="en-GB" dirty="0"/>
              <a:t>Informal communication and </a:t>
            </a:r>
            <a:r>
              <a:rPr lang="en-GB" dirty="0" err="1"/>
              <a:t>styke</a:t>
            </a:r>
            <a:r>
              <a:rPr lang="en-GB" dirty="0"/>
              <a:t> management </a:t>
            </a:r>
          </a:p>
        </p:txBody>
      </p:sp>
    </p:spTree>
    <p:extLst>
      <p:ext uri="{BB962C8B-B14F-4D97-AF65-F5344CB8AC3E}">
        <p14:creationId xmlns:p14="http://schemas.microsoft.com/office/powerpoint/2010/main" val="3869148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5B13-3730-8D16-3534-69D36D218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74959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Sender: </a:t>
            </a:r>
            <a:r>
              <a:rPr lang="en-GB" dirty="0" err="1"/>
              <a:t>gary</a:t>
            </a:r>
            <a:r>
              <a:rPr lang="en-GB" dirty="0"/>
              <a:t>   </a:t>
            </a:r>
            <a:br>
              <a:rPr lang="en-GB" dirty="0"/>
            </a:br>
            <a:r>
              <a:rPr lang="en-GB" dirty="0"/>
              <a:t>message: hygiene instructions </a:t>
            </a:r>
            <a:br>
              <a:rPr lang="en-GB" dirty="0"/>
            </a:br>
            <a:r>
              <a:rPr lang="en-GB" dirty="0"/>
              <a:t>channel: verbal and written signs </a:t>
            </a:r>
            <a:br>
              <a:rPr lang="en-GB" dirty="0"/>
            </a:br>
            <a:r>
              <a:rPr lang="en-GB" dirty="0"/>
              <a:t>receiver: multilingual staff </a:t>
            </a:r>
            <a:br>
              <a:rPr lang="en-GB" dirty="0"/>
            </a:br>
            <a:r>
              <a:rPr lang="en-GB" dirty="0"/>
              <a:t>noise: language barriers ,cultural interpretation, factory noise</a:t>
            </a:r>
            <a:br>
              <a:rPr lang="en-GB" dirty="0"/>
            </a:br>
            <a:endParaRPr lang="en-GB" dirty="0"/>
          </a:p>
        </p:txBody>
      </p:sp>
      <p:pic>
        <p:nvPicPr>
          <p:cNvPr id="1026" name="Picture 2" descr="Shannon Weaver Model of Communication - 7 Key Concepts (2025)">
            <a:extLst>
              <a:ext uri="{FF2B5EF4-FFF2-40B4-BE49-F238E27FC236}">
                <a16:creationId xmlns:a16="http://schemas.microsoft.com/office/drawing/2014/main" id="{7030EEA9-753D-6E37-CE35-F56582B32F1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097" y="3742168"/>
            <a:ext cx="9781903" cy="2945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812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8AE076-831D-C7C7-37FB-E035F7197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656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Communication requires shared experience </a:t>
            </a:r>
            <a:br>
              <a:rPr lang="en-GB" dirty="0"/>
            </a:br>
            <a:r>
              <a:rPr lang="en-GB" dirty="0" err="1"/>
              <a:t>gary</a:t>
            </a:r>
            <a:r>
              <a:rPr lang="en-GB" dirty="0"/>
              <a:t> and staff lack common linguistic/cultural ground </a:t>
            </a:r>
            <a:br>
              <a:rPr lang="en-GB" dirty="0"/>
            </a:br>
            <a:r>
              <a:rPr lang="en-GB" dirty="0"/>
              <a:t>feedback loop is weak or misinterpreted  </a:t>
            </a:r>
          </a:p>
        </p:txBody>
      </p:sp>
      <p:pic>
        <p:nvPicPr>
          <p:cNvPr id="2056" name="Picture 8" descr="Osgood-Schramm Model of Communication - Pros &amp; Cons (2025)">
            <a:extLst>
              <a:ext uri="{FF2B5EF4-FFF2-40B4-BE49-F238E27FC236}">
                <a16:creationId xmlns:a16="http://schemas.microsoft.com/office/drawing/2014/main" id="{A10A680F-C1EA-955F-961F-DD46C085AC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484760"/>
            <a:ext cx="9144000" cy="2909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40443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C1467-B75F-CDB0-1CB3-CF5EE64B8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468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Source: </a:t>
            </a:r>
            <a:r>
              <a:rPr lang="en-GB" dirty="0" err="1"/>
              <a:t>gary</a:t>
            </a:r>
            <a:r>
              <a:rPr lang="en-GB" dirty="0"/>
              <a:t>(high expertise, low adaptability)</a:t>
            </a:r>
            <a:br>
              <a:rPr lang="en-GB" dirty="0"/>
            </a:br>
            <a:r>
              <a:rPr lang="en-GB" dirty="0"/>
              <a:t>message: hygiene protocols </a:t>
            </a:r>
            <a:br>
              <a:rPr lang="en-GB" dirty="0"/>
            </a:br>
            <a:r>
              <a:rPr lang="en-GB" dirty="0"/>
              <a:t>channel: signs, speech </a:t>
            </a:r>
            <a:br>
              <a:rPr lang="en-GB" dirty="0"/>
            </a:br>
            <a:r>
              <a:rPr lang="en-GB" dirty="0"/>
              <a:t>receiver: staff(low English proficiency, varied cultural norms </a:t>
            </a:r>
          </a:p>
        </p:txBody>
      </p:sp>
      <p:pic>
        <p:nvPicPr>
          <p:cNvPr id="3074" name="Picture 2" descr="Fundamental Models of Communication: A Complete Guide">
            <a:extLst>
              <a:ext uri="{FF2B5EF4-FFF2-40B4-BE49-F238E27FC236}">
                <a16:creationId xmlns:a16="http://schemas.microsoft.com/office/drawing/2014/main" id="{91E7F668-CEB6-0D4B-C07D-8B7BEC3DF1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5904" y="3096463"/>
            <a:ext cx="8096250" cy="3550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0737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607BE-CE01-A259-6700-484C0452E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to overcome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71C08-77C7-251E-2D05-94EC99447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Multilingual visual </a:t>
            </a:r>
            <a:r>
              <a:rPr lang="en-GB" dirty="0" err="1"/>
              <a:t>traning</a:t>
            </a:r>
            <a:r>
              <a:rPr lang="en-GB" dirty="0"/>
              <a:t> materials </a:t>
            </a:r>
          </a:p>
          <a:p>
            <a:r>
              <a:rPr lang="en-GB" dirty="0"/>
              <a:t>Use of interpreters or bilingual team leaders </a:t>
            </a:r>
          </a:p>
          <a:p>
            <a:r>
              <a:rPr lang="en-GB" dirty="0"/>
              <a:t>Structured onboarding with hygiene certification </a:t>
            </a:r>
          </a:p>
          <a:p>
            <a:r>
              <a:rPr lang="en-GB" dirty="0"/>
              <a:t>Cultural awareness workshops </a:t>
            </a:r>
          </a:p>
          <a:p>
            <a:r>
              <a:rPr lang="en-GB" dirty="0"/>
              <a:t>Feedback mechanisms (suggestion box, peer mentoring )</a:t>
            </a:r>
          </a:p>
        </p:txBody>
      </p:sp>
    </p:spTree>
    <p:extLst>
      <p:ext uri="{BB962C8B-B14F-4D97-AF65-F5344CB8AC3E}">
        <p14:creationId xmlns:p14="http://schemas.microsoft.com/office/powerpoint/2010/main" val="161877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83EEC-1A76-FCCD-B19A-EB174673D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144EA-7F06-624E-1FDE-01CFB1774E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Communications breakdowns are central to flights food issues</a:t>
            </a:r>
          </a:p>
          <a:p>
            <a:r>
              <a:rPr lang="en-GB" dirty="0"/>
              <a:t> theories reveal gaps in massage delivery and reception </a:t>
            </a:r>
          </a:p>
          <a:p>
            <a:r>
              <a:rPr lang="en-GB" dirty="0"/>
              <a:t>Practical interventions can rebuild trust and improve </a:t>
            </a:r>
            <a:r>
              <a:rPr lang="en-GB" dirty="0" err="1"/>
              <a:t>standars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06816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B21FC-64FA-280A-B933-F8E7AA2F1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Harvard reference list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695B7-9BE3-EE49-3768-75DDFBD623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Shannon,c.e</a:t>
            </a:r>
            <a:r>
              <a:rPr lang="en-GB" dirty="0"/>
              <a:t> and </a:t>
            </a:r>
            <a:r>
              <a:rPr lang="en-GB" dirty="0" err="1"/>
              <a:t>weaver,w</a:t>
            </a:r>
            <a:r>
              <a:rPr lang="en-GB" dirty="0"/>
              <a:t>. 1949.the mathematical theory of communication </a:t>
            </a:r>
          </a:p>
          <a:p>
            <a:r>
              <a:rPr lang="en-GB" dirty="0" err="1"/>
              <a:t>Schramms</a:t>
            </a:r>
            <a:r>
              <a:rPr lang="en-GB" dirty="0"/>
              <a:t> ,w.1954. how communication works </a:t>
            </a:r>
          </a:p>
          <a:p>
            <a:r>
              <a:rPr lang="en-GB" dirty="0" err="1"/>
              <a:t>Berlo</a:t>
            </a:r>
            <a:r>
              <a:rPr lang="en-GB" dirty="0"/>
              <a:t>  1960 the process of communications </a:t>
            </a:r>
          </a:p>
          <a:p>
            <a:r>
              <a:rPr lang="en-GB" dirty="0"/>
              <a:t>Pergamon flexible learning 2007 solving problems and making decision </a:t>
            </a:r>
          </a:p>
          <a:p>
            <a:r>
              <a:rPr lang="en-GB" dirty="0"/>
              <a:t>Samovar ,</a:t>
            </a:r>
            <a:r>
              <a:rPr lang="en-GB" dirty="0" err="1"/>
              <a:t>la.porter</a:t>
            </a:r>
            <a:r>
              <a:rPr lang="en-GB" dirty="0"/>
              <a:t> ,</a:t>
            </a:r>
            <a:r>
              <a:rPr lang="en-GB" dirty="0" err="1"/>
              <a:t>r.e</a:t>
            </a:r>
            <a:r>
              <a:rPr lang="en-GB" dirty="0"/>
              <a:t> and ,McDaniel, </a:t>
            </a:r>
            <a:r>
              <a:rPr lang="en-GB" dirty="0" err="1"/>
              <a:t>e.r</a:t>
            </a:r>
            <a:r>
              <a:rPr lang="en-GB" dirty="0"/>
              <a:t> 2010 communication between cultures. </a:t>
            </a:r>
          </a:p>
        </p:txBody>
      </p:sp>
    </p:spTree>
    <p:extLst>
      <p:ext uri="{BB962C8B-B14F-4D97-AF65-F5344CB8AC3E}">
        <p14:creationId xmlns:p14="http://schemas.microsoft.com/office/powerpoint/2010/main" val="10422947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345</Words>
  <Application>Microsoft Office PowerPoint</Application>
  <PresentationFormat>Widescreen</PresentationFormat>
  <Paragraphs>37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title:communication barriers at flights foods LTD  group members:shona lea veitch :2441498 kim ann dawes 2439055 Alexandru parasca Gheorghe 2423103 catalin marian Ionita 2435293./ modules effective teamworking and communication  tutor:Osman elgawi  date: November </vt:lpstr>
      <vt:lpstr>Overview </vt:lpstr>
      <vt:lpstr>Case study summary </vt:lpstr>
      <vt:lpstr>Key communication barriers </vt:lpstr>
      <vt:lpstr>Sender: gary    message: hygiene instructions  channel: verbal and written signs  receiver: multilingual staff  noise: language barriers ,cultural interpretation, factory noise </vt:lpstr>
      <vt:lpstr>Communication requires shared experience  gary and staff lack common linguistic/cultural ground  feedback loop is weak or misinterpreted  </vt:lpstr>
      <vt:lpstr>Source: gary(high expertise, low adaptability) message: hygiene protocols  channel: signs, speech  receiver: staff(low English proficiency, varied cultural norms </vt:lpstr>
      <vt:lpstr>Solutions to overcome barriers </vt:lpstr>
      <vt:lpstr>Conclusion </vt:lpstr>
      <vt:lpstr>Harvard reference list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Catalin-Marian Ionita (2435293)</dc:creator>
  <cp:lastModifiedBy>Catalin-Marian Ionita (2435293)</cp:lastModifiedBy>
  <cp:revision>1</cp:revision>
  <dcterms:created xsi:type="dcterms:W3CDTF">2025-11-12T15:15:07Z</dcterms:created>
  <dcterms:modified xsi:type="dcterms:W3CDTF">2025-11-12T16:03:08Z</dcterms:modified>
</cp:coreProperties>
</file>