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C36355-1BDA-426F-950A-FE30592DC6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0128419-C111-4C0D-94F8-72C1A41E8E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091D68-60EB-43A9-BBD9-FCFBEF8C9614}" type="datetimeFigureOut">
              <a:rPr lang="en-GB" smtClean="0"/>
              <a:t>19/06/2020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CAAB450-6C96-4F86-B30E-457A148BCA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BA845B6-389E-46FE-9DAC-F4B2A90883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487877-D142-432F-BA42-CCE9F8AA4E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80245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3C6F4D2-2748-46DD-A901-441445DEA1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59AAD8-C07C-47A7-97FE-5DA232FD4BE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1D38A1-CE72-4C39-95F2-DB20EE1C82B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091D68-60EB-43A9-BBD9-FCFBEF8C9614}" type="datetimeFigureOut">
              <a:rPr lang="en-GB" smtClean="0"/>
              <a:t>19/06/2020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53431A-4389-4DC2-946F-99FEE350B4E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3C0FF9-C09E-499C-9AF9-CC2F476AB3D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487877-D142-432F-BA42-CCE9F8AA4E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73344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BED1D61-F598-4635-8340-B1CA09C257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 sz="7200"/>
              <a:t>Human resource in Hospitality Industry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2F5FD5A-9980-486B-8EF7-C1460177B9A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89580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CB050A6-8B01-4388-9297-D714CA3391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>
                <a:solidFill>
                  <a:srgbClr val="000000"/>
                </a:solidFill>
                <a:latin typeface="Arial" pitchFamily="34"/>
                <a:cs typeface="Arial" pitchFamily="34"/>
              </a:rPr>
              <a:t>Introduction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E9AB3A2-756E-49AB-948C-5C1E4A01F14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97013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984BA31-7A4A-4C1F-A34C-62F49B9F36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>
                <a:solidFill>
                  <a:srgbClr val="000000"/>
                </a:solidFill>
                <a:latin typeface="Arial" pitchFamily="34"/>
                <a:cs typeface="Arial" pitchFamily="34"/>
              </a:rPr>
              <a:t>PESTLE analysis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A853545-1931-4D70-B904-647634D28DE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24880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5DFCE9B-C3D7-4410-BD35-D8EC106E35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>
                <a:solidFill>
                  <a:srgbClr val="000000"/>
                </a:solidFill>
                <a:latin typeface="Arial" pitchFamily="34"/>
                <a:cs typeface="Arial" pitchFamily="34"/>
              </a:rPr>
              <a:t>ISSUES IN PESTLE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1495CEA-31AA-4EDC-97AF-D487D2C298C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506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9140CB0-6244-4A3B-97C8-88E3F1A5C6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>
                <a:solidFill>
                  <a:srgbClr val="000000"/>
                </a:solidFill>
                <a:latin typeface="Arial" pitchFamily="34"/>
                <a:cs typeface="Arial" pitchFamily="34"/>
              </a:rPr>
              <a:t>RECRUITMENT AND SELECTION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B604F07-8471-40AD-A952-E1F3284D0CF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82084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E5F07B6-16C3-4346-AE64-4ACA3E645D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>
                <a:solidFill>
                  <a:srgbClr val="000000"/>
                </a:solidFill>
                <a:latin typeface="Arial" pitchFamily="34"/>
                <a:cs typeface="Arial" pitchFamily="34"/>
              </a:rPr>
              <a:t>ADVANTAGES IN RECRUITMENT AND SELECTION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EECE80F-4895-4F4E-80D3-F4E9A43EBE8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23265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1684AF4-4909-4938-8BB5-1AAB8C5AD7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>
                <a:solidFill>
                  <a:srgbClr val="000000"/>
                </a:solidFill>
                <a:latin typeface="Arial" pitchFamily="34"/>
                <a:cs typeface="Arial" pitchFamily="34"/>
              </a:rPr>
              <a:t>CULTURE,EQUALITY AND DIVERSITY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8B600EC-782E-4401-A846-43832578806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6021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6FA8C97-08DB-449D-91A0-220DF7B602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>
                <a:solidFill>
                  <a:srgbClr val="000000"/>
                </a:solidFill>
                <a:latin typeface="Arial" pitchFamily="34"/>
                <a:cs typeface="Arial" pitchFamily="34"/>
              </a:rPr>
              <a:t>ISSUES IN CULTURE, EQUALITY AND DIVERSITY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5488667-B948-4DBD-8861-6C4F1F922D3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15620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BE58639-B3CE-4A6B-BE3F-C5868A4663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>
                <a:latin typeface="Arial" pitchFamily="34"/>
                <a:cs typeface="Arial" pitchFamily="34"/>
              </a:rPr>
              <a:t>PERFORMANCE MANAGEMENT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655D3BF-4152-42F9-A820-EE3E3FF5FD5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02197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BDBFF85-CFC6-4071-9587-8A92F18F91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>
                <a:solidFill>
                  <a:srgbClr val="000000"/>
                </a:solidFill>
                <a:latin typeface="Arial" pitchFamily="34"/>
                <a:cs typeface="Arial" pitchFamily="34"/>
              </a:rPr>
              <a:t>EFFICIENCY IN PERFORMANCE MANAGEMENT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93031C7-F5C3-4146-8ACC-DB0F7C9B868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23299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4DC75F9-BE52-44C8-88DA-D75F0D4AB3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>
                <a:solidFill>
                  <a:srgbClr val="000000"/>
                </a:solidFill>
                <a:latin typeface="Arial" pitchFamily="34"/>
                <a:cs typeface="Arial" pitchFamily="34"/>
              </a:rPr>
              <a:t>RECOMMENDATION ON ISSUES FACED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3800C07-32DA-4207-BDF8-549CD64E4B3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072848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6551850-F5DA-46B1-92C6-8829436AEC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>
                <a:solidFill>
                  <a:srgbClr val="000000"/>
                </a:solidFill>
              </a:rPr>
              <a:t>REFERENCES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91DEAE8-A754-4845-AF83-C932D58224C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865348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477C0AB-B27B-4387-A295-71A8C7BAE4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REFERENCES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0933E44-5E85-468C-9A5E-31930B466E2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42950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43</Words>
  <Application>Microsoft Office PowerPoint</Application>
  <PresentationFormat>Widescreen</PresentationFormat>
  <Paragraphs>13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Calibri Light</vt:lpstr>
      <vt:lpstr>Office Theme</vt:lpstr>
      <vt:lpstr>Human resource in Hospitality Industry</vt:lpstr>
      <vt:lpstr>Introduction</vt:lpstr>
      <vt:lpstr>PESTLE analysis</vt:lpstr>
      <vt:lpstr>ISSUES IN PESTLE</vt:lpstr>
      <vt:lpstr>RECRUITMENT AND SELECTION</vt:lpstr>
      <vt:lpstr>ADVANTAGES IN RECRUITMENT AND SELECTION</vt:lpstr>
      <vt:lpstr>CULTURE,EQUALITY AND DIVERSITY</vt:lpstr>
      <vt:lpstr>ISSUES IN CULTURE, EQUALITY AND DIVERSITY</vt:lpstr>
      <vt:lpstr>PERFORMANCE MANAGEMENT</vt:lpstr>
      <vt:lpstr>EFFICIENCY IN PERFORMANCE MANAGEMENT</vt:lpstr>
      <vt:lpstr>RECOMMENDATION ON ISSUES FACED</vt:lpstr>
      <vt:lpstr>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 resource in Hospitality Industry</dc:title>
  <dc:creator>DanaCristea</dc:creator>
  <cp:lastModifiedBy>DanaCristea</cp:lastModifiedBy>
  <cp:revision>1</cp:revision>
  <dcterms:created xsi:type="dcterms:W3CDTF">2020-06-19T13:37:11Z</dcterms:created>
  <dcterms:modified xsi:type="dcterms:W3CDTF">2020-06-19T13:37:11Z</dcterms:modified>
</cp:coreProperties>
</file>