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F6F7A8-0887-0F61-1C04-8D28CB93E46F}" v="21" dt="2025-10-25T15:45:07.578"/>
    <p1510:client id="{B64BCE24-A1A6-5F77-286D-5EC38B5687DE}" v="33" dt="2025-10-25T14:42:22.8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acov Izdrael Stoican (2506768)" userId="S::2506768@student.uwtsd.ac.uk::6c2f40f5-4206-4707-97fa-15dd7a351201" providerId="AD" clId="Web-{B64BCE24-A1A6-5F77-286D-5EC38B5687DE}"/>
    <pc:docChg chg="mod addSld delSld modSld modMainMaster setSldSz">
      <pc:chgData name="Iacov Izdrael Stoican (2506768)" userId="S::2506768@student.uwtsd.ac.uk::6c2f40f5-4206-4707-97fa-15dd7a351201" providerId="AD" clId="Web-{B64BCE24-A1A6-5F77-286D-5EC38B5687DE}" dt="2025-10-25T14:42:22.859" v="36" actId="14100"/>
      <pc:docMkLst>
        <pc:docMk/>
      </pc:docMkLst>
      <pc:sldChg chg="del">
        <pc:chgData name="Iacov Izdrael Stoican (2506768)" userId="S::2506768@student.uwtsd.ac.uk::6c2f40f5-4206-4707-97fa-15dd7a351201" providerId="AD" clId="Web-{B64BCE24-A1A6-5F77-286D-5EC38B5687DE}" dt="2025-10-25T14:33:32.951" v="0"/>
        <pc:sldMkLst>
          <pc:docMk/>
          <pc:sldMk cId="109857222" sldId="256"/>
        </pc:sldMkLst>
      </pc:sldChg>
      <pc:sldChg chg="modSp new">
        <pc:chgData name="Iacov Izdrael Stoican (2506768)" userId="S::2506768@student.uwtsd.ac.uk::6c2f40f5-4206-4707-97fa-15dd7a351201" providerId="AD" clId="Web-{B64BCE24-A1A6-5F77-286D-5EC38B5687DE}" dt="2025-10-25T14:42:22.859" v="36" actId="14100"/>
        <pc:sldMkLst>
          <pc:docMk/>
          <pc:sldMk cId="2189413274" sldId="256"/>
        </pc:sldMkLst>
        <pc:spChg chg="mod">
          <ac:chgData name="Iacov Izdrael Stoican (2506768)" userId="S::2506768@student.uwtsd.ac.uk::6c2f40f5-4206-4707-97fa-15dd7a351201" providerId="AD" clId="Web-{B64BCE24-A1A6-5F77-286D-5EC38B5687DE}" dt="2025-10-25T14:40:36.723" v="31" actId="20577"/>
          <ac:spMkLst>
            <pc:docMk/>
            <pc:sldMk cId="2189413274" sldId="256"/>
            <ac:spMk id="2" creationId="{FE704A1F-38C7-DD4F-D30D-846868F72F63}"/>
          </ac:spMkLst>
        </pc:spChg>
        <pc:spChg chg="mod">
          <ac:chgData name="Iacov Izdrael Stoican (2506768)" userId="S::2506768@student.uwtsd.ac.uk::6c2f40f5-4206-4707-97fa-15dd7a351201" providerId="AD" clId="Web-{B64BCE24-A1A6-5F77-286D-5EC38B5687DE}" dt="2025-10-25T14:42:22.859" v="36" actId="14100"/>
          <ac:spMkLst>
            <pc:docMk/>
            <pc:sldMk cId="2189413274" sldId="256"/>
            <ac:spMk id="3" creationId="{F69D12FA-C384-C2FB-4723-3228DF424A07}"/>
          </ac:spMkLst>
        </pc:spChg>
      </pc:sldChg>
      <pc:sldMasterChg chg="modSp modSldLayout">
        <pc:chgData name="Iacov Izdrael Stoican (2506768)" userId="S::2506768@student.uwtsd.ac.uk::6c2f40f5-4206-4707-97fa-15dd7a351201" providerId="AD" clId="Web-{B64BCE24-A1A6-5F77-286D-5EC38B5687DE}" dt="2025-10-25T14:34:13.967" v="2"/>
        <pc:sldMasterMkLst>
          <pc:docMk/>
          <pc:sldMasterMk cId="2460954070" sldId="2147483660"/>
        </pc:sldMasterMkLst>
        <pc:spChg chg="mod">
          <ac:chgData name="Iacov Izdrael Stoican (2506768)" userId="S::2506768@student.uwtsd.ac.uk::6c2f40f5-4206-4707-97fa-15dd7a351201" providerId="AD" clId="Web-{B64BCE24-A1A6-5F77-286D-5EC38B5687DE}" dt="2025-10-25T14:34:13.967" v="2"/>
          <ac:spMkLst>
            <pc:docMk/>
            <pc:sldMasterMk cId="2460954070" sldId="2147483660"/>
            <ac:spMk id="2" creationId="{00000000-0000-0000-0000-000000000000}"/>
          </ac:spMkLst>
        </pc:spChg>
        <pc:spChg chg="mod">
          <ac:chgData name="Iacov Izdrael Stoican (2506768)" userId="S::2506768@student.uwtsd.ac.uk::6c2f40f5-4206-4707-97fa-15dd7a351201" providerId="AD" clId="Web-{B64BCE24-A1A6-5F77-286D-5EC38B5687DE}" dt="2025-10-25T14:34:13.967" v="2"/>
          <ac:spMkLst>
            <pc:docMk/>
            <pc:sldMasterMk cId="2460954070" sldId="2147483660"/>
            <ac:spMk id="3" creationId="{00000000-0000-0000-0000-000000000000}"/>
          </ac:spMkLst>
        </pc:spChg>
        <pc:spChg chg="mod">
          <ac:chgData name="Iacov Izdrael Stoican (2506768)" userId="S::2506768@student.uwtsd.ac.uk::6c2f40f5-4206-4707-97fa-15dd7a351201" providerId="AD" clId="Web-{B64BCE24-A1A6-5F77-286D-5EC38B5687DE}" dt="2025-10-25T14:34:13.967" v="2"/>
          <ac:spMkLst>
            <pc:docMk/>
            <pc:sldMasterMk cId="2460954070" sldId="2147483660"/>
            <ac:spMk id="4" creationId="{00000000-0000-0000-0000-000000000000}"/>
          </ac:spMkLst>
        </pc:spChg>
        <pc:spChg chg="mod">
          <ac:chgData name="Iacov Izdrael Stoican (2506768)" userId="S::2506768@student.uwtsd.ac.uk::6c2f40f5-4206-4707-97fa-15dd7a351201" providerId="AD" clId="Web-{B64BCE24-A1A6-5F77-286D-5EC38B5687DE}" dt="2025-10-25T14:34:13.967" v="2"/>
          <ac:spMkLst>
            <pc:docMk/>
            <pc:sldMasterMk cId="2460954070" sldId="2147483660"/>
            <ac:spMk id="5" creationId="{00000000-0000-0000-0000-000000000000}"/>
          </ac:spMkLst>
        </pc:spChg>
        <pc:spChg chg="mod">
          <ac:chgData name="Iacov Izdrael Stoican (2506768)" userId="S::2506768@student.uwtsd.ac.uk::6c2f40f5-4206-4707-97fa-15dd7a351201" providerId="AD" clId="Web-{B64BCE24-A1A6-5F77-286D-5EC38B5687DE}" dt="2025-10-25T14:34:13.967" v="2"/>
          <ac:spMkLst>
            <pc:docMk/>
            <pc:sldMasterMk cId="2460954070" sldId="2147483660"/>
            <ac:spMk id="6" creationId="{00000000-0000-0000-0000-000000000000}"/>
          </ac:spMkLst>
        </pc:sp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2385387890" sldId="2147483661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2385387890" sldId="2147483661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2385387890" sldId="2147483661"/>
              <ac:spMk id="3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2591524520" sldId="2147483663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2591524520" sldId="2147483663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2591524520" sldId="2147483663"/>
              <ac:spMk id="3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1203092039" sldId="2147483664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1203092039" sldId="2147483664"/>
              <ac:spMk id="3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1203092039" sldId="2147483664"/>
              <ac:spMk id="4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3733172339" sldId="2147483665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733172339" sldId="2147483665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733172339" sldId="2147483665"/>
              <ac:spMk id="3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733172339" sldId="2147483665"/>
              <ac:spMk id="4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733172339" sldId="2147483665"/>
              <ac:spMk id="5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733172339" sldId="2147483665"/>
              <ac:spMk id="6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3171841454" sldId="2147483668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171841454" sldId="2147483668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171841454" sldId="2147483668"/>
              <ac:spMk id="3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171841454" sldId="2147483668"/>
              <ac:spMk id="4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1718958274" sldId="2147483669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1718958274" sldId="2147483669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1718958274" sldId="2147483669"/>
              <ac:spMk id="3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1718958274" sldId="2147483669"/>
              <ac:spMk id="4" creationId="{00000000-0000-0000-0000-000000000000}"/>
            </ac:spMkLst>
          </pc:spChg>
        </pc:sldLayoutChg>
        <pc:sldLayoutChg chg="modSp">
          <pc:chgData name="Iacov Izdrael Stoican (2506768)" userId="S::2506768@student.uwtsd.ac.uk::6c2f40f5-4206-4707-97fa-15dd7a351201" providerId="AD" clId="Web-{B64BCE24-A1A6-5F77-286D-5EC38B5687DE}" dt="2025-10-25T14:34:13.967" v="2"/>
          <pc:sldLayoutMkLst>
            <pc:docMk/>
            <pc:sldMasterMk cId="2460954070" sldId="2147483660"/>
            <pc:sldLayoutMk cId="3479445657" sldId="2147483671"/>
          </pc:sldLayoutMkLst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479445657" sldId="2147483671"/>
              <ac:spMk id="2" creationId="{00000000-0000-0000-0000-000000000000}"/>
            </ac:spMkLst>
          </pc:spChg>
          <pc:spChg chg="mod">
            <ac:chgData name="Iacov Izdrael Stoican (2506768)" userId="S::2506768@student.uwtsd.ac.uk::6c2f40f5-4206-4707-97fa-15dd7a351201" providerId="AD" clId="Web-{B64BCE24-A1A6-5F77-286D-5EC38B5687DE}" dt="2025-10-25T14:34:13.967" v="2"/>
            <ac:spMkLst>
              <pc:docMk/>
              <pc:sldMasterMk cId="2460954070" sldId="2147483660"/>
              <pc:sldLayoutMk cId="3479445657" sldId="2147483671"/>
              <ac:spMk id="3" creationId="{00000000-0000-0000-0000-000000000000}"/>
            </ac:spMkLst>
          </pc:spChg>
        </pc:sldLayoutChg>
      </pc:sldMasterChg>
    </pc:docChg>
  </pc:docChgLst>
  <pc:docChgLst>
    <pc:chgData name="Iacov Izdrael Stoican (2506768)" userId="S::2506768@student.uwtsd.ac.uk::6c2f40f5-4206-4707-97fa-15dd7a351201" providerId="AD" clId="Web-{99F6F7A8-0887-0F61-1C04-8D28CB93E46F}"/>
    <pc:docChg chg="mod modSld addMainMaster delMainMaster setSldSz">
      <pc:chgData name="Iacov Izdrael Stoican (2506768)" userId="S::2506768@student.uwtsd.ac.uk::6c2f40f5-4206-4707-97fa-15dd7a351201" providerId="AD" clId="Web-{99F6F7A8-0887-0F61-1C04-8D28CB93E46F}" dt="2025-10-25T15:45:07.578" v="24" actId="1076"/>
      <pc:docMkLst>
        <pc:docMk/>
      </pc:docMkLst>
      <pc:sldChg chg="addSp delSp modSp mod setBg modClrScheme chgLayout">
        <pc:chgData name="Iacov Izdrael Stoican (2506768)" userId="S::2506768@student.uwtsd.ac.uk::6c2f40f5-4206-4707-97fa-15dd7a351201" providerId="AD" clId="Web-{99F6F7A8-0887-0F61-1C04-8D28CB93E46F}" dt="2025-10-25T15:45:07.578" v="24" actId="1076"/>
        <pc:sldMkLst>
          <pc:docMk/>
          <pc:sldMk cId="2189413274" sldId="256"/>
        </pc:sldMkLst>
        <pc:spChg chg="mod ord">
          <ac:chgData name="Iacov Izdrael Stoican (2506768)" userId="S::2506768@student.uwtsd.ac.uk::6c2f40f5-4206-4707-97fa-15dd7a351201" providerId="AD" clId="Web-{99F6F7A8-0887-0F61-1C04-8D28CB93E46F}" dt="2025-10-25T15:44:53.875" v="20" actId="1076"/>
          <ac:spMkLst>
            <pc:docMk/>
            <pc:sldMk cId="2189413274" sldId="256"/>
            <ac:spMk id="2" creationId="{FE704A1F-38C7-DD4F-D30D-846868F72F63}"/>
          </ac:spMkLst>
        </pc:spChg>
        <pc:spChg chg="mod ord">
          <ac:chgData name="Iacov Izdrael Stoican (2506768)" userId="S::2506768@student.uwtsd.ac.uk::6c2f40f5-4206-4707-97fa-15dd7a351201" providerId="AD" clId="Web-{99F6F7A8-0887-0F61-1C04-8D28CB93E46F}" dt="2025-10-25T15:45:07.578" v="24" actId="1076"/>
          <ac:spMkLst>
            <pc:docMk/>
            <pc:sldMk cId="2189413274" sldId="256"/>
            <ac:spMk id="3" creationId="{F69D12FA-C384-C2FB-4723-3228DF424A07}"/>
          </ac:spMkLst>
        </pc:spChg>
        <pc:spChg chg="add del">
          <ac:chgData name="Iacov Izdrael Stoican (2506768)" userId="S::2506768@student.uwtsd.ac.uk::6c2f40f5-4206-4707-97fa-15dd7a351201" providerId="AD" clId="Web-{99F6F7A8-0887-0F61-1C04-8D28CB93E46F}" dt="2025-10-25T15:37:27.150" v="7"/>
          <ac:spMkLst>
            <pc:docMk/>
            <pc:sldMk cId="2189413274" sldId="256"/>
            <ac:spMk id="9" creationId="{37B65277-82C6-6D08-6DCA-4A7DCC3B7136}"/>
          </ac:spMkLst>
        </pc:spChg>
        <pc:spChg chg="add">
          <ac:chgData name="Iacov Izdrael Stoican (2506768)" userId="S::2506768@student.uwtsd.ac.uk::6c2f40f5-4206-4707-97fa-15dd7a351201" providerId="AD" clId="Web-{99F6F7A8-0887-0F61-1C04-8D28CB93E46F}" dt="2025-10-25T15:37:27.212" v="8"/>
          <ac:spMkLst>
            <pc:docMk/>
            <pc:sldMk cId="2189413274" sldId="256"/>
            <ac:spMk id="11" creationId="{A1D79D08-4BE8-4799-BE09-5078DFEE2256}"/>
          </ac:spMkLst>
        </pc:spChg>
        <pc:spChg chg="add">
          <ac:chgData name="Iacov Izdrael Stoican (2506768)" userId="S::2506768@student.uwtsd.ac.uk::6c2f40f5-4206-4707-97fa-15dd7a351201" providerId="AD" clId="Web-{99F6F7A8-0887-0F61-1C04-8D28CB93E46F}" dt="2025-10-25T15:37:27.212" v="8"/>
          <ac:spMkLst>
            <pc:docMk/>
            <pc:sldMk cId="2189413274" sldId="256"/>
            <ac:spMk id="12" creationId="{91C2F78B-DEE8-4195-A196-DFC51BDADFF9}"/>
          </ac:spMkLst>
        </pc:spChg>
        <pc:spChg chg="add">
          <ac:chgData name="Iacov Izdrael Stoican (2506768)" userId="S::2506768@student.uwtsd.ac.uk::6c2f40f5-4206-4707-97fa-15dd7a351201" providerId="AD" clId="Web-{99F6F7A8-0887-0F61-1C04-8D28CB93E46F}" dt="2025-10-25T15:37:27.212" v="8"/>
          <ac:spMkLst>
            <pc:docMk/>
            <pc:sldMk cId="2189413274" sldId="256"/>
            <ac:spMk id="15" creationId="{327AB4C5-0719-4E35-87CD-199EB59E3EE5}"/>
          </ac:spMkLst>
        </pc:spChg>
        <pc:spChg chg="add">
          <ac:chgData name="Iacov Izdrael Stoican (2506768)" userId="S::2506768@student.uwtsd.ac.uk::6c2f40f5-4206-4707-97fa-15dd7a351201" providerId="AD" clId="Web-{99F6F7A8-0887-0F61-1C04-8D28CB93E46F}" dt="2025-10-25T15:37:27.212" v="8"/>
          <ac:spMkLst>
            <pc:docMk/>
            <pc:sldMk cId="2189413274" sldId="256"/>
            <ac:spMk id="17" creationId="{3F51EE1E-6258-4F09-963A-853315C6FBC0}"/>
          </ac:spMkLst>
        </pc:spChg>
        <pc:picChg chg="add mod">
          <ac:chgData name="Iacov Izdrael Stoican (2506768)" userId="S::2506768@student.uwtsd.ac.uk::6c2f40f5-4206-4707-97fa-15dd7a351201" providerId="AD" clId="Web-{99F6F7A8-0887-0F61-1C04-8D28CB93E46F}" dt="2025-10-25T15:37:27.212" v="8"/>
          <ac:picMkLst>
            <pc:docMk/>
            <pc:sldMk cId="2189413274" sldId="256"/>
            <ac:picMk id="4" creationId="{7356E2EA-2058-EA03-007A-11CAC06D6192}"/>
          </ac:picMkLst>
        </pc:picChg>
        <pc:cxnChg chg="add">
          <ac:chgData name="Iacov Izdrael Stoican (2506768)" userId="S::2506768@student.uwtsd.ac.uk::6c2f40f5-4206-4707-97fa-15dd7a351201" providerId="AD" clId="Web-{99F6F7A8-0887-0F61-1C04-8D28CB93E46F}" dt="2025-10-25T15:37:27.212" v="8"/>
          <ac:cxnSpMkLst>
            <pc:docMk/>
            <pc:sldMk cId="2189413274" sldId="256"/>
            <ac:cxnSpMk id="13" creationId="{C95D65A1-16CB-407F-993F-2A6D59BCC0C8}"/>
          </ac:cxnSpMkLst>
        </pc:cxnChg>
        <pc:cxnChg chg="add">
          <ac:chgData name="Iacov Izdrael Stoican (2506768)" userId="S::2506768@student.uwtsd.ac.uk::6c2f40f5-4206-4707-97fa-15dd7a351201" providerId="AD" clId="Web-{99F6F7A8-0887-0F61-1C04-8D28CB93E46F}" dt="2025-10-25T15:37:27.212" v="8"/>
          <ac:cxnSpMkLst>
            <pc:docMk/>
            <pc:sldMk cId="2189413274" sldId="256"/>
            <ac:cxnSpMk id="19" creationId="{7FA07B03-7E5B-4F33-A494-D72BC5BEB0BF}"/>
          </ac:cxnSpMkLst>
        </pc:cxnChg>
      </pc:sldChg>
      <pc:sldMasterChg chg="del delSldLayout">
        <pc:chgData name="Iacov Izdrael Stoican (2506768)" userId="S::2506768@student.uwtsd.ac.uk::6c2f40f5-4206-4707-97fa-15dd7a351201" providerId="AD" clId="Web-{99F6F7A8-0887-0F61-1C04-8D28CB93E46F}" dt="2025-10-25T15:36:14.080" v="0"/>
        <pc:sldMasterMkLst>
          <pc:docMk/>
          <pc:sldMasterMk cId="2460954070" sldId="2147483660"/>
        </pc:sldMasterMkLst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Iacov Izdrael Stoican (2506768)" userId="S::2506768@student.uwtsd.ac.uk::6c2f40f5-4206-4707-97fa-15dd7a351201" providerId="AD" clId="Web-{99F6F7A8-0887-0F61-1C04-8D28CB93E46F}" dt="2025-10-25T15:36:14.080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 modSldLayout">
        <pc:chgData name="Iacov Izdrael Stoican (2506768)" userId="S::2506768@student.uwtsd.ac.uk::6c2f40f5-4206-4707-97fa-15dd7a351201" providerId="AD" clId="Web-{99F6F7A8-0887-0F61-1C04-8D28CB93E46F}" dt="2025-10-25T15:37:27.212" v="8"/>
        <pc:sldMasterMkLst>
          <pc:docMk/>
          <pc:sldMasterMk cId="1182387226" sldId="2147483672"/>
        </pc:sldMasterMkLst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2355035074" sldId="2147483673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3221141390" sldId="2147483674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1523874340" sldId="2147483675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3120807153" sldId="2147483676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4289081532" sldId="2147483677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2041664433" sldId="2147483678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1586818182" sldId="2147483679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1388264272" sldId="2147483680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1592685151" sldId="2147483681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923924424" sldId="2147483682"/>
          </pc:sldLayoutMkLst>
        </pc:sldLayoutChg>
        <pc:sldLayoutChg chg="add del mod replI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182387226" sldId="2147483672"/>
            <pc:sldLayoutMk cId="1301650784" sldId="2147483683"/>
          </pc:sldLayoutMkLst>
        </pc:sldLayoutChg>
      </pc:sldMasterChg>
      <pc:sldMasterChg chg="add del addSldLayout delSldLayout">
        <pc:chgData name="Iacov Izdrael Stoican (2506768)" userId="S::2506768@student.uwtsd.ac.uk::6c2f40f5-4206-4707-97fa-15dd7a351201" providerId="AD" clId="Web-{99F6F7A8-0887-0F61-1C04-8D28CB93E46F}" dt="2025-10-25T15:37:27.150" v="7"/>
        <pc:sldMasterMkLst>
          <pc:docMk/>
          <pc:sldMasterMk cId="1282312609" sldId="2147483720"/>
        </pc:sldMasterMkLst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1637817160" sldId="2147483709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2960623618" sldId="2147483710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1437286284" sldId="2147483711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2362544425" sldId="2147483712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3541336361" sldId="2147483713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2271352168" sldId="2147483714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990278368" sldId="2147483715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3125345085" sldId="2147483716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1385449965" sldId="2147483717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2007401478" sldId="2147483718"/>
          </pc:sldLayoutMkLst>
        </pc:sldLayoutChg>
        <pc:sldLayoutChg chg="add del">
          <pc:chgData name="Iacov Izdrael Stoican (2506768)" userId="S::2506768@student.uwtsd.ac.uk::6c2f40f5-4206-4707-97fa-15dd7a351201" providerId="AD" clId="Web-{99F6F7A8-0887-0F61-1C04-8D28CB93E46F}" dt="2025-10-25T15:37:27.150" v="7"/>
          <pc:sldLayoutMkLst>
            <pc:docMk/>
            <pc:sldMasterMk cId="1282312609" sldId="2147483720"/>
            <pc:sldLayoutMk cId="434023739" sldId="2147483719"/>
          </pc:sldLayoutMkLst>
        </pc:sldLayoutChg>
      </pc:sldMasterChg>
      <pc:sldMasterChg chg="add addSldLayout">
        <pc:chgData name="Iacov Izdrael Stoican (2506768)" userId="S::2506768@student.uwtsd.ac.uk::6c2f40f5-4206-4707-97fa-15dd7a351201" providerId="AD" clId="Web-{99F6F7A8-0887-0F61-1C04-8D28CB93E46F}" dt="2025-10-25T15:37:27.212" v="8"/>
        <pc:sldMasterMkLst>
          <pc:docMk/>
          <pc:sldMasterMk cId="1355660687" sldId="2147483772"/>
        </pc:sldMasterMkLst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3528916371" sldId="2147483761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1885993280" sldId="2147483762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2108687777" sldId="2147483763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2436753137" sldId="2147483764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463082044" sldId="2147483765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2642629687" sldId="2147483766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2834158131" sldId="2147483767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1769776049" sldId="2147483768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603316824" sldId="2147483769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2188186125" sldId="2147483770"/>
          </pc:sldLayoutMkLst>
        </pc:sldLayoutChg>
        <pc:sldLayoutChg chg="add">
          <pc:chgData name="Iacov Izdrael Stoican (2506768)" userId="S::2506768@student.uwtsd.ac.uk::6c2f40f5-4206-4707-97fa-15dd7a351201" providerId="AD" clId="Web-{99F6F7A8-0887-0F61-1C04-8D28CB93E46F}" dt="2025-10-25T15:37:27.212" v="8"/>
          <pc:sldLayoutMkLst>
            <pc:docMk/>
            <pc:sldMasterMk cId="1355660687" sldId="2147483772"/>
            <pc:sldLayoutMk cId="742142794" sldId="21474837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5CD60141-EEBD-4EC1-8E34-0344C16A18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318308" y="0"/>
            <a:ext cx="6873692" cy="6858000"/>
          </a:xfrm>
          <a:custGeom>
            <a:avLst/>
            <a:gdLst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0 w 12192000"/>
              <a:gd name="connsiteY6" fmla="*/ 0 h 6858000"/>
              <a:gd name="connsiteX7" fmla="*/ 6700 w 12192000"/>
              <a:gd name="connsiteY7" fmla="*/ 0 h 6858000"/>
              <a:gd name="connsiteX8" fmla="*/ 6700 w 12192000"/>
              <a:gd name="connsiteY8" fmla="*/ 6858000 h 6858000"/>
              <a:gd name="connsiteX9" fmla="*/ 0 w 12192000"/>
              <a:gd name="connsiteY9" fmla="*/ 6858000 h 6858000"/>
              <a:gd name="connsiteX0" fmla="*/ 113289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5318308 w 12192000"/>
              <a:gd name="connsiteY3" fmla="*/ 6858000 h 6858000"/>
              <a:gd name="connsiteX4" fmla="*/ 11328897 w 12192000"/>
              <a:gd name="connsiteY4" fmla="*/ 4 h 6858000"/>
              <a:gd name="connsiteX5" fmla="*/ 11328898 w 12192000"/>
              <a:gd name="connsiteY5" fmla="*/ 2 h 6858000"/>
              <a:gd name="connsiteX6" fmla="*/ 11328900 w 12192000"/>
              <a:gd name="connsiteY6" fmla="*/ 0 h 6858000"/>
              <a:gd name="connsiteX7" fmla="*/ 0 w 12192000"/>
              <a:gd name="connsiteY7" fmla="*/ 6858000 h 6858000"/>
              <a:gd name="connsiteX8" fmla="*/ 6700 w 12192000"/>
              <a:gd name="connsiteY8" fmla="*/ 0 h 6858000"/>
              <a:gd name="connsiteX9" fmla="*/ 6700 w 12192000"/>
              <a:gd name="connsiteY9" fmla="*/ 6858000 h 6858000"/>
              <a:gd name="connsiteX10" fmla="*/ 0 w 12192000"/>
              <a:gd name="connsiteY10" fmla="*/ 6858000 h 6858000"/>
              <a:gd name="connsiteX0" fmla="*/ 11322200 w 12185300"/>
              <a:gd name="connsiteY0" fmla="*/ 0 h 6858000"/>
              <a:gd name="connsiteX1" fmla="*/ 12185300 w 12185300"/>
              <a:gd name="connsiteY1" fmla="*/ 0 h 6858000"/>
              <a:gd name="connsiteX2" fmla="*/ 12185300 w 12185300"/>
              <a:gd name="connsiteY2" fmla="*/ 6858000 h 6858000"/>
              <a:gd name="connsiteX3" fmla="*/ 5311608 w 12185300"/>
              <a:gd name="connsiteY3" fmla="*/ 6858000 h 6858000"/>
              <a:gd name="connsiteX4" fmla="*/ 11322197 w 12185300"/>
              <a:gd name="connsiteY4" fmla="*/ 4 h 6858000"/>
              <a:gd name="connsiteX5" fmla="*/ 11322198 w 12185300"/>
              <a:gd name="connsiteY5" fmla="*/ 2 h 6858000"/>
              <a:gd name="connsiteX6" fmla="*/ 11322200 w 12185300"/>
              <a:gd name="connsiteY6" fmla="*/ 0 h 6858000"/>
              <a:gd name="connsiteX7" fmla="*/ 0 w 12185300"/>
              <a:gd name="connsiteY7" fmla="*/ 6858000 h 6858000"/>
              <a:gd name="connsiteX8" fmla="*/ 0 w 12185300"/>
              <a:gd name="connsiteY8" fmla="*/ 0 h 6858000"/>
              <a:gd name="connsiteX9" fmla="*/ 0 w 12185300"/>
              <a:gd name="connsiteY9" fmla="*/ 6858000 h 6858000"/>
              <a:gd name="connsiteX0" fmla="*/ 6010592 w 6873692"/>
              <a:gd name="connsiteY0" fmla="*/ 0 h 6858000"/>
              <a:gd name="connsiteX1" fmla="*/ 6873692 w 6873692"/>
              <a:gd name="connsiteY1" fmla="*/ 0 h 6858000"/>
              <a:gd name="connsiteX2" fmla="*/ 6873692 w 6873692"/>
              <a:gd name="connsiteY2" fmla="*/ 6858000 h 6858000"/>
              <a:gd name="connsiteX3" fmla="*/ 0 w 6873692"/>
              <a:gd name="connsiteY3" fmla="*/ 6858000 h 6858000"/>
              <a:gd name="connsiteX4" fmla="*/ 6010589 w 6873692"/>
              <a:gd name="connsiteY4" fmla="*/ 4 h 6858000"/>
              <a:gd name="connsiteX5" fmla="*/ 6010590 w 6873692"/>
              <a:gd name="connsiteY5" fmla="*/ 2 h 6858000"/>
              <a:gd name="connsiteX6" fmla="*/ 6010592 w 6873692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873692" h="6858000">
                <a:moveTo>
                  <a:pt x="6010592" y="0"/>
                </a:moveTo>
                <a:lnTo>
                  <a:pt x="6873692" y="0"/>
                </a:lnTo>
                <a:lnTo>
                  <a:pt x="6873692" y="6858000"/>
                </a:lnTo>
                <a:lnTo>
                  <a:pt x="0" y="6858000"/>
                </a:lnTo>
                <a:lnTo>
                  <a:pt x="6010589" y="4"/>
                </a:lnTo>
                <a:cubicBezTo>
                  <a:pt x="6010589" y="3"/>
                  <a:pt x="6010590" y="3"/>
                  <a:pt x="6010590" y="2"/>
                </a:cubicBezTo>
                <a:lnTo>
                  <a:pt x="6010592" y="0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FCBBA-905A-4FD1-BFBA-F3EE6DA264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81098"/>
            <a:ext cx="8986580" cy="2832404"/>
          </a:xfrm>
        </p:spPr>
        <p:txBody>
          <a:bodyPr anchor="t">
            <a:normAutofit/>
          </a:bodyPr>
          <a:lstStyle>
            <a:lvl1pPr algn="l">
              <a:lnSpc>
                <a:spcPct val="100000"/>
              </a:lnSpc>
              <a:defRPr sz="48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3DD287E-F1C8-463F-8429-D1B5B15825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5463522"/>
            <a:ext cx="8986580" cy="65031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1F44ED-7973-4A99-B2CA-A8962BCE0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DF96F2-D6BE-49AC-A605-5AE87C3F2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17FC50-B13C-4B63-AE64-F71A6EDE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4C75A547-BCD1-42BE-966E-53CA0AB93165}"/>
              </a:ext>
            </a:extLst>
          </p:cNvPr>
          <p:cNvCxnSpPr>
            <a:cxnSpLocks/>
          </p:cNvCxnSpPr>
          <p:nvPr/>
        </p:nvCxnSpPr>
        <p:spPr>
          <a:xfrm>
            <a:off x="1188357" y="5151666"/>
            <a:ext cx="9822543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4158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ECD6F3-88F1-4195-8395-57AA096BB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D8D06C-EB08-40B3-AFB3-A62F44112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3962F-B413-4C4C-A490-724DDB9E7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71813-4E87-4C04-835D-76246010B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22BA3-033C-491E-A045-F0052AC19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77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E19AD-2EDD-4B4F-9F9E-46A4441847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709738"/>
            <a:ext cx="8520952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EE5927-21D5-4EBA-A112-CAD1BD38B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4589466"/>
            <a:ext cx="8520952" cy="813266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EF0D16-9D87-4D76-A5A5-534E24B7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65F387-5AAC-45D0-ABCE-B1CF4BC7E0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AF6FE-0006-4F40-A7FB-E0FDBADF7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33168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E8AADE-587E-4574-B21B-7ABDE5A236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2F9DA5-4DFB-4211-A58A-FFD842C27A6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43000" y="2339501"/>
            <a:ext cx="4798979" cy="35505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AA99F26-66AF-4614-91CE-C93A24BAC2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0020" y="2339501"/>
            <a:ext cx="4798980" cy="355059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8F678E-59B5-4DF9-ABCB-506B9CB701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50A53-317B-444A-9BA2-F69CDBF5D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B269A1-B0FB-4C8F-B6AA-0718C92D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1861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BBBF-42B2-4A5D-B145-46983A530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133272"/>
            <a:ext cx="9905999" cy="846307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04BE44-5271-4B5D-B649-35E3AF20B4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2999" y="2067127"/>
            <a:ext cx="4798980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D7891E-0C0A-4688-97DD-C0715E3221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3001" y="2864795"/>
            <a:ext cx="4798978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5EAF30-3412-49B0-93D1-596CC2695B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0018" y="2067127"/>
            <a:ext cx="4798981" cy="710119"/>
          </a:xfrm>
        </p:spPr>
        <p:txBody>
          <a:bodyPr anchor="b">
            <a:normAutofit/>
          </a:bodyPr>
          <a:lstStyle>
            <a:lvl1pPr marL="0" indent="0">
              <a:buNone/>
              <a:defRPr sz="20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707B9B7-F41C-4314-9F0C-BB84547FB8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0019" y="2864795"/>
            <a:ext cx="4798982" cy="302530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421587F-6AFC-4906-86EB-6B0A86EEF3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4BE2C5-583B-49BC-9864-B01EEF798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39B236-45F5-4CC6-8D53-A6903A1CC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2142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36B206-0678-4577-B79F-760526A5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9300" y="1322615"/>
            <a:ext cx="8175171" cy="4212771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D5FCB8-AFD3-4801-BBD6-9548F4CF7C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F6DACF8-CBC0-416B-B28E-EE18C4238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70C7421-FF49-4CE9-87D0-2B4FFE0E3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082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D19CBFE-15AA-4447-9F9C-D8B0BEB242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B48227-EC1E-4063-9682-891A2DB1A8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22C6A63-C3F4-4563-A542-9A41AC946C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9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900C1-FE18-461C-801C-8626C7759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0"/>
            <a:ext cx="3932237" cy="1964986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14CFF3-3406-49E3-9D5A-1BE90FFA5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27451" y="987425"/>
            <a:ext cx="5421548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3D14FF-9082-4BBA-BC7A-F4C5B78599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62464"/>
            <a:ext cx="3932237" cy="2206523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5A2726-EB8E-4DF7-9A1B-F03BD8C717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9929BE-611C-4FE6-B0A5-E0FF9DF96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B90B32-1D0E-4BCD-8850-59EA235F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993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CA1460E-1069-4FCA-B04E-28F77C8610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13614" y="987425"/>
            <a:ext cx="5535386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138C1E-867B-4FE9-8783-9B1246AEB7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3657601"/>
            <a:ext cx="3932236" cy="2211388"/>
          </a:xfrm>
        </p:spPr>
        <p:txBody>
          <a:bodyPr/>
          <a:lstStyle>
            <a:lvl1pPr marL="0" indent="0">
              <a:buNone/>
              <a:defRPr sz="1600" i="1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721568-4870-46F2-9F7E-F41070201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B3CC65-0E73-45A1-9D4F-3F4559B3B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8C58CD-9BC3-431E-A7B4-D596A7F06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68F756-D171-474C-8B1A-C818032F6F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600201"/>
            <a:ext cx="3932236" cy="1959428"/>
          </a:xfrm>
        </p:spPr>
        <p:txBody>
          <a:bodyPr anchor="b">
            <a:normAutofit/>
          </a:bodyPr>
          <a:lstStyle>
            <a:lvl1pPr>
              <a:lnSpc>
                <a:spcPct val="110000"/>
              </a:lnSpc>
              <a:defRPr sz="2400" cap="all" spc="300" baseline="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08687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A3BF2-BCE9-47D7-B1C0-1F0E4936B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2722E9-C3E4-48AF-996A-495AE659FA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9E516-382B-4845-93BF-20C16EE0DB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B96E16-F168-442A-843C-5D490D54B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61BEA-A969-437A-BD8B-CB1B709A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753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528449-3E11-45FF-BF3A-651867603E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572500" y="870625"/>
            <a:ext cx="2476499" cy="50292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C0EAB0-2DFA-4CBA-86B1-1826EF523D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143000" y="870625"/>
            <a:ext cx="7324928" cy="50292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A22F89-E1F5-45D7-945A-8A2886C4B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DBD16-5BFB-4D9F-9646-C75D1B53BBB6}" type="datetimeFigureOut">
              <a:rPr lang="en-US" smtClean="0"/>
              <a:t>10/25/2025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7E7E82-5FB8-4289-AD0C-0BA788E147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5A4046-1A2C-41F5-A177-1C3919C20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22274-0FAA-4649-AA4E-4210F4F321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629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1C2F78B-DEE8-4195-A196-DFC51BDADFF9}"/>
              </a:ext>
            </a:extLst>
          </p:cNvPr>
          <p:cNvSpPr/>
          <p:nvPr/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1D79D08-4BE8-4799-BE09-5078DFEE2256}"/>
              </a:ext>
            </a:extLst>
          </p:cNvPr>
          <p:cNvSpPr/>
          <p:nvPr/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C95D65A1-16CB-407F-993F-2A6D59BCC0C8}"/>
              </a:ext>
            </a:extLst>
          </p:cNvPr>
          <p:cNvCxnSpPr>
            <a:cxnSpLocks/>
          </p:cNvCxnSpPr>
          <p:nvPr/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BA018A2-815D-41B0-A189-FDF7A5E88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872935"/>
            <a:ext cx="9905999" cy="1360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DFAE63-1276-4C7C-BFF5-F5DF1CDB23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43000" y="2332026"/>
            <a:ext cx="9905999" cy="35671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380268-2D73-487C-843B-51648AE181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388157" y="6356350"/>
            <a:ext cx="30933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3CADBD16-5BFB-4D9F-9646-C75D1B53BBB6}" type="datetimeFigureOut">
              <a:rPr lang="en-US" smtClean="0"/>
              <a:pPr/>
              <a:t>10/25/2025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F61E6D-D51F-4BD7-B59D-19AF179177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143000" y="6356350"/>
            <a:ext cx="39591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7701B1-1C93-41C2-AEE1-815DEA51B9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423186" y="6356350"/>
            <a:ext cx="6258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fld id="{C0722274-0FAA-4649-AA4E-4210F4F3216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5660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65" r:id="rId6"/>
    <p:sldLayoutId id="2147483761" r:id="rId7"/>
    <p:sldLayoutId id="2147483762" r:id="rId8"/>
    <p:sldLayoutId id="2147483763" r:id="rId9"/>
    <p:sldLayoutId id="2147483764" r:id="rId10"/>
    <p:sldLayoutId id="2147483766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502920" indent="0" algn="l" defTabSz="914400" rtl="0" eaLnBrk="1" latinLnBrk="0" hangingPunct="1">
        <a:lnSpc>
          <a:spcPct val="120000"/>
        </a:lnSpc>
        <a:spcBef>
          <a:spcPts val="500"/>
        </a:spcBef>
        <a:buFontTx/>
        <a:buNone/>
        <a:defRPr sz="14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91C2F78B-DEE8-4195-A196-DFC51BDAD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49268" y="4070878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1D79D08-4BE8-4799-BE09-5078DFEE2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442733" cy="2787123"/>
          </a:xfrm>
          <a:custGeom>
            <a:avLst/>
            <a:gdLst>
              <a:gd name="connsiteX0" fmla="*/ 2442733 w 2442733"/>
              <a:gd name="connsiteY0" fmla="*/ 0 h 2787123"/>
              <a:gd name="connsiteX1" fmla="*/ 2442733 w 2442733"/>
              <a:gd name="connsiteY1" fmla="*/ 2787123 h 2787123"/>
              <a:gd name="connsiteX2" fmla="*/ 0 w 2442733"/>
              <a:gd name="connsiteY2" fmla="*/ 2787123 h 2787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42733" h="2787123">
                <a:moveTo>
                  <a:pt x="2442733" y="0"/>
                </a:moveTo>
                <a:lnTo>
                  <a:pt x="2442733" y="2787123"/>
                </a:lnTo>
                <a:lnTo>
                  <a:pt x="0" y="2787123"/>
                </a:lnTo>
                <a:close/>
              </a:path>
            </a:pathLst>
          </a:cu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95D65A1-16CB-407F-993F-2A6D59BCC0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27AB4C5-0719-4E35-87CD-199EB59E3E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3F51EE1E-6258-4F09-963A-853315C6FB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 flipV="1">
            <a:off x="1127553" y="-1127553"/>
            <a:ext cx="6858000" cy="9113106"/>
          </a:xfrm>
          <a:custGeom>
            <a:avLst/>
            <a:gdLst>
              <a:gd name="connsiteX0" fmla="*/ 0 w 6858000"/>
              <a:gd name="connsiteY0" fmla="*/ 7143270 h 9113106"/>
              <a:gd name="connsiteX1" fmla="*/ 0 w 6858000"/>
              <a:gd name="connsiteY1" fmla="*/ 6878623 h 9113106"/>
              <a:gd name="connsiteX2" fmla="*/ 1 w 6858000"/>
              <a:gd name="connsiteY2" fmla="*/ 6878623 h 9113106"/>
              <a:gd name="connsiteX3" fmla="*/ 0 w 6858000"/>
              <a:gd name="connsiteY3" fmla="*/ 4319945 h 9113106"/>
              <a:gd name="connsiteX4" fmla="*/ 1 w 6858000"/>
              <a:gd name="connsiteY4" fmla="*/ 4319945 h 9113106"/>
              <a:gd name="connsiteX5" fmla="*/ 1 w 6858000"/>
              <a:gd name="connsiteY5" fmla="*/ 13542 h 9113106"/>
              <a:gd name="connsiteX6" fmla="*/ 0 w 6858000"/>
              <a:gd name="connsiteY6" fmla="*/ 13540 h 9113106"/>
              <a:gd name="connsiteX7" fmla="*/ 0 w 6858000"/>
              <a:gd name="connsiteY7" fmla="*/ 0 h 9113106"/>
              <a:gd name="connsiteX8" fmla="*/ 6858000 w 6858000"/>
              <a:gd name="connsiteY8" fmla="*/ 6010591 h 9113106"/>
              <a:gd name="connsiteX9" fmla="*/ 6858000 w 6858000"/>
              <a:gd name="connsiteY9" fmla="*/ 3794798 h 9113106"/>
              <a:gd name="connsiteX10" fmla="*/ 6858000 w 6858000"/>
              <a:gd name="connsiteY10" fmla="*/ 3794798 h 9113106"/>
              <a:gd name="connsiteX11" fmla="*/ 6858000 w 6858000"/>
              <a:gd name="connsiteY11" fmla="*/ 3837120 h 9113106"/>
              <a:gd name="connsiteX12" fmla="*/ 6858000 w 6858000"/>
              <a:gd name="connsiteY12" fmla="*/ 6838049 h 9113106"/>
              <a:gd name="connsiteX13" fmla="*/ 6858000 w 6858000"/>
              <a:gd name="connsiteY13" fmla="*/ 9113106 h 9113106"/>
              <a:gd name="connsiteX14" fmla="*/ 1 w 6858000"/>
              <a:gd name="connsiteY14" fmla="*/ 9113106 h 9113106"/>
              <a:gd name="connsiteX15" fmla="*/ 1 w 6858000"/>
              <a:gd name="connsiteY15" fmla="*/ 7143270 h 9113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858000" h="9113106">
                <a:moveTo>
                  <a:pt x="0" y="7143270"/>
                </a:moveTo>
                <a:lnTo>
                  <a:pt x="0" y="6878623"/>
                </a:lnTo>
                <a:lnTo>
                  <a:pt x="1" y="6878623"/>
                </a:lnTo>
                <a:lnTo>
                  <a:pt x="0" y="4319945"/>
                </a:lnTo>
                <a:lnTo>
                  <a:pt x="1" y="4319945"/>
                </a:lnTo>
                <a:lnTo>
                  <a:pt x="1" y="13542"/>
                </a:lnTo>
                <a:lnTo>
                  <a:pt x="0" y="13540"/>
                </a:lnTo>
                <a:lnTo>
                  <a:pt x="0" y="0"/>
                </a:lnTo>
                <a:lnTo>
                  <a:pt x="6858000" y="6010591"/>
                </a:lnTo>
                <a:lnTo>
                  <a:pt x="6858000" y="3794798"/>
                </a:lnTo>
                <a:lnTo>
                  <a:pt x="6858000" y="3794798"/>
                </a:lnTo>
                <a:lnTo>
                  <a:pt x="6858000" y="3837120"/>
                </a:lnTo>
                <a:lnTo>
                  <a:pt x="6858000" y="6838049"/>
                </a:lnTo>
                <a:lnTo>
                  <a:pt x="6858000" y="9113106"/>
                </a:lnTo>
                <a:lnTo>
                  <a:pt x="1" y="9113106"/>
                </a:lnTo>
                <a:lnTo>
                  <a:pt x="1" y="714327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704A1F-38C7-DD4F-D30D-846868F72F6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11501" y="100352"/>
            <a:ext cx="5999018" cy="136089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000" kern="1200" dirty="0">
                <a:latin typeface="Mystical Woods Rough Script"/>
              </a:rPr>
              <a:t>How to share a file via </a:t>
            </a:r>
            <a:r>
              <a:rPr lang="en-US" sz="4000" dirty="0">
                <a:latin typeface="Mystical Woods Rough Script"/>
              </a:rPr>
              <a:t>one drive</a:t>
            </a:r>
            <a:r>
              <a:rPr lang="en-US" sz="4000" kern="1200" dirty="0"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9D12FA-C384-C2FB-4723-3228DF424A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87917" y="1654692"/>
            <a:ext cx="6900333" cy="356711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400" dirty="0">
                <a:latin typeface="Mystical Woods Rough Script"/>
                <a:ea typeface="+mn-lt"/>
                <a:cs typeface="+mn-lt"/>
              </a:rPr>
              <a:t>Option 1: Share via OneDrive on the Web Go online to OneDrive: Visit https://onedrive.live.com and sign in with your Microsoft account. Find your file or folder: Navigate to the file/folder you want to share. Choose the item: Hover over it and click the circle that appears to select it. Click “Share”: In the top toolbar, you'll find a Share icon—a person with a plus sign. Choose your sharing options: Anyone who receives the link can access it (you can switch between View and Edit). If it is a work/school account, people in your organization restrict access to coworkers or students. Specific people — only the people you specify can access it. Set permissions (optional): Allow editing or restrict to view only. Password or an expiration date should be set. Send or copy the link: To share manually (such as via email or chat), click the Copy link. You can also share directly from OneDrive by entering email addresses and clicking Send.</a:t>
            </a:r>
            <a:endParaRPr lang="en-US" sz="1400">
              <a:latin typeface="Mystical Woods Rough Script"/>
            </a:endParaRPr>
          </a:p>
        </p:txBody>
      </p:sp>
      <p:pic>
        <p:nvPicPr>
          <p:cNvPr id="4" name="Picture 3" descr="Microsoft's OneDrive Personal Vault Now Available Worldwide">
            <a:extLst>
              <a:ext uri="{FF2B5EF4-FFF2-40B4-BE49-F238E27FC236}">
                <a16:creationId xmlns:a16="http://schemas.microsoft.com/office/drawing/2014/main" id="{7356E2EA-2058-EA03-007A-11CAC06D61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310" y="2658974"/>
            <a:ext cx="3327437" cy="1871683"/>
          </a:xfrm>
          <a:prstGeom prst="rect">
            <a:avLst/>
          </a:prstGeom>
        </p:spPr>
      </p:pic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FA07B03-7E5B-4F33-A494-D72BC5BEB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33837" y="6172200"/>
            <a:ext cx="976063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9413274"/>
      </p:ext>
    </p:extLst>
  </p:cSld>
  <p:clrMapOvr>
    <a:masterClrMapping/>
  </p:clrMapOvr>
</p:sld>
</file>

<file path=ppt/theme/theme1.xml><?xml version="1.0" encoding="utf-8"?>
<a:theme xmlns:a="http://schemas.openxmlformats.org/drawingml/2006/main" name="RegattaVTI">
  <a:themeElements>
    <a:clrScheme name="Regatta Yellow">
      <a:dk1>
        <a:sysClr val="windowText" lastClr="000000"/>
      </a:dk1>
      <a:lt1>
        <a:sysClr val="window" lastClr="FFFFFF"/>
      </a:lt1>
      <a:dk2>
        <a:srgbClr val="181C30"/>
      </a:dk2>
      <a:lt2>
        <a:srgbClr val="C8E1F4"/>
      </a:lt2>
      <a:accent1>
        <a:srgbClr val="217ED3"/>
      </a:accent1>
      <a:accent2>
        <a:srgbClr val="B92525"/>
      </a:accent2>
      <a:accent3>
        <a:srgbClr val="18558C"/>
      </a:accent3>
      <a:accent4>
        <a:srgbClr val="1D8B35"/>
      </a:accent4>
      <a:accent5>
        <a:srgbClr val="EA75AA"/>
      </a:accent5>
      <a:accent6>
        <a:srgbClr val="F5A700"/>
      </a:accent6>
      <a:hlink>
        <a:srgbClr val="DB0000"/>
      </a:hlink>
      <a:folHlink>
        <a:srgbClr val="066BB6"/>
      </a:folHlink>
    </a:clrScheme>
    <a:fontScheme name="Walbaum Display">
      <a:majorFont>
        <a:latin typeface="Walbaum Display"/>
        <a:ea typeface=""/>
        <a:cs typeface=""/>
      </a:majorFont>
      <a:minorFont>
        <a:latin typeface="Walbaum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gattaVTI" id="{FFC3BCE5-6357-41D1-8E67-3F85B69D7E86}" vid="{893A6374-FE17-48E5-8B62-678C1B11AA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RegattaVTI</vt:lpstr>
      <vt:lpstr>How to share a file via one drive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38</cp:revision>
  <dcterms:created xsi:type="dcterms:W3CDTF">2025-10-25T14:32:48Z</dcterms:created>
  <dcterms:modified xsi:type="dcterms:W3CDTF">2025-10-25T15:45:17Z</dcterms:modified>
</cp:coreProperties>
</file>