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3" r:id="rId9"/>
    <p:sldId id="26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outline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195C37-4B96-445D-83D9-668116F31395}" type="doc">
      <dgm:prSet loTypeId="urn:microsoft.com/office/officeart/2018/5/layout/IconLeafOutlineLabelList" loCatId="icon" qsTypeId="urn:microsoft.com/office/officeart/2005/8/quickstyle/simple1" qsCatId="simple" csTypeId="urn:microsoft.com/office/officeart/2018/5/colors/Iconchunking_coloredoutline_colorful1" csCatId="colorful" phldr="1"/>
      <dgm:spPr/>
      <dgm:t>
        <a:bodyPr/>
        <a:lstStyle/>
        <a:p>
          <a:endParaRPr lang="en-US"/>
        </a:p>
      </dgm:t>
    </dgm:pt>
    <dgm:pt modelId="{EAD5202F-9F2B-4DED-A415-592307AC2486}">
      <dgm:prSet custT="1"/>
      <dgm:spPr/>
      <dgm:t>
        <a:bodyPr/>
        <a:lstStyle/>
        <a:p>
          <a:pPr>
            <a:defRPr cap="all"/>
          </a:pPr>
          <a:r>
            <a:rPr lang="en-GB" sz="1600" dirty="0"/>
            <a:t>Helps creativity to thrive</a:t>
          </a:r>
          <a:endParaRPr lang="en-US" sz="1600" dirty="0"/>
        </a:p>
      </dgm:t>
    </dgm:pt>
    <dgm:pt modelId="{25315C7C-907B-4930-A052-A8827A936024}" type="parTrans" cxnId="{5A1FF9C0-9149-4C91-9826-D75ED7F5D3C7}">
      <dgm:prSet/>
      <dgm:spPr/>
      <dgm:t>
        <a:bodyPr/>
        <a:lstStyle/>
        <a:p>
          <a:endParaRPr lang="en-US"/>
        </a:p>
      </dgm:t>
    </dgm:pt>
    <dgm:pt modelId="{02E14835-5E3B-426F-B4A0-770D25C932AA}" type="sibTrans" cxnId="{5A1FF9C0-9149-4C91-9826-D75ED7F5D3C7}">
      <dgm:prSet/>
      <dgm:spPr/>
      <dgm:t>
        <a:bodyPr/>
        <a:lstStyle/>
        <a:p>
          <a:endParaRPr lang="en-US"/>
        </a:p>
      </dgm:t>
    </dgm:pt>
    <dgm:pt modelId="{F09E7CA5-61A9-4134-9ACB-2C14C8731545}">
      <dgm:prSet custT="1"/>
      <dgm:spPr/>
      <dgm:t>
        <a:bodyPr/>
        <a:lstStyle/>
        <a:p>
          <a:pPr>
            <a:defRPr cap="all"/>
          </a:pPr>
          <a:r>
            <a:rPr lang="en-GB" sz="1600" dirty="0"/>
            <a:t>Combines many different strengths</a:t>
          </a:r>
          <a:endParaRPr lang="en-US" sz="1600" dirty="0"/>
        </a:p>
      </dgm:t>
    </dgm:pt>
    <dgm:pt modelId="{A9745CC7-CA88-4CEB-9859-CC7DEAE65B29}" type="parTrans" cxnId="{746CB7A1-9FA0-4054-8966-6532266CD4F2}">
      <dgm:prSet/>
      <dgm:spPr/>
      <dgm:t>
        <a:bodyPr/>
        <a:lstStyle/>
        <a:p>
          <a:endParaRPr lang="en-US"/>
        </a:p>
      </dgm:t>
    </dgm:pt>
    <dgm:pt modelId="{B136BCC6-D61F-4E53-B8D5-111ED60EA53F}" type="sibTrans" cxnId="{746CB7A1-9FA0-4054-8966-6532266CD4F2}">
      <dgm:prSet/>
      <dgm:spPr/>
      <dgm:t>
        <a:bodyPr/>
        <a:lstStyle/>
        <a:p>
          <a:endParaRPr lang="en-US"/>
        </a:p>
      </dgm:t>
    </dgm:pt>
    <dgm:pt modelId="{5B9785DD-2C83-411F-AE9C-00F129214842}">
      <dgm:prSet custT="1"/>
      <dgm:spPr/>
      <dgm:t>
        <a:bodyPr/>
        <a:lstStyle/>
        <a:p>
          <a:pPr>
            <a:defRPr cap="all"/>
          </a:pPr>
          <a:r>
            <a:rPr lang="en-GB" sz="1600" dirty="0"/>
            <a:t>Create trust between team members</a:t>
          </a:r>
          <a:endParaRPr lang="en-US" sz="1600" dirty="0"/>
        </a:p>
      </dgm:t>
    </dgm:pt>
    <dgm:pt modelId="{B336C1B4-06BC-4461-B012-FCECA73049CC}" type="parTrans" cxnId="{E966F9F5-5F3A-4B79-93CF-A2AA0EB4192F}">
      <dgm:prSet/>
      <dgm:spPr/>
      <dgm:t>
        <a:bodyPr/>
        <a:lstStyle/>
        <a:p>
          <a:endParaRPr lang="en-US"/>
        </a:p>
      </dgm:t>
    </dgm:pt>
    <dgm:pt modelId="{51874436-81F1-4464-831B-42E0CA8692E8}" type="sibTrans" cxnId="{E966F9F5-5F3A-4B79-93CF-A2AA0EB4192F}">
      <dgm:prSet/>
      <dgm:spPr/>
      <dgm:t>
        <a:bodyPr/>
        <a:lstStyle/>
        <a:p>
          <a:endParaRPr lang="en-US"/>
        </a:p>
      </dgm:t>
    </dgm:pt>
    <dgm:pt modelId="{AEA59904-9A47-4524-9779-1B6D77FAC403}">
      <dgm:prSet custT="1"/>
      <dgm:spPr/>
      <dgm:t>
        <a:bodyPr/>
        <a:lstStyle/>
        <a:p>
          <a:pPr>
            <a:defRPr cap="all"/>
          </a:pPr>
          <a:r>
            <a:rPr lang="en-GB" sz="1600" dirty="0"/>
            <a:t>Helps to create a wider sense of ownership through contribution</a:t>
          </a:r>
          <a:endParaRPr lang="en-US" sz="1600" dirty="0"/>
        </a:p>
      </dgm:t>
    </dgm:pt>
    <dgm:pt modelId="{E592602F-E118-487E-A587-A209011188EA}" type="parTrans" cxnId="{B4BD9BBB-0661-4402-AAAF-4AC22D28F95D}">
      <dgm:prSet/>
      <dgm:spPr/>
      <dgm:t>
        <a:bodyPr/>
        <a:lstStyle/>
        <a:p>
          <a:endParaRPr lang="en-US"/>
        </a:p>
      </dgm:t>
    </dgm:pt>
    <dgm:pt modelId="{19390414-0796-4D89-A583-5DA605BE119E}" type="sibTrans" cxnId="{B4BD9BBB-0661-4402-AAAF-4AC22D28F95D}">
      <dgm:prSet/>
      <dgm:spPr/>
      <dgm:t>
        <a:bodyPr/>
        <a:lstStyle/>
        <a:p>
          <a:endParaRPr lang="en-US"/>
        </a:p>
      </dgm:t>
    </dgm:pt>
    <dgm:pt modelId="{5BE22074-95B5-4069-A958-F68841144646}">
      <dgm:prSet custT="1"/>
      <dgm:spPr/>
      <dgm:t>
        <a:bodyPr/>
        <a:lstStyle/>
        <a:p>
          <a:pPr>
            <a:defRPr cap="all"/>
          </a:pPr>
          <a:r>
            <a:rPr lang="en-GB" sz="1800" dirty="0"/>
            <a:t>Increased efficiency</a:t>
          </a:r>
          <a:endParaRPr lang="en-US" sz="1800" dirty="0"/>
        </a:p>
      </dgm:t>
    </dgm:pt>
    <dgm:pt modelId="{6674ABD7-B79E-4DDD-8673-74C453991321}" type="parTrans" cxnId="{C20C0DCA-5592-41D1-8BFD-C84516B26375}">
      <dgm:prSet/>
      <dgm:spPr/>
      <dgm:t>
        <a:bodyPr/>
        <a:lstStyle/>
        <a:p>
          <a:endParaRPr lang="en-US"/>
        </a:p>
      </dgm:t>
    </dgm:pt>
    <dgm:pt modelId="{6D0D0CE5-192A-459C-811D-F237A9F4DE04}" type="sibTrans" cxnId="{C20C0DCA-5592-41D1-8BFD-C84516B26375}">
      <dgm:prSet/>
      <dgm:spPr/>
      <dgm:t>
        <a:bodyPr/>
        <a:lstStyle/>
        <a:p>
          <a:endParaRPr lang="en-US"/>
        </a:p>
      </dgm:t>
    </dgm:pt>
    <dgm:pt modelId="{D3892F9D-0E01-487F-980E-29C70A301963}" type="pres">
      <dgm:prSet presAssocID="{2B195C37-4B96-445D-83D9-668116F31395}" presName="root" presStyleCnt="0">
        <dgm:presLayoutVars>
          <dgm:dir/>
          <dgm:resizeHandles val="exact"/>
        </dgm:presLayoutVars>
      </dgm:prSet>
      <dgm:spPr/>
    </dgm:pt>
    <dgm:pt modelId="{08F04451-603B-4F60-BA69-16A058911F8C}" type="pres">
      <dgm:prSet presAssocID="{EAD5202F-9F2B-4DED-A415-592307AC2486}" presName="compNode" presStyleCnt="0"/>
      <dgm:spPr/>
    </dgm:pt>
    <dgm:pt modelId="{E83E664A-2289-4F8B-BFD5-682422FE8F7A}" type="pres">
      <dgm:prSet presAssocID="{EAD5202F-9F2B-4DED-A415-592307AC2486}" presName="iconBgRect" presStyleLbl="trAlignAcc1" presStyleIdx="0" presStyleCnt="5"/>
      <dgm:spPr/>
    </dgm:pt>
    <dgm:pt modelId="{25E6FCDB-3724-4465-88D8-1476E5F7CBF3}" type="pres">
      <dgm:prSet presAssocID="{EAD5202F-9F2B-4DED-A415-592307AC248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32B668D-2345-4A0C-B51A-DB5E3167F35F}" type="pres">
      <dgm:prSet presAssocID="{EAD5202F-9F2B-4DED-A415-592307AC2486}" presName="spaceRect" presStyleCnt="0"/>
      <dgm:spPr/>
    </dgm:pt>
    <dgm:pt modelId="{047CAEBE-6B43-4D6C-80E7-5BDB116D0500}" type="pres">
      <dgm:prSet presAssocID="{EAD5202F-9F2B-4DED-A415-592307AC2486}" presName="textRect" presStyleLbl="revTx" presStyleIdx="0" presStyleCnt="5">
        <dgm:presLayoutVars>
          <dgm:chMax val="1"/>
          <dgm:chPref val="1"/>
        </dgm:presLayoutVars>
      </dgm:prSet>
      <dgm:spPr/>
    </dgm:pt>
    <dgm:pt modelId="{9B43B6AB-EB94-4F33-AA87-DF0E1DE4F034}" type="pres">
      <dgm:prSet presAssocID="{02E14835-5E3B-426F-B4A0-770D25C932AA}" presName="sibTrans" presStyleCnt="0"/>
      <dgm:spPr/>
    </dgm:pt>
    <dgm:pt modelId="{31BE967B-7369-4A06-AB06-BAB138AC4BA8}" type="pres">
      <dgm:prSet presAssocID="{F09E7CA5-61A9-4134-9ACB-2C14C8731545}" presName="compNode" presStyleCnt="0"/>
      <dgm:spPr/>
    </dgm:pt>
    <dgm:pt modelId="{1807A97C-393E-43BE-B360-D0FD52D0FC8D}" type="pres">
      <dgm:prSet presAssocID="{F09E7CA5-61A9-4134-9ACB-2C14C8731545}" presName="iconBgRect" presStyleLbl="trAlignAcc1" presStyleIdx="1" presStyleCnt="5"/>
      <dgm:spPr/>
    </dgm:pt>
    <dgm:pt modelId="{A7FE59BE-A2D4-4225-9A7D-1626F64D028B}" type="pres">
      <dgm:prSet presAssocID="{F09E7CA5-61A9-4134-9ACB-2C14C873154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C14C694-4B4C-46BD-AB23-92D7DFEF332A}" type="pres">
      <dgm:prSet presAssocID="{F09E7CA5-61A9-4134-9ACB-2C14C8731545}" presName="spaceRect" presStyleCnt="0"/>
      <dgm:spPr/>
    </dgm:pt>
    <dgm:pt modelId="{09A04064-3FCE-4CDE-B863-9D3DC94EE5EF}" type="pres">
      <dgm:prSet presAssocID="{F09E7CA5-61A9-4134-9ACB-2C14C8731545}" presName="textRect" presStyleLbl="revTx" presStyleIdx="1" presStyleCnt="5">
        <dgm:presLayoutVars>
          <dgm:chMax val="1"/>
          <dgm:chPref val="1"/>
        </dgm:presLayoutVars>
      </dgm:prSet>
      <dgm:spPr/>
    </dgm:pt>
    <dgm:pt modelId="{4C68DA26-2A6A-40C3-B785-C4F9416251A8}" type="pres">
      <dgm:prSet presAssocID="{B136BCC6-D61F-4E53-B8D5-111ED60EA53F}" presName="sibTrans" presStyleCnt="0"/>
      <dgm:spPr/>
    </dgm:pt>
    <dgm:pt modelId="{78F15A4C-0C18-402E-8D03-D5369C8D20B0}" type="pres">
      <dgm:prSet presAssocID="{5B9785DD-2C83-411F-AE9C-00F129214842}" presName="compNode" presStyleCnt="0"/>
      <dgm:spPr/>
    </dgm:pt>
    <dgm:pt modelId="{FBA0993F-4333-46DD-B33E-99B01452F8D7}" type="pres">
      <dgm:prSet presAssocID="{5B9785DD-2C83-411F-AE9C-00F129214842}" presName="iconBgRect" presStyleLbl="trAlignAcc1" presStyleIdx="2" presStyleCnt="5"/>
      <dgm:spPr/>
    </dgm:pt>
    <dgm:pt modelId="{692E068A-4B52-44B6-B827-B907C448554E}" type="pres">
      <dgm:prSet presAssocID="{5B9785DD-2C83-411F-AE9C-00F12921484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4D8B140-5B47-4157-8E62-A38B374B24E4}" type="pres">
      <dgm:prSet presAssocID="{5B9785DD-2C83-411F-AE9C-00F129214842}" presName="spaceRect" presStyleCnt="0"/>
      <dgm:spPr/>
    </dgm:pt>
    <dgm:pt modelId="{3478B43A-FF1F-47FA-A069-71D75E432706}" type="pres">
      <dgm:prSet presAssocID="{5B9785DD-2C83-411F-AE9C-00F129214842}" presName="textRect" presStyleLbl="revTx" presStyleIdx="2" presStyleCnt="5">
        <dgm:presLayoutVars>
          <dgm:chMax val="1"/>
          <dgm:chPref val="1"/>
        </dgm:presLayoutVars>
      </dgm:prSet>
      <dgm:spPr/>
    </dgm:pt>
    <dgm:pt modelId="{E4DF0679-9BDE-48BC-9A66-664DA3C24920}" type="pres">
      <dgm:prSet presAssocID="{51874436-81F1-4464-831B-42E0CA8692E8}" presName="sibTrans" presStyleCnt="0"/>
      <dgm:spPr/>
    </dgm:pt>
    <dgm:pt modelId="{C5F1973E-61FF-4F50-A566-609D3E9AB174}" type="pres">
      <dgm:prSet presAssocID="{AEA59904-9A47-4524-9779-1B6D77FAC403}" presName="compNode" presStyleCnt="0"/>
      <dgm:spPr/>
    </dgm:pt>
    <dgm:pt modelId="{CC1C9624-87BF-4921-B1A2-B64BD8E3DD8B}" type="pres">
      <dgm:prSet presAssocID="{AEA59904-9A47-4524-9779-1B6D77FAC403}" presName="iconBgRect" presStyleLbl="trAlignAcc1" presStyleIdx="3" presStyleCnt="5"/>
      <dgm:spPr/>
    </dgm:pt>
    <dgm:pt modelId="{7A3CA4B2-B45A-4AE4-BF9F-08CF1C519A53}" type="pres">
      <dgm:prSet presAssocID="{AEA59904-9A47-4524-9779-1B6D77FAC40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C08774C3-E3F0-4D50-9114-0B17475220A8}" type="pres">
      <dgm:prSet presAssocID="{AEA59904-9A47-4524-9779-1B6D77FAC403}" presName="spaceRect" presStyleCnt="0"/>
      <dgm:spPr/>
    </dgm:pt>
    <dgm:pt modelId="{61B39B69-0F01-40BA-B6FC-AFAA856676BA}" type="pres">
      <dgm:prSet presAssocID="{AEA59904-9A47-4524-9779-1B6D77FAC403}" presName="textRect" presStyleLbl="revTx" presStyleIdx="3" presStyleCnt="5">
        <dgm:presLayoutVars>
          <dgm:chMax val="1"/>
          <dgm:chPref val="1"/>
        </dgm:presLayoutVars>
      </dgm:prSet>
      <dgm:spPr/>
    </dgm:pt>
    <dgm:pt modelId="{3F784ADD-D229-4896-900C-F01748DEC069}" type="pres">
      <dgm:prSet presAssocID="{19390414-0796-4D89-A583-5DA605BE119E}" presName="sibTrans" presStyleCnt="0"/>
      <dgm:spPr/>
    </dgm:pt>
    <dgm:pt modelId="{3D997A6E-C19D-4283-A613-F2B364216478}" type="pres">
      <dgm:prSet presAssocID="{5BE22074-95B5-4069-A958-F68841144646}" presName="compNode" presStyleCnt="0"/>
      <dgm:spPr/>
    </dgm:pt>
    <dgm:pt modelId="{01F74DC3-0053-4340-9C17-BDD6F1E3CE67}" type="pres">
      <dgm:prSet presAssocID="{5BE22074-95B5-4069-A958-F68841144646}" presName="iconBgRect" presStyleLbl="trAlignAcc1" presStyleIdx="4" presStyleCnt="5"/>
      <dgm:spPr/>
    </dgm:pt>
    <dgm:pt modelId="{245CEF69-8BF2-4FE5-B52E-C58B52948D6B}" type="pres">
      <dgm:prSet presAssocID="{5BE22074-95B5-4069-A958-F6884114464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2EB3016-107F-4DC2-A981-E6D4728E3510}" type="pres">
      <dgm:prSet presAssocID="{5BE22074-95B5-4069-A958-F68841144646}" presName="spaceRect" presStyleCnt="0"/>
      <dgm:spPr/>
    </dgm:pt>
    <dgm:pt modelId="{FB343EAC-9E3C-4C26-96F4-6604DBF2EAD4}" type="pres">
      <dgm:prSet presAssocID="{5BE22074-95B5-4069-A958-F6884114464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3DEA613-9378-4A78-96FA-ECB113F80504}" type="presOf" srcId="{5B9785DD-2C83-411F-AE9C-00F129214842}" destId="{3478B43A-FF1F-47FA-A069-71D75E432706}" srcOrd="0" destOrd="0" presId="urn:microsoft.com/office/officeart/2018/5/layout/IconLeafOutlineLabelList"/>
    <dgm:cxn modelId="{DB18AC29-9ED6-4A9A-930C-8AA6FD9B8980}" type="presOf" srcId="{EAD5202F-9F2B-4DED-A415-592307AC2486}" destId="{047CAEBE-6B43-4D6C-80E7-5BDB116D0500}" srcOrd="0" destOrd="0" presId="urn:microsoft.com/office/officeart/2018/5/layout/IconLeafOutlineLabelList"/>
    <dgm:cxn modelId="{4165673A-9209-41C1-A503-C30904911E43}" type="presOf" srcId="{5BE22074-95B5-4069-A958-F68841144646}" destId="{FB343EAC-9E3C-4C26-96F4-6604DBF2EAD4}" srcOrd="0" destOrd="0" presId="urn:microsoft.com/office/officeart/2018/5/layout/IconLeafOutlineLabelList"/>
    <dgm:cxn modelId="{D3DD4A78-8F00-4820-9F94-B24CB949ABE7}" type="presOf" srcId="{AEA59904-9A47-4524-9779-1B6D77FAC403}" destId="{61B39B69-0F01-40BA-B6FC-AFAA856676BA}" srcOrd="0" destOrd="0" presId="urn:microsoft.com/office/officeart/2018/5/layout/IconLeafOutlineLabelList"/>
    <dgm:cxn modelId="{8A52C67A-059C-41C8-B0D5-5E700C924620}" type="presOf" srcId="{2B195C37-4B96-445D-83D9-668116F31395}" destId="{D3892F9D-0E01-487F-980E-29C70A301963}" srcOrd="0" destOrd="0" presId="urn:microsoft.com/office/officeart/2018/5/layout/IconLeafOutlineLabelList"/>
    <dgm:cxn modelId="{746CB7A1-9FA0-4054-8966-6532266CD4F2}" srcId="{2B195C37-4B96-445D-83D9-668116F31395}" destId="{F09E7CA5-61A9-4134-9ACB-2C14C8731545}" srcOrd="1" destOrd="0" parTransId="{A9745CC7-CA88-4CEB-9859-CC7DEAE65B29}" sibTransId="{B136BCC6-D61F-4E53-B8D5-111ED60EA53F}"/>
    <dgm:cxn modelId="{9AFB55A3-79DB-44B8-8D1B-A7ADD00644FD}" type="presOf" srcId="{F09E7CA5-61A9-4134-9ACB-2C14C8731545}" destId="{09A04064-3FCE-4CDE-B863-9D3DC94EE5EF}" srcOrd="0" destOrd="0" presId="urn:microsoft.com/office/officeart/2018/5/layout/IconLeafOutlineLabelList"/>
    <dgm:cxn modelId="{B4BD9BBB-0661-4402-AAAF-4AC22D28F95D}" srcId="{2B195C37-4B96-445D-83D9-668116F31395}" destId="{AEA59904-9A47-4524-9779-1B6D77FAC403}" srcOrd="3" destOrd="0" parTransId="{E592602F-E118-487E-A587-A209011188EA}" sibTransId="{19390414-0796-4D89-A583-5DA605BE119E}"/>
    <dgm:cxn modelId="{5A1FF9C0-9149-4C91-9826-D75ED7F5D3C7}" srcId="{2B195C37-4B96-445D-83D9-668116F31395}" destId="{EAD5202F-9F2B-4DED-A415-592307AC2486}" srcOrd="0" destOrd="0" parTransId="{25315C7C-907B-4930-A052-A8827A936024}" sibTransId="{02E14835-5E3B-426F-B4A0-770D25C932AA}"/>
    <dgm:cxn modelId="{C20C0DCA-5592-41D1-8BFD-C84516B26375}" srcId="{2B195C37-4B96-445D-83D9-668116F31395}" destId="{5BE22074-95B5-4069-A958-F68841144646}" srcOrd="4" destOrd="0" parTransId="{6674ABD7-B79E-4DDD-8673-74C453991321}" sibTransId="{6D0D0CE5-192A-459C-811D-F237A9F4DE04}"/>
    <dgm:cxn modelId="{E966F9F5-5F3A-4B79-93CF-A2AA0EB4192F}" srcId="{2B195C37-4B96-445D-83D9-668116F31395}" destId="{5B9785DD-2C83-411F-AE9C-00F129214842}" srcOrd="2" destOrd="0" parTransId="{B336C1B4-06BC-4461-B012-FCECA73049CC}" sibTransId="{51874436-81F1-4464-831B-42E0CA8692E8}"/>
    <dgm:cxn modelId="{6AD960A4-DC4D-434E-8171-D392C6637D06}" type="presParOf" srcId="{D3892F9D-0E01-487F-980E-29C70A301963}" destId="{08F04451-603B-4F60-BA69-16A058911F8C}" srcOrd="0" destOrd="0" presId="urn:microsoft.com/office/officeart/2018/5/layout/IconLeafOutlineLabelList"/>
    <dgm:cxn modelId="{0E772DB3-5B5B-4707-BB9B-199DF5A842D4}" type="presParOf" srcId="{08F04451-603B-4F60-BA69-16A058911F8C}" destId="{E83E664A-2289-4F8B-BFD5-682422FE8F7A}" srcOrd="0" destOrd="0" presId="urn:microsoft.com/office/officeart/2018/5/layout/IconLeafOutlineLabelList"/>
    <dgm:cxn modelId="{34502097-3B14-4A39-9265-FCF635279DDE}" type="presParOf" srcId="{08F04451-603B-4F60-BA69-16A058911F8C}" destId="{25E6FCDB-3724-4465-88D8-1476E5F7CBF3}" srcOrd="1" destOrd="0" presId="urn:microsoft.com/office/officeart/2018/5/layout/IconLeafOutlineLabelList"/>
    <dgm:cxn modelId="{EB1D5377-749D-49B0-A089-13C8DFC6A923}" type="presParOf" srcId="{08F04451-603B-4F60-BA69-16A058911F8C}" destId="{D32B668D-2345-4A0C-B51A-DB5E3167F35F}" srcOrd="2" destOrd="0" presId="urn:microsoft.com/office/officeart/2018/5/layout/IconLeafOutlineLabelList"/>
    <dgm:cxn modelId="{685B6DB1-37B9-4FF3-8A59-A4147B72AF46}" type="presParOf" srcId="{08F04451-603B-4F60-BA69-16A058911F8C}" destId="{047CAEBE-6B43-4D6C-80E7-5BDB116D0500}" srcOrd="3" destOrd="0" presId="urn:microsoft.com/office/officeart/2018/5/layout/IconLeafOutlineLabelList"/>
    <dgm:cxn modelId="{B39A7F62-797A-4492-8324-C902D6D16F70}" type="presParOf" srcId="{D3892F9D-0E01-487F-980E-29C70A301963}" destId="{9B43B6AB-EB94-4F33-AA87-DF0E1DE4F034}" srcOrd="1" destOrd="0" presId="urn:microsoft.com/office/officeart/2018/5/layout/IconLeafOutlineLabelList"/>
    <dgm:cxn modelId="{6595E805-6663-460C-97D5-62B3BC84C85B}" type="presParOf" srcId="{D3892F9D-0E01-487F-980E-29C70A301963}" destId="{31BE967B-7369-4A06-AB06-BAB138AC4BA8}" srcOrd="2" destOrd="0" presId="urn:microsoft.com/office/officeart/2018/5/layout/IconLeafOutlineLabelList"/>
    <dgm:cxn modelId="{5F055FC7-054A-4ACB-A24D-D795286D83BC}" type="presParOf" srcId="{31BE967B-7369-4A06-AB06-BAB138AC4BA8}" destId="{1807A97C-393E-43BE-B360-D0FD52D0FC8D}" srcOrd="0" destOrd="0" presId="urn:microsoft.com/office/officeart/2018/5/layout/IconLeafOutlineLabelList"/>
    <dgm:cxn modelId="{1B756EA7-8692-4148-A2E9-9E279C66978C}" type="presParOf" srcId="{31BE967B-7369-4A06-AB06-BAB138AC4BA8}" destId="{A7FE59BE-A2D4-4225-9A7D-1626F64D028B}" srcOrd="1" destOrd="0" presId="urn:microsoft.com/office/officeart/2018/5/layout/IconLeafOutlineLabelList"/>
    <dgm:cxn modelId="{4A6A641F-983B-400F-B829-9D3CB969D9D3}" type="presParOf" srcId="{31BE967B-7369-4A06-AB06-BAB138AC4BA8}" destId="{0C14C694-4B4C-46BD-AB23-92D7DFEF332A}" srcOrd="2" destOrd="0" presId="urn:microsoft.com/office/officeart/2018/5/layout/IconLeafOutlineLabelList"/>
    <dgm:cxn modelId="{338FD466-CAB1-4E02-95C3-613381DA71B1}" type="presParOf" srcId="{31BE967B-7369-4A06-AB06-BAB138AC4BA8}" destId="{09A04064-3FCE-4CDE-B863-9D3DC94EE5EF}" srcOrd="3" destOrd="0" presId="urn:microsoft.com/office/officeart/2018/5/layout/IconLeafOutlineLabelList"/>
    <dgm:cxn modelId="{2DFD230A-5D24-41C5-8B95-D64A1FB20A15}" type="presParOf" srcId="{D3892F9D-0E01-487F-980E-29C70A301963}" destId="{4C68DA26-2A6A-40C3-B785-C4F9416251A8}" srcOrd="3" destOrd="0" presId="urn:microsoft.com/office/officeart/2018/5/layout/IconLeafOutlineLabelList"/>
    <dgm:cxn modelId="{92E5678F-F608-49EA-8EA6-D0A5345E3B7F}" type="presParOf" srcId="{D3892F9D-0E01-487F-980E-29C70A301963}" destId="{78F15A4C-0C18-402E-8D03-D5369C8D20B0}" srcOrd="4" destOrd="0" presId="urn:microsoft.com/office/officeart/2018/5/layout/IconLeafOutlineLabelList"/>
    <dgm:cxn modelId="{8E9134BF-2BDA-4685-91C6-5F1936C54B0E}" type="presParOf" srcId="{78F15A4C-0C18-402E-8D03-D5369C8D20B0}" destId="{FBA0993F-4333-46DD-B33E-99B01452F8D7}" srcOrd="0" destOrd="0" presId="urn:microsoft.com/office/officeart/2018/5/layout/IconLeafOutlineLabelList"/>
    <dgm:cxn modelId="{04297F33-61BC-4449-9D90-519FF1897AA9}" type="presParOf" srcId="{78F15A4C-0C18-402E-8D03-D5369C8D20B0}" destId="{692E068A-4B52-44B6-B827-B907C448554E}" srcOrd="1" destOrd="0" presId="urn:microsoft.com/office/officeart/2018/5/layout/IconLeafOutlineLabelList"/>
    <dgm:cxn modelId="{F986CDBB-7BD1-434B-81F8-6513BA467775}" type="presParOf" srcId="{78F15A4C-0C18-402E-8D03-D5369C8D20B0}" destId="{D4D8B140-5B47-4157-8E62-A38B374B24E4}" srcOrd="2" destOrd="0" presId="urn:microsoft.com/office/officeart/2018/5/layout/IconLeafOutlineLabelList"/>
    <dgm:cxn modelId="{79A8379E-F959-43A9-BC44-A60D575A5BC8}" type="presParOf" srcId="{78F15A4C-0C18-402E-8D03-D5369C8D20B0}" destId="{3478B43A-FF1F-47FA-A069-71D75E432706}" srcOrd="3" destOrd="0" presId="urn:microsoft.com/office/officeart/2018/5/layout/IconLeafOutlineLabelList"/>
    <dgm:cxn modelId="{1220F774-54A4-4242-A570-D83951D2EE60}" type="presParOf" srcId="{D3892F9D-0E01-487F-980E-29C70A301963}" destId="{E4DF0679-9BDE-48BC-9A66-664DA3C24920}" srcOrd="5" destOrd="0" presId="urn:microsoft.com/office/officeart/2018/5/layout/IconLeafOutlineLabelList"/>
    <dgm:cxn modelId="{AD34E5E3-3FA8-42A4-A81B-11FF7A631E60}" type="presParOf" srcId="{D3892F9D-0E01-487F-980E-29C70A301963}" destId="{C5F1973E-61FF-4F50-A566-609D3E9AB174}" srcOrd="6" destOrd="0" presId="urn:microsoft.com/office/officeart/2018/5/layout/IconLeafOutlineLabelList"/>
    <dgm:cxn modelId="{56F7FAFC-BDF6-4A5D-AF3A-C4B8C2C9A601}" type="presParOf" srcId="{C5F1973E-61FF-4F50-A566-609D3E9AB174}" destId="{CC1C9624-87BF-4921-B1A2-B64BD8E3DD8B}" srcOrd="0" destOrd="0" presId="urn:microsoft.com/office/officeart/2018/5/layout/IconLeafOutlineLabelList"/>
    <dgm:cxn modelId="{59B59E3D-370D-4FA7-80CE-000DC8883674}" type="presParOf" srcId="{C5F1973E-61FF-4F50-A566-609D3E9AB174}" destId="{7A3CA4B2-B45A-4AE4-BF9F-08CF1C519A53}" srcOrd="1" destOrd="0" presId="urn:microsoft.com/office/officeart/2018/5/layout/IconLeafOutlineLabelList"/>
    <dgm:cxn modelId="{033A59D3-1079-48FA-8479-B581A2A98C26}" type="presParOf" srcId="{C5F1973E-61FF-4F50-A566-609D3E9AB174}" destId="{C08774C3-E3F0-4D50-9114-0B17475220A8}" srcOrd="2" destOrd="0" presId="urn:microsoft.com/office/officeart/2018/5/layout/IconLeafOutlineLabelList"/>
    <dgm:cxn modelId="{8983B19E-5668-4703-86BB-F1D4AF4391AD}" type="presParOf" srcId="{C5F1973E-61FF-4F50-A566-609D3E9AB174}" destId="{61B39B69-0F01-40BA-B6FC-AFAA856676BA}" srcOrd="3" destOrd="0" presId="urn:microsoft.com/office/officeart/2018/5/layout/IconLeafOutlineLabelList"/>
    <dgm:cxn modelId="{9FC2F238-862E-4A47-AAB3-C306A33FD180}" type="presParOf" srcId="{D3892F9D-0E01-487F-980E-29C70A301963}" destId="{3F784ADD-D229-4896-900C-F01748DEC069}" srcOrd="7" destOrd="0" presId="urn:microsoft.com/office/officeart/2018/5/layout/IconLeafOutlineLabelList"/>
    <dgm:cxn modelId="{79695D7F-DB9A-4D92-A9BA-D3D153428463}" type="presParOf" srcId="{D3892F9D-0E01-487F-980E-29C70A301963}" destId="{3D997A6E-C19D-4283-A613-F2B364216478}" srcOrd="8" destOrd="0" presId="urn:microsoft.com/office/officeart/2018/5/layout/IconLeafOutlineLabelList"/>
    <dgm:cxn modelId="{261C26AD-5721-4166-A18E-A32217C6439E}" type="presParOf" srcId="{3D997A6E-C19D-4283-A613-F2B364216478}" destId="{01F74DC3-0053-4340-9C17-BDD6F1E3CE67}" srcOrd="0" destOrd="0" presId="urn:microsoft.com/office/officeart/2018/5/layout/IconLeafOutlineLabelList"/>
    <dgm:cxn modelId="{5E988630-16EB-4813-A45F-DF493946B7D8}" type="presParOf" srcId="{3D997A6E-C19D-4283-A613-F2B364216478}" destId="{245CEF69-8BF2-4FE5-B52E-C58B52948D6B}" srcOrd="1" destOrd="0" presId="urn:microsoft.com/office/officeart/2018/5/layout/IconLeafOutlineLabelList"/>
    <dgm:cxn modelId="{4201E904-4EBC-4887-8ED7-5F9BF97F15A3}" type="presParOf" srcId="{3D997A6E-C19D-4283-A613-F2B364216478}" destId="{22EB3016-107F-4DC2-A981-E6D4728E3510}" srcOrd="2" destOrd="0" presId="urn:microsoft.com/office/officeart/2018/5/layout/IconLeafOutlineLabelList"/>
    <dgm:cxn modelId="{2C6828AB-B5A3-47C0-B0C2-AA583E7B4EF5}" type="presParOf" srcId="{3D997A6E-C19D-4283-A613-F2B364216478}" destId="{FB343EAC-9E3C-4C26-96F4-6604DBF2EAD4}" srcOrd="3" destOrd="0" presId="urn:microsoft.com/office/officeart/2018/5/layout/IconLeafOutlin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54C099-A996-4C17-8CD9-8C38A8D7F2C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1307502A-1297-4BC1-9547-37A7BD064EF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500" dirty="0"/>
            <a:t> A sense of accomplishment</a:t>
          </a:r>
          <a:endParaRPr lang="en-US" sz="1500" dirty="0"/>
        </a:p>
      </dgm:t>
    </dgm:pt>
    <dgm:pt modelId="{20E5EAAC-840A-4387-9530-36DD1A91F9EA}" type="parTrans" cxnId="{5A3490BB-3B30-4538-8542-B4BEEA3748DB}">
      <dgm:prSet/>
      <dgm:spPr/>
      <dgm:t>
        <a:bodyPr/>
        <a:lstStyle/>
        <a:p>
          <a:endParaRPr lang="en-US"/>
        </a:p>
      </dgm:t>
    </dgm:pt>
    <dgm:pt modelId="{866FE799-DE49-464E-8E6A-2E6AB11F11FD}" type="sibTrans" cxnId="{5A3490BB-3B30-4538-8542-B4BEEA3748DB}">
      <dgm:prSet/>
      <dgm:spPr/>
      <dgm:t>
        <a:bodyPr/>
        <a:lstStyle/>
        <a:p>
          <a:endParaRPr lang="en-US"/>
        </a:p>
      </dgm:t>
    </dgm:pt>
    <dgm:pt modelId="{5FAAFF5C-51DC-441A-9FA8-A0EDDC809B19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/>
            <a:t> </a:t>
          </a:r>
          <a:r>
            <a:rPr lang="en-GB" sz="1600" dirty="0"/>
            <a:t>A maximised level of knowledge &amp; learning </a:t>
          </a:r>
          <a:endParaRPr lang="en-US" sz="1400" dirty="0"/>
        </a:p>
      </dgm:t>
    </dgm:pt>
    <dgm:pt modelId="{EEC4D49A-1B45-40E2-803B-AFFB57698D82}" type="parTrans" cxnId="{547AB4F2-EB9D-401F-A29A-24E0CC17BC97}">
      <dgm:prSet/>
      <dgm:spPr/>
      <dgm:t>
        <a:bodyPr/>
        <a:lstStyle/>
        <a:p>
          <a:endParaRPr lang="en-US"/>
        </a:p>
      </dgm:t>
    </dgm:pt>
    <dgm:pt modelId="{A3320545-E316-4A82-972F-F0943343DA0B}" type="sibTrans" cxnId="{547AB4F2-EB9D-401F-A29A-24E0CC17BC97}">
      <dgm:prSet/>
      <dgm:spPr/>
      <dgm:t>
        <a:bodyPr/>
        <a:lstStyle/>
        <a:p>
          <a:endParaRPr lang="en-US"/>
        </a:p>
      </dgm:t>
    </dgm:pt>
    <dgm:pt modelId="{9B2967FE-808C-46E4-94E7-83F672AA120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 Give people sheared goals to aim for</a:t>
          </a:r>
          <a:endParaRPr lang="en-US" sz="1600" dirty="0"/>
        </a:p>
      </dgm:t>
    </dgm:pt>
    <dgm:pt modelId="{774A27C5-2018-4778-A3A9-2C1FDC84C9EF}" type="parTrans" cxnId="{BF33F8BA-4315-42E2-B055-F3C625C5A331}">
      <dgm:prSet/>
      <dgm:spPr/>
      <dgm:t>
        <a:bodyPr/>
        <a:lstStyle/>
        <a:p>
          <a:endParaRPr lang="en-US"/>
        </a:p>
      </dgm:t>
    </dgm:pt>
    <dgm:pt modelId="{D8FA2193-65A8-4864-BDF8-1E2C488EF5BF}" type="sibTrans" cxnId="{BF33F8BA-4315-42E2-B055-F3C625C5A331}">
      <dgm:prSet/>
      <dgm:spPr/>
      <dgm:t>
        <a:bodyPr/>
        <a:lstStyle/>
        <a:p>
          <a:endParaRPr lang="en-US"/>
        </a:p>
      </dgm:t>
    </dgm:pt>
    <dgm:pt modelId="{315E3BE9-AFC9-44A4-9350-BDFAFC925FD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 More innovative and practical solutions </a:t>
          </a:r>
          <a:endParaRPr lang="en-US" sz="1600" dirty="0"/>
        </a:p>
      </dgm:t>
    </dgm:pt>
    <dgm:pt modelId="{CF5010DF-9B19-4970-B269-1D85886C5F9F}" type="parTrans" cxnId="{A47BB6F8-B74F-4EAE-B46D-93A657C9E352}">
      <dgm:prSet/>
      <dgm:spPr/>
      <dgm:t>
        <a:bodyPr/>
        <a:lstStyle/>
        <a:p>
          <a:endParaRPr lang="en-US"/>
        </a:p>
      </dgm:t>
    </dgm:pt>
    <dgm:pt modelId="{38ACB89A-10FB-44C5-A002-2815FCA120EB}" type="sibTrans" cxnId="{A47BB6F8-B74F-4EAE-B46D-93A657C9E352}">
      <dgm:prSet/>
      <dgm:spPr/>
      <dgm:t>
        <a:bodyPr/>
        <a:lstStyle/>
        <a:p>
          <a:endParaRPr lang="en-US"/>
        </a:p>
      </dgm:t>
    </dgm:pt>
    <dgm:pt modelId="{78BB4594-4BC9-4E6A-91B5-8C81F44D3BC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 Allows flexibility in the workplace</a:t>
          </a:r>
          <a:endParaRPr lang="en-US" sz="1600" dirty="0"/>
        </a:p>
      </dgm:t>
    </dgm:pt>
    <dgm:pt modelId="{53980FB3-8A41-422D-87C2-1AE1505E36D6}" type="parTrans" cxnId="{3276557D-EEF9-4A9B-95EF-DD0B35339C86}">
      <dgm:prSet/>
      <dgm:spPr/>
      <dgm:t>
        <a:bodyPr/>
        <a:lstStyle/>
        <a:p>
          <a:endParaRPr lang="en-US"/>
        </a:p>
      </dgm:t>
    </dgm:pt>
    <dgm:pt modelId="{FFD57E2B-5493-4293-AD79-50B1ECB15F29}" type="sibTrans" cxnId="{3276557D-EEF9-4A9B-95EF-DD0B35339C86}">
      <dgm:prSet/>
      <dgm:spPr/>
      <dgm:t>
        <a:bodyPr/>
        <a:lstStyle/>
        <a:p>
          <a:endParaRPr lang="en-US"/>
        </a:p>
      </dgm:t>
    </dgm:pt>
    <dgm:pt modelId="{957EA21A-734D-4061-BCF5-48A17657678D}" type="pres">
      <dgm:prSet presAssocID="{CC54C099-A996-4C17-8CD9-8C38A8D7F2CA}" presName="root" presStyleCnt="0">
        <dgm:presLayoutVars>
          <dgm:dir/>
          <dgm:resizeHandles val="exact"/>
        </dgm:presLayoutVars>
      </dgm:prSet>
      <dgm:spPr/>
    </dgm:pt>
    <dgm:pt modelId="{A5B94182-5BC6-4AA2-A19C-85826DB7F313}" type="pres">
      <dgm:prSet presAssocID="{1307502A-1297-4BC1-9547-37A7BD064EFE}" presName="compNode" presStyleCnt="0"/>
      <dgm:spPr/>
    </dgm:pt>
    <dgm:pt modelId="{D76215B2-535C-495F-8DC4-EC66472EA5C0}" type="pres">
      <dgm:prSet presAssocID="{1307502A-1297-4BC1-9547-37A7BD064EFE}" presName="iconBgRect" presStyleLbl="bgShp" presStyleIdx="0" presStyleCnt="5"/>
      <dgm:spPr/>
    </dgm:pt>
    <dgm:pt modelId="{FBFE5E28-045E-41AD-8FA4-4A22B85B5CA6}" type="pres">
      <dgm:prSet presAssocID="{1307502A-1297-4BC1-9547-37A7BD064EF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man"/>
        </a:ext>
      </dgm:extLst>
    </dgm:pt>
    <dgm:pt modelId="{DF26C078-BCB4-481D-A6C6-2BA12D8385EA}" type="pres">
      <dgm:prSet presAssocID="{1307502A-1297-4BC1-9547-37A7BD064EFE}" presName="spaceRect" presStyleCnt="0"/>
      <dgm:spPr/>
    </dgm:pt>
    <dgm:pt modelId="{77803B18-912F-4BCF-9582-A62AB0748449}" type="pres">
      <dgm:prSet presAssocID="{1307502A-1297-4BC1-9547-37A7BD064EFE}" presName="textRect" presStyleLbl="revTx" presStyleIdx="0" presStyleCnt="5">
        <dgm:presLayoutVars>
          <dgm:chMax val="1"/>
          <dgm:chPref val="1"/>
        </dgm:presLayoutVars>
      </dgm:prSet>
      <dgm:spPr/>
    </dgm:pt>
    <dgm:pt modelId="{0F182799-32BF-4F6D-8AC8-A4F453F8151E}" type="pres">
      <dgm:prSet presAssocID="{866FE799-DE49-464E-8E6A-2E6AB11F11FD}" presName="sibTrans" presStyleCnt="0"/>
      <dgm:spPr/>
    </dgm:pt>
    <dgm:pt modelId="{ACA70F85-C082-420F-8890-939017CDCA0C}" type="pres">
      <dgm:prSet presAssocID="{5FAAFF5C-51DC-441A-9FA8-A0EDDC809B19}" presName="compNode" presStyleCnt="0"/>
      <dgm:spPr/>
    </dgm:pt>
    <dgm:pt modelId="{8C258712-0112-420B-BD5D-E74CCECEDF10}" type="pres">
      <dgm:prSet presAssocID="{5FAAFF5C-51DC-441A-9FA8-A0EDDC809B19}" presName="iconBgRect" presStyleLbl="bgShp" presStyleIdx="1" presStyleCnt="5"/>
      <dgm:spPr/>
    </dgm:pt>
    <dgm:pt modelId="{BC13883D-F6DF-448A-B22F-4D393164E2CB}" type="pres">
      <dgm:prSet presAssocID="{5FAAFF5C-51DC-441A-9FA8-A0EDDC809B1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6DC3FA4-CBD0-48F2-BD0C-41FE66BDCD59}" type="pres">
      <dgm:prSet presAssocID="{5FAAFF5C-51DC-441A-9FA8-A0EDDC809B19}" presName="spaceRect" presStyleCnt="0"/>
      <dgm:spPr/>
    </dgm:pt>
    <dgm:pt modelId="{E23E13BE-A2B4-437C-8202-0D8D9DE0272B}" type="pres">
      <dgm:prSet presAssocID="{5FAAFF5C-51DC-441A-9FA8-A0EDDC809B19}" presName="textRect" presStyleLbl="revTx" presStyleIdx="1" presStyleCnt="5" custScaleX="111789">
        <dgm:presLayoutVars>
          <dgm:chMax val="1"/>
          <dgm:chPref val="1"/>
        </dgm:presLayoutVars>
      </dgm:prSet>
      <dgm:spPr/>
    </dgm:pt>
    <dgm:pt modelId="{08E03522-513C-4CF7-A79B-4E08480D1DAB}" type="pres">
      <dgm:prSet presAssocID="{A3320545-E316-4A82-972F-F0943343DA0B}" presName="sibTrans" presStyleCnt="0"/>
      <dgm:spPr/>
    </dgm:pt>
    <dgm:pt modelId="{9FC6A3B1-B39D-409E-A3F1-F381765C6AE4}" type="pres">
      <dgm:prSet presAssocID="{9B2967FE-808C-46E4-94E7-83F672AA120D}" presName="compNode" presStyleCnt="0"/>
      <dgm:spPr/>
    </dgm:pt>
    <dgm:pt modelId="{63BDB2D9-2A9A-44DD-95BE-A30DC9A5F12F}" type="pres">
      <dgm:prSet presAssocID="{9B2967FE-808C-46E4-94E7-83F672AA120D}" presName="iconBgRect" presStyleLbl="bgShp" presStyleIdx="2" presStyleCnt="5"/>
      <dgm:spPr/>
    </dgm:pt>
    <dgm:pt modelId="{D0DE0A3B-09DD-465C-960C-BCF19490A835}" type="pres">
      <dgm:prSet presAssocID="{9B2967FE-808C-46E4-94E7-83F672AA120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57550ED-6B54-4FE6-B019-22372A938D20}" type="pres">
      <dgm:prSet presAssocID="{9B2967FE-808C-46E4-94E7-83F672AA120D}" presName="spaceRect" presStyleCnt="0"/>
      <dgm:spPr/>
    </dgm:pt>
    <dgm:pt modelId="{486A4416-0EE0-470D-9507-4768AFE5BFDF}" type="pres">
      <dgm:prSet presAssocID="{9B2967FE-808C-46E4-94E7-83F672AA120D}" presName="textRect" presStyleLbl="revTx" presStyleIdx="2" presStyleCnt="5">
        <dgm:presLayoutVars>
          <dgm:chMax val="1"/>
          <dgm:chPref val="1"/>
        </dgm:presLayoutVars>
      </dgm:prSet>
      <dgm:spPr/>
    </dgm:pt>
    <dgm:pt modelId="{E0AEE820-FE84-4EAF-9C4B-5D1D3A11586D}" type="pres">
      <dgm:prSet presAssocID="{D8FA2193-65A8-4864-BDF8-1E2C488EF5BF}" presName="sibTrans" presStyleCnt="0"/>
      <dgm:spPr/>
    </dgm:pt>
    <dgm:pt modelId="{E6E580FA-5576-45B0-BFCF-C20564EF7B75}" type="pres">
      <dgm:prSet presAssocID="{315E3BE9-AFC9-44A4-9350-BDFAFC925FD0}" presName="compNode" presStyleCnt="0"/>
      <dgm:spPr/>
    </dgm:pt>
    <dgm:pt modelId="{792881C8-6B99-4B3D-8E7F-C6B65C06FACD}" type="pres">
      <dgm:prSet presAssocID="{315E3BE9-AFC9-44A4-9350-BDFAFC925FD0}" presName="iconBgRect" presStyleLbl="bgShp" presStyleIdx="3" presStyleCnt="5"/>
      <dgm:spPr/>
    </dgm:pt>
    <dgm:pt modelId="{6DB041C1-F74A-4B33-8C73-CE88236ED96C}" type="pres">
      <dgm:prSet presAssocID="{315E3BE9-AFC9-44A4-9350-BDFAFC925F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5510A442-8D70-43CD-B3CF-6D6F2C843D71}" type="pres">
      <dgm:prSet presAssocID="{315E3BE9-AFC9-44A4-9350-BDFAFC925FD0}" presName="spaceRect" presStyleCnt="0"/>
      <dgm:spPr/>
    </dgm:pt>
    <dgm:pt modelId="{80838915-3C02-4EAD-B655-A74329AFD5C3}" type="pres">
      <dgm:prSet presAssocID="{315E3BE9-AFC9-44A4-9350-BDFAFC925FD0}" presName="textRect" presStyleLbl="revTx" presStyleIdx="3" presStyleCnt="5">
        <dgm:presLayoutVars>
          <dgm:chMax val="1"/>
          <dgm:chPref val="1"/>
        </dgm:presLayoutVars>
      </dgm:prSet>
      <dgm:spPr/>
    </dgm:pt>
    <dgm:pt modelId="{59E1B054-5A84-44B7-806E-DC9134AFC73C}" type="pres">
      <dgm:prSet presAssocID="{38ACB89A-10FB-44C5-A002-2815FCA120EB}" presName="sibTrans" presStyleCnt="0"/>
      <dgm:spPr/>
    </dgm:pt>
    <dgm:pt modelId="{B5C8CFE3-37BF-47C0-AF80-63E0A52FE00E}" type="pres">
      <dgm:prSet presAssocID="{78BB4594-4BC9-4E6A-91B5-8C81F44D3BC0}" presName="compNode" presStyleCnt="0"/>
      <dgm:spPr/>
    </dgm:pt>
    <dgm:pt modelId="{28C991C3-276C-4022-AE89-DE4E9A1990F7}" type="pres">
      <dgm:prSet presAssocID="{78BB4594-4BC9-4E6A-91B5-8C81F44D3BC0}" presName="iconBgRect" presStyleLbl="bgShp" presStyleIdx="4" presStyleCnt="5"/>
      <dgm:spPr/>
    </dgm:pt>
    <dgm:pt modelId="{AE9535BD-B672-4FFA-83C7-9B8B09656D65}" type="pres">
      <dgm:prSet presAssocID="{78BB4594-4BC9-4E6A-91B5-8C81F44D3BC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9B1A5EE-9540-41C0-B69A-C21FC6DE2BAE}" type="pres">
      <dgm:prSet presAssocID="{78BB4594-4BC9-4E6A-91B5-8C81F44D3BC0}" presName="spaceRect" presStyleCnt="0"/>
      <dgm:spPr/>
    </dgm:pt>
    <dgm:pt modelId="{1B67FE33-2A90-47AC-9D2E-FCD2E0CFFAEE}" type="pres">
      <dgm:prSet presAssocID="{78BB4594-4BC9-4E6A-91B5-8C81F44D3BC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58D0518-1C45-435A-B123-C2D23FA93BAE}" type="presOf" srcId="{CC54C099-A996-4C17-8CD9-8C38A8D7F2CA}" destId="{957EA21A-734D-4061-BCF5-48A17657678D}" srcOrd="0" destOrd="0" presId="urn:microsoft.com/office/officeart/2018/5/layout/IconCircleLabelList"/>
    <dgm:cxn modelId="{3AFB1520-F0F4-45C7-B83E-BC86336C8B49}" type="presOf" srcId="{9B2967FE-808C-46E4-94E7-83F672AA120D}" destId="{486A4416-0EE0-470D-9507-4768AFE5BFDF}" srcOrd="0" destOrd="0" presId="urn:microsoft.com/office/officeart/2018/5/layout/IconCircleLabelList"/>
    <dgm:cxn modelId="{9401443C-E933-438A-A627-21776A811FEA}" type="presOf" srcId="{5FAAFF5C-51DC-441A-9FA8-A0EDDC809B19}" destId="{E23E13BE-A2B4-437C-8202-0D8D9DE0272B}" srcOrd="0" destOrd="0" presId="urn:microsoft.com/office/officeart/2018/5/layout/IconCircleLabelList"/>
    <dgm:cxn modelId="{A8B6AA6A-EC85-46F8-8767-5B3D4ED4FEB4}" type="presOf" srcId="{78BB4594-4BC9-4E6A-91B5-8C81F44D3BC0}" destId="{1B67FE33-2A90-47AC-9D2E-FCD2E0CFFAEE}" srcOrd="0" destOrd="0" presId="urn:microsoft.com/office/officeart/2018/5/layout/IconCircleLabelList"/>
    <dgm:cxn modelId="{F372DE57-AD81-4E63-8943-20C3548B9C6C}" type="presOf" srcId="{1307502A-1297-4BC1-9547-37A7BD064EFE}" destId="{77803B18-912F-4BCF-9582-A62AB0748449}" srcOrd="0" destOrd="0" presId="urn:microsoft.com/office/officeart/2018/5/layout/IconCircleLabelList"/>
    <dgm:cxn modelId="{3276557D-EEF9-4A9B-95EF-DD0B35339C86}" srcId="{CC54C099-A996-4C17-8CD9-8C38A8D7F2CA}" destId="{78BB4594-4BC9-4E6A-91B5-8C81F44D3BC0}" srcOrd="4" destOrd="0" parTransId="{53980FB3-8A41-422D-87C2-1AE1505E36D6}" sibTransId="{FFD57E2B-5493-4293-AD79-50B1ECB15F29}"/>
    <dgm:cxn modelId="{BF33F8BA-4315-42E2-B055-F3C625C5A331}" srcId="{CC54C099-A996-4C17-8CD9-8C38A8D7F2CA}" destId="{9B2967FE-808C-46E4-94E7-83F672AA120D}" srcOrd="2" destOrd="0" parTransId="{774A27C5-2018-4778-A3A9-2C1FDC84C9EF}" sibTransId="{D8FA2193-65A8-4864-BDF8-1E2C488EF5BF}"/>
    <dgm:cxn modelId="{5A3490BB-3B30-4538-8542-B4BEEA3748DB}" srcId="{CC54C099-A996-4C17-8CD9-8C38A8D7F2CA}" destId="{1307502A-1297-4BC1-9547-37A7BD064EFE}" srcOrd="0" destOrd="0" parTransId="{20E5EAAC-840A-4387-9530-36DD1A91F9EA}" sibTransId="{866FE799-DE49-464E-8E6A-2E6AB11F11FD}"/>
    <dgm:cxn modelId="{13EF87DA-08F1-41D7-9365-2ABE208709D6}" type="presOf" srcId="{315E3BE9-AFC9-44A4-9350-BDFAFC925FD0}" destId="{80838915-3C02-4EAD-B655-A74329AFD5C3}" srcOrd="0" destOrd="0" presId="urn:microsoft.com/office/officeart/2018/5/layout/IconCircleLabelList"/>
    <dgm:cxn modelId="{547AB4F2-EB9D-401F-A29A-24E0CC17BC97}" srcId="{CC54C099-A996-4C17-8CD9-8C38A8D7F2CA}" destId="{5FAAFF5C-51DC-441A-9FA8-A0EDDC809B19}" srcOrd="1" destOrd="0" parTransId="{EEC4D49A-1B45-40E2-803B-AFFB57698D82}" sibTransId="{A3320545-E316-4A82-972F-F0943343DA0B}"/>
    <dgm:cxn modelId="{A47BB6F8-B74F-4EAE-B46D-93A657C9E352}" srcId="{CC54C099-A996-4C17-8CD9-8C38A8D7F2CA}" destId="{315E3BE9-AFC9-44A4-9350-BDFAFC925FD0}" srcOrd="3" destOrd="0" parTransId="{CF5010DF-9B19-4970-B269-1D85886C5F9F}" sibTransId="{38ACB89A-10FB-44C5-A002-2815FCA120EB}"/>
    <dgm:cxn modelId="{63A2068E-8294-4100-A4BC-F6C0D6BC9BF2}" type="presParOf" srcId="{957EA21A-734D-4061-BCF5-48A17657678D}" destId="{A5B94182-5BC6-4AA2-A19C-85826DB7F313}" srcOrd="0" destOrd="0" presId="urn:microsoft.com/office/officeart/2018/5/layout/IconCircleLabelList"/>
    <dgm:cxn modelId="{01F648E8-488D-4EFE-AC35-1A011C2C3239}" type="presParOf" srcId="{A5B94182-5BC6-4AA2-A19C-85826DB7F313}" destId="{D76215B2-535C-495F-8DC4-EC66472EA5C0}" srcOrd="0" destOrd="0" presId="urn:microsoft.com/office/officeart/2018/5/layout/IconCircleLabelList"/>
    <dgm:cxn modelId="{039BE562-DE48-4972-B907-EAD55423F542}" type="presParOf" srcId="{A5B94182-5BC6-4AA2-A19C-85826DB7F313}" destId="{FBFE5E28-045E-41AD-8FA4-4A22B85B5CA6}" srcOrd="1" destOrd="0" presId="urn:microsoft.com/office/officeart/2018/5/layout/IconCircleLabelList"/>
    <dgm:cxn modelId="{730C9DDA-1C7D-43FF-AEF0-E7AA0DB3F3DE}" type="presParOf" srcId="{A5B94182-5BC6-4AA2-A19C-85826DB7F313}" destId="{DF26C078-BCB4-481D-A6C6-2BA12D8385EA}" srcOrd="2" destOrd="0" presId="urn:microsoft.com/office/officeart/2018/5/layout/IconCircleLabelList"/>
    <dgm:cxn modelId="{C50DDB27-FB20-4D9B-8B90-53B6AEA26FC7}" type="presParOf" srcId="{A5B94182-5BC6-4AA2-A19C-85826DB7F313}" destId="{77803B18-912F-4BCF-9582-A62AB0748449}" srcOrd="3" destOrd="0" presId="urn:microsoft.com/office/officeart/2018/5/layout/IconCircleLabelList"/>
    <dgm:cxn modelId="{EEE750F3-C630-433B-A8C6-CEC37AFF8FC7}" type="presParOf" srcId="{957EA21A-734D-4061-BCF5-48A17657678D}" destId="{0F182799-32BF-4F6D-8AC8-A4F453F8151E}" srcOrd="1" destOrd="0" presId="urn:microsoft.com/office/officeart/2018/5/layout/IconCircleLabelList"/>
    <dgm:cxn modelId="{71F4C67E-99EF-4CB4-A721-AA6E742EA9DD}" type="presParOf" srcId="{957EA21A-734D-4061-BCF5-48A17657678D}" destId="{ACA70F85-C082-420F-8890-939017CDCA0C}" srcOrd="2" destOrd="0" presId="urn:microsoft.com/office/officeart/2018/5/layout/IconCircleLabelList"/>
    <dgm:cxn modelId="{59B01F9E-6215-40BA-8CE5-EAD0869F8D5F}" type="presParOf" srcId="{ACA70F85-C082-420F-8890-939017CDCA0C}" destId="{8C258712-0112-420B-BD5D-E74CCECEDF10}" srcOrd="0" destOrd="0" presId="urn:microsoft.com/office/officeart/2018/5/layout/IconCircleLabelList"/>
    <dgm:cxn modelId="{68F0039E-572E-4816-AF6B-D1C142EC44FB}" type="presParOf" srcId="{ACA70F85-C082-420F-8890-939017CDCA0C}" destId="{BC13883D-F6DF-448A-B22F-4D393164E2CB}" srcOrd="1" destOrd="0" presId="urn:microsoft.com/office/officeart/2018/5/layout/IconCircleLabelList"/>
    <dgm:cxn modelId="{FFBB0D5E-89A8-4FB0-9934-6AF7704DBCA4}" type="presParOf" srcId="{ACA70F85-C082-420F-8890-939017CDCA0C}" destId="{46DC3FA4-CBD0-48F2-BD0C-41FE66BDCD59}" srcOrd="2" destOrd="0" presId="urn:microsoft.com/office/officeart/2018/5/layout/IconCircleLabelList"/>
    <dgm:cxn modelId="{6A56868F-3768-4513-B969-83A5F3A5A262}" type="presParOf" srcId="{ACA70F85-C082-420F-8890-939017CDCA0C}" destId="{E23E13BE-A2B4-437C-8202-0D8D9DE0272B}" srcOrd="3" destOrd="0" presId="urn:microsoft.com/office/officeart/2018/5/layout/IconCircleLabelList"/>
    <dgm:cxn modelId="{2F910F24-6CCB-47E5-9C04-C75F1F781DAE}" type="presParOf" srcId="{957EA21A-734D-4061-BCF5-48A17657678D}" destId="{08E03522-513C-4CF7-A79B-4E08480D1DAB}" srcOrd="3" destOrd="0" presId="urn:microsoft.com/office/officeart/2018/5/layout/IconCircleLabelList"/>
    <dgm:cxn modelId="{426B3A90-A126-4A2A-8FB8-204959E43DC2}" type="presParOf" srcId="{957EA21A-734D-4061-BCF5-48A17657678D}" destId="{9FC6A3B1-B39D-409E-A3F1-F381765C6AE4}" srcOrd="4" destOrd="0" presId="urn:microsoft.com/office/officeart/2018/5/layout/IconCircleLabelList"/>
    <dgm:cxn modelId="{73D5E5A5-733F-432E-B718-7532F020B41F}" type="presParOf" srcId="{9FC6A3B1-B39D-409E-A3F1-F381765C6AE4}" destId="{63BDB2D9-2A9A-44DD-95BE-A30DC9A5F12F}" srcOrd="0" destOrd="0" presId="urn:microsoft.com/office/officeart/2018/5/layout/IconCircleLabelList"/>
    <dgm:cxn modelId="{1D0F70AE-8B63-43D1-AD2C-B48F3937F1A7}" type="presParOf" srcId="{9FC6A3B1-B39D-409E-A3F1-F381765C6AE4}" destId="{D0DE0A3B-09DD-465C-960C-BCF19490A835}" srcOrd="1" destOrd="0" presId="urn:microsoft.com/office/officeart/2018/5/layout/IconCircleLabelList"/>
    <dgm:cxn modelId="{251C8CA3-B637-47CC-9B2F-CE58040D4048}" type="presParOf" srcId="{9FC6A3B1-B39D-409E-A3F1-F381765C6AE4}" destId="{F57550ED-6B54-4FE6-B019-22372A938D20}" srcOrd="2" destOrd="0" presId="urn:microsoft.com/office/officeart/2018/5/layout/IconCircleLabelList"/>
    <dgm:cxn modelId="{41FDA96C-EF45-4520-9604-9A8A20F63DB4}" type="presParOf" srcId="{9FC6A3B1-B39D-409E-A3F1-F381765C6AE4}" destId="{486A4416-0EE0-470D-9507-4768AFE5BFDF}" srcOrd="3" destOrd="0" presId="urn:microsoft.com/office/officeart/2018/5/layout/IconCircleLabelList"/>
    <dgm:cxn modelId="{96F9D154-183C-494B-AAE7-FA9C945B68C8}" type="presParOf" srcId="{957EA21A-734D-4061-BCF5-48A17657678D}" destId="{E0AEE820-FE84-4EAF-9C4B-5D1D3A11586D}" srcOrd="5" destOrd="0" presId="urn:microsoft.com/office/officeart/2018/5/layout/IconCircleLabelList"/>
    <dgm:cxn modelId="{11C20969-FBE5-40D2-B67B-D92A438CE49A}" type="presParOf" srcId="{957EA21A-734D-4061-BCF5-48A17657678D}" destId="{E6E580FA-5576-45B0-BFCF-C20564EF7B75}" srcOrd="6" destOrd="0" presId="urn:microsoft.com/office/officeart/2018/5/layout/IconCircleLabelList"/>
    <dgm:cxn modelId="{42717CF2-3507-41BD-8923-F3B0D4C052D9}" type="presParOf" srcId="{E6E580FA-5576-45B0-BFCF-C20564EF7B75}" destId="{792881C8-6B99-4B3D-8E7F-C6B65C06FACD}" srcOrd="0" destOrd="0" presId="urn:microsoft.com/office/officeart/2018/5/layout/IconCircleLabelList"/>
    <dgm:cxn modelId="{2E22ED2D-B02D-408E-B025-95AF17F2BCA5}" type="presParOf" srcId="{E6E580FA-5576-45B0-BFCF-C20564EF7B75}" destId="{6DB041C1-F74A-4B33-8C73-CE88236ED96C}" srcOrd="1" destOrd="0" presId="urn:microsoft.com/office/officeart/2018/5/layout/IconCircleLabelList"/>
    <dgm:cxn modelId="{B70C0F2D-6248-44D2-8207-26B01A52D675}" type="presParOf" srcId="{E6E580FA-5576-45B0-BFCF-C20564EF7B75}" destId="{5510A442-8D70-43CD-B3CF-6D6F2C843D71}" srcOrd="2" destOrd="0" presId="urn:microsoft.com/office/officeart/2018/5/layout/IconCircleLabelList"/>
    <dgm:cxn modelId="{1383DAF8-D8DB-405A-812E-5DD90442C4FA}" type="presParOf" srcId="{E6E580FA-5576-45B0-BFCF-C20564EF7B75}" destId="{80838915-3C02-4EAD-B655-A74329AFD5C3}" srcOrd="3" destOrd="0" presId="urn:microsoft.com/office/officeart/2018/5/layout/IconCircleLabelList"/>
    <dgm:cxn modelId="{23A1E87C-74E3-4AB0-932C-BB44939D3136}" type="presParOf" srcId="{957EA21A-734D-4061-BCF5-48A17657678D}" destId="{59E1B054-5A84-44B7-806E-DC9134AFC73C}" srcOrd="7" destOrd="0" presId="urn:microsoft.com/office/officeart/2018/5/layout/IconCircleLabelList"/>
    <dgm:cxn modelId="{744FBC6C-8C40-434B-A562-40CA0936887D}" type="presParOf" srcId="{957EA21A-734D-4061-BCF5-48A17657678D}" destId="{B5C8CFE3-37BF-47C0-AF80-63E0A52FE00E}" srcOrd="8" destOrd="0" presId="urn:microsoft.com/office/officeart/2018/5/layout/IconCircleLabelList"/>
    <dgm:cxn modelId="{A1526B70-CD7C-4B22-B724-639CAD9DEFF4}" type="presParOf" srcId="{B5C8CFE3-37BF-47C0-AF80-63E0A52FE00E}" destId="{28C991C3-276C-4022-AE89-DE4E9A1990F7}" srcOrd="0" destOrd="0" presId="urn:microsoft.com/office/officeart/2018/5/layout/IconCircleLabelList"/>
    <dgm:cxn modelId="{56C78EB8-2AF5-4D87-A7F2-CA741EEBD124}" type="presParOf" srcId="{B5C8CFE3-37BF-47C0-AF80-63E0A52FE00E}" destId="{AE9535BD-B672-4FFA-83C7-9B8B09656D65}" srcOrd="1" destOrd="0" presId="urn:microsoft.com/office/officeart/2018/5/layout/IconCircleLabelList"/>
    <dgm:cxn modelId="{C22899B1-0E2F-4A34-8C18-25FC6E8644DB}" type="presParOf" srcId="{B5C8CFE3-37BF-47C0-AF80-63E0A52FE00E}" destId="{49B1A5EE-9540-41C0-B69A-C21FC6DE2BAE}" srcOrd="2" destOrd="0" presId="urn:microsoft.com/office/officeart/2018/5/layout/IconCircleLabelList"/>
    <dgm:cxn modelId="{C297CC75-19AE-4EB9-ABCC-5B865E8B7A83}" type="presParOf" srcId="{B5C8CFE3-37BF-47C0-AF80-63E0A52FE00E}" destId="{1B67FE33-2A90-47AC-9D2E-FCD2E0CFFAE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3E664A-2289-4F8B-BFD5-682422FE8F7A}">
      <dsp:nvSpPr>
        <dsp:cNvPr id="0" name=""/>
        <dsp:cNvSpPr/>
      </dsp:nvSpPr>
      <dsp:spPr>
        <a:xfrm>
          <a:off x="350684" y="301968"/>
          <a:ext cx="1081916" cy="1081916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6FCDB-3724-4465-88D8-1476E5F7CBF3}">
      <dsp:nvSpPr>
        <dsp:cNvPr id="0" name=""/>
        <dsp:cNvSpPr/>
      </dsp:nvSpPr>
      <dsp:spPr>
        <a:xfrm>
          <a:off x="581257" y="532540"/>
          <a:ext cx="620771" cy="620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CAEBE-6B43-4D6C-80E7-5BDB116D0500}">
      <dsp:nvSpPr>
        <dsp:cNvPr id="0" name=""/>
        <dsp:cNvSpPr/>
      </dsp:nvSpPr>
      <dsp:spPr>
        <a:xfrm>
          <a:off x="4826" y="1720874"/>
          <a:ext cx="1773632" cy="110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Helps creativity to thrive</a:t>
          </a:r>
          <a:endParaRPr lang="en-US" sz="1600" kern="1200" dirty="0"/>
        </a:p>
      </dsp:txBody>
      <dsp:txXfrm>
        <a:off x="4826" y="1720874"/>
        <a:ext cx="1773632" cy="1108520"/>
      </dsp:txXfrm>
    </dsp:sp>
    <dsp:sp modelId="{1807A97C-393E-43BE-B360-D0FD52D0FC8D}">
      <dsp:nvSpPr>
        <dsp:cNvPr id="0" name=""/>
        <dsp:cNvSpPr/>
      </dsp:nvSpPr>
      <dsp:spPr>
        <a:xfrm>
          <a:off x="2434703" y="301968"/>
          <a:ext cx="1081916" cy="1081916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E59BE-A2D4-4225-9A7D-1626F64D028B}">
      <dsp:nvSpPr>
        <dsp:cNvPr id="0" name=""/>
        <dsp:cNvSpPr/>
      </dsp:nvSpPr>
      <dsp:spPr>
        <a:xfrm>
          <a:off x="2665275" y="532540"/>
          <a:ext cx="620771" cy="620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04064-3FCE-4CDE-B863-9D3DC94EE5EF}">
      <dsp:nvSpPr>
        <dsp:cNvPr id="0" name=""/>
        <dsp:cNvSpPr/>
      </dsp:nvSpPr>
      <dsp:spPr>
        <a:xfrm>
          <a:off x="2088845" y="1720874"/>
          <a:ext cx="1773632" cy="110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Combines many different strengths</a:t>
          </a:r>
          <a:endParaRPr lang="en-US" sz="1600" kern="1200" dirty="0"/>
        </a:p>
      </dsp:txBody>
      <dsp:txXfrm>
        <a:off x="2088845" y="1720874"/>
        <a:ext cx="1773632" cy="1108520"/>
      </dsp:txXfrm>
    </dsp:sp>
    <dsp:sp modelId="{FBA0993F-4333-46DD-B33E-99B01452F8D7}">
      <dsp:nvSpPr>
        <dsp:cNvPr id="0" name=""/>
        <dsp:cNvSpPr/>
      </dsp:nvSpPr>
      <dsp:spPr>
        <a:xfrm>
          <a:off x="4518721" y="301968"/>
          <a:ext cx="1081916" cy="1081916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E068A-4B52-44B6-B827-B907C448554E}">
      <dsp:nvSpPr>
        <dsp:cNvPr id="0" name=""/>
        <dsp:cNvSpPr/>
      </dsp:nvSpPr>
      <dsp:spPr>
        <a:xfrm>
          <a:off x="4749294" y="532540"/>
          <a:ext cx="620771" cy="620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8B43A-FF1F-47FA-A069-71D75E432706}">
      <dsp:nvSpPr>
        <dsp:cNvPr id="0" name=""/>
        <dsp:cNvSpPr/>
      </dsp:nvSpPr>
      <dsp:spPr>
        <a:xfrm>
          <a:off x="4172863" y="1720874"/>
          <a:ext cx="1773632" cy="110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Create trust between team members</a:t>
          </a:r>
          <a:endParaRPr lang="en-US" sz="1600" kern="1200" dirty="0"/>
        </a:p>
      </dsp:txBody>
      <dsp:txXfrm>
        <a:off x="4172863" y="1720874"/>
        <a:ext cx="1773632" cy="1108520"/>
      </dsp:txXfrm>
    </dsp:sp>
    <dsp:sp modelId="{CC1C9624-87BF-4921-B1A2-B64BD8E3DD8B}">
      <dsp:nvSpPr>
        <dsp:cNvPr id="0" name=""/>
        <dsp:cNvSpPr/>
      </dsp:nvSpPr>
      <dsp:spPr>
        <a:xfrm>
          <a:off x="6602740" y="301968"/>
          <a:ext cx="1081916" cy="1081916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CA4B2-B45A-4AE4-BF9F-08CF1C519A53}">
      <dsp:nvSpPr>
        <dsp:cNvPr id="0" name=""/>
        <dsp:cNvSpPr/>
      </dsp:nvSpPr>
      <dsp:spPr>
        <a:xfrm>
          <a:off x="6833312" y="532540"/>
          <a:ext cx="620771" cy="6207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39B69-0F01-40BA-B6FC-AFAA856676BA}">
      <dsp:nvSpPr>
        <dsp:cNvPr id="0" name=""/>
        <dsp:cNvSpPr/>
      </dsp:nvSpPr>
      <dsp:spPr>
        <a:xfrm>
          <a:off x="6256882" y="1720874"/>
          <a:ext cx="1773632" cy="110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Helps to create a wider sense of ownership through contribution</a:t>
          </a:r>
          <a:endParaRPr lang="en-US" sz="1600" kern="1200" dirty="0"/>
        </a:p>
      </dsp:txBody>
      <dsp:txXfrm>
        <a:off x="6256882" y="1720874"/>
        <a:ext cx="1773632" cy="1108520"/>
      </dsp:txXfrm>
    </dsp:sp>
    <dsp:sp modelId="{01F74DC3-0053-4340-9C17-BDD6F1E3CE67}">
      <dsp:nvSpPr>
        <dsp:cNvPr id="0" name=""/>
        <dsp:cNvSpPr/>
      </dsp:nvSpPr>
      <dsp:spPr>
        <a:xfrm>
          <a:off x="8686759" y="301968"/>
          <a:ext cx="1081916" cy="1081916"/>
        </a:xfrm>
        <a:prstGeom prst="round2DiagRect">
          <a:avLst/>
        </a:prstGeom>
        <a:solidFill>
          <a:schemeClr val="lt1">
            <a:alpha val="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CEF69-8BF2-4FE5-B52E-C58B52948D6B}">
      <dsp:nvSpPr>
        <dsp:cNvPr id="0" name=""/>
        <dsp:cNvSpPr/>
      </dsp:nvSpPr>
      <dsp:spPr>
        <a:xfrm>
          <a:off x="8917331" y="532540"/>
          <a:ext cx="620771" cy="6207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43EAC-9E3C-4C26-96F4-6604DBF2EAD4}">
      <dsp:nvSpPr>
        <dsp:cNvPr id="0" name=""/>
        <dsp:cNvSpPr/>
      </dsp:nvSpPr>
      <dsp:spPr>
        <a:xfrm>
          <a:off x="8340900" y="1720874"/>
          <a:ext cx="1773632" cy="1108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Increased efficiency</a:t>
          </a:r>
          <a:endParaRPr lang="en-US" sz="1800" kern="1200" dirty="0"/>
        </a:p>
      </dsp:txBody>
      <dsp:txXfrm>
        <a:off x="8340900" y="1720874"/>
        <a:ext cx="1773632" cy="1108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6215B2-535C-495F-8DC4-EC66472EA5C0}">
      <dsp:nvSpPr>
        <dsp:cNvPr id="0" name=""/>
        <dsp:cNvSpPr/>
      </dsp:nvSpPr>
      <dsp:spPr>
        <a:xfrm>
          <a:off x="1106048" y="414104"/>
          <a:ext cx="930726" cy="93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E5E28-045E-41AD-8FA4-4A22B85B5CA6}">
      <dsp:nvSpPr>
        <dsp:cNvPr id="0" name=""/>
        <dsp:cNvSpPr/>
      </dsp:nvSpPr>
      <dsp:spPr>
        <a:xfrm>
          <a:off x="1304400" y="612455"/>
          <a:ext cx="534023" cy="5340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03B18-912F-4BCF-9582-A62AB0748449}">
      <dsp:nvSpPr>
        <dsp:cNvPr id="0" name=""/>
        <dsp:cNvSpPr/>
      </dsp:nvSpPr>
      <dsp:spPr>
        <a:xfrm>
          <a:off x="808521" y="1634729"/>
          <a:ext cx="1525781" cy="6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 A sense of accomplishment</a:t>
          </a:r>
          <a:endParaRPr lang="en-US" sz="1500" kern="1200" dirty="0"/>
        </a:p>
      </dsp:txBody>
      <dsp:txXfrm>
        <a:off x="808521" y="1634729"/>
        <a:ext cx="1525781" cy="648457"/>
      </dsp:txXfrm>
    </dsp:sp>
    <dsp:sp modelId="{8C258712-0112-420B-BD5D-E74CCECEDF10}">
      <dsp:nvSpPr>
        <dsp:cNvPr id="0" name=""/>
        <dsp:cNvSpPr/>
      </dsp:nvSpPr>
      <dsp:spPr>
        <a:xfrm>
          <a:off x="2988778" y="414104"/>
          <a:ext cx="930726" cy="93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3883D-F6DF-448A-B22F-4D393164E2CB}">
      <dsp:nvSpPr>
        <dsp:cNvPr id="0" name=""/>
        <dsp:cNvSpPr/>
      </dsp:nvSpPr>
      <dsp:spPr>
        <a:xfrm>
          <a:off x="3187130" y="612455"/>
          <a:ext cx="534023" cy="5340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E13BE-A2B4-437C-8202-0D8D9DE0272B}">
      <dsp:nvSpPr>
        <dsp:cNvPr id="0" name=""/>
        <dsp:cNvSpPr/>
      </dsp:nvSpPr>
      <dsp:spPr>
        <a:xfrm>
          <a:off x="2601314" y="1634729"/>
          <a:ext cx="1705655" cy="6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 </a:t>
          </a:r>
          <a:r>
            <a:rPr lang="en-GB" sz="1600" kern="1200" dirty="0"/>
            <a:t>A maximised level of knowledge &amp; learning </a:t>
          </a:r>
          <a:endParaRPr lang="en-US" sz="1400" kern="1200" dirty="0"/>
        </a:p>
      </dsp:txBody>
      <dsp:txXfrm>
        <a:off x="2601314" y="1634729"/>
        <a:ext cx="1705655" cy="648457"/>
      </dsp:txXfrm>
    </dsp:sp>
    <dsp:sp modelId="{63BDB2D9-2A9A-44DD-95BE-A30DC9A5F12F}">
      <dsp:nvSpPr>
        <dsp:cNvPr id="0" name=""/>
        <dsp:cNvSpPr/>
      </dsp:nvSpPr>
      <dsp:spPr>
        <a:xfrm>
          <a:off x="299589" y="2664631"/>
          <a:ext cx="930726" cy="93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E0A3B-09DD-465C-960C-BCF19490A835}">
      <dsp:nvSpPr>
        <dsp:cNvPr id="0" name=""/>
        <dsp:cNvSpPr/>
      </dsp:nvSpPr>
      <dsp:spPr>
        <a:xfrm>
          <a:off x="497940" y="2862983"/>
          <a:ext cx="534023" cy="5340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A4416-0EE0-470D-9507-4768AFE5BFDF}">
      <dsp:nvSpPr>
        <dsp:cNvPr id="0" name=""/>
        <dsp:cNvSpPr/>
      </dsp:nvSpPr>
      <dsp:spPr>
        <a:xfrm>
          <a:off x="2061" y="3885256"/>
          <a:ext cx="1525781" cy="6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 Give people sheared goals to aim for</a:t>
          </a:r>
          <a:endParaRPr lang="en-US" sz="1600" kern="1200" dirty="0"/>
        </a:p>
      </dsp:txBody>
      <dsp:txXfrm>
        <a:off x="2061" y="3885256"/>
        <a:ext cx="1525781" cy="648457"/>
      </dsp:txXfrm>
    </dsp:sp>
    <dsp:sp modelId="{792881C8-6B99-4B3D-8E7F-C6B65C06FACD}">
      <dsp:nvSpPr>
        <dsp:cNvPr id="0" name=""/>
        <dsp:cNvSpPr/>
      </dsp:nvSpPr>
      <dsp:spPr>
        <a:xfrm>
          <a:off x="2092382" y="2664631"/>
          <a:ext cx="930726" cy="93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041C1-F74A-4B33-8C73-CE88236ED96C}">
      <dsp:nvSpPr>
        <dsp:cNvPr id="0" name=""/>
        <dsp:cNvSpPr/>
      </dsp:nvSpPr>
      <dsp:spPr>
        <a:xfrm>
          <a:off x="2290733" y="2862983"/>
          <a:ext cx="534023" cy="5340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838915-3C02-4EAD-B655-A74329AFD5C3}">
      <dsp:nvSpPr>
        <dsp:cNvPr id="0" name=""/>
        <dsp:cNvSpPr/>
      </dsp:nvSpPr>
      <dsp:spPr>
        <a:xfrm>
          <a:off x="1794854" y="3885256"/>
          <a:ext cx="1525781" cy="6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 More innovative and practical solutions </a:t>
          </a:r>
          <a:endParaRPr lang="en-US" sz="1600" kern="1200" dirty="0"/>
        </a:p>
      </dsp:txBody>
      <dsp:txXfrm>
        <a:off x="1794854" y="3885256"/>
        <a:ext cx="1525781" cy="648457"/>
      </dsp:txXfrm>
    </dsp:sp>
    <dsp:sp modelId="{28C991C3-276C-4022-AE89-DE4E9A1990F7}">
      <dsp:nvSpPr>
        <dsp:cNvPr id="0" name=""/>
        <dsp:cNvSpPr/>
      </dsp:nvSpPr>
      <dsp:spPr>
        <a:xfrm>
          <a:off x="3885175" y="2664631"/>
          <a:ext cx="930726" cy="93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535BD-B672-4FFA-83C7-9B8B09656D65}">
      <dsp:nvSpPr>
        <dsp:cNvPr id="0" name=""/>
        <dsp:cNvSpPr/>
      </dsp:nvSpPr>
      <dsp:spPr>
        <a:xfrm>
          <a:off x="4083526" y="2862983"/>
          <a:ext cx="534023" cy="5340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7FE33-2A90-47AC-9D2E-FCD2E0CFFAEE}">
      <dsp:nvSpPr>
        <dsp:cNvPr id="0" name=""/>
        <dsp:cNvSpPr/>
      </dsp:nvSpPr>
      <dsp:spPr>
        <a:xfrm>
          <a:off x="3587647" y="3885256"/>
          <a:ext cx="1525781" cy="648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 Allows flexibility in the workplace</a:t>
          </a:r>
          <a:endParaRPr lang="en-US" sz="1600" kern="1200" dirty="0"/>
        </a:p>
      </dsp:txBody>
      <dsp:txXfrm>
        <a:off x="3587647" y="3885256"/>
        <a:ext cx="1525781" cy="64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OutlineLabelList">
  <dgm:title val="Icon Leaf Outlin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trAlignAcc1">
          <dgm:alg type="sp"/>
          <dgm:choose name="Name9">
            <dgm:if name="Name10" axis="root des" ptType="all norm" func="cnt" op="lte" val="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79375"/>
                    </dgm1612:spPr>
                  </a:ext>
                </dgm:extLst>
              </dgm:shape>
            </dgm:if>
            <dgm:if name="Name11" axis="root des" ptType="all norm" func="cnt" op="lte" val="5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50800"/>
                    </dgm1612:spPr>
                  </a:ext>
                </dgm:extLst>
              </dgm:shape>
            </dgm:if>
            <dgm:if name="Name12" axis="root des" ptType="all norm" func="cnt" op="lte" val="10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47625"/>
                    </dgm1612:spPr>
                  </a:ext>
                </dgm:extLst>
              </dgm:shape>
            </dgm:if>
            <dgm:else name="Name13">
              <dgm:shape xmlns:r="http://schemas.openxmlformats.org/officeDocument/2006/relationships" type="round2DiagRect" r:blip="">
                <dgm:adjLst/>
                <dgm:extLst>
                  <a:ext uri="{B698B0E9-8C71-41B9-8309-B3DCBF30829C}">
                    <dgm1612:spPr xmlns:dgm1612="http://schemas.microsoft.com/office/drawing/2016/12/diagram">
                      <a:ln w="38100"/>
                    </dgm1612:spPr>
                  </a:ext>
                </dgm:extLst>
              </dgm:shape>
            </dgm:else>
          </dgm:choos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AD0B-4CB9-4260-A0CE-4C789B45C6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8236DA-6B82-4508-8FED-B5B7E3D2C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F89B-5C69-4BDF-9DC5-DB4FB196A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35F52-6E76-4797-B575-CE02F4FBD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0A9C3-1488-46BF-83AE-D8E602811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6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DB518-0099-4B7E-A19F-B942C0FE1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13088-C75D-4C7A-8E8D-803D8620B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762E1-62F9-4C6D-992B-32C03D4C9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EDE54-6C5A-414C-8125-725D7379B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FDB7CF-F677-4BD8-9E6D-6FE173427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272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08851-E9EB-4EC3-AFE7-ACF5493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196B9-4FDF-4A1A-84F9-A5A65EF9B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4A0B4-7AF0-4E77-9C74-4105BFB7D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ABE1C-D8ED-47DF-B5C4-FB5E468A9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6ABAD-41B7-44F7-A7A4-5BA177CA4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712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93CB-49F9-499E-A8B1-3B7F056AE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5D25C-3DBE-4A16-8244-1BABCC69C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823929-ACD5-46EA-B562-F07815873C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1DDDB-04E9-4529-A33E-E2D352B88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7C5DDF-54A8-436A-BF8C-28DCD0D19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3B31CB-442B-4A47-A159-5A262E44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56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C153E-7A77-40A5-8B56-060154613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EE1391-6E7B-417B-BD20-F2A03BC7E8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CF9143-E5CA-4B54-95F6-44D1B619D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74BD34-7DEC-4117-B0FC-7ED6086C0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82901-2756-4770-9B52-97BB6FDAAA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A12640-6AB4-4A96-888E-9C0C2D607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739489-546F-4C70-ACD3-74561C696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B90DD-AD33-47E1-A770-4A173B6C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9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88933-7086-41D7-AAC2-97EF9738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8C2DD9-5939-42C4-8D59-AE1DFAC34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1A600-D69C-4464-9262-15F763F4E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BF6165-BE2E-4E11-98FD-2EBE3D22E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15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4B4D98-E8E8-434D-8AA5-5EEC3E801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9C5881-9F5C-4F34-B307-1E17B3009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FF9C29-BB39-4A42-B1F4-CF6779D98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93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061E4-58B6-47B8-BB09-2CEA5B4DA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A9344-9C45-4AD2-AD99-6A0C8AE61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B384E-56AD-4718-9F9C-6CF357EAF4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8560B7-3E74-4AAD-82C6-658CDC8A6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F49E99-E4D1-43BE-9A98-DB00E372F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6B2D3-0A47-4A66-8BBB-3497D6F2B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05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C6951-3D1C-4784-A36C-9CA4984CA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3AB110-1140-4B4C-9DF4-96604D5E4D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F7BB9-33D4-4980-87C1-94E06683BB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2098C4-1F24-40AB-AA86-2018B0966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2FD571-99B4-4C59-899E-10287D3F4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E21DFD-B2B6-476F-A826-BCF98AE86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41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F9F12-0EC0-4272-87FE-62066AB5E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54A7B8-A9FF-4AB2-9FF2-1DCD3E28C0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5D373-4481-4055-AE82-D3C0B77BB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90285-CB68-405B-9C5A-B77851168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8872E-1F41-47D5-BCBE-DE415230F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3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2FF73F-036A-4063-9D77-5203DD9664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59857D-1EDB-45B4-88A5-9DE135736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7B560-4A70-4B3B-9710-76EA22558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E2F29-D605-4A57-AC35-731AB5EC7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4D52A-2246-460B-9306-49DE7A1F1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60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43966A-0B07-4830-A855-BAE28D0F0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7764A3-C97D-4F6F-B351-CD4036F73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D9E7A-F048-4C54-9443-E9378BD930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86EBC-BA45-47B7-B5BB-6BE50AAA3C95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4AEEE-F502-4B91-BF1E-95BB1812ED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B5BD9-5367-489F-AF02-282BBE5CF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6D91D-D433-4C64-B9B1-0E32D3B72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33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LDR_86.htm" TargetMode="External"/><Relationship Id="rId2" Type="http://schemas.openxmlformats.org/officeDocument/2006/relationships/hyperlink" Target="https://businessjargons.com/stages-of-group-developmen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mcquaig.com/7-components-of-successful-team-development" TargetMode="External"/><Relationship Id="rId4" Type="http://schemas.openxmlformats.org/officeDocument/2006/relationships/hyperlink" Target="https://smallbusiness.chron.com/nine-types-team-roles-15566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1BD84-E321-4214-B43A-3BC61B653D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Team work</a:t>
            </a:r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team work images">
            <a:extLst>
              <a:ext uri="{FF2B5EF4-FFF2-40B4-BE49-F238E27FC236}">
                <a16:creationId xmlns:a16="http://schemas.microsoft.com/office/drawing/2014/main" id="{B5E6CA06-3214-4E45-B462-E4B6C89A0C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33"/>
          <a:stretch/>
        </p:blipFill>
        <p:spPr bwMode="auto">
          <a:xfrm>
            <a:off x="869908" y="2751729"/>
            <a:ext cx="4447673" cy="298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4" descr="Image result for team work images">
            <a:extLst>
              <a:ext uri="{FF2B5EF4-FFF2-40B4-BE49-F238E27FC236}">
                <a16:creationId xmlns:a16="http://schemas.microsoft.com/office/drawing/2014/main" id="{E4AB77D4-6DF9-4E69-890A-D8422079C2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4" t="3040" r="2529" b="6604"/>
          <a:stretch/>
        </p:blipFill>
        <p:spPr bwMode="auto">
          <a:xfrm>
            <a:off x="6914976" y="2633352"/>
            <a:ext cx="4499592" cy="310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307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908AD-3CF8-49CE-8A95-B377C1E04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Presented by: </a:t>
            </a:r>
            <a:r>
              <a:rPr lang="en-GB" i="1" dirty="0">
                <a:solidFill>
                  <a:srgbClr val="FF0000"/>
                </a:solidFill>
              </a:rPr>
              <a:t>Team A  (Cohort 2,Group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00A3D-BB82-4F79-A591-A459F6447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619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Mohammed Ali:    Benefits of Team Work</a:t>
            </a:r>
          </a:p>
          <a:p>
            <a:r>
              <a:rPr lang="en-GB" dirty="0">
                <a:solidFill>
                  <a:srgbClr val="C00000"/>
                </a:solidFill>
              </a:rPr>
              <a:t>Erica Phillip-Hamilton:    Stages of team development</a:t>
            </a:r>
          </a:p>
          <a:p>
            <a:r>
              <a:rPr lang="en-GB" dirty="0" err="1">
                <a:solidFill>
                  <a:srgbClr val="FFC000"/>
                </a:solidFill>
              </a:rPr>
              <a:t>Notoya</a:t>
            </a:r>
            <a:r>
              <a:rPr lang="en-GB" dirty="0">
                <a:solidFill>
                  <a:srgbClr val="FFC000"/>
                </a:solidFill>
              </a:rPr>
              <a:t> Foster:    Team roles</a:t>
            </a:r>
          </a:p>
          <a:p>
            <a:r>
              <a:rPr lang="en-GB" dirty="0">
                <a:solidFill>
                  <a:srgbClr val="7030A0"/>
                </a:solidFill>
              </a:rPr>
              <a:t>Mohammed </a:t>
            </a:r>
            <a:r>
              <a:rPr lang="en-GB" dirty="0" err="1">
                <a:solidFill>
                  <a:srgbClr val="7030A0"/>
                </a:solidFill>
              </a:rPr>
              <a:t>Jaffir</a:t>
            </a:r>
            <a:r>
              <a:rPr lang="en-GB" dirty="0">
                <a:solidFill>
                  <a:srgbClr val="7030A0"/>
                </a:solidFill>
              </a:rPr>
              <a:t>:    Successful team development</a:t>
            </a:r>
          </a:p>
          <a:p>
            <a:r>
              <a:rPr lang="en-GB" dirty="0"/>
              <a:t>Mohammed Alamgir:    Managing conflict</a:t>
            </a:r>
          </a:p>
          <a:p>
            <a:endParaRPr lang="en-GB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784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8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0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F0BB25-2C97-4405-85CF-D4EB7DC16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• Benefits of team working </a:t>
            </a:r>
          </a:p>
        </p:txBody>
      </p:sp>
      <p:graphicFrame>
        <p:nvGraphicFramePr>
          <p:cNvPr id="25" name="TextBox 8">
            <a:extLst>
              <a:ext uri="{FF2B5EF4-FFF2-40B4-BE49-F238E27FC236}">
                <a16:creationId xmlns:a16="http://schemas.microsoft.com/office/drawing/2014/main" id="{DED8E218-7A39-4E47-AD4C-09A93D547E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1553383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9019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11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63797B-5F54-4987-88B5-43EA8E273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b="1" i="1">
                <a:solidFill>
                  <a:srgbClr val="FFFFFF"/>
                </a:solidFill>
              </a:rPr>
              <a:t>Benefits of team work: (continued)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A4B00D0D-123F-4C6E-8F9E-E139C2692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7209593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1407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BD63CF6-7CEB-40D5-B85D-AC6B520CFB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0478" b="19524"/>
          <a:stretch/>
        </p:blipFill>
        <p:spPr>
          <a:xfrm>
            <a:off x="1250235" y="1750102"/>
            <a:ext cx="9903563" cy="39748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A2A3A3-43E4-45C9-AEBA-C4AAB1B6BA7D}"/>
              </a:ext>
            </a:extLst>
          </p:cNvPr>
          <p:cNvSpPr txBox="1"/>
          <p:nvPr/>
        </p:nvSpPr>
        <p:spPr>
          <a:xfrm>
            <a:off x="1250235" y="980661"/>
            <a:ext cx="94707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Stages of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293980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F8922-12C5-42C0-B2C0-BC5A95E52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528033-CB46-4EED-A5BD-0AB8FDB07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2099" y="1189277"/>
            <a:ext cx="10301701" cy="566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66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2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4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BA7602-9CBD-4BB1-98BC-8B72B72DA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14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Successful team development: </a:t>
            </a:r>
            <a:br>
              <a:rPr lang="en-US" sz="28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br>
              <a:rPr lang="en-US" sz="28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CC0F18-5BD9-47AE-B4E0-BA4EDDDF6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49" y="2523642"/>
            <a:ext cx="3661831" cy="18309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8B3A42-53E7-4067-8FAC-A5642F5866AD}"/>
              </a:ext>
            </a:extLst>
          </p:cNvPr>
          <p:cNvSpPr txBox="1"/>
          <p:nvPr/>
        </p:nvSpPr>
        <p:spPr>
          <a:xfrm>
            <a:off x="6044224" y="1830925"/>
            <a:ext cx="4977578" cy="4541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6858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solidFill>
                  <a:srgbClr val="000000"/>
                </a:solidFill>
              </a:rPr>
              <a:t>Clear sense of direction.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solidFill>
                  <a:srgbClr val="000000"/>
                </a:solidFill>
              </a:rPr>
              <a:t>Clear &amp; enticing responsibilities.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solidFill>
                  <a:srgbClr val="000000"/>
                </a:solidFill>
              </a:rPr>
              <a:t>Reasonable &amp; efficient operating    procedures.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solidFill>
                  <a:srgbClr val="000000"/>
                </a:solidFill>
              </a:rPr>
              <a:t>Constructive interpersonal relationships.</a:t>
            </a:r>
          </a:p>
          <a:p>
            <a:pPr marL="6858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solidFill>
                  <a:srgbClr val="000000"/>
                </a:solidFill>
              </a:rPr>
              <a:t>Active reinforcement systems.</a:t>
            </a:r>
            <a:r>
              <a:rPr lang="en-US" sz="2000" dirty="0">
                <a:solidFill>
                  <a:srgbClr val="000000"/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B57278-F6F6-4D35-A153-31C6E9BD94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66055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56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7D8C-01E0-4396-8598-CA5A6CF06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• Managing conflict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0E7219-B580-408C-AA77-D6DD8F0498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8676" y="2160447"/>
            <a:ext cx="5515745" cy="34961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2B17C-9A5C-4BDC-870E-264BEA3B8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sz="2000" b="1" dirty="0"/>
              <a:t>Acknowledge the conflict </a:t>
            </a:r>
          </a:p>
          <a:p>
            <a:r>
              <a:rPr lang="en-GB" sz="2000" b="1" dirty="0"/>
              <a:t>Explore the reasons for the conflict</a:t>
            </a:r>
          </a:p>
          <a:p>
            <a:r>
              <a:rPr lang="en-GB" sz="2000" b="1" dirty="0"/>
              <a:t>Collaboration (One-on-one)</a:t>
            </a:r>
          </a:p>
          <a:p>
            <a:r>
              <a:rPr lang="en-GB" sz="2000" b="1" dirty="0"/>
              <a:t>Agree to communicate (active listening)</a:t>
            </a:r>
          </a:p>
          <a:p>
            <a:r>
              <a:rPr lang="en-GB" sz="2000" b="1" dirty="0"/>
              <a:t>Generate solution options</a:t>
            </a:r>
          </a:p>
          <a:p>
            <a:r>
              <a:rPr lang="en-GB" sz="2000" b="1" dirty="0"/>
              <a:t>Implement the selected solution</a:t>
            </a:r>
          </a:p>
          <a:p>
            <a:r>
              <a:rPr lang="en-GB" sz="2000" b="1" dirty="0"/>
              <a:t>Celebrate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873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9B877-7425-427C-A77E-B338FDCD0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9930"/>
            <a:ext cx="10515600" cy="5181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References: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Maund</a:t>
            </a:r>
            <a:r>
              <a:rPr lang="en-GB" dirty="0"/>
              <a:t>, A. et al., 2017. </a:t>
            </a:r>
            <a:r>
              <a:rPr lang="en-GB" i="1" dirty="0"/>
              <a:t>Certificate in higher education : skills for the workplace student yearbook</a:t>
            </a:r>
            <a:r>
              <a:rPr lang="en-GB" dirty="0"/>
              <a:t>, London: Sage.</a:t>
            </a:r>
          </a:p>
          <a:p>
            <a:pPr marL="0" indent="0">
              <a:buNone/>
            </a:pPr>
            <a:r>
              <a:rPr lang="en-GB" dirty="0" err="1"/>
              <a:t>Tuckman,B</a:t>
            </a:r>
            <a:r>
              <a:rPr lang="en-GB" dirty="0"/>
              <a:t> (1965) Stages of Team Development.</a:t>
            </a:r>
          </a:p>
          <a:p>
            <a:r>
              <a:rPr lang="en-GB" dirty="0"/>
              <a:t>Stages of Group Development(2018) Business Jargons </a:t>
            </a:r>
            <a:r>
              <a:rPr lang="en-GB" u="sng" dirty="0">
                <a:hlinkClick r:id="rId2"/>
              </a:rPr>
              <a:t>https://businessjargons.com/stages-of-group-development.html</a:t>
            </a:r>
            <a:r>
              <a:rPr lang="en-GB" dirty="0"/>
              <a:t> </a:t>
            </a:r>
          </a:p>
          <a:p>
            <a:endParaRPr lang="en-GB" dirty="0"/>
          </a:p>
          <a:p>
            <a:r>
              <a:rPr lang="en-GB" dirty="0"/>
              <a:t>Mind Tools LTD(1996-2008) Forming, </a:t>
            </a:r>
            <a:r>
              <a:rPr lang="en-GB" dirty="0" err="1"/>
              <a:t>Storming,Norming</a:t>
            </a:r>
            <a:r>
              <a:rPr lang="en-GB" dirty="0"/>
              <a:t>, and Performing   </a:t>
            </a:r>
            <a:r>
              <a:rPr lang="en-GB" u="sng" dirty="0">
                <a:hlinkClick r:id="rId3"/>
              </a:rPr>
              <a:t>https://www.mindtools.com/pages/article/newLDR_86.htm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Merchant, P. (2018); What are the Nine Types of Team roles. </a:t>
            </a:r>
            <a:r>
              <a:rPr lang="en-GB" dirty="0" err="1"/>
              <a:t>Avaiable</a:t>
            </a:r>
            <a:r>
              <a:rPr lang="en-GB" dirty="0"/>
              <a:t> at 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https://smallbusiness.chron.com/nine-types-team-roles-15566.html</a:t>
            </a:r>
            <a:r>
              <a:rPr lang="en-GB" dirty="0"/>
              <a:t> accessed on 23/08/2018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http://blog.mcquaig.com/7-components-of-successful-team-development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https://chumans.com/2017/03/15/managing-team-conflict/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50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54143-BC5D-4590-9EDC-FED415EF4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 &amp; Answers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7F4BF76-BAF4-4BFD-B001-DA5C7109EC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822" y="978555"/>
            <a:ext cx="6553545" cy="490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7159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780</TotalTime>
  <Words>167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Team work</vt:lpstr>
      <vt:lpstr>Presented by: Team A  (Cohort 2,Group 1)</vt:lpstr>
      <vt:lpstr>• Benefits of team working </vt:lpstr>
      <vt:lpstr>Benefits of team work: (continued)</vt:lpstr>
      <vt:lpstr>PowerPoint Presentation</vt:lpstr>
      <vt:lpstr>Team Role:</vt:lpstr>
      <vt:lpstr>  Successful team development:     </vt:lpstr>
      <vt:lpstr>• Managing conflict </vt:lpstr>
      <vt:lpstr>PowerPoint Presentation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</dc:title>
  <dc:creator>Mohammed Ali (1713426)</dc:creator>
  <cp:lastModifiedBy>Mohammed Ali (1713426)</cp:lastModifiedBy>
  <cp:revision>42</cp:revision>
  <dcterms:created xsi:type="dcterms:W3CDTF">2018-08-22T12:52:21Z</dcterms:created>
  <dcterms:modified xsi:type="dcterms:W3CDTF">2018-08-24T09:21:49Z</dcterms:modified>
</cp:coreProperties>
</file>