
<file path=[Content_Types].xml><?xml version="1.0" encoding="utf-8"?>
<Types xmlns="http://schemas.openxmlformats.org/package/2006/content-types">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4" r:id="rId1"/>
  </p:sldMasterIdLst>
  <p:notesMasterIdLst>
    <p:notesMasterId r:id="rId11"/>
  </p:notesMasterIdLst>
  <p:sldIdLst>
    <p:sldId id="266" r:id="rId2"/>
    <p:sldId id="257" r:id="rId3"/>
    <p:sldId id="265" r:id="rId4"/>
    <p:sldId id="258" r:id="rId5"/>
    <p:sldId id="261" r:id="rId6"/>
    <p:sldId id="260"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437FF"/>
    <a:srgbClr val="EBEBEB"/>
    <a:srgbClr val="FFFD78"/>
    <a:srgbClr val="00FB92"/>
    <a:srgbClr val="FF9300"/>
    <a:srgbClr val="00FA00"/>
    <a:srgbClr val="73FEFF"/>
    <a:srgbClr val="FF40FF"/>
    <a:srgbClr val="FFFC00"/>
    <a:srgbClr val="D88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7F8B19-F588-4529-92F1-EAE48B9B7B5C}" v="131" dt="2019-10-16T13:21:23.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8850" autoAdjust="0"/>
  </p:normalViewPr>
  <p:slideViewPr>
    <p:cSldViewPr snapToGrid="0" snapToObjects="1">
      <p:cViewPr varScale="1">
        <p:scale>
          <a:sx n="57" d="100"/>
          <a:sy n="57" d="100"/>
        </p:scale>
        <p:origin x="12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Evans" userId="1c3731167445e15c" providerId="LiveId" clId="{927F8B19-F588-4529-92F1-EAE48B9B7B5C}"/>
    <pc:docChg chg="undo custSel mod addSld delSld modSld sldOrd">
      <pc:chgData name="Sarah Evans" userId="1c3731167445e15c" providerId="LiveId" clId="{927F8B19-F588-4529-92F1-EAE48B9B7B5C}" dt="2019-10-16T13:22:05.614" v="1918" actId="255"/>
      <pc:docMkLst>
        <pc:docMk/>
      </pc:docMkLst>
      <pc:sldChg chg="addSp delSp modSp del mod setBg modAnim setClrOvrMap delDesignElem">
        <pc:chgData name="Sarah Evans" userId="1c3731167445e15c" providerId="LiveId" clId="{927F8B19-F588-4529-92F1-EAE48B9B7B5C}" dt="2019-10-16T12:49:51.707" v="1616" actId="2696"/>
        <pc:sldMkLst>
          <pc:docMk/>
          <pc:sldMk cId="3311723373" sldId="256"/>
        </pc:sldMkLst>
        <pc:spChg chg="add del mod">
          <ac:chgData name="Sarah Evans" userId="1c3731167445e15c" providerId="LiveId" clId="{927F8B19-F588-4529-92F1-EAE48B9B7B5C}" dt="2019-10-16T12:49:33.338" v="1614"/>
          <ac:spMkLst>
            <pc:docMk/>
            <pc:sldMk cId="3311723373" sldId="256"/>
            <ac:spMk id="2" creationId="{1BBBD63A-D53C-4D6D-9278-5E02113C4440}"/>
          </ac:spMkLst>
        </pc:spChg>
        <pc:spChg chg="mod ord">
          <ac:chgData name="Sarah Evans" userId="1c3731167445e15c" providerId="LiveId" clId="{927F8B19-F588-4529-92F1-EAE48B9B7B5C}" dt="2019-10-16T12:49:31.650" v="1612" actId="26606"/>
          <ac:spMkLst>
            <pc:docMk/>
            <pc:sldMk cId="3311723373" sldId="256"/>
            <ac:spMk id="20" creationId="{301EB49C-B664-FE4D-AD4F-6B30387BC656}"/>
          </ac:spMkLst>
        </pc:spChg>
        <pc:spChg chg="add del">
          <ac:chgData name="Sarah Evans" userId="1c3731167445e15c" providerId="LiveId" clId="{927F8B19-F588-4529-92F1-EAE48B9B7B5C}" dt="2019-10-16T12:49:31.650" v="1612" actId="26606"/>
          <ac:spMkLst>
            <pc:docMk/>
            <pc:sldMk cId="3311723373" sldId="256"/>
            <ac:spMk id="22" creationId="{66B332A4-D438-4773-A77F-5ED49A448D9D}"/>
          </ac:spMkLst>
        </pc:spChg>
        <pc:spChg chg="add del">
          <ac:chgData name="Sarah Evans" userId="1c3731167445e15c" providerId="LiveId" clId="{927F8B19-F588-4529-92F1-EAE48B9B7B5C}" dt="2019-10-16T12:49:31.650" v="1612" actId="26606"/>
          <ac:spMkLst>
            <pc:docMk/>
            <pc:sldMk cId="3311723373" sldId="256"/>
            <ac:spMk id="23" creationId="{DF9AD32D-FF05-44F4-BD4D-9CEE89B71EB9}"/>
          </ac:spMkLst>
        </pc:spChg>
        <pc:spChg chg="add del">
          <ac:chgData name="Sarah Evans" userId="1c3731167445e15c" providerId="LiveId" clId="{927F8B19-F588-4529-92F1-EAE48B9B7B5C}" dt="2019-10-16T12:12:41.359" v="1211" actId="26606"/>
          <ac:spMkLst>
            <pc:docMk/>
            <pc:sldMk cId="3311723373" sldId="256"/>
            <ac:spMk id="25" creationId="{6F9EB9F2-07E2-4D64-BBD8-BB5B217F1218}"/>
          </ac:spMkLst>
        </pc:spChg>
        <pc:spChg chg="add del">
          <ac:chgData name="Sarah Evans" userId="1c3731167445e15c" providerId="LiveId" clId="{927F8B19-F588-4529-92F1-EAE48B9B7B5C}" dt="2019-10-16T12:20:05.964" v="1275"/>
          <ac:spMkLst>
            <pc:docMk/>
            <pc:sldMk cId="3311723373" sldId="256"/>
            <ac:spMk id="30" creationId="{0482A7D0-DB09-4EBA-8D52-E6A5934B668D}"/>
          </ac:spMkLst>
        </pc:spChg>
        <pc:spChg chg="add del">
          <ac:chgData name="Sarah Evans" userId="1c3731167445e15c" providerId="LiveId" clId="{927F8B19-F588-4529-92F1-EAE48B9B7B5C}" dt="2019-10-16T12:20:05.964" v="1275"/>
          <ac:spMkLst>
            <pc:docMk/>
            <pc:sldMk cId="3311723373" sldId="256"/>
            <ac:spMk id="31" creationId="{8482FDCF-45F3-40F1-8751-19B7AFB3CFCE}"/>
          </ac:spMkLst>
        </pc:spChg>
        <pc:spChg chg="add del">
          <ac:chgData name="Sarah Evans" userId="1c3731167445e15c" providerId="LiveId" clId="{927F8B19-F588-4529-92F1-EAE48B9B7B5C}" dt="2019-10-16T12:20:05.964" v="1275"/>
          <ac:spMkLst>
            <pc:docMk/>
            <pc:sldMk cId="3311723373" sldId="256"/>
            <ac:spMk id="32" creationId="{1A3688C8-DFCE-4CCD-BCF0-5FB239E5072D}"/>
          </ac:spMkLst>
        </pc:spChg>
        <pc:cxnChg chg="add del">
          <ac:chgData name="Sarah Evans" userId="1c3731167445e15c" providerId="LiveId" clId="{927F8B19-F588-4529-92F1-EAE48B9B7B5C}" dt="2019-10-16T12:12:41.359" v="1211" actId="26606"/>
          <ac:cxnSpMkLst>
            <pc:docMk/>
            <pc:sldMk cId="3311723373" sldId="256"/>
            <ac:cxnSpMk id="27" creationId="{F0C57C7C-DFE9-4A1E-B7A9-DF40E63366BB}"/>
          </ac:cxnSpMkLst>
        </pc:cxnChg>
        <pc:cxnChg chg="add del">
          <ac:chgData name="Sarah Evans" userId="1c3731167445e15c" providerId="LiveId" clId="{927F8B19-F588-4529-92F1-EAE48B9B7B5C}" dt="2019-10-16T12:20:05.964" v="1275"/>
          <ac:cxnSpMkLst>
            <pc:docMk/>
            <pc:sldMk cId="3311723373" sldId="256"/>
            <ac:cxnSpMk id="29" creationId="{D598FBE3-48D2-40A2-B7E6-F485834C8213}"/>
          </ac:cxnSpMkLst>
        </pc:cxnChg>
      </pc:sldChg>
      <pc:sldChg chg="addSp delSp modSp setBg modAnim">
        <pc:chgData name="Sarah Evans" userId="1c3731167445e15c" providerId="LiveId" clId="{927F8B19-F588-4529-92F1-EAE48B9B7B5C}" dt="2019-10-16T13:19:30.400" v="1807" actId="20577"/>
        <pc:sldMkLst>
          <pc:docMk/>
          <pc:sldMk cId="866930676" sldId="257"/>
        </pc:sldMkLst>
        <pc:spChg chg="mod">
          <ac:chgData name="Sarah Evans" userId="1c3731167445e15c" providerId="LiveId" clId="{927F8B19-F588-4529-92F1-EAE48B9B7B5C}" dt="2019-10-15T10:36:39.767" v="58" actId="1076"/>
          <ac:spMkLst>
            <pc:docMk/>
            <pc:sldMk cId="866930676" sldId="257"/>
            <ac:spMk id="2" creationId="{0D5DC3E1-2063-844B-A69F-09A0FE753191}"/>
          </ac:spMkLst>
        </pc:spChg>
        <pc:spChg chg="add del mod">
          <ac:chgData name="Sarah Evans" userId="1c3731167445e15c" providerId="LiveId" clId="{927F8B19-F588-4529-92F1-EAE48B9B7B5C}" dt="2019-10-16T13:08:28.438" v="1644"/>
          <ac:spMkLst>
            <pc:docMk/>
            <pc:sldMk cId="866930676" sldId="257"/>
            <ac:spMk id="3" creationId="{672E38CA-D5D6-4EC0-93A3-58EE588F5207}"/>
          </ac:spMkLst>
        </pc:spChg>
        <pc:spChg chg="del mod">
          <ac:chgData name="Sarah Evans" userId="1c3731167445e15c" providerId="LiveId" clId="{927F8B19-F588-4529-92F1-EAE48B9B7B5C}" dt="2019-10-15T10:33:45.351" v="8"/>
          <ac:spMkLst>
            <pc:docMk/>
            <pc:sldMk cId="866930676" sldId="257"/>
            <ac:spMk id="3" creationId="{96BB8CB5-A0FE-114E-9012-9828E7FA0A87}"/>
          </ac:spMkLst>
        </pc:spChg>
        <pc:spChg chg="add mod">
          <ac:chgData name="Sarah Evans" userId="1c3731167445e15c" providerId="LiveId" clId="{927F8B19-F588-4529-92F1-EAE48B9B7B5C}" dt="2019-10-16T12:12:04.065" v="1207" actId="27636"/>
          <ac:spMkLst>
            <pc:docMk/>
            <pc:sldMk cId="866930676" sldId="257"/>
            <ac:spMk id="6" creationId="{3D6B0C47-1C0C-4BE9-9D60-62DFEDF55C38}"/>
          </ac:spMkLst>
        </pc:spChg>
        <pc:spChg chg="add mod">
          <ac:chgData name="Sarah Evans" userId="1c3731167445e15c" providerId="LiveId" clId="{927F8B19-F588-4529-92F1-EAE48B9B7B5C}" dt="2019-10-16T13:19:30.400" v="1807" actId="20577"/>
          <ac:spMkLst>
            <pc:docMk/>
            <pc:sldMk cId="866930676" sldId="257"/>
            <ac:spMk id="7" creationId="{9E955AA6-1041-4388-A912-DCA37EFE7985}"/>
          </ac:spMkLst>
        </pc:spChg>
        <pc:spChg chg="add mod">
          <ac:chgData name="Sarah Evans" userId="1c3731167445e15c" providerId="LiveId" clId="{927F8B19-F588-4529-92F1-EAE48B9B7B5C}" dt="2019-10-16T13:19:24.559" v="1803" actId="20577"/>
          <ac:spMkLst>
            <pc:docMk/>
            <pc:sldMk cId="866930676" sldId="257"/>
            <ac:spMk id="8" creationId="{EBD8072F-5E1D-4BA7-A31B-08196C97FC30}"/>
          </ac:spMkLst>
        </pc:spChg>
        <pc:picChg chg="mod">
          <ac:chgData name="Sarah Evans" userId="1c3731167445e15c" providerId="LiveId" clId="{927F8B19-F588-4529-92F1-EAE48B9B7B5C}" dt="2019-10-15T10:34:51.429" v="17" actId="1076"/>
          <ac:picMkLst>
            <pc:docMk/>
            <pc:sldMk cId="866930676" sldId="257"/>
            <ac:picMk id="4" creationId="{241A83E7-B69A-2343-975D-03BB72D7506D}"/>
          </ac:picMkLst>
        </pc:picChg>
        <pc:picChg chg="mod">
          <ac:chgData name="Sarah Evans" userId="1c3731167445e15c" providerId="LiveId" clId="{927F8B19-F588-4529-92F1-EAE48B9B7B5C}" dt="2019-10-15T10:34:30.947" v="13" actId="14100"/>
          <ac:picMkLst>
            <pc:docMk/>
            <pc:sldMk cId="866930676" sldId="257"/>
            <ac:picMk id="5" creationId="{3BEC5378-4E0D-7D40-866E-F71F29461308}"/>
          </ac:picMkLst>
        </pc:picChg>
      </pc:sldChg>
      <pc:sldChg chg="addSp delSp modSp modAnim">
        <pc:chgData name="Sarah Evans" userId="1c3731167445e15c" providerId="LiveId" clId="{927F8B19-F588-4529-92F1-EAE48B9B7B5C}" dt="2019-10-16T12:17:23.242" v="1273" actId="20577"/>
        <pc:sldMkLst>
          <pc:docMk/>
          <pc:sldMk cId="3233853020" sldId="258"/>
        </pc:sldMkLst>
        <pc:spChg chg="mod">
          <ac:chgData name="Sarah Evans" userId="1c3731167445e15c" providerId="LiveId" clId="{927F8B19-F588-4529-92F1-EAE48B9B7B5C}" dt="2019-10-16T12:16:34.513" v="1266" actId="1076"/>
          <ac:spMkLst>
            <pc:docMk/>
            <pc:sldMk cId="3233853020" sldId="258"/>
            <ac:spMk id="2" creationId="{0D5DC3E1-2063-844B-A69F-09A0FE753191}"/>
          </ac:spMkLst>
        </pc:spChg>
        <pc:spChg chg="add mod">
          <ac:chgData name="Sarah Evans" userId="1c3731167445e15c" providerId="LiveId" clId="{927F8B19-F588-4529-92F1-EAE48B9B7B5C}" dt="2019-10-16T12:17:23.242" v="1273" actId="20577"/>
          <ac:spMkLst>
            <pc:docMk/>
            <pc:sldMk cId="3233853020" sldId="258"/>
            <ac:spMk id="3" creationId="{3EDACD51-9DD1-4BCB-B03C-9A9D4C7E2DF1}"/>
          </ac:spMkLst>
        </pc:spChg>
        <pc:picChg chg="mod">
          <ac:chgData name="Sarah Evans" userId="1c3731167445e15c" providerId="LiveId" clId="{927F8B19-F588-4529-92F1-EAE48B9B7B5C}" dt="2019-10-15T10:44:52.560" v="72" actId="1076"/>
          <ac:picMkLst>
            <pc:docMk/>
            <pc:sldMk cId="3233853020" sldId="258"/>
            <ac:picMk id="4" creationId="{241A83E7-B69A-2343-975D-03BB72D7506D}"/>
          </ac:picMkLst>
        </pc:picChg>
        <pc:picChg chg="mod">
          <ac:chgData name="Sarah Evans" userId="1c3731167445e15c" providerId="LiveId" clId="{927F8B19-F588-4529-92F1-EAE48B9B7B5C}" dt="2019-10-15T10:45:10.918" v="76" actId="14100"/>
          <ac:picMkLst>
            <pc:docMk/>
            <pc:sldMk cId="3233853020" sldId="258"/>
            <ac:picMk id="5" creationId="{3BEC5378-4E0D-7D40-866E-F71F29461308}"/>
          </ac:picMkLst>
        </pc:picChg>
        <pc:picChg chg="del">
          <ac:chgData name="Sarah Evans" userId="1c3731167445e15c" providerId="LiveId" clId="{927F8B19-F588-4529-92F1-EAE48B9B7B5C}" dt="2019-10-16T12:14:13.202" v="1213" actId="478"/>
          <ac:picMkLst>
            <pc:docMk/>
            <pc:sldMk cId="3233853020" sldId="258"/>
            <ac:picMk id="6" creationId="{E069890C-7B69-8147-8FE6-265C3E53064C}"/>
          </ac:picMkLst>
        </pc:picChg>
      </pc:sldChg>
      <pc:sldChg chg="modSp">
        <pc:chgData name="Sarah Evans" userId="1c3731167445e15c" providerId="LiveId" clId="{927F8B19-F588-4529-92F1-EAE48B9B7B5C}" dt="2019-10-16T12:12:04.080" v="1208" actId="27636"/>
        <pc:sldMkLst>
          <pc:docMk/>
          <pc:sldMk cId="267533462" sldId="260"/>
        </pc:sldMkLst>
        <pc:spChg chg="mod">
          <ac:chgData name="Sarah Evans" userId="1c3731167445e15c" providerId="LiveId" clId="{927F8B19-F588-4529-92F1-EAE48B9B7B5C}" dt="2019-10-16T12:12:04.080" v="1208" actId="27636"/>
          <ac:spMkLst>
            <pc:docMk/>
            <pc:sldMk cId="267533462" sldId="260"/>
            <ac:spMk id="2" creationId="{0D5DC3E1-2063-844B-A69F-09A0FE753191}"/>
          </ac:spMkLst>
        </pc:spChg>
      </pc:sldChg>
      <pc:sldChg chg="modSp ord modAnim">
        <pc:chgData name="Sarah Evans" userId="1c3731167445e15c" providerId="LiveId" clId="{927F8B19-F588-4529-92F1-EAE48B9B7B5C}" dt="2019-10-16T11:38:22.382" v="649" actId="20577"/>
        <pc:sldMkLst>
          <pc:docMk/>
          <pc:sldMk cId="908601516" sldId="261"/>
        </pc:sldMkLst>
        <pc:spChg chg="mod">
          <ac:chgData name="Sarah Evans" userId="1c3731167445e15c" providerId="LiveId" clId="{927F8B19-F588-4529-92F1-EAE48B9B7B5C}" dt="2019-10-15T10:54:20.823" v="160" actId="1076"/>
          <ac:spMkLst>
            <pc:docMk/>
            <pc:sldMk cId="908601516" sldId="261"/>
            <ac:spMk id="2" creationId="{0D5DC3E1-2063-844B-A69F-09A0FE753191}"/>
          </ac:spMkLst>
        </pc:spChg>
        <pc:spChg chg="mod">
          <ac:chgData name="Sarah Evans" userId="1c3731167445e15c" providerId="LiveId" clId="{927F8B19-F588-4529-92F1-EAE48B9B7B5C}" dt="2019-10-16T11:38:22.382" v="649" actId="20577"/>
          <ac:spMkLst>
            <pc:docMk/>
            <pc:sldMk cId="908601516" sldId="261"/>
            <ac:spMk id="3" creationId="{96BB8CB5-A0FE-114E-9012-9828E7FA0A87}"/>
          </ac:spMkLst>
        </pc:spChg>
        <pc:picChg chg="mod">
          <ac:chgData name="Sarah Evans" userId="1c3731167445e15c" providerId="LiveId" clId="{927F8B19-F588-4529-92F1-EAE48B9B7B5C}" dt="2019-10-15T10:46:08.497" v="81" actId="1076"/>
          <ac:picMkLst>
            <pc:docMk/>
            <pc:sldMk cId="908601516" sldId="261"/>
            <ac:picMk id="4" creationId="{241A83E7-B69A-2343-975D-03BB72D7506D}"/>
          </ac:picMkLst>
        </pc:picChg>
      </pc:sldChg>
      <pc:sldChg chg="addSp delSp modSp modAnim">
        <pc:chgData name="Sarah Evans" userId="1c3731167445e15c" providerId="LiveId" clId="{927F8B19-F588-4529-92F1-EAE48B9B7B5C}" dt="2019-10-16T11:18:18.105" v="628"/>
        <pc:sldMkLst>
          <pc:docMk/>
          <pc:sldMk cId="305422251" sldId="262"/>
        </pc:sldMkLst>
        <pc:spChg chg="add mod">
          <ac:chgData name="Sarah Evans" userId="1c3731167445e15c" providerId="LiveId" clId="{927F8B19-F588-4529-92F1-EAE48B9B7B5C}" dt="2019-10-16T10:20:18.589" v="349" actId="20577"/>
          <ac:spMkLst>
            <pc:docMk/>
            <pc:sldMk cId="305422251" sldId="262"/>
            <ac:spMk id="2" creationId="{D0FA335D-F8AD-42A7-87AE-348E0B0C875A}"/>
          </ac:spMkLst>
        </pc:spChg>
        <pc:spChg chg="add del mod">
          <ac:chgData name="Sarah Evans" userId="1c3731167445e15c" providerId="LiveId" clId="{927F8B19-F588-4529-92F1-EAE48B9B7B5C}" dt="2019-10-16T10:52:44.948" v="473" actId="931"/>
          <ac:spMkLst>
            <pc:docMk/>
            <pc:sldMk cId="305422251" sldId="262"/>
            <ac:spMk id="4" creationId="{C9C75D4E-94CB-4E99-8985-CA69337BB68C}"/>
          </ac:spMkLst>
        </pc:spChg>
        <pc:spChg chg="mod">
          <ac:chgData name="Sarah Evans" userId="1c3731167445e15c" providerId="LiveId" clId="{927F8B19-F588-4529-92F1-EAE48B9B7B5C}" dt="2019-10-16T10:19:59.177" v="320" actId="20577"/>
          <ac:spMkLst>
            <pc:docMk/>
            <pc:sldMk cId="305422251" sldId="262"/>
            <ac:spMk id="5" creationId="{538931D2-B49B-C34F-9160-837DE8503116}"/>
          </ac:spMkLst>
        </pc:spChg>
        <pc:spChg chg="mod">
          <ac:chgData name="Sarah Evans" userId="1c3731167445e15c" providerId="LiveId" clId="{927F8B19-F588-4529-92F1-EAE48B9B7B5C}" dt="2019-10-15T11:02:22.244" v="163" actId="20577"/>
          <ac:spMkLst>
            <pc:docMk/>
            <pc:sldMk cId="305422251" sldId="262"/>
            <ac:spMk id="6" creationId="{20E94F10-06F2-0F41-BD3A-D07577D0716A}"/>
          </ac:spMkLst>
        </pc:spChg>
        <pc:picChg chg="del">
          <ac:chgData name="Sarah Evans" userId="1c3731167445e15c" providerId="LiveId" clId="{927F8B19-F588-4529-92F1-EAE48B9B7B5C}" dt="2019-10-16T10:19:22.598" v="275" actId="478"/>
          <ac:picMkLst>
            <pc:docMk/>
            <pc:sldMk cId="305422251" sldId="262"/>
            <ac:picMk id="3" creationId="{081EF749-BFDF-684E-B8D0-90E5446ADB41}"/>
          </ac:picMkLst>
        </pc:picChg>
        <pc:picChg chg="add mod">
          <ac:chgData name="Sarah Evans" userId="1c3731167445e15c" providerId="LiveId" clId="{927F8B19-F588-4529-92F1-EAE48B9B7B5C}" dt="2019-10-16T10:53:00.477" v="478" actId="14100"/>
          <ac:picMkLst>
            <pc:docMk/>
            <pc:sldMk cId="305422251" sldId="262"/>
            <ac:picMk id="8" creationId="{F329DA89-9FEC-43D7-A820-CDC8BA4B1814}"/>
          </ac:picMkLst>
        </pc:picChg>
      </pc:sldChg>
      <pc:sldChg chg="modSp ord modNotesTx">
        <pc:chgData name="Sarah Evans" userId="1c3731167445e15c" providerId="LiveId" clId="{927F8B19-F588-4529-92F1-EAE48B9B7B5C}" dt="2019-10-16T12:38:35.975" v="1560" actId="20577"/>
        <pc:sldMkLst>
          <pc:docMk/>
          <pc:sldMk cId="3402116391" sldId="263"/>
        </pc:sldMkLst>
        <pc:picChg chg="mod">
          <ac:chgData name="Sarah Evans" userId="1c3731167445e15c" providerId="LiveId" clId="{927F8B19-F588-4529-92F1-EAE48B9B7B5C}" dt="2019-10-15T10:45:33.913" v="78" actId="1076"/>
          <ac:picMkLst>
            <pc:docMk/>
            <pc:sldMk cId="3402116391" sldId="263"/>
            <ac:picMk id="4" creationId="{241A83E7-B69A-2343-975D-03BB72D7506D}"/>
          </ac:picMkLst>
        </pc:picChg>
      </pc:sldChg>
      <pc:sldChg chg="modSp">
        <pc:chgData name="Sarah Evans" userId="1c3731167445e15c" providerId="LiveId" clId="{927F8B19-F588-4529-92F1-EAE48B9B7B5C}" dt="2019-10-16T13:22:05.614" v="1918" actId="255"/>
        <pc:sldMkLst>
          <pc:docMk/>
          <pc:sldMk cId="1300447539" sldId="264"/>
        </pc:sldMkLst>
        <pc:spChg chg="mod">
          <ac:chgData name="Sarah Evans" userId="1c3731167445e15c" providerId="LiveId" clId="{927F8B19-F588-4529-92F1-EAE48B9B7B5C}" dt="2019-10-16T13:22:05.614" v="1918" actId="255"/>
          <ac:spMkLst>
            <pc:docMk/>
            <pc:sldMk cId="1300447539" sldId="264"/>
            <ac:spMk id="3" creationId="{053EE602-4C57-F14B-B31D-FDAE2CB93C52}"/>
          </ac:spMkLst>
        </pc:spChg>
      </pc:sldChg>
      <pc:sldChg chg="addSp modSp add setBg modAnim">
        <pc:chgData name="Sarah Evans" userId="1c3731167445e15c" providerId="LiveId" clId="{927F8B19-F588-4529-92F1-EAE48B9B7B5C}" dt="2019-10-16T12:23:24.693" v="1329" actId="20577"/>
        <pc:sldMkLst>
          <pc:docMk/>
          <pc:sldMk cId="3379681598" sldId="265"/>
        </pc:sldMkLst>
        <pc:spChg chg="add mod">
          <ac:chgData name="Sarah Evans" userId="1c3731167445e15c" providerId="LiveId" clId="{927F8B19-F588-4529-92F1-EAE48B9B7B5C}" dt="2019-10-16T12:23:24.693" v="1329" actId="20577"/>
          <ac:spMkLst>
            <pc:docMk/>
            <pc:sldMk cId="3379681598" sldId="265"/>
            <ac:spMk id="2" creationId="{D1124F9F-FF05-4802-B794-FF6090C4C794}"/>
          </ac:spMkLst>
        </pc:spChg>
        <pc:picChg chg="add">
          <ac:chgData name="Sarah Evans" userId="1c3731167445e15c" providerId="LiveId" clId="{927F8B19-F588-4529-92F1-EAE48B9B7B5C}" dt="2019-10-15T10:43:45.123" v="68"/>
          <ac:picMkLst>
            <pc:docMk/>
            <pc:sldMk cId="3379681598" sldId="265"/>
            <ac:picMk id="3" creationId="{0ED17222-C004-43D4-9682-8E08A067809F}"/>
          </ac:picMkLst>
        </pc:picChg>
        <pc:picChg chg="add mod">
          <ac:chgData name="Sarah Evans" userId="1c3731167445e15c" providerId="LiveId" clId="{927F8B19-F588-4529-92F1-EAE48B9B7B5C}" dt="2019-10-15T10:48:35.838" v="85" actId="1076"/>
          <ac:picMkLst>
            <pc:docMk/>
            <pc:sldMk cId="3379681598" sldId="265"/>
            <ac:picMk id="4" creationId="{7272D86E-893F-46C4-A1E7-1D18D349D0C4}"/>
          </ac:picMkLst>
        </pc:picChg>
      </pc:sldChg>
      <pc:sldChg chg="addSp delSp modSp add mod ord setBg modAnim setClrOvrMap delDesignElem">
        <pc:chgData name="Sarah Evans" userId="1c3731167445e15c" providerId="LiveId" clId="{927F8B19-F588-4529-92F1-EAE48B9B7B5C}" dt="2019-10-16T13:05:41.387" v="1639" actId="26606"/>
        <pc:sldMkLst>
          <pc:docMk/>
          <pc:sldMk cId="3416596385" sldId="266"/>
        </pc:sldMkLst>
        <pc:spChg chg="del">
          <ac:chgData name="Sarah Evans" userId="1c3731167445e15c" providerId="LiveId" clId="{927F8B19-F588-4529-92F1-EAE48B9B7B5C}" dt="2019-10-16T12:50:10.944" v="1619"/>
          <ac:spMkLst>
            <pc:docMk/>
            <pc:sldMk cId="3416596385" sldId="266"/>
            <ac:spMk id="2" creationId="{3447BF17-6C82-4459-A2E9-90727838A9CA}"/>
          </ac:spMkLst>
        </pc:spChg>
        <pc:spChg chg="del">
          <ac:chgData name="Sarah Evans" userId="1c3731167445e15c" providerId="LiveId" clId="{927F8B19-F588-4529-92F1-EAE48B9B7B5C}" dt="2019-10-16T12:50:10.944" v="1619"/>
          <ac:spMkLst>
            <pc:docMk/>
            <pc:sldMk cId="3416596385" sldId="266"/>
            <ac:spMk id="3" creationId="{66ECF95B-32EA-4B19-92F8-2754A9CDFB34}"/>
          </ac:spMkLst>
        </pc:spChg>
        <pc:spChg chg="add mod ord">
          <ac:chgData name="Sarah Evans" userId="1c3731167445e15c" providerId="LiveId" clId="{927F8B19-F588-4529-92F1-EAE48B9B7B5C}" dt="2019-10-16T13:05:41.387" v="1639" actId="26606"/>
          <ac:spMkLst>
            <pc:docMk/>
            <pc:sldMk cId="3416596385" sldId="266"/>
            <ac:spMk id="4" creationId="{11923A5B-83B3-4164-A118-9BCF60ADE2C8}"/>
          </ac:spMkLst>
        </pc:spChg>
        <pc:spChg chg="add del mod">
          <ac:chgData name="Sarah Evans" userId="1c3731167445e15c" providerId="LiveId" clId="{927F8B19-F588-4529-92F1-EAE48B9B7B5C}" dt="2019-10-16T13:05:36.135" v="1638"/>
          <ac:spMkLst>
            <pc:docMk/>
            <pc:sldMk cId="3416596385" sldId="266"/>
            <ac:spMk id="5" creationId="{99D4B1CD-2019-4A26-9844-0DF815F10C88}"/>
          </ac:spMkLst>
        </pc:spChg>
        <pc:spChg chg="add">
          <ac:chgData name="Sarah Evans" userId="1c3731167445e15c" providerId="LiveId" clId="{927F8B19-F588-4529-92F1-EAE48B9B7B5C}" dt="2019-10-16T13:05:41.387" v="1639" actId="26606"/>
          <ac:spMkLst>
            <pc:docMk/>
            <pc:sldMk cId="3416596385" sldId="266"/>
            <ac:spMk id="9" creationId="{66B332A4-D438-4773-A77F-5ED49A448D9D}"/>
          </ac:spMkLst>
        </pc:spChg>
        <pc:spChg chg="add">
          <ac:chgData name="Sarah Evans" userId="1c3731167445e15c" providerId="LiveId" clId="{927F8B19-F588-4529-92F1-EAE48B9B7B5C}" dt="2019-10-16T13:05:41.387" v="1639" actId="26606"/>
          <ac:spMkLst>
            <pc:docMk/>
            <pc:sldMk cId="3416596385" sldId="266"/>
            <ac:spMk id="11" creationId="{DF9AD32D-FF05-44F4-BD4D-9CEE89B71EB9}"/>
          </ac:spMkLst>
        </pc:spChg>
        <pc:spChg chg="add del">
          <ac:chgData name="Sarah Evans" userId="1c3731167445e15c" providerId="LiveId" clId="{927F8B19-F588-4529-92F1-EAE48B9B7B5C}" dt="2019-10-16T13:05:36.135" v="1638"/>
          <ac:spMkLst>
            <pc:docMk/>
            <pc:sldMk cId="3416596385" sldId="266"/>
            <ac:spMk id="15" creationId="{053FB2EE-284F-4C87-AB3D-BBF87A9FAB97}"/>
          </ac:spMkLst>
        </pc:spChg>
        <pc:grpChg chg="add del">
          <ac:chgData name="Sarah Evans" userId="1c3731167445e15c" providerId="LiveId" clId="{927F8B19-F588-4529-92F1-EAE48B9B7B5C}" dt="2019-10-16T13:05:36.135" v="1638"/>
          <ac:grpSpMkLst>
            <pc:docMk/>
            <pc:sldMk cId="3416596385" sldId="266"/>
            <ac:grpSpMk id="10" creationId="{D2C4BFA1-2075-4901-9E24-E41D1FDD51FD}"/>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B047E3-08CC-5C44-B010-99782DA45ADE}" type="datetimeFigureOut">
              <a:rPr lang="en-US" smtClean="0"/>
              <a:t>10/16/2019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6F01C5-FF17-F94C-85B7-0A6759A44AF5}" type="slidenum">
              <a:rPr lang="en-US" smtClean="0"/>
              <a:t>‹#›</a:t>
            </a:fld>
            <a:endParaRPr lang="en-US"/>
          </a:p>
        </p:txBody>
      </p:sp>
    </p:spTree>
    <p:extLst>
      <p:ext uri="{BB962C8B-B14F-4D97-AF65-F5344CB8AC3E}">
        <p14:creationId xmlns:p14="http://schemas.microsoft.com/office/powerpoint/2010/main" val="2305993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ing.com/videos/search?q=pebbles+and+sand+in+a+jar&amp;&amp;view=detail&amp;mid=6CEA5D71F66633A8C8A56CEA5D71F66633A8C8A5&amp;&amp;FORM=VRDGAR"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6F01C5-FF17-F94C-85B7-0A6759A44AF5}" type="slidenum">
              <a:rPr lang="en-US" smtClean="0"/>
              <a:t>6</a:t>
            </a:fld>
            <a:endParaRPr lang="en-US"/>
          </a:p>
        </p:txBody>
      </p:sp>
    </p:spTree>
    <p:extLst>
      <p:ext uri="{BB962C8B-B14F-4D97-AF65-F5344CB8AC3E}">
        <p14:creationId xmlns:p14="http://schemas.microsoft.com/office/powerpoint/2010/main" val="476309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Self-development Life story book</a:t>
            </a:r>
          </a:p>
        </p:txBody>
      </p:sp>
      <p:sp>
        <p:nvSpPr>
          <p:cNvPr id="4" name="Slide Number Placeholder 3"/>
          <p:cNvSpPr>
            <a:spLocks noGrp="1"/>
          </p:cNvSpPr>
          <p:nvPr>
            <p:ph type="sldNum" sz="quarter" idx="5"/>
          </p:nvPr>
        </p:nvSpPr>
        <p:spPr/>
        <p:txBody>
          <a:bodyPr/>
          <a:lstStyle/>
          <a:p>
            <a:fld id="{F56F01C5-FF17-F94C-85B7-0A6759A44AF5}" type="slidenum">
              <a:rPr lang="en-US" smtClean="0"/>
              <a:t>7</a:t>
            </a:fld>
            <a:endParaRPr lang="en-US"/>
          </a:p>
        </p:txBody>
      </p:sp>
    </p:spTree>
    <p:extLst>
      <p:ext uri="{BB962C8B-B14F-4D97-AF65-F5344CB8AC3E}">
        <p14:creationId xmlns:p14="http://schemas.microsoft.com/office/powerpoint/2010/main" val="1719613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hlinkClick r:id="rId3"/>
              </a:rPr>
              <a:t>https://www.youtube.com/watch?v=pUaPMehIcA8</a:t>
            </a:r>
          </a:p>
          <a:p>
            <a:endParaRPr lang="en-GB" sz="1200" b="0" i="0" kern="1200" dirty="0">
              <a:solidFill>
                <a:schemeClr val="tx1"/>
              </a:solidFill>
              <a:effectLst/>
              <a:latin typeface="+mn-lt"/>
              <a:ea typeface="+mn-ea"/>
              <a:cs typeface="+mn-cs"/>
              <a:hlinkClick r:id="rId3"/>
            </a:endParaRPr>
          </a:p>
        </p:txBody>
      </p:sp>
      <p:sp>
        <p:nvSpPr>
          <p:cNvPr id="4" name="Slide Number Placeholder 3"/>
          <p:cNvSpPr>
            <a:spLocks noGrp="1"/>
          </p:cNvSpPr>
          <p:nvPr>
            <p:ph type="sldNum" sz="quarter" idx="5"/>
          </p:nvPr>
        </p:nvSpPr>
        <p:spPr/>
        <p:txBody>
          <a:bodyPr/>
          <a:lstStyle/>
          <a:p>
            <a:fld id="{F56F01C5-FF17-F94C-85B7-0A6759A44AF5}" type="slidenum">
              <a:rPr lang="en-US" smtClean="0"/>
              <a:t>8</a:t>
            </a:fld>
            <a:endParaRPr lang="en-US"/>
          </a:p>
        </p:txBody>
      </p:sp>
    </p:spTree>
    <p:extLst>
      <p:ext uri="{BB962C8B-B14F-4D97-AF65-F5344CB8AC3E}">
        <p14:creationId xmlns:p14="http://schemas.microsoft.com/office/powerpoint/2010/main" val="2801039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FDBCC-2E03-4F6E-B6B3-48050A4E4C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3921445-7B39-4C97-A3CF-4EDA16B1B7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404777-3490-409D-938E-64DFA6A4F0C1}"/>
              </a:ext>
            </a:extLst>
          </p:cNvPr>
          <p:cNvSpPr>
            <a:spLocks noGrp="1"/>
          </p:cNvSpPr>
          <p:nvPr>
            <p:ph type="dt" sz="half" idx="10"/>
          </p:nvPr>
        </p:nvSpPr>
        <p:spPr/>
        <p:txBody>
          <a:bodyPr/>
          <a:lstStyle/>
          <a:p>
            <a:fld id="{AF1B6F57-C46C-8B4B-9A67-2587B683EF63}" type="datetimeFigureOut">
              <a:rPr lang="en-US" smtClean="0"/>
              <a:t>10/16/2019</a:t>
            </a:fld>
            <a:endParaRPr lang="en-US"/>
          </a:p>
        </p:txBody>
      </p:sp>
      <p:sp>
        <p:nvSpPr>
          <p:cNvPr id="5" name="Footer Placeholder 4">
            <a:extLst>
              <a:ext uri="{FF2B5EF4-FFF2-40B4-BE49-F238E27FC236}">
                <a16:creationId xmlns:a16="http://schemas.microsoft.com/office/drawing/2014/main" id="{30D40739-44D1-4267-96E0-5B3E949B12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136676-9B48-4009-A05A-5E88E769F55F}"/>
              </a:ext>
            </a:extLst>
          </p:cNvPr>
          <p:cNvSpPr>
            <a:spLocks noGrp="1"/>
          </p:cNvSpPr>
          <p:nvPr>
            <p:ph type="sldNum" sz="quarter" idx="12"/>
          </p:nvPr>
        </p:nvSpPr>
        <p:spPr/>
        <p:txBody>
          <a:bodyPr/>
          <a:lstStyle/>
          <a:p>
            <a:fld id="{4E3FAB28-2CAA-6D4D-836F-BEC3F432C5FB}" type="slidenum">
              <a:rPr lang="en-US" smtClean="0"/>
              <a:t>‹#›</a:t>
            </a:fld>
            <a:endParaRPr lang="en-US"/>
          </a:p>
        </p:txBody>
      </p:sp>
    </p:spTree>
    <p:extLst>
      <p:ext uri="{BB962C8B-B14F-4D97-AF65-F5344CB8AC3E}">
        <p14:creationId xmlns:p14="http://schemas.microsoft.com/office/powerpoint/2010/main" val="1052626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8F5A3-D1A9-472C-80AF-0F34408D25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E50B2D-62A5-47A9-9D2B-59F0878300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0709A8-22BD-4DB8-85AB-3D3CF2BD3390}"/>
              </a:ext>
            </a:extLst>
          </p:cNvPr>
          <p:cNvSpPr>
            <a:spLocks noGrp="1"/>
          </p:cNvSpPr>
          <p:nvPr>
            <p:ph type="dt" sz="half" idx="10"/>
          </p:nvPr>
        </p:nvSpPr>
        <p:spPr/>
        <p:txBody>
          <a:bodyPr/>
          <a:lstStyle/>
          <a:p>
            <a:fld id="{AF1B6F57-C46C-8B4B-9A67-2587B683EF63}" type="datetimeFigureOut">
              <a:rPr lang="en-US" smtClean="0"/>
              <a:t>10/16/2019</a:t>
            </a:fld>
            <a:endParaRPr lang="en-US"/>
          </a:p>
        </p:txBody>
      </p:sp>
      <p:sp>
        <p:nvSpPr>
          <p:cNvPr id="5" name="Footer Placeholder 4">
            <a:extLst>
              <a:ext uri="{FF2B5EF4-FFF2-40B4-BE49-F238E27FC236}">
                <a16:creationId xmlns:a16="http://schemas.microsoft.com/office/drawing/2014/main" id="{B92878DB-C831-44BB-AA48-A24C22650A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3DC3C9-49D9-4DB5-B3E7-87DBB01378B0}"/>
              </a:ext>
            </a:extLst>
          </p:cNvPr>
          <p:cNvSpPr>
            <a:spLocks noGrp="1"/>
          </p:cNvSpPr>
          <p:nvPr>
            <p:ph type="sldNum" sz="quarter" idx="12"/>
          </p:nvPr>
        </p:nvSpPr>
        <p:spPr/>
        <p:txBody>
          <a:bodyPr/>
          <a:lstStyle/>
          <a:p>
            <a:fld id="{4E3FAB28-2CAA-6D4D-836F-BEC3F432C5FB}" type="slidenum">
              <a:rPr lang="en-US" smtClean="0"/>
              <a:t>‹#›</a:t>
            </a:fld>
            <a:endParaRPr lang="en-US"/>
          </a:p>
        </p:txBody>
      </p:sp>
    </p:spTree>
    <p:extLst>
      <p:ext uri="{BB962C8B-B14F-4D97-AF65-F5344CB8AC3E}">
        <p14:creationId xmlns:p14="http://schemas.microsoft.com/office/powerpoint/2010/main" val="3294449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A9ABF-9984-4E86-A733-C1F1B87323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D1BB28-6359-4FE4-82EA-7B50122582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7527C2-1213-4A2F-8C62-3B6384400EDF}"/>
              </a:ext>
            </a:extLst>
          </p:cNvPr>
          <p:cNvSpPr>
            <a:spLocks noGrp="1"/>
          </p:cNvSpPr>
          <p:nvPr>
            <p:ph type="dt" sz="half" idx="10"/>
          </p:nvPr>
        </p:nvSpPr>
        <p:spPr/>
        <p:txBody>
          <a:bodyPr/>
          <a:lstStyle/>
          <a:p>
            <a:fld id="{AF1B6F57-C46C-8B4B-9A67-2587B683EF63}" type="datetimeFigureOut">
              <a:rPr lang="en-US" smtClean="0"/>
              <a:t>10/16/2019</a:t>
            </a:fld>
            <a:endParaRPr lang="en-US"/>
          </a:p>
        </p:txBody>
      </p:sp>
      <p:sp>
        <p:nvSpPr>
          <p:cNvPr id="5" name="Footer Placeholder 4">
            <a:extLst>
              <a:ext uri="{FF2B5EF4-FFF2-40B4-BE49-F238E27FC236}">
                <a16:creationId xmlns:a16="http://schemas.microsoft.com/office/drawing/2014/main" id="{1B74693A-3F03-4F96-8D37-225A0F7892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07DCB-2325-4CD0-BEE0-D618F8368D3F}"/>
              </a:ext>
            </a:extLst>
          </p:cNvPr>
          <p:cNvSpPr>
            <a:spLocks noGrp="1"/>
          </p:cNvSpPr>
          <p:nvPr>
            <p:ph type="sldNum" sz="quarter" idx="12"/>
          </p:nvPr>
        </p:nvSpPr>
        <p:spPr/>
        <p:txBody>
          <a:bodyPr/>
          <a:lstStyle/>
          <a:p>
            <a:fld id="{4E3FAB28-2CAA-6D4D-836F-BEC3F432C5FB}" type="slidenum">
              <a:rPr lang="en-US" smtClean="0"/>
              <a:t>‹#›</a:t>
            </a:fld>
            <a:endParaRPr lang="en-US"/>
          </a:p>
        </p:txBody>
      </p:sp>
    </p:spTree>
    <p:extLst>
      <p:ext uri="{BB962C8B-B14F-4D97-AF65-F5344CB8AC3E}">
        <p14:creationId xmlns:p14="http://schemas.microsoft.com/office/powerpoint/2010/main" val="3315371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FCB88-19E2-46EE-AF1F-33AEABB0E5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B3A7DB-2B9B-4B88-9674-7A8553D18C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77BF6A-9F93-4F61-8A61-F8F9A5BDBE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A1A5AF-A691-4F2B-9C4F-4F09FEC2F2E5}"/>
              </a:ext>
            </a:extLst>
          </p:cNvPr>
          <p:cNvSpPr>
            <a:spLocks noGrp="1"/>
          </p:cNvSpPr>
          <p:nvPr>
            <p:ph type="dt" sz="half" idx="10"/>
          </p:nvPr>
        </p:nvSpPr>
        <p:spPr/>
        <p:txBody>
          <a:bodyPr/>
          <a:lstStyle/>
          <a:p>
            <a:fld id="{AF1B6F57-C46C-8B4B-9A67-2587B683EF63}" type="datetimeFigureOut">
              <a:rPr lang="en-US" smtClean="0"/>
              <a:t>10/16/2019</a:t>
            </a:fld>
            <a:endParaRPr lang="en-US"/>
          </a:p>
        </p:txBody>
      </p:sp>
      <p:sp>
        <p:nvSpPr>
          <p:cNvPr id="6" name="Footer Placeholder 5">
            <a:extLst>
              <a:ext uri="{FF2B5EF4-FFF2-40B4-BE49-F238E27FC236}">
                <a16:creationId xmlns:a16="http://schemas.microsoft.com/office/drawing/2014/main" id="{5A72D47B-422F-4183-8149-CD72EAB7ED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30C64C-0A89-42E6-BD6E-440BA7C26148}"/>
              </a:ext>
            </a:extLst>
          </p:cNvPr>
          <p:cNvSpPr>
            <a:spLocks noGrp="1"/>
          </p:cNvSpPr>
          <p:nvPr>
            <p:ph type="sldNum" sz="quarter" idx="12"/>
          </p:nvPr>
        </p:nvSpPr>
        <p:spPr/>
        <p:txBody>
          <a:bodyPr/>
          <a:lstStyle/>
          <a:p>
            <a:fld id="{4E3FAB28-2CAA-6D4D-836F-BEC3F432C5FB}" type="slidenum">
              <a:rPr lang="en-US" smtClean="0"/>
              <a:t>‹#›</a:t>
            </a:fld>
            <a:endParaRPr lang="en-US"/>
          </a:p>
        </p:txBody>
      </p:sp>
    </p:spTree>
    <p:extLst>
      <p:ext uri="{BB962C8B-B14F-4D97-AF65-F5344CB8AC3E}">
        <p14:creationId xmlns:p14="http://schemas.microsoft.com/office/powerpoint/2010/main" val="157554600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D02E7-CCE9-4890-981E-40830F679C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39D692-76B5-4681-AEFA-A14DBB228D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5C34DB-2DF7-4299-8BB0-66BCDBB1EF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D0E084-7864-4318-93DE-F5234A5421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A1108B-02C2-483D-9642-C52CEFD502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5832F02-E28F-45D4-8CFB-A3DB7FA24442}"/>
              </a:ext>
            </a:extLst>
          </p:cNvPr>
          <p:cNvSpPr>
            <a:spLocks noGrp="1"/>
          </p:cNvSpPr>
          <p:nvPr>
            <p:ph type="dt" sz="half" idx="10"/>
          </p:nvPr>
        </p:nvSpPr>
        <p:spPr/>
        <p:txBody>
          <a:bodyPr/>
          <a:lstStyle/>
          <a:p>
            <a:fld id="{AF1B6F57-C46C-8B4B-9A67-2587B683EF63}" type="datetimeFigureOut">
              <a:rPr lang="en-US" smtClean="0"/>
              <a:t>10/16/2019</a:t>
            </a:fld>
            <a:endParaRPr lang="en-US"/>
          </a:p>
        </p:txBody>
      </p:sp>
      <p:sp>
        <p:nvSpPr>
          <p:cNvPr id="8" name="Footer Placeholder 7">
            <a:extLst>
              <a:ext uri="{FF2B5EF4-FFF2-40B4-BE49-F238E27FC236}">
                <a16:creationId xmlns:a16="http://schemas.microsoft.com/office/drawing/2014/main" id="{F8C244C5-F208-42F4-8EB6-6395327E515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36DB5E6-DCDC-4753-8646-80584778CF47}"/>
              </a:ext>
            </a:extLst>
          </p:cNvPr>
          <p:cNvSpPr>
            <a:spLocks noGrp="1"/>
          </p:cNvSpPr>
          <p:nvPr>
            <p:ph type="sldNum" sz="quarter" idx="12"/>
          </p:nvPr>
        </p:nvSpPr>
        <p:spPr/>
        <p:txBody>
          <a:bodyPr/>
          <a:lstStyle/>
          <a:p>
            <a:fld id="{4E3FAB28-2CAA-6D4D-836F-BEC3F432C5FB}" type="slidenum">
              <a:rPr lang="en-US" smtClean="0"/>
              <a:t>‹#›</a:t>
            </a:fld>
            <a:endParaRPr lang="en-US"/>
          </a:p>
        </p:txBody>
      </p:sp>
    </p:spTree>
    <p:extLst>
      <p:ext uri="{BB962C8B-B14F-4D97-AF65-F5344CB8AC3E}">
        <p14:creationId xmlns:p14="http://schemas.microsoft.com/office/powerpoint/2010/main" val="406026819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89971-3BCF-4B5B-BB59-171CA506B77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6C783A3-3174-47E1-A58B-3B0D95729E8C}"/>
              </a:ext>
            </a:extLst>
          </p:cNvPr>
          <p:cNvSpPr>
            <a:spLocks noGrp="1"/>
          </p:cNvSpPr>
          <p:nvPr>
            <p:ph type="dt" sz="half" idx="10"/>
          </p:nvPr>
        </p:nvSpPr>
        <p:spPr/>
        <p:txBody>
          <a:bodyPr/>
          <a:lstStyle/>
          <a:p>
            <a:fld id="{AF1B6F57-C46C-8B4B-9A67-2587B683EF63}" type="datetimeFigureOut">
              <a:rPr lang="en-US" smtClean="0"/>
              <a:t>10/16/2019</a:t>
            </a:fld>
            <a:endParaRPr lang="en-US"/>
          </a:p>
        </p:txBody>
      </p:sp>
      <p:sp>
        <p:nvSpPr>
          <p:cNvPr id="4" name="Footer Placeholder 3">
            <a:extLst>
              <a:ext uri="{FF2B5EF4-FFF2-40B4-BE49-F238E27FC236}">
                <a16:creationId xmlns:a16="http://schemas.microsoft.com/office/drawing/2014/main" id="{DEBF5A07-5E3F-4CB7-8EB3-01D468D2875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658FD47-709E-4E1F-8AB9-ADB07570FA5D}"/>
              </a:ext>
            </a:extLst>
          </p:cNvPr>
          <p:cNvSpPr>
            <a:spLocks noGrp="1"/>
          </p:cNvSpPr>
          <p:nvPr>
            <p:ph type="sldNum" sz="quarter" idx="12"/>
          </p:nvPr>
        </p:nvSpPr>
        <p:spPr/>
        <p:txBody>
          <a:bodyPr/>
          <a:lstStyle/>
          <a:p>
            <a:fld id="{4E3FAB28-2CAA-6D4D-836F-BEC3F432C5FB}" type="slidenum">
              <a:rPr lang="en-US" smtClean="0"/>
              <a:t>‹#›</a:t>
            </a:fld>
            <a:endParaRPr lang="en-US"/>
          </a:p>
        </p:txBody>
      </p:sp>
    </p:spTree>
    <p:extLst>
      <p:ext uri="{BB962C8B-B14F-4D97-AF65-F5344CB8AC3E}">
        <p14:creationId xmlns:p14="http://schemas.microsoft.com/office/powerpoint/2010/main" val="2708357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AD7EFA-ED59-487D-831F-833446EDA9CC}"/>
              </a:ext>
            </a:extLst>
          </p:cNvPr>
          <p:cNvSpPr>
            <a:spLocks noGrp="1"/>
          </p:cNvSpPr>
          <p:nvPr>
            <p:ph type="dt" sz="half" idx="10"/>
          </p:nvPr>
        </p:nvSpPr>
        <p:spPr/>
        <p:txBody>
          <a:bodyPr/>
          <a:lstStyle/>
          <a:p>
            <a:fld id="{AF1B6F57-C46C-8B4B-9A67-2587B683EF63}" type="datetimeFigureOut">
              <a:rPr lang="en-US" smtClean="0"/>
              <a:t>10/16/2019</a:t>
            </a:fld>
            <a:endParaRPr lang="en-US"/>
          </a:p>
        </p:txBody>
      </p:sp>
      <p:sp>
        <p:nvSpPr>
          <p:cNvPr id="3" name="Footer Placeholder 2">
            <a:extLst>
              <a:ext uri="{FF2B5EF4-FFF2-40B4-BE49-F238E27FC236}">
                <a16:creationId xmlns:a16="http://schemas.microsoft.com/office/drawing/2014/main" id="{B398CE7A-5AD0-4BBE-80B0-7BBD6BF37FE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9FF81FB-9C43-4367-BFF7-EA640A53E89B}"/>
              </a:ext>
            </a:extLst>
          </p:cNvPr>
          <p:cNvSpPr>
            <a:spLocks noGrp="1"/>
          </p:cNvSpPr>
          <p:nvPr>
            <p:ph type="sldNum" sz="quarter" idx="12"/>
          </p:nvPr>
        </p:nvSpPr>
        <p:spPr/>
        <p:txBody>
          <a:bodyPr/>
          <a:lstStyle/>
          <a:p>
            <a:fld id="{4E3FAB28-2CAA-6D4D-836F-BEC3F432C5FB}" type="slidenum">
              <a:rPr lang="en-US" smtClean="0"/>
              <a:t>‹#›</a:t>
            </a:fld>
            <a:endParaRPr lang="en-US"/>
          </a:p>
        </p:txBody>
      </p:sp>
    </p:spTree>
    <p:extLst>
      <p:ext uri="{BB962C8B-B14F-4D97-AF65-F5344CB8AC3E}">
        <p14:creationId xmlns:p14="http://schemas.microsoft.com/office/powerpoint/2010/main" val="3884743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BE7C4-ED45-4D6A-9AB6-192C9AC2A5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2D0EB9-D8F0-4A51-832C-ECF8478F7F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1AFDCA-1DBC-48DB-B519-FC065BFF19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AD2BF-B9C8-4423-88EB-B9FAF9CAFACE}"/>
              </a:ext>
            </a:extLst>
          </p:cNvPr>
          <p:cNvSpPr>
            <a:spLocks noGrp="1"/>
          </p:cNvSpPr>
          <p:nvPr>
            <p:ph type="dt" sz="half" idx="10"/>
          </p:nvPr>
        </p:nvSpPr>
        <p:spPr/>
        <p:txBody>
          <a:bodyPr/>
          <a:lstStyle/>
          <a:p>
            <a:fld id="{AF1B6F57-C46C-8B4B-9A67-2587B683EF63}" type="datetimeFigureOut">
              <a:rPr lang="en-US" smtClean="0"/>
              <a:t>10/16/2019</a:t>
            </a:fld>
            <a:endParaRPr lang="en-US"/>
          </a:p>
        </p:txBody>
      </p:sp>
      <p:sp>
        <p:nvSpPr>
          <p:cNvPr id="6" name="Footer Placeholder 5">
            <a:extLst>
              <a:ext uri="{FF2B5EF4-FFF2-40B4-BE49-F238E27FC236}">
                <a16:creationId xmlns:a16="http://schemas.microsoft.com/office/drawing/2014/main" id="{3A0917D9-D6DA-44C6-98D7-665B01D899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3B5227-F4ED-4049-BD7E-90D6D44E12CA}"/>
              </a:ext>
            </a:extLst>
          </p:cNvPr>
          <p:cNvSpPr>
            <a:spLocks noGrp="1"/>
          </p:cNvSpPr>
          <p:nvPr>
            <p:ph type="sldNum" sz="quarter" idx="12"/>
          </p:nvPr>
        </p:nvSpPr>
        <p:spPr/>
        <p:txBody>
          <a:bodyPr/>
          <a:lstStyle/>
          <a:p>
            <a:fld id="{4E3FAB28-2CAA-6D4D-836F-BEC3F432C5FB}" type="slidenum">
              <a:rPr lang="en-US" smtClean="0"/>
              <a:t>‹#›</a:t>
            </a:fld>
            <a:endParaRPr lang="en-US"/>
          </a:p>
        </p:txBody>
      </p:sp>
    </p:spTree>
    <p:extLst>
      <p:ext uri="{BB962C8B-B14F-4D97-AF65-F5344CB8AC3E}">
        <p14:creationId xmlns:p14="http://schemas.microsoft.com/office/powerpoint/2010/main" val="81379804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3A75A-9395-45C0-88B9-E1700C272B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5FF2F2-5D06-4B3C-9724-0DAA4BF3E4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D8BACA-237C-42B7-B334-6200192DE4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4A301B-7283-40E6-9675-DF3B372E79A2}"/>
              </a:ext>
            </a:extLst>
          </p:cNvPr>
          <p:cNvSpPr>
            <a:spLocks noGrp="1"/>
          </p:cNvSpPr>
          <p:nvPr>
            <p:ph type="dt" sz="half" idx="10"/>
          </p:nvPr>
        </p:nvSpPr>
        <p:spPr/>
        <p:txBody>
          <a:bodyPr/>
          <a:lstStyle/>
          <a:p>
            <a:fld id="{AF1B6F57-C46C-8B4B-9A67-2587B683EF63}" type="datetimeFigureOut">
              <a:rPr lang="en-US" smtClean="0"/>
              <a:t>10/16/2019</a:t>
            </a:fld>
            <a:endParaRPr lang="en-US"/>
          </a:p>
        </p:txBody>
      </p:sp>
      <p:sp>
        <p:nvSpPr>
          <p:cNvPr id="6" name="Footer Placeholder 5">
            <a:extLst>
              <a:ext uri="{FF2B5EF4-FFF2-40B4-BE49-F238E27FC236}">
                <a16:creationId xmlns:a16="http://schemas.microsoft.com/office/drawing/2014/main" id="{18867327-7A29-4072-B7A8-861B4F079F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11A1CD-8FAF-4AC1-BA29-C5E2EBFF699E}"/>
              </a:ext>
            </a:extLst>
          </p:cNvPr>
          <p:cNvSpPr>
            <a:spLocks noGrp="1"/>
          </p:cNvSpPr>
          <p:nvPr>
            <p:ph type="sldNum" sz="quarter" idx="12"/>
          </p:nvPr>
        </p:nvSpPr>
        <p:spPr/>
        <p:txBody>
          <a:bodyPr/>
          <a:lstStyle/>
          <a:p>
            <a:fld id="{4E3FAB28-2CAA-6D4D-836F-BEC3F432C5FB}" type="slidenum">
              <a:rPr lang="en-US" smtClean="0"/>
              <a:t>‹#›</a:t>
            </a:fld>
            <a:endParaRPr lang="en-US"/>
          </a:p>
        </p:txBody>
      </p:sp>
    </p:spTree>
    <p:extLst>
      <p:ext uri="{BB962C8B-B14F-4D97-AF65-F5344CB8AC3E}">
        <p14:creationId xmlns:p14="http://schemas.microsoft.com/office/powerpoint/2010/main" val="3666653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78B03-27CC-4CA8-A29B-84F4722670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24A736-EADE-4394-8E12-100EFF17F9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7B9320-2E53-4E15-A58C-8F0A51839623}"/>
              </a:ext>
            </a:extLst>
          </p:cNvPr>
          <p:cNvSpPr>
            <a:spLocks noGrp="1"/>
          </p:cNvSpPr>
          <p:nvPr>
            <p:ph type="dt" sz="half" idx="10"/>
          </p:nvPr>
        </p:nvSpPr>
        <p:spPr/>
        <p:txBody>
          <a:bodyPr/>
          <a:lstStyle/>
          <a:p>
            <a:fld id="{AF1B6F57-C46C-8B4B-9A67-2587B683EF63}" type="datetimeFigureOut">
              <a:rPr lang="en-US" smtClean="0"/>
              <a:t>10/16/2019</a:t>
            </a:fld>
            <a:endParaRPr lang="en-US"/>
          </a:p>
        </p:txBody>
      </p:sp>
      <p:sp>
        <p:nvSpPr>
          <p:cNvPr id="5" name="Footer Placeholder 4">
            <a:extLst>
              <a:ext uri="{FF2B5EF4-FFF2-40B4-BE49-F238E27FC236}">
                <a16:creationId xmlns:a16="http://schemas.microsoft.com/office/drawing/2014/main" id="{10F268CD-3CB1-446C-B26C-0FD774FB6A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0DE154-143D-4465-A652-93E6EFFB9365}"/>
              </a:ext>
            </a:extLst>
          </p:cNvPr>
          <p:cNvSpPr>
            <a:spLocks noGrp="1"/>
          </p:cNvSpPr>
          <p:nvPr>
            <p:ph type="sldNum" sz="quarter" idx="12"/>
          </p:nvPr>
        </p:nvSpPr>
        <p:spPr/>
        <p:txBody>
          <a:bodyPr/>
          <a:lstStyle/>
          <a:p>
            <a:fld id="{4E3FAB28-2CAA-6D4D-836F-BEC3F432C5FB}" type="slidenum">
              <a:rPr lang="en-US" smtClean="0"/>
              <a:t>‹#›</a:t>
            </a:fld>
            <a:endParaRPr lang="en-US"/>
          </a:p>
        </p:txBody>
      </p:sp>
    </p:spTree>
    <p:extLst>
      <p:ext uri="{BB962C8B-B14F-4D97-AF65-F5344CB8AC3E}">
        <p14:creationId xmlns:p14="http://schemas.microsoft.com/office/powerpoint/2010/main" val="1868922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A3257C-0423-4758-A0A1-03A8985AB9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F2D428-7641-4344-860D-89E646A0F8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61CAD3-8738-49C6-A303-F4D76F4B9634}"/>
              </a:ext>
            </a:extLst>
          </p:cNvPr>
          <p:cNvSpPr>
            <a:spLocks noGrp="1"/>
          </p:cNvSpPr>
          <p:nvPr>
            <p:ph type="dt" sz="half" idx="10"/>
          </p:nvPr>
        </p:nvSpPr>
        <p:spPr/>
        <p:txBody>
          <a:bodyPr/>
          <a:lstStyle/>
          <a:p>
            <a:fld id="{AF1B6F57-C46C-8B4B-9A67-2587B683EF63}" type="datetimeFigureOut">
              <a:rPr lang="en-US" smtClean="0"/>
              <a:t>10/16/2019</a:t>
            </a:fld>
            <a:endParaRPr lang="en-US"/>
          </a:p>
        </p:txBody>
      </p:sp>
      <p:sp>
        <p:nvSpPr>
          <p:cNvPr id="5" name="Footer Placeholder 4">
            <a:extLst>
              <a:ext uri="{FF2B5EF4-FFF2-40B4-BE49-F238E27FC236}">
                <a16:creationId xmlns:a16="http://schemas.microsoft.com/office/drawing/2014/main" id="{00FC6099-F15B-4A72-B92E-901B2A93C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E8D943-32D3-433A-9E26-364CB1ECC9D2}"/>
              </a:ext>
            </a:extLst>
          </p:cNvPr>
          <p:cNvSpPr>
            <a:spLocks noGrp="1"/>
          </p:cNvSpPr>
          <p:nvPr>
            <p:ph type="sldNum" sz="quarter" idx="12"/>
          </p:nvPr>
        </p:nvSpPr>
        <p:spPr/>
        <p:txBody>
          <a:bodyPr/>
          <a:lstStyle/>
          <a:p>
            <a:fld id="{4E3FAB28-2CAA-6D4D-836F-BEC3F432C5FB}" type="slidenum">
              <a:rPr lang="en-US" smtClean="0"/>
              <a:t>‹#›</a:t>
            </a:fld>
            <a:endParaRPr lang="en-US"/>
          </a:p>
        </p:txBody>
      </p:sp>
    </p:spTree>
    <p:extLst>
      <p:ext uri="{BB962C8B-B14F-4D97-AF65-F5344CB8AC3E}">
        <p14:creationId xmlns:p14="http://schemas.microsoft.com/office/powerpoint/2010/main" val="2143471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8514E8-560C-4195-94E8-D94430B88D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B65D50-EFD1-44B2-9E0D-8767A47ED7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B4656A-CF11-4FA3-8F9B-A8057F2181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1B6F57-C46C-8B4B-9A67-2587B683EF63}" type="datetimeFigureOut">
              <a:rPr lang="en-US" smtClean="0"/>
              <a:t>10/16/2019</a:t>
            </a:fld>
            <a:endParaRPr lang="en-US"/>
          </a:p>
        </p:txBody>
      </p:sp>
      <p:sp>
        <p:nvSpPr>
          <p:cNvPr id="5" name="Footer Placeholder 4">
            <a:extLst>
              <a:ext uri="{FF2B5EF4-FFF2-40B4-BE49-F238E27FC236}">
                <a16:creationId xmlns:a16="http://schemas.microsoft.com/office/drawing/2014/main" id="{03E57E32-A74D-4483-B752-703B266204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95C600B-5BFD-4597-AE49-753F9C61B2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3FAB28-2CAA-6D4D-836F-BEC3F432C5FB}" type="slidenum">
              <a:rPr lang="en-US" smtClean="0"/>
              <a:t>‹#›</a:t>
            </a:fld>
            <a:endParaRPr lang="en-US"/>
          </a:p>
        </p:txBody>
      </p:sp>
    </p:spTree>
    <p:extLst>
      <p:ext uri="{BB962C8B-B14F-4D97-AF65-F5344CB8AC3E}">
        <p14:creationId xmlns:p14="http://schemas.microsoft.com/office/powerpoint/2010/main" val="3976056040"/>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www.bing.com/videos/search?q=pebbles+and+sand+in+a+jar&amp;&amp;view=detail&amp;mid=6CEA5D71F66633A8C8A56CEA5D71F66633A8C8A5&amp;&amp;FORM=VRDGAR" TargetMode="External"/><Relationship Id="rId4" Type="http://schemas.openxmlformats.org/officeDocument/2006/relationships/image" Target="../media/image2.tiff"/></Relationships>
</file>

<file path=ppt/slides/_rels/slide9.xml.rels><?xml version="1.0" encoding="UTF-8" standalone="yes"?>
<Relationships xmlns="http://schemas.openxmlformats.org/package/2006/relationships"><Relationship Id="rId3" Type="http://schemas.openxmlformats.org/officeDocument/2006/relationships/hyperlink" Target="https://www.adoptionuk.org/Handlers/Download.ashx?IDMF=24d912c9-66d7-4529-ac7d-bb34355448fe" TargetMode="External"/><Relationship Id="rId7" Type="http://schemas.openxmlformats.org/officeDocument/2006/relationships/hyperlink" Target="https://www.youtube.com/watch?v=pUaPMehIcA8" TargetMode="External"/><Relationship Id="rId2" Type="http://schemas.openxmlformats.org/officeDocument/2006/relationships/hyperlink" Target="https://www.bing.com/videos/search?q=pebbles+and+sand+in+a+jar&amp;&amp;view=detail&amp;mid=6CEA5D71F66633A8C8A56CEA5D71F66633A8C8A5&amp;&amp;FORM=VRDGAR" TargetMode="External"/><Relationship Id="rId1" Type="http://schemas.openxmlformats.org/officeDocument/2006/relationships/slideLayout" Target="../slideLayouts/slideLayout2.xml"/><Relationship Id="rId6" Type="http://schemas.openxmlformats.org/officeDocument/2006/relationships/hyperlink" Target="https://libguides.hull.ac.uk/reflectivewriting/schon" TargetMode="External"/><Relationship Id="rId5" Type="http://schemas.openxmlformats.org/officeDocument/2006/relationships/hyperlink" Target="https://downloads.unicef.org.uk/wp-content/uploads/2010/05/UNCRC_summary-1.pdf?_ga=2.207308755.1747233862.1571219322-1301799283.1544627270" TargetMode="External"/><Relationship Id="rId4" Type="http://schemas.openxmlformats.org/officeDocument/2006/relationships/hyperlink" Target="https://www.adoptionuk.org/tessa-proje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11923A5B-83B3-4164-A118-9BCF60ADE2C8}"/>
              </a:ext>
            </a:extLst>
          </p:cNvPr>
          <p:cNvSpPr>
            <a:spLocks noGrp="1"/>
          </p:cNvSpPr>
          <p:nvPr>
            <p:ph type="title"/>
          </p:nvPr>
        </p:nvSpPr>
        <p:spPr>
          <a:xfrm>
            <a:off x="2555631" y="1441938"/>
            <a:ext cx="7080738" cy="3974124"/>
          </a:xfrm>
        </p:spPr>
        <p:txBody>
          <a:bodyPr>
            <a:normAutofit/>
          </a:bodyPr>
          <a:lstStyle/>
          <a:p>
            <a:pPr algn="ctr"/>
            <a:r>
              <a:rPr lang="en-GB" sz="5400">
                <a:solidFill>
                  <a:schemeClr val="bg1">
                    <a:lumMod val="95000"/>
                    <a:lumOff val="5000"/>
                  </a:schemeClr>
                </a:solidFill>
              </a:rPr>
              <a:t>Sarah Evans</a:t>
            </a:r>
          </a:p>
        </p:txBody>
      </p:sp>
    </p:spTree>
    <p:extLst>
      <p:ext uri="{BB962C8B-B14F-4D97-AF65-F5344CB8AC3E}">
        <p14:creationId xmlns:p14="http://schemas.microsoft.com/office/powerpoint/2010/main" val="34165963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DC3E1-2063-844B-A69F-09A0FE753191}"/>
              </a:ext>
            </a:extLst>
          </p:cNvPr>
          <p:cNvSpPr>
            <a:spLocks noGrp="1"/>
          </p:cNvSpPr>
          <p:nvPr>
            <p:ph type="title"/>
          </p:nvPr>
        </p:nvSpPr>
        <p:spPr>
          <a:xfrm flipV="1">
            <a:off x="-357554" y="-567643"/>
            <a:ext cx="10515600" cy="115838"/>
          </a:xfrm>
        </p:spPr>
        <p:txBody>
          <a:bodyPr>
            <a:normAutofit fontScale="90000"/>
          </a:bodyPr>
          <a:lstStyle/>
          <a:p>
            <a:pPr algn="ctr"/>
            <a:endParaRPr lang="en-US"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3D6B0C47-1C0C-4BE9-9D60-62DFEDF55C38}"/>
              </a:ext>
            </a:extLst>
          </p:cNvPr>
          <p:cNvSpPr>
            <a:spLocks noGrp="1"/>
          </p:cNvSpPr>
          <p:nvPr>
            <p:ph idx="1"/>
          </p:nvPr>
        </p:nvSpPr>
        <p:spPr>
          <a:xfrm>
            <a:off x="697523" y="3007105"/>
            <a:ext cx="10515600" cy="1325563"/>
          </a:xfrm>
        </p:spPr>
        <p:txBody>
          <a:bodyPr>
            <a:normAutofit/>
          </a:bodyPr>
          <a:lstStyle/>
          <a:p>
            <a:pPr marL="0" indent="0" algn="ctr">
              <a:buNone/>
            </a:pPr>
            <a:r>
              <a:rPr lang="en-GB" sz="8000" dirty="0">
                <a:solidFill>
                  <a:srgbClr val="9437FF"/>
                </a:solidFill>
              </a:rPr>
              <a:t>Parent Partner </a:t>
            </a:r>
          </a:p>
        </p:txBody>
      </p:sp>
      <p:pic>
        <p:nvPicPr>
          <p:cNvPr id="4" name="Picture 3">
            <a:extLst>
              <a:ext uri="{FF2B5EF4-FFF2-40B4-BE49-F238E27FC236}">
                <a16:creationId xmlns:a16="http://schemas.microsoft.com/office/drawing/2014/main" id="{241A83E7-B69A-2343-975D-03BB72D7506D}"/>
              </a:ext>
            </a:extLst>
          </p:cNvPr>
          <p:cNvPicPr>
            <a:picLocks noChangeAspect="1"/>
          </p:cNvPicPr>
          <p:nvPr/>
        </p:nvPicPr>
        <p:blipFill rotWithShape="1">
          <a:blip r:embed="rId2"/>
          <a:srcRect l="5673" t="14538" r="6194" b="13411"/>
          <a:stretch/>
        </p:blipFill>
        <p:spPr>
          <a:xfrm>
            <a:off x="7873441" y="5061344"/>
            <a:ext cx="3904343" cy="1200199"/>
          </a:xfrm>
          <a:prstGeom prst="rect">
            <a:avLst/>
          </a:prstGeom>
        </p:spPr>
      </p:pic>
      <p:pic>
        <p:nvPicPr>
          <p:cNvPr id="5" name="Picture 4">
            <a:extLst>
              <a:ext uri="{FF2B5EF4-FFF2-40B4-BE49-F238E27FC236}">
                <a16:creationId xmlns:a16="http://schemas.microsoft.com/office/drawing/2014/main" id="{3BEC5378-4E0D-7D40-866E-F71F29461308}"/>
              </a:ext>
            </a:extLst>
          </p:cNvPr>
          <p:cNvPicPr>
            <a:picLocks noChangeAspect="1"/>
          </p:cNvPicPr>
          <p:nvPr/>
        </p:nvPicPr>
        <p:blipFill rotWithShape="1">
          <a:blip r:embed="rId3"/>
          <a:srcRect l="20041" t="18542" r="12201"/>
          <a:stretch/>
        </p:blipFill>
        <p:spPr>
          <a:xfrm>
            <a:off x="838200" y="276871"/>
            <a:ext cx="4460719" cy="2086501"/>
          </a:xfrm>
          <a:prstGeom prst="rect">
            <a:avLst/>
          </a:prstGeom>
        </p:spPr>
      </p:pic>
      <p:sp>
        <p:nvSpPr>
          <p:cNvPr id="7" name="TextBox 6">
            <a:extLst>
              <a:ext uri="{FF2B5EF4-FFF2-40B4-BE49-F238E27FC236}">
                <a16:creationId xmlns:a16="http://schemas.microsoft.com/office/drawing/2014/main" id="{9E955AA6-1041-4388-A912-DCA37EFE7985}"/>
              </a:ext>
            </a:extLst>
          </p:cNvPr>
          <p:cNvSpPr txBox="1"/>
          <p:nvPr/>
        </p:nvSpPr>
        <p:spPr>
          <a:xfrm flipH="1">
            <a:off x="8568267" y="6261543"/>
            <a:ext cx="3209517" cy="276999"/>
          </a:xfrm>
          <a:prstGeom prst="rect">
            <a:avLst/>
          </a:prstGeom>
          <a:noFill/>
        </p:spPr>
        <p:txBody>
          <a:bodyPr wrap="square" rtlCol="0">
            <a:spAutoFit/>
          </a:bodyPr>
          <a:lstStyle/>
          <a:p>
            <a:pPr algn="r"/>
            <a:r>
              <a:rPr lang="en-GB" sz="1200" dirty="0">
                <a:latin typeface="Times New Roman" panose="02020603050405020304" pitchFamily="18" charset="0"/>
                <a:cs typeface="Times New Roman" panose="02020603050405020304" pitchFamily="18" charset="0"/>
              </a:rPr>
              <a:t>(Source: Adoption UK, no date)</a:t>
            </a:r>
          </a:p>
        </p:txBody>
      </p:sp>
      <p:sp>
        <p:nvSpPr>
          <p:cNvPr id="8" name="TextBox 7">
            <a:extLst>
              <a:ext uri="{FF2B5EF4-FFF2-40B4-BE49-F238E27FC236}">
                <a16:creationId xmlns:a16="http://schemas.microsoft.com/office/drawing/2014/main" id="{EBD8072F-5E1D-4BA7-A31B-08196C97FC30}"/>
              </a:ext>
            </a:extLst>
          </p:cNvPr>
          <p:cNvSpPr txBox="1"/>
          <p:nvPr/>
        </p:nvSpPr>
        <p:spPr>
          <a:xfrm flipH="1">
            <a:off x="2433317" y="2093763"/>
            <a:ext cx="3662683" cy="369332"/>
          </a:xfrm>
          <a:prstGeom prst="rect">
            <a:avLst/>
          </a:prstGeom>
          <a:noFill/>
        </p:spPr>
        <p:txBody>
          <a:bodyPr wrap="square" rtlCol="0">
            <a:spAutoFit/>
          </a:bodyPr>
          <a:lstStyle/>
          <a:p>
            <a:pPr algn="r"/>
            <a:r>
              <a:rPr lang="en-GB" sz="1200" dirty="0">
                <a:latin typeface="Times New Roman" panose="02020603050405020304" pitchFamily="18" charset="0"/>
                <a:cs typeface="Times New Roman" panose="02020603050405020304" pitchFamily="18" charset="0"/>
              </a:rPr>
              <a:t>(Source: Adoption UK, no date</a:t>
            </a:r>
            <a:r>
              <a:rPr lang="en-GB" dirty="0"/>
              <a:t>)</a:t>
            </a:r>
          </a:p>
        </p:txBody>
      </p:sp>
    </p:spTree>
    <p:extLst>
      <p:ext uri="{BB962C8B-B14F-4D97-AF65-F5344CB8AC3E}">
        <p14:creationId xmlns:p14="http://schemas.microsoft.com/office/powerpoint/2010/main" val="866930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arn(inVertic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1124F9F-FF05-4802-B794-FF6090C4C794}"/>
              </a:ext>
            </a:extLst>
          </p:cNvPr>
          <p:cNvSpPr txBox="1">
            <a:spLocks/>
          </p:cNvSpPr>
          <p:nvPr/>
        </p:nvSpPr>
        <p:spPr>
          <a:xfrm>
            <a:off x="857196" y="2475593"/>
            <a:ext cx="10515600" cy="2799055"/>
          </a:xfrm>
          <a:prstGeom prst="rect">
            <a:avLst/>
          </a:prstGeom>
          <a:solidFill>
            <a:srgbClr val="EBEBEB"/>
          </a:solidFill>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latin typeface="Times New Roman" panose="02020603050405020304" pitchFamily="18" charset="0"/>
                <a:cs typeface="Times New Roman" panose="02020603050405020304" pitchFamily="18" charset="0"/>
              </a:rPr>
              <a:t>“As part of the TESSA Service Delivery Team, the Parent Partner will be responsible for providing direct peer support to adopters (including face to face, telephone, Skype etc), working closely with other stakeholders and Adoption UK staff to help adoptive families access support services in line with their TESSA support plan.</a:t>
            </a:r>
            <a:r>
              <a:rPr lang="en-US" dirty="0">
                <a:latin typeface="Times New Roman" panose="02020603050405020304" pitchFamily="18" charset="0"/>
                <a:cs typeface="Times New Roman" panose="02020603050405020304" pitchFamily="18" charset="0"/>
              </a:rPr>
              <a:t>”</a:t>
            </a:r>
          </a:p>
          <a:p>
            <a:pPr marL="0" indent="0" algn="r">
              <a:buFont typeface="Arial" panose="020B0604020202020204" pitchFamily="34" charset="0"/>
              <a:buNone/>
            </a:pPr>
            <a:r>
              <a:rPr lang="en-US" dirty="0">
                <a:latin typeface="Times New Roman" panose="02020603050405020304" pitchFamily="18" charset="0"/>
                <a:cs typeface="Times New Roman" panose="02020603050405020304" pitchFamily="18" charset="0"/>
              </a:rPr>
              <a:t>(Adoption UK 2019) </a:t>
            </a:r>
          </a:p>
          <a:p>
            <a:pPr marL="0" indent="0">
              <a:buFont typeface="Arial" panose="020B0604020202020204" pitchFamily="34" charset="0"/>
              <a:buNone/>
            </a:pPr>
            <a:endParaRPr lang="en-US"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0ED17222-C004-43D4-9682-8E08A067809F}"/>
              </a:ext>
            </a:extLst>
          </p:cNvPr>
          <p:cNvPicPr>
            <a:picLocks noChangeAspect="1"/>
          </p:cNvPicPr>
          <p:nvPr/>
        </p:nvPicPr>
        <p:blipFill rotWithShape="1">
          <a:blip r:embed="rId2"/>
          <a:srcRect l="5673" t="14538" r="6194" b="13411"/>
          <a:stretch/>
        </p:blipFill>
        <p:spPr>
          <a:xfrm>
            <a:off x="7873441" y="5061344"/>
            <a:ext cx="3904343" cy="1200199"/>
          </a:xfrm>
          <a:prstGeom prst="rect">
            <a:avLst/>
          </a:prstGeom>
        </p:spPr>
      </p:pic>
      <p:pic>
        <p:nvPicPr>
          <p:cNvPr id="4" name="Picture 3">
            <a:extLst>
              <a:ext uri="{FF2B5EF4-FFF2-40B4-BE49-F238E27FC236}">
                <a16:creationId xmlns:a16="http://schemas.microsoft.com/office/drawing/2014/main" id="{7272D86E-893F-46C4-A1E7-1D18D349D0C4}"/>
              </a:ext>
            </a:extLst>
          </p:cNvPr>
          <p:cNvPicPr>
            <a:picLocks noChangeAspect="1"/>
          </p:cNvPicPr>
          <p:nvPr/>
        </p:nvPicPr>
        <p:blipFill rotWithShape="1">
          <a:blip r:embed="rId3"/>
          <a:srcRect l="20041" t="18542" r="12201"/>
          <a:stretch/>
        </p:blipFill>
        <p:spPr>
          <a:xfrm>
            <a:off x="838200" y="220601"/>
            <a:ext cx="4460719" cy="2086501"/>
          </a:xfrm>
          <a:prstGeom prst="rect">
            <a:avLst/>
          </a:prstGeom>
        </p:spPr>
      </p:pic>
    </p:spTree>
    <p:extLst>
      <p:ext uri="{BB962C8B-B14F-4D97-AF65-F5344CB8AC3E}">
        <p14:creationId xmlns:p14="http://schemas.microsoft.com/office/powerpoint/2010/main" val="3379681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DC3E1-2063-844B-A69F-09A0FE753191}"/>
              </a:ext>
            </a:extLst>
          </p:cNvPr>
          <p:cNvSpPr>
            <a:spLocks noGrp="1"/>
          </p:cNvSpPr>
          <p:nvPr>
            <p:ph type="title"/>
          </p:nvPr>
        </p:nvSpPr>
        <p:spPr>
          <a:xfrm>
            <a:off x="1055914" y="1174429"/>
            <a:ext cx="10515600" cy="1325563"/>
          </a:xfrm>
        </p:spPr>
        <p:txBody>
          <a:bodyPr/>
          <a:lstStyle/>
          <a:p>
            <a:pPr algn="ctr"/>
            <a:r>
              <a:rPr lang="en-US" dirty="0">
                <a:latin typeface="Times New Roman" panose="02020603050405020304" pitchFamily="18" charset="0"/>
                <a:cs typeface="Times New Roman" panose="02020603050405020304" pitchFamily="18" charset="0"/>
              </a:rPr>
              <a:t>Why I want to apply for this job</a:t>
            </a:r>
          </a:p>
        </p:txBody>
      </p:sp>
      <p:sp>
        <p:nvSpPr>
          <p:cNvPr id="3" name="Content Placeholder 2">
            <a:extLst>
              <a:ext uri="{FF2B5EF4-FFF2-40B4-BE49-F238E27FC236}">
                <a16:creationId xmlns:a16="http://schemas.microsoft.com/office/drawing/2014/main" id="{3EDACD51-9DD1-4BCB-B03C-9A9D4C7E2DF1}"/>
              </a:ext>
            </a:extLst>
          </p:cNvPr>
          <p:cNvSpPr>
            <a:spLocks noGrp="1"/>
          </p:cNvSpPr>
          <p:nvPr>
            <p:ph idx="1"/>
          </p:nvPr>
        </p:nvSpPr>
        <p:spPr>
          <a:xfrm>
            <a:off x="250825" y="3180292"/>
            <a:ext cx="11690350" cy="1950508"/>
          </a:xfrm>
        </p:spPr>
        <p:txBody>
          <a:bodyPr>
            <a:noAutofit/>
          </a:bodyPr>
          <a:lstStyle/>
          <a:p>
            <a:pPr marL="0" indent="0" algn="ctr">
              <a:buNone/>
            </a:pPr>
            <a:r>
              <a:rPr lang="en-GB" sz="6000" dirty="0">
                <a:solidFill>
                  <a:srgbClr val="9437FF"/>
                </a:solidFill>
              </a:rPr>
              <a:t>I am an adoptive parent with experience</a:t>
            </a:r>
          </a:p>
        </p:txBody>
      </p:sp>
      <p:pic>
        <p:nvPicPr>
          <p:cNvPr id="4" name="Picture 3">
            <a:extLst>
              <a:ext uri="{FF2B5EF4-FFF2-40B4-BE49-F238E27FC236}">
                <a16:creationId xmlns:a16="http://schemas.microsoft.com/office/drawing/2014/main" id="{241A83E7-B69A-2343-975D-03BB72D7506D}"/>
              </a:ext>
            </a:extLst>
          </p:cNvPr>
          <p:cNvPicPr>
            <a:picLocks noChangeAspect="1"/>
          </p:cNvPicPr>
          <p:nvPr/>
        </p:nvPicPr>
        <p:blipFill rotWithShape="1">
          <a:blip r:embed="rId2"/>
          <a:srcRect l="5673" t="14538" r="6194" b="13411"/>
          <a:stretch/>
        </p:blipFill>
        <p:spPr>
          <a:xfrm>
            <a:off x="9321800" y="5847688"/>
            <a:ext cx="2654300" cy="815935"/>
          </a:xfrm>
          <a:prstGeom prst="rect">
            <a:avLst/>
          </a:prstGeom>
        </p:spPr>
      </p:pic>
      <p:pic>
        <p:nvPicPr>
          <p:cNvPr id="5" name="Picture 4">
            <a:extLst>
              <a:ext uri="{FF2B5EF4-FFF2-40B4-BE49-F238E27FC236}">
                <a16:creationId xmlns:a16="http://schemas.microsoft.com/office/drawing/2014/main" id="{3BEC5378-4E0D-7D40-866E-F71F29461308}"/>
              </a:ext>
            </a:extLst>
          </p:cNvPr>
          <p:cNvPicPr>
            <a:picLocks noChangeAspect="1"/>
          </p:cNvPicPr>
          <p:nvPr/>
        </p:nvPicPr>
        <p:blipFill rotWithShape="1">
          <a:blip r:embed="rId3"/>
          <a:srcRect l="20041" t="18542" r="12201"/>
          <a:stretch/>
        </p:blipFill>
        <p:spPr>
          <a:xfrm>
            <a:off x="620486" y="202436"/>
            <a:ext cx="2833912" cy="1325563"/>
          </a:xfrm>
          <a:prstGeom prst="rect">
            <a:avLst/>
          </a:prstGeom>
        </p:spPr>
      </p:pic>
    </p:spTree>
    <p:extLst>
      <p:ext uri="{BB962C8B-B14F-4D97-AF65-F5344CB8AC3E}">
        <p14:creationId xmlns:p14="http://schemas.microsoft.com/office/powerpoint/2010/main" val="3233853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DC3E1-2063-844B-A69F-09A0FE753191}"/>
              </a:ext>
            </a:extLst>
          </p:cNvPr>
          <p:cNvSpPr>
            <a:spLocks noGrp="1"/>
          </p:cNvSpPr>
          <p:nvPr>
            <p:ph type="title"/>
          </p:nvPr>
        </p:nvSpPr>
        <p:spPr>
          <a:xfrm flipV="1">
            <a:off x="4608343" y="3425690"/>
            <a:ext cx="2692790" cy="844223"/>
          </a:xfrm>
        </p:spPr>
        <p:txBody>
          <a:bodyPr>
            <a:noAutofit/>
          </a:bodyPr>
          <a:lstStyle/>
          <a:p>
            <a:pPr algn="ct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6BB8CB5-A0FE-114E-9012-9828E7FA0A87}"/>
              </a:ext>
            </a:extLst>
          </p:cNvPr>
          <p:cNvSpPr>
            <a:spLocks noGrp="1"/>
          </p:cNvSpPr>
          <p:nvPr>
            <p:ph idx="1"/>
          </p:nvPr>
        </p:nvSpPr>
        <p:spPr>
          <a:xfrm>
            <a:off x="1848135" y="1930790"/>
            <a:ext cx="8838063" cy="3130063"/>
          </a:xfrm>
          <a:solidFill>
            <a:srgbClr val="EBEBEB"/>
          </a:solidFill>
        </p:spPr>
        <p:txBody>
          <a:bodyPr>
            <a:normAutofit/>
          </a:bodyPr>
          <a:lstStyle/>
          <a:p>
            <a:pPr marL="0" indent="0" algn="ctr">
              <a:buNone/>
            </a:pPr>
            <a:r>
              <a:rPr lang="en-US" sz="4000" dirty="0">
                <a:latin typeface="Times New Roman" panose="02020603050405020304" pitchFamily="18" charset="0"/>
                <a:cs typeface="Times New Roman" panose="02020603050405020304" pitchFamily="18" charset="0"/>
              </a:rPr>
              <a:t>Fielder and Garcia (1987)</a:t>
            </a:r>
          </a:p>
          <a:p>
            <a:pPr marL="0" indent="0" algn="ctr">
              <a:buNone/>
            </a:pPr>
            <a:r>
              <a:rPr lang="en-US" sz="4000" dirty="0">
                <a:latin typeface="Times New Roman" panose="02020603050405020304" pitchFamily="18" charset="0"/>
                <a:cs typeface="Times New Roman" panose="02020603050405020304" pitchFamily="18" charset="0"/>
              </a:rPr>
              <a:t>“In high stress situations experience is a more important attribute than intelligence.”</a:t>
            </a:r>
          </a:p>
        </p:txBody>
      </p:sp>
      <p:pic>
        <p:nvPicPr>
          <p:cNvPr id="4" name="Picture 3">
            <a:extLst>
              <a:ext uri="{FF2B5EF4-FFF2-40B4-BE49-F238E27FC236}">
                <a16:creationId xmlns:a16="http://schemas.microsoft.com/office/drawing/2014/main" id="{241A83E7-B69A-2343-975D-03BB72D7506D}"/>
              </a:ext>
            </a:extLst>
          </p:cNvPr>
          <p:cNvPicPr>
            <a:picLocks noChangeAspect="1"/>
          </p:cNvPicPr>
          <p:nvPr/>
        </p:nvPicPr>
        <p:blipFill rotWithShape="1">
          <a:blip r:embed="rId2"/>
          <a:srcRect l="5673" t="14538" r="6194" b="13411"/>
          <a:stretch/>
        </p:blipFill>
        <p:spPr>
          <a:xfrm>
            <a:off x="8084457" y="5222424"/>
            <a:ext cx="3904343" cy="1200199"/>
          </a:xfrm>
          <a:prstGeom prst="rect">
            <a:avLst/>
          </a:prstGeom>
        </p:spPr>
      </p:pic>
      <p:pic>
        <p:nvPicPr>
          <p:cNvPr id="5" name="Picture 4">
            <a:extLst>
              <a:ext uri="{FF2B5EF4-FFF2-40B4-BE49-F238E27FC236}">
                <a16:creationId xmlns:a16="http://schemas.microsoft.com/office/drawing/2014/main" id="{3BEC5378-4E0D-7D40-866E-F71F29461308}"/>
              </a:ext>
            </a:extLst>
          </p:cNvPr>
          <p:cNvPicPr>
            <a:picLocks noChangeAspect="1"/>
          </p:cNvPicPr>
          <p:nvPr/>
        </p:nvPicPr>
        <p:blipFill rotWithShape="1">
          <a:blip r:embed="rId3"/>
          <a:srcRect l="20041" t="18542" r="12201"/>
          <a:stretch/>
        </p:blipFill>
        <p:spPr>
          <a:xfrm>
            <a:off x="838201" y="301722"/>
            <a:ext cx="2833914" cy="1325563"/>
          </a:xfrm>
          <a:prstGeom prst="rect">
            <a:avLst/>
          </a:prstGeom>
        </p:spPr>
      </p:pic>
    </p:spTree>
    <p:extLst>
      <p:ext uri="{BB962C8B-B14F-4D97-AF65-F5344CB8AC3E}">
        <p14:creationId xmlns:p14="http://schemas.microsoft.com/office/powerpoint/2010/main" val="908601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DC3E1-2063-844B-A69F-09A0FE753191}"/>
              </a:ext>
            </a:extLst>
          </p:cNvPr>
          <p:cNvSpPr>
            <a:spLocks noGrp="1"/>
          </p:cNvSpPr>
          <p:nvPr>
            <p:ph type="title"/>
          </p:nvPr>
        </p:nvSpPr>
        <p:spPr>
          <a:xfrm>
            <a:off x="220504" y="1663543"/>
            <a:ext cx="11768296" cy="1002214"/>
          </a:xfrm>
        </p:spPr>
        <p:txBody>
          <a:bodyPr>
            <a:normAutofit fontScale="90000"/>
          </a:bodyPr>
          <a:lstStyle/>
          <a:p>
            <a:pPr algn="ctr"/>
            <a:r>
              <a:rPr lang="en-US" dirty="0">
                <a:latin typeface="Times New Roman" panose="02020603050405020304" pitchFamily="18" charset="0"/>
                <a:cs typeface="Times New Roman" panose="02020603050405020304" pitchFamily="18" charset="0"/>
              </a:rPr>
              <a:t>What is Adoption UK looking for in a Parent Partner?</a:t>
            </a:r>
          </a:p>
        </p:txBody>
      </p:sp>
      <p:pic>
        <p:nvPicPr>
          <p:cNvPr id="4" name="Picture 3">
            <a:extLst>
              <a:ext uri="{FF2B5EF4-FFF2-40B4-BE49-F238E27FC236}">
                <a16:creationId xmlns:a16="http://schemas.microsoft.com/office/drawing/2014/main" id="{241A83E7-B69A-2343-975D-03BB72D7506D}"/>
              </a:ext>
            </a:extLst>
          </p:cNvPr>
          <p:cNvPicPr>
            <a:picLocks noChangeAspect="1"/>
          </p:cNvPicPr>
          <p:nvPr/>
        </p:nvPicPr>
        <p:blipFill rotWithShape="1">
          <a:blip r:embed="rId3"/>
          <a:srcRect l="5673" t="14538" r="6194" b="13411"/>
          <a:stretch/>
        </p:blipFill>
        <p:spPr>
          <a:xfrm>
            <a:off x="8084457" y="439542"/>
            <a:ext cx="3904343" cy="1200199"/>
          </a:xfrm>
          <a:prstGeom prst="rect">
            <a:avLst/>
          </a:prstGeom>
        </p:spPr>
      </p:pic>
      <p:pic>
        <p:nvPicPr>
          <p:cNvPr id="5" name="Picture 4">
            <a:extLst>
              <a:ext uri="{FF2B5EF4-FFF2-40B4-BE49-F238E27FC236}">
                <a16:creationId xmlns:a16="http://schemas.microsoft.com/office/drawing/2014/main" id="{3BEC5378-4E0D-7D40-866E-F71F29461308}"/>
              </a:ext>
            </a:extLst>
          </p:cNvPr>
          <p:cNvPicPr>
            <a:picLocks noChangeAspect="1"/>
          </p:cNvPicPr>
          <p:nvPr/>
        </p:nvPicPr>
        <p:blipFill rotWithShape="1">
          <a:blip r:embed="rId4"/>
          <a:srcRect l="20041" t="18542" r="12201"/>
          <a:stretch/>
        </p:blipFill>
        <p:spPr>
          <a:xfrm>
            <a:off x="838201" y="301722"/>
            <a:ext cx="2833914" cy="1325563"/>
          </a:xfrm>
          <a:prstGeom prst="rect">
            <a:avLst/>
          </a:prstGeom>
        </p:spPr>
      </p:pic>
      <p:sp>
        <p:nvSpPr>
          <p:cNvPr id="8" name="TextBox 7">
            <a:extLst>
              <a:ext uri="{FF2B5EF4-FFF2-40B4-BE49-F238E27FC236}">
                <a16:creationId xmlns:a16="http://schemas.microsoft.com/office/drawing/2014/main" id="{8C164D90-D2CA-614B-BBB8-069D4112A2B0}"/>
              </a:ext>
            </a:extLst>
          </p:cNvPr>
          <p:cNvSpPr txBox="1"/>
          <p:nvPr/>
        </p:nvSpPr>
        <p:spPr>
          <a:xfrm>
            <a:off x="609600" y="2921000"/>
            <a:ext cx="3251200" cy="461665"/>
          </a:xfrm>
          <a:prstGeom prst="rect">
            <a:avLst/>
          </a:prstGeom>
          <a:solidFill>
            <a:srgbClr val="D883FF"/>
          </a:solid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Personal experience</a:t>
            </a:r>
          </a:p>
        </p:txBody>
      </p:sp>
      <p:sp>
        <p:nvSpPr>
          <p:cNvPr id="9" name="TextBox 8">
            <a:extLst>
              <a:ext uri="{FF2B5EF4-FFF2-40B4-BE49-F238E27FC236}">
                <a16:creationId xmlns:a16="http://schemas.microsoft.com/office/drawing/2014/main" id="{FF89A702-A596-9444-88E6-494D53EC8CDE}"/>
              </a:ext>
            </a:extLst>
          </p:cNvPr>
          <p:cNvSpPr txBox="1"/>
          <p:nvPr/>
        </p:nvSpPr>
        <p:spPr>
          <a:xfrm>
            <a:off x="7919492" y="6065347"/>
            <a:ext cx="4069308" cy="461665"/>
          </a:xfrm>
          <a:prstGeom prst="rect">
            <a:avLst/>
          </a:prstGeom>
          <a:solidFill>
            <a:srgbClr val="73FEFF"/>
          </a:solid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Knowledge of adoption issues</a:t>
            </a:r>
          </a:p>
        </p:txBody>
      </p:sp>
      <p:sp>
        <p:nvSpPr>
          <p:cNvPr id="10" name="TextBox 9">
            <a:extLst>
              <a:ext uri="{FF2B5EF4-FFF2-40B4-BE49-F238E27FC236}">
                <a16:creationId xmlns:a16="http://schemas.microsoft.com/office/drawing/2014/main" id="{77C4DD7F-728E-F74A-8EBA-4518C53BAF4A}"/>
              </a:ext>
            </a:extLst>
          </p:cNvPr>
          <p:cNvSpPr txBox="1"/>
          <p:nvPr/>
        </p:nvSpPr>
        <p:spPr>
          <a:xfrm>
            <a:off x="4374108" y="2483482"/>
            <a:ext cx="3251200" cy="461665"/>
          </a:xfrm>
          <a:prstGeom prst="rect">
            <a:avLst/>
          </a:prstGeom>
          <a:solidFill>
            <a:srgbClr val="FFFC00"/>
          </a:solid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Safeguarding</a:t>
            </a:r>
          </a:p>
        </p:txBody>
      </p:sp>
      <p:sp>
        <p:nvSpPr>
          <p:cNvPr id="11" name="TextBox 10">
            <a:extLst>
              <a:ext uri="{FF2B5EF4-FFF2-40B4-BE49-F238E27FC236}">
                <a16:creationId xmlns:a16="http://schemas.microsoft.com/office/drawing/2014/main" id="{BF436F7E-DAFE-B44C-ADFF-BD010572BB9C}"/>
              </a:ext>
            </a:extLst>
          </p:cNvPr>
          <p:cNvSpPr txBox="1"/>
          <p:nvPr/>
        </p:nvSpPr>
        <p:spPr>
          <a:xfrm>
            <a:off x="4272509" y="5742264"/>
            <a:ext cx="3251200" cy="461665"/>
          </a:xfrm>
          <a:prstGeom prst="rect">
            <a:avLst/>
          </a:prstGeom>
          <a:solidFill>
            <a:srgbClr val="00FB92"/>
          </a:solid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Self-directing</a:t>
            </a:r>
          </a:p>
        </p:txBody>
      </p:sp>
      <p:sp>
        <p:nvSpPr>
          <p:cNvPr id="12" name="TextBox 11">
            <a:extLst>
              <a:ext uri="{FF2B5EF4-FFF2-40B4-BE49-F238E27FC236}">
                <a16:creationId xmlns:a16="http://schemas.microsoft.com/office/drawing/2014/main" id="{342AE9D8-A2FC-614C-9F3A-10596DF87235}"/>
              </a:ext>
            </a:extLst>
          </p:cNvPr>
          <p:cNvSpPr txBox="1"/>
          <p:nvPr/>
        </p:nvSpPr>
        <p:spPr>
          <a:xfrm>
            <a:off x="8181454" y="2760603"/>
            <a:ext cx="3251200" cy="461665"/>
          </a:xfrm>
          <a:prstGeom prst="rect">
            <a:avLst/>
          </a:prstGeom>
          <a:solidFill>
            <a:schemeClr val="accent2">
              <a:lumMod val="60000"/>
              <a:lumOff val="40000"/>
            </a:schemeClr>
          </a:solid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Interpersonal skills</a:t>
            </a:r>
          </a:p>
        </p:txBody>
      </p:sp>
      <p:sp>
        <p:nvSpPr>
          <p:cNvPr id="13" name="TextBox 12">
            <a:extLst>
              <a:ext uri="{FF2B5EF4-FFF2-40B4-BE49-F238E27FC236}">
                <a16:creationId xmlns:a16="http://schemas.microsoft.com/office/drawing/2014/main" id="{1D73EA6F-7872-A049-8E7D-51CD79C5918B}"/>
              </a:ext>
            </a:extLst>
          </p:cNvPr>
          <p:cNvSpPr txBox="1"/>
          <p:nvPr/>
        </p:nvSpPr>
        <p:spPr>
          <a:xfrm>
            <a:off x="8411028" y="4724999"/>
            <a:ext cx="3251200" cy="461665"/>
          </a:xfrm>
          <a:prstGeom prst="rect">
            <a:avLst/>
          </a:prstGeom>
          <a:solidFill>
            <a:srgbClr val="00FA00"/>
          </a:solid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Communication skills</a:t>
            </a:r>
          </a:p>
        </p:txBody>
      </p:sp>
      <p:sp>
        <p:nvSpPr>
          <p:cNvPr id="14" name="TextBox 13">
            <a:extLst>
              <a:ext uri="{FF2B5EF4-FFF2-40B4-BE49-F238E27FC236}">
                <a16:creationId xmlns:a16="http://schemas.microsoft.com/office/drawing/2014/main" id="{621B1FE6-B2D9-7840-92F8-0B0D9A1C90EA}"/>
              </a:ext>
            </a:extLst>
          </p:cNvPr>
          <p:cNvSpPr txBox="1"/>
          <p:nvPr/>
        </p:nvSpPr>
        <p:spPr>
          <a:xfrm>
            <a:off x="4566693" y="4678874"/>
            <a:ext cx="3251200" cy="461665"/>
          </a:xfrm>
          <a:prstGeom prst="rect">
            <a:avLst/>
          </a:prstGeom>
          <a:solidFill>
            <a:srgbClr val="FF40FF"/>
          </a:solid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Empathy</a:t>
            </a:r>
          </a:p>
        </p:txBody>
      </p:sp>
      <p:sp>
        <p:nvSpPr>
          <p:cNvPr id="15" name="TextBox 14">
            <a:extLst>
              <a:ext uri="{FF2B5EF4-FFF2-40B4-BE49-F238E27FC236}">
                <a16:creationId xmlns:a16="http://schemas.microsoft.com/office/drawing/2014/main" id="{823B51C8-9A13-6942-AC4E-887420CBA30A}"/>
              </a:ext>
            </a:extLst>
          </p:cNvPr>
          <p:cNvSpPr txBox="1"/>
          <p:nvPr/>
        </p:nvSpPr>
        <p:spPr>
          <a:xfrm>
            <a:off x="2444083" y="3684972"/>
            <a:ext cx="3251200" cy="461665"/>
          </a:xfrm>
          <a:prstGeom prst="rect">
            <a:avLst/>
          </a:prstGeom>
          <a:solidFill>
            <a:srgbClr val="FF0000"/>
          </a:solidFill>
        </p:spPr>
        <p:txBody>
          <a:bodyPr wrap="square" rtlCol="0">
            <a:spAutoFit/>
          </a:bodyPr>
          <a:lstStyle/>
          <a:p>
            <a:pPr algn="ctr"/>
            <a:r>
              <a:rPr lang="en-US" sz="2400" dirty="0" err="1">
                <a:latin typeface="Times New Roman" panose="02020603050405020304" pitchFamily="18" charset="0"/>
                <a:cs typeface="Times New Roman" panose="02020603050405020304" pitchFamily="18" charset="0"/>
              </a:rPr>
              <a:t>Organisation</a:t>
            </a:r>
            <a:endParaRPr lang="en-US" sz="24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8F61AA8E-3AF1-444D-B637-E3017724EAF7}"/>
              </a:ext>
            </a:extLst>
          </p:cNvPr>
          <p:cNvSpPr txBox="1"/>
          <p:nvPr/>
        </p:nvSpPr>
        <p:spPr>
          <a:xfrm>
            <a:off x="6276586" y="3615484"/>
            <a:ext cx="3251200" cy="461665"/>
          </a:xfrm>
          <a:prstGeom prst="rect">
            <a:avLst/>
          </a:prstGeom>
          <a:solidFill>
            <a:srgbClr val="00B0F0"/>
          </a:solid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Self-development</a:t>
            </a:r>
          </a:p>
        </p:txBody>
      </p:sp>
      <p:sp>
        <p:nvSpPr>
          <p:cNvPr id="18" name="TextBox 17">
            <a:extLst>
              <a:ext uri="{FF2B5EF4-FFF2-40B4-BE49-F238E27FC236}">
                <a16:creationId xmlns:a16="http://schemas.microsoft.com/office/drawing/2014/main" id="{8EAA7B25-D46F-2944-A672-808E39191152}"/>
              </a:ext>
            </a:extLst>
          </p:cNvPr>
          <p:cNvSpPr txBox="1"/>
          <p:nvPr/>
        </p:nvSpPr>
        <p:spPr>
          <a:xfrm>
            <a:off x="420915" y="5179024"/>
            <a:ext cx="3251200" cy="461665"/>
          </a:xfrm>
          <a:prstGeom prst="rect">
            <a:avLst/>
          </a:prstGeom>
          <a:solidFill>
            <a:srgbClr val="FF9300"/>
          </a:solid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Stakeholders</a:t>
            </a:r>
          </a:p>
        </p:txBody>
      </p:sp>
      <p:sp>
        <p:nvSpPr>
          <p:cNvPr id="19" name="TextBox 18">
            <a:extLst>
              <a:ext uri="{FF2B5EF4-FFF2-40B4-BE49-F238E27FC236}">
                <a16:creationId xmlns:a16="http://schemas.microsoft.com/office/drawing/2014/main" id="{8816A588-77E6-434D-9E3B-F55DA4014FD5}"/>
              </a:ext>
            </a:extLst>
          </p:cNvPr>
          <p:cNvSpPr txBox="1"/>
          <p:nvPr/>
        </p:nvSpPr>
        <p:spPr>
          <a:xfrm>
            <a:off x="474857" y="6055721"/>
            <a:ext cx="3251200" cy="461665"/>
          </a:xfrm>
          <a:prstGeom prst="rect">
            <a:avLst/>
          </a:prstGeom>
          <a:solidFill>
            <a:srgbClr val="9437FF"/>
          </a:solid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Policies</a:t>
            </a:r>
          </a:p>
        </p:txBody>
      </p:sp>
      <p:sp>
        <p:nvSpPr>
          <p:cNvPr id="20" name="TextBox 19">
            <a:extLst>
              <a:ext uri="{FF2B5EF4-FFF2-40B4-BE49-F238E27FC236}">
                <a16:creationId xmlns:a16="http://schemas.microsoft.com/office/drawing/2014/main" id="{1AAB2A2D-3AAA-C34E-B139-CA2EB10E3462}"/>
              </a:ext>
            </a:extLst>
          </p:cNvPr>
          <p:cNvSpPr txBox="1"/>
          <p:nvPr/>
        </p:nvSpPr>
        <p:spPr>
          <a:xfrm>
            <a:off x="1018926" y="4408681"/>
            <a:ext cx="3251200" cy="461665"/>
          </a:xfrm>
          <a:prstGeom prst="rect">
            <a:avLst/>
          </a:prstGeom>
          <a:solidFill>
            <a:srgbClr val="FFFD78"/>
          </a:solid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Mentor</a:t>
            </a:r>
          </a:p>
        </p:txBody>
      </p:sp>
    </p:spTree>
    <p:extLst>
      <p:ext uri="{BB962C8B-B14F-4D97-AF65-F5344CB8AC3E}">
        <p14:creationId xmlns:p14="http://schemas.microsoft.com/office/powerpoint/2010/main" val="267533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ppt_x"/>
                                          </p:val>
                                        </p:tav>
                                        <p:tav tm="100000">
                                          <p:val>
                                            <p:strVal val="#ppt_x"/>
                                          </p:val>
                                        </p:tav>
                                      </p:tavLst>
                                    </p:anim>
                                    <p:anim calcmode="lin" valueType="num">
                                      <p:cBhvr additive="base">
                                        <p:cTn id="13" dur="500" fill="hold"/>
                                        <p:tgtEl>
                                          <p:spTgt spid="12"/>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15"/>
                                        </p:tgtEl>
                                        <p:attrNameLst>
                                          <p:attrName>style.visibility</p:attrName>
                                        </p:attrNameLst>
                                      </p:cBhvr>
                                      <p:to>
                                        <p:strVal val="visible"/>
                                      </p:to>
                                    </p:set>
                                    <p:anim calcmode="lin" valueType="num">
                                      <p:cBhvr additive="base">
                                        <p:cTn id="22" dur="500" fill="hold"/>
                                        <p:tgtEl>
                                          <p:spTgt spid="15"/>
                                        </p:tgtEl>
                                        <p:attrNameLst>
                                          <p:attrName>ppt_x</p:attrName>
                                        </p:attrNameLst>
                                      </p:cBhvr>
                                      <p:tavLst>
                                        <p:tav tm="0">
                                          <p:val>
                                            <p:strVal val="#ppt_x"/>
                                          </p:val>
                                        </p:tav>
                                        <p:tav tm="100000">
                                          <p:val>
                                            <p:strVal val="#ppt_x"/>
                                          </p:val>
                                        </p:tav>
                                      </p:tavLst>
                                    </p:anim>
                                    <p:anim calcmode="lin" valueType="num">
                                      <p:cBhvr additive="base">
                                        <p:cTn id="23" dur="500" fill="hold"/>
                                        <p:tgtEl>
                                          <p:spTgt spid="15"/>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500" fill="hold"/>
                                        <p:tgtEl>
                                          <p:spTgt spid="17"/>
                                        </p:tgtEl>
                                        <p:attrNameLst>
                                          <p:attrName>ppt_x</p:attrName>
                                        </p:attrNameLst>
                                      </p:cBhvr>
                                      <p:tavLst>
                                        <p:tav tm="0">
                                          <p:val>
                                            <p:strVal val="#ppt_x"/>
                                          </p:val>
                                        </p:tav>
                                        <p:tav tm="100000">
                                          <p:val>
                                            <p:strVal val="#ppt_x"/>
                                          </p:val>
                                        </p:tav>
                                      </p:tavLst>
                                    </p:anim>
                                    <p:anim calcmode="lin" valueType="num">
                                      <p:cBhvr additive="base">
                                        <p:cTn id="28" dur="500" fill="hold"/>
                                        <p:tgtEl>
                                          <p:spTgt spid="17"/>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 calcmode="lin" valueType="num">
                                      <p:cBhvr additive="base">
                                        <p:cTn id="32" dur="500" fill="hold"/>
                                        <p:tgtEl>
                                          <p:spTgt spid="20"/>
                                        </p:tgtEl>
                                        <p:attrNameLst>
                                          <p:attrName>ppt_x</p:attrName>
                                        </p:attrNameLst>
                                      </p:cBhvr>
                                      <p:tavLst>
                                        <p:tav tm="0">
                                          <p:val>
                                            <p:strVal val="#ppt_x"/>
                                          </p:val>
                                        </p:tav>
                                        <p:tav tm="100000">
                                          <p:val>
                                            <p:strVal val="#ppt_x"/>
                                          </p:val>
                                        </p:tav>
                                      </p:tavLst>
                                    </p:anim>
                                    <p:anim calcmode="lin" valueType="num">
                                      <p:cBhvr additive="base">
                                        <p:cTn id="33" dur="500" fill="hold"/>
                                        <p:tgtEl>
                                          <p:spTgt spid="20"/>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par>
                          <p:cTn id="39" fill="hold">
                            <p:stCondLst>
                              <p:cond delay="3500"/>
                            </p:stCondLst>
                            <p:childTnLst>
                              <p:par>
                                <p:cTn id="40" presetID="2" presetClass="entr" presetSubtype="4" fill="hold" grpId="0" nodeType="afterEffect">
                                  <p:stCondLst>
                                    <p:cond delay="0"/>
                                  </p:stCondLst>
                                  <p:childTnLst>
                                    <p:set>
                                      <p:cBhvr>
                                        <p:cTn id="41" dur="1" fill="hold">
                                          <p:stCondLst>
                                            <p:cond delay="0"/>
                                          </p:stCondLst>
                                        </p:cTn>
                                        <p:tgtEl>
                                          <p:spTgt spid="13"/>
                                        </p:tgtEl>
                                        <p:attrNameLst>
                                          <p:attrName>style.visibility</p:attrName>
                                        </p:attrNameLst>
                                      </p:cBhvr>
                                      <p:to>
                                        <p:strVal val="visible"/>
                                      </p:to>
                                    </p:set>
                                    <p:anim calcmode="lin" valueType="num">
                                      <p:cBhvr additive="base">
                                        <p:cTn id="42" dur="500" fill="hold"/>
                                        <p:tgtEl>
                                          <p:spTgt spid="13"/>
                                        </p:tgtEl>
                                        <p:attrNameLst>
                                          <p:attrName>ppt_x</p:attrName>
                                        </p:attrNameLst>
                                      </p:cBhvr>
                                      <p:tavLst>
                                        <p:tav tm="0">
                                          <p:val>
                                            <p:strVal val="#ppt_x"/>
                                          </p:val>
                                        </p:tav>
                                        <p:tav tm="100000">
                                          <p:val>
                                            <p:strVal val="#ppt_x"/>
                                          </p:val>
                                        </p:tav>
                                      </p:tavLst>
                                    </p:anim>
                                    <p:anim calcmode="lin" valueType="num">
                                      <p:cBhvr additive="base">
                                        <p:cTn id="43" dur="500" fill="hold"/>
                                        <p:tgtEl>
                                          <p:spTgt spid="13"/>
                                        </p:tgtEl>
                                        <p:attrNameLst>
                                          <p:attrName>ppt_y</p:attrName>
                                        </p:attrNameLst>
                                      </p:cBhvr>
                                      <p:tavLst>
                                        <p:tav tm="0">
                                          <p:val>
                                            <p:strVal val="1+#ppt_h/2"/>
                                          </p:val>
                                        </p:tav>
                                        <p:tav tm="100000">
                                          <p:val>
                                            <p:strVal val="#ppt_y"/>
                                          </p:val>
                                        </p:tav>
                                      </p:tavLst>
                                    </p:anim>
                                  </p:childTnLst>
                                </p:cTn>
                              </p:par>
                            </p:childTnLst>
                          </p:cTn>
                        </p:par>
                        <p:par>
                          <p:cTn id="44" fill="hold">
                            <p:stCondLst>
                              <p:cond delay="4000"/>
                            </p:stCondLst>
                            <p:childTnLst>
                              <p:par>
                                <p:cTn id="45" presetID="2" presetClass="entr" presetSubtype="4" fill="hold" grpId="0" nodeType="afterEffect">
                                  <p:stCondLst>
                                    <p:cond delay="0"/>
                                  </p:stCondLst>
                                  <p:childTnLst>
                                    <p:set>
                                      <p:cBhvr>
                                        <p:cTn id="46" dur="1" fill="hold">
                                          <p:stCondLst>
                                            <p:cond delay="0"/>
                                          </p:stCondLst>
                                        </p:cTn>
                                        <p:tgtEl>
                                          <p:spTgt spid="18"/>
                                        </p:tgtEl>
                                        <p:attrNameLst>
                                          <p:attrName>style.visibility</p:attrName>
                                        </p:attrNameLst>
                                      </p:cBhvr>
                                      <p:to>
                                        <p:strVal val="visible"/>
                                      </p:to>
                                    </p:set>
                                    <p:anim calcmode="lin" valueType="num">
                                      <p:cBhvr additive="base">
                                        <p:cTn id="47" dur="500" fill="hold"/>
                                        <p:tgtEl>
                                          <p:spTgt spid="18"/>
                                        </p:tgtEl>
                                        <p:attrNameLst>
                                          <p:attrName>ppt_x</p:attrName>
                                        </p:attrNameLst>
                                      </p:cBhvr>
                                      <p:tavLst>
                                        <p:tav tm="0">
                                          <p:val>
                                            <p:strVal val="#ppt_x"/>
                                          </p:val>
                                        </p:tav>
                                        <p:tav tm="100000">
                                          <p:val>
                                            <p:strVal val="#ppt_x"/>
                                          </p:val>
                                        </p:tav>
                                      </p:tavLst>
                                    </p:anim>
                                    <p:anim calcmode="lin" valueType="num">
                                      <p:cBhvr additive="base">
                                        <p:cTn id="48" dur="500" fill="hold"/>
                                        <p:tgtEl>
                                          <p:spTgt spid="18"/>
                                        </p:tgtEl>
                                        <p:attrNameLst>
                                          <p:attrName>ppt_y</p:attrName>
                                        </p:attrNameLst>
                                      </p:cBhvr>
                                      <p:tavLst>
                                        <p:tav tm="0">
                                          <p:val>
                                            <p:strVal val="1+#ppt_h/2"/>
                                          </p:val>
                                        </p:tav>
                                        <p:tav tm="100000">
                                          <p:val>
                                            <p:strVal val="#ppt_y"/>
                                          </p:val>
                                        </p:tav>
                                      </p:tavLst>
                                    </p:anim>
                                  </p:childTnLst>
                                </p:cTn>
                              </p:par>
                            </p:childTnLst>
                          </p:cTn>
                        </p:par>
                        <p:par>
                          <p:cTn id="49" fill="hold">
                            <p:stCondLst>
                              <p:cond delay="4500"/>
                            </p:stCondLst>
                            <p:childTnLst>
                              <p:par>
                                <p:cTn id="50" presetID="2" presetClass="entr" presetSubtype="4" fill="hold" grpId="0" nodeType="afterEffect">
                                  <p:stCondLst>
                                    <p:cond delay="0"/>
                                  </p:stCondLst>
                                  <p:childTnLst>
                                    <p:set>
                                      <p:cBhvr>
                                        <p:cTn id="51" dur="1" fill="hold">
                                          <p:stCondLst>
                                            <p:cond delay="0"/>
                                          </p:stCondLst>
                                        </p:cTn>
                                        <p:tgtEl>
                                          <p:spTgt spid="9"/>
                                        </p:tgtEl>
                                        <p:attrNameLst>
                                          <p:attrName>style.visibility</p:attrName>
                                        </p:attrNameLst>
                                      </p:cBhvr>
                                      <p:to>
                                        <p:strVal val="visible"/>
                                      </p:to>
                                    </p:set>
                                    <p:anim calcmode="lin" valueType="num">
                                      <p:cBhvr additive="base">
                                        <p:cTn id="52" dur="500" fill="hold"/>
                                        <p:tgtEl>
                                          <p:spTgt spid="9"/>
                                        </p:tgtEl>
                                        <p:attrNameLst>
                                          <p:attrName>ppt_x</p:attrName>
                                        </p:attrNameLst>
                                      </p:cBhvr>
                                      <p:tavLst>
                                        <p:tav tm="0">
                                          <p:val>
                                            <p:strVal val="#ppt_x"/>
                                          </p:val>
                                        </p:tav>
                                        <p:tav tm="100000">
                                          <p:val>
                                            <p:strVal val="#ppt_x"/>
                                          </p:val>
                                        </p:tav>
                                      </p:tavLst>
                                    </p:anim>
                                    <p:anim calcmode="lin" valueType="num">
                                      <p:cBhvr additive="base">
                                        <p:cTn id="53" dur="500" fill="hold"/>
                                        <p:tgtEl>
                                          <p:spTgt spid="9"/>
                                        </p:tgtEl>
                                        <p:attrNameLst>
                                          <p:attrName>ppt_y</p:attrName>
                                        </p:attrNameLst>
                                      </p:cBhvr>
                                      <p:tavLst>
                                        <p:tav tm="0">
                                          <p:val>
                                            <p:strVal val="1+#ppt_h/2"/>
                                          </p:val>
                                        </p:tav>
                                        <p:tav tm="100000">
                                          <p:val>
                                            <p:strVal val="#ppt_y"/>
                                          </p:val>
                                        </p:tav>
                                      </p:tavLst>
                                    </p:anim>
                                  </p:childTnLst>
                                </p:cTn>
                              </p:par>
                            </p:childTnLst>
                          </p:cTn>
                        </p:par>
                        <p:par>
                          <p:cTn id="54" fill="hold">
                            <p:stCondLst>
                              <p:cond delay="5000"/>
                            </p:stCondLst>
                            <p:childTnLst>
                              <p:par>
                                <p:cTn id="55" presetID="2" presetClass="entr" presetSubtype="4" fill="hold" grpId="0" nodeType="afterEffect">
                                  <p:stCondLst>
                                    <p:cond delay="0"/>
                                  </p:stCondLst>
                                  <p:childTnLst>
                                    <p:set>
                                      <p:cBhvr>
                                        <p:cTn id="56" dur="1" fill="hold">
                                          <p:stCondLst>
                                            <p:cond delay="0"/>
                                          </p:stCondLst>
                                        </p:cTn>
                                        <p:tgtEl>
                                          <p:spTgt spid="11"/>
                                        </p:tgtEl>
                                        <p:attrNameLst>
                                          <p:attrName>style.visibility</p:attrName>
                                        </p:attrNameLst>
                                      </p:cBhvr>
                                      <p:to>
                                        <p:strVal val="visible"/>
                                      </p:to>
                                    </p:set>
                                    <p:anim calcmode="lin" valueType="num">
                                      <p:cBhvr additive="base">
                                        <p:cTn id="57" dur="500" fill="hold"/>
                                        <p:tgtEl>
                                          <p:spTgt spid="11"/>
                                        </p:tgtEl>
                                        <p:attrNameLst>
                                          <p:attrName>ppt_x</p:attrName>
                                        </p:attrNameLst>
                                      </p:cBhvr>
                                      <p:tavLst>
                                        <p:tav tm="0">
                                          <p:val>
                                            <p:strVal val="#ppt_x"/>
                                          </p:val>
                                        </p:tav>
                                        <p:tav tm="100000">
                                          <p:val>
                                            <p:strVal val="#ppt_x"/>
                                          </p:val>
                                        </p:tav>
                                      </p:tavLst>
                                    </p:anim>
                                    <p:anim calcmode="lin" valueType="num">
                                      <p:cBhvr additive="base">
                                        <p:cTn id="58" dur="500" fill="hold"/>
                                        <p:tgtEl>
                                          <p:spTgt spid="11"/>
                                        </p:tgtEl>
                                        <p:attrNameLst>
                                          <p:attrName>ppt_y</p:attrName>
                                        </p:attrNameLst>
                                      </p:cBhvr>
                                      <p:tavLst>
                                        <p:tav tm="0">
                                          <p:val>
                                            <p:strVal val="1+#ppt_h/2"/>
                                          </p:val>
                                        </p:tav>
                                        <p:tav tm="100000">
                                          <p:val>
                                            <p:strVal val="#ppt_y"/>
                                          </p:val>
                                        </p:tav>
                                      </p:tavLst>
                                    </p:anim>
                                  </p:childTnLst>
                                </p:cTn>
                              </p:par>
                            </p:childTnLst>
                          </p:cTn>
                        </p:par>
                        <p:par>
                          <p:cTn id="59" fill="hold">
                            <p:stCondLst>
                              <p:cond delay="5500"/>
                            </p:stCondLst>
                            <p:childTnLst>
                              <p:par>
                                <p:cTn id="60" presetID="2" presetClass="entr" presetSubtype="4" fill="hold" grpId="0" nodeType="afterEffect">
                                  <p:stCondLst>
                                    <p:cond delay="0"/>
                                  </p:stCondLst>
                                  <p:childTnLst>
                                    <p:set>
                                      <p:cBhvr>
                                        <p:cTn id="61" dur="1" fill="hold">
                                          <p:stCondLst>
                                            <p:cond delay="0"/>
                                          </p:stCondLst>
                                        </p:cTn>
                                        <p:tgtEl>
                                          <p:spTgt spid="19"/>
                                        </p:tgtEl>
                                        <p:attrNameLst>
                                          <p:attrName>style.visibility</p:attrName>
                                        </p:attrNameLst>
                                      </p:cBhvr>
                                      <p:to>
                                        <p:strVal val="visible"/>
                                      </p:to>
                                    </p:set>
                                    <p:anim calcmode="lin" valueType="num">
                                      <p:cBhvr additive="base">
                                        <p:cTn id="62" dur="500" fill="hold"/>
                                        <p:tgtEl>
                                          <p:spTgt spid="19"/>
                                        </p:tgtEl>
                                        <p:attrNameLst>
                                          <p:attrName>ppt_x</p:attrName>
                                        </p:attrNameLst>
                                      </p:cBhvr>
                                      <p:tavLst>
                                        <p:tav tm="0">
                                          <p:val>
                                            <p:strVal val="#ppt_x"/>
                                          </p:val>
                                        </p:tav>
                                        <p:tav tm="100000">
                                          <p:val>
                                            <p:strVal val="#ppt_x"/>
                                          </p:val>
                                        </p:tav>
                                      </p:tavLst>
                                    </p:anim>
                                    <p:anim calcmode="lin" valueType="num">
                                      <p:cBhvr additive="base">
                                        <p:cTn id="63"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15" grpId="0" animBg="1"/>
      <p:bldP spid="17" grpId="0" animBg="1"/>
      <p:bldP spid="18" grpId="0" animBg="1"/>
      <p:bldP spid="19" grpId="0" animBg="1"/>
      <p:bldP spid="2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38931D2-B49B-C34F-9160-837DE8503116}"/>
              </a:ext>
            </a:extLst>
          </p:cNvPr>
          <p:cNvSpPr txBox="1"/>
          <p:nvPr/>
        </p:nvSpPr>
        <p:spPr>
          <a:xfrm>
            <a:off x="177421" y="259307"/>
            <a:ext cx="3043451" cy="954107"/>
          </a:xfrm>
          <a:prstGeom prst="rect">
            <a:avLst/>
          </a:prstGeom>
          <a:noFill/>
        </p:spPr>
        <p:txBody>
          <a:bodyPr wrap="square" rtlCol="0">
            <a:spAutoFit/>
          </a:bodyPr>
          <a:lstStyle/>
          <a:p>
            <a:pPr algn="ctr"/>
            <a:endParaRPr lang="en-US" sz="2800" dirty="0">
              <a:latin typeface="Times New Roman" panose="02020603050405020304" pitchFamily="18" charset="0"/>
              <a:cs typeface="Times New Roman" panose="02020603050405020304" pitchFamily="18" charset="0"/>
            </a:endParaRPr>
          </a:p>
          <a:p>
            <a:pPr algn="ctr"/>
            <a:endParaRPr lang="en-US" sz="2800" dirty="0">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20E94F10-06F2-0F41-BD3A-D07577D0716A}"/>
              </a:ext>
            </a:extLst>
          </p:cNvPr>
          <p:cNvSpPr/>
          <p:nvPr/>
        </p:nvSpPr>
        <p:spPr>
          <a:xfrm>
            <a:off x="9880979" y="5917820"/>
            <a:ext cx="2311021" cy="276999"/>
          </a:xfrm>
          <a:prstGeom prst="rect">
            <a:avLst/>
          </a:prstGeom>
        </p:spPr>
        <p:txBody>
          <a:bodyPr wrap="square">
            <a:spAutoFit/>
          </a:bodyPr>
          <a:lstStyle/>
          <a:p>
            <a:pPr algn="ctr"/>
            <a:r>
              <a:rPr lang="en-GB" sz="1200"/>
              <a:t>/</a:t>
            </a:r>
            <a:endParaRPr lang="en-US" sz="1200" dirty="0"/>
          </a:p>
        </p:txBody>
      </p:sp>
      <p:sp>
        <p:nvSpPr>
          <p:cNvPr id="2" name="Title 1">
            <a:extLst>
              <a:ext uri="{FF2B5EF4-FFF2-40B4-BE49-F238E27FC236}">
                <a16:creationId xmlns:a16="http://schemas.microsoft.com/office/drawing/2014/main" id="{D0FA335D-F8AD-42A7-87AE-348E0B0C875A}"/>
              </a:ext>
            </a:extLst>
          </p:cNvPr>
          <p:cNvSpPr>
            <a:spLocks noGrp="1"/>
          </p:cNvSpPr>
          <p:nvPr>
            <p:ph type="title"/>
          </p:nvPr>
        </p:nvSpPr>
        <p:spPr/>
        <p:txBody>
          <a:bodyPr/>
          <a:lstStyle/>
          <a:p>
            <a:r>
              <a:rPr lang="en-GB" dirty="0"/>
              <a:t>Schon’s model of reflection</a:t>
            </a:r>
          </a:p>
        </p:txBody>
      </p:sp>
      <p:pic>
        <p:nvPicPr>
          <p:cNvPr id="8" name="Content Placeholder 7" descr="A screenshot of a cell phone&#10;&#10;Description automatically generated">
            <a:extLst>
              <a:ext uri="{FF2B5EF4-FFF2-40B4-BE49-F238E27FC236}">
                <a16:creationId xmlns:a16="http://schemas.microsoft.com/office/drawing/2014/main" id="{F329DA89-9FEC-43D7-A820-CDC8BA4B1814}"/>
              </a:ext>
            </a:extLst>
          </p:cNvPr>
          <p:cNvPicPr>
            <a:picLocks noGrp="1" noChangeAspect="1"/>
          </p:cNvPicPr>
          <p:nvPr>
            <p:ph idx="1"/>
          </p:nvPr>
        </p:nvPicPr>
        <p:blipFill>
          <a:blip r:embed="rId3"/>
          <a:stretch>
            <a:fillRect/>
          </a:stretch>
        </p:blipFill>
        <p:spPr>
          <a:xfrm>
            <a:off x="1066799" y="1319232"/>
            <a:ext cx="10024533" cy="4857731"/>
          </a:xfrm>
        </p:spPr>
      </p:pic>
    </p:spTree>
    <p:extLst>
      <p:ext uri="{BB962C8B-B14F-4D97-AF65-F5344CB8AC3E}">
        <p14:creationId xmlns:p14="http://schemas.microsoft.com/office/powerpoint/2010/main" val="305422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DC3E1-2063-844B-A69F-09A0FE753191}"/>
              </a:ext>
            </a:extLst>
          </p:cNvPr>
          <p:cNvSpPr>
            <a:spLocks noGrp="1"/>
          </p:cNvSpPr>
          <p:nvPr>
            <p:ph type="title"/>
          </p:nvPr>
        </p:nvSpPr>
        <p:spPr>
          <a:xfrm>
            <a:off x="220504" y="1411238"/>
            <a:ext cx="11768296" cy="1325563"/>
          </a:xfrm>
        </p:spPr>
        <p:txBody>
          <a:bodyPr/>
          <a:lstStyle/>
          <a:p>
            <a:pPr algn="ctr"/>
            <a:r>
              <a:rPr lang="en-US" dirty="0">
                <a:latin typeface="Times New Roman" panose="02020603050405020304" pitchFamily="18" charset="0"/>
                <a:cs typeface="Times New Roman" panose="02020603050405020304" pitchFamily="18" charset="0"/>
              </a:rPr>
              <a:t>A Life Lesson</a:t>
            </a:r>
          </a:p>
        </p:txBody>
      </p:sp>
      <p:pic>
        <p:nvPicPr>
          <p:cNvPr id="4" name="Picture 3">
            <a:extLst>
              <a:ext uri="{FF2B5EF4-FFF2-40B4-BE49-F238E27FC236}">
                <a16:creationId xmlns:a16="http://schemas.microsoft.com/office/drawing/2014/main" id="{241A83E7-B69A-2343-975D-03BB72D7506D}"/>
              </a:ext>
            </a:extLst>
          </p:cNvPr>
          <p:cNvPicPr>
            <a:picLocks noChangeAspect="1"/>
          </p:cNvPicPr>
          <p:nvPr/>
        </p:nvPicPr>
        <p:blipFill rotWithShape="1">
          <a:blip r:embed="rId3"/>
          <a:srcRect l="5673" t="14538" r="6194" b="13411"/>
          <a:stretch/>
        </p:blipFill>
        <p:spPr>
          <a:xfrm>
            <a:off x="8287657" y="5607417"/>
            <a:ext cx="3904343" cy="1200199"/>
          </a:xfrm>
          <a:prstGeom prst="rect">
            <a:avLst/>
          </a:prstGeom>
        </p:spPr>
      </p:pic>
      <p:pic>
        <p:nvPicPr>
          <p:cNvPr id="5" name="Picture 4">
            <a:extLst>
              <a:ext uri="{FF2B5EF4-FFF2-40B4-BE49-F238E27FC236}">
                <a16:creationId xmlns:a16="http://schemas.microsoft.com/office/drawing/2014/main" id="{3BEC5378-4E0D-7D40-866E-F71F29461308}"/>
              </a:ext>
            </a:extLst>
          </p:cNvPr>
          <p:cNvPicPr>
            <a:picLocks noChangeAspect="1"/>
          </p:cNvPicPr>
          <p:nvPr/>
        </p:nvPicPr>
        <p:blipFill rotWithShape="1">
          <a:blip r:embed="rId4"/>
          <a:srcRect l="20041" t="18542" r="12201"/>
          <a:stretch/>
        </p:blipFill>
        <p:spPr>
          <a:xfrm>
            <a:off x="838201" y="301722"/>
            <a:ext cx="2833914" cy="1325563"/>
          </a:xfrm>
          <a:prstGeom prst="rect">
            <a:avLst/>
          </a:prstGeom>
        </p:spPr>
      </p:pic>
      <p:pic>
        <p:nvPicPr>
          <p:cNvPr id="7" name="Picture 6">
            <a:hlinkClick r:id="rId5"/>
            <a:extLst>
              <a:ext uri="{FF2B5EF4-FFF2-40B4-BE49-F238E27FC236}">
                <a16:creationId xmlns:a16="http://schemas.microsoft.com/office/drawing/2014/main" id="{97223947-39CD-B64A-AB32-CFA0524BA720}"/>
              </a:ext>
            </a:extLst>
          </p:cNvPr>
          <p:cNvPicPr>
            <a:picLocks noChangeAspect="1"/>
          </p:cNvPicPr>
          <p:nvPr/>
        </p:nvPicPr>
        <p:blipFill rotWithShape="1">
          <a:blip r:embed="rId6"/>
          <a:srcRect t="3829"/>
          <a:stretch/>
        </p:blipFill>
        <p:spPr>
          <a:xfrm>
            <a:off x="3264089" y="2893325"/>
            <a:ext cx="5663821" cy="2557568"/>
          </a:xfrm>
          <a:prstGeom prst="rect">
            <a:avLst/>
          </a:prstGeom>
          <a:ln>
            <a:solidFill>
              <a:schemeClr val="accent1"/>
            </a:solidFill>
          </a:ln>
        </p:spPr>
      </p:pic>
    </p:spTree>
    <p:extLst>
      <p:ext uri="{BB962C8B-B14F-4D97-AF65-F5344CB8AC3E}">
        <p14:creationId xmlns:p14="http://schemas.microsoft.com/office/powerpoint/2010/main" val="3402116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75D17-A112-BE48-A874-EE90ABBF9BF5}"/>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053EE602-4C57-F14B-B31D-FDAE2CB93C52}"/>
              </a:ext>
            </a:extLst>
          </p:cNvPr>
          <p:cNvSpPr>
            <a:spLocks noGrp="1"/>
          </p:cNvSpPr>
          <p:nvPr>
            <p:ph idx="1"/>
          </p:nvPr>
        </p:nvSpPr>
        <p:spPr>
          <a:xfrm>
            <a:off x="838200" y="1016000"/>
            <a:ext cx="10515600" cy="5621867"/>
          </a:xfrm>
        </p:spPr>
        <p:txBody>
          <a:bodyPr>
            <a:normAutofit fontScale="62500" lnSpcReduction="20000"/>
          </a:bodyPr>
          <a:lstStyle/>
          <a:p>
            <a:pPr marL="0" indent="0">
              <a:buNone/>
            </a:pPr>
            <a:endParaRPr lang="en-GB" dirty="0">
              <a:hlinkClick r:id="rId2"/>
            </a:endParaRPr>
          </a:p>
          <a:p>
            <a:pPr marL="0" indent="0">
              <a:buNone/>
            </a:pPr>
            <a:r>
              <a:rPr lang="en-GB" sz="2900" dirty="0">
                <a:latin typeface="Times New Roman" panose="02020603050405020304" pitchFamily="18" charset="0"/>
                <a:cs typeface="Times New Roman" panose="02020603050405020304" pitchFamily="18" charset="0"/>
              </a:rPr>
              <a:t>Adoption UK (2019) ‘Candidate Pack: Parent Partner – England’ </a:t>
            </a:r>
            <a:r>
              <a:rPr lang="en-GB" sz="2900" dirty="0">
                <a:latin typeface="Times New Roman" panose="02020603050405020304" pitchFamily="18" charset="0"/>
                <a:cs typeface="Times New Roman" panose="02020603050405020304" pitchFamily="18" charset="0"/>
                <a:hlinkClick r:id="rId3"/>
              </a:rPr>
              <a:t>https://www.adoptionuk.org/Handlers/Download.ashx?IDMF=24d912c9-66d7-4529-ac7d-bb34355448fe</a:t>
            </a:r>
            <a:r>
              <a:rPr lang="en-GB" sz="2900" dirty="0">
                <a:latin typeface="Times New Roman" panose="02020603050405020304" pitchFamily="18" charset="0"/>
                <a:cs typeface="Times New Roman" panose="02020603050405020304" pitchFamily="18" charset="0"/>
              </a:rPr>
              <a:t> [Accessed 1</a:t>
            </a:r>
            <a:r>
              <a:rPr lang="en-GB" sz="2900" baseline="30000" dirty="0">
                <a:latin typeface="Times New Roman" panose="02020603050405020304" pitchFamily="18" charset="0"/>
                <a:cs typeface="Times New Roman" panose="02020603050405020304" pitchFamily="18" charset="0"/>
              </a:rPr>
              <a:t>st</a:t>
            </a:r>
            <a:r>
              <a:rPr lang="en-GB" sz="2900" dirty="0">
                <a:latin typeface="Times New Roman" panose="02020603050405020304" pitchFamily="18" charset="0"/>
                <a:cs typeface="Times New Roman" panose="02020603050405020304" pitchFamily="18" charset="0"/>
              </a:rPr>
              <a:t> October 2019]</a:t>
            </a:r>
          </a:p>
          <a:p>
            <a:pPr marL="0" indent="0">
              <a:buNone/>
            </a:pPr>
            <a:r>
              <a:rPr lang="en-GB" sz="2900" dirty="0">
                <a:latin typeface="Times New Roman" panose="02020603050405020304" pitchFamily="18" charset="0"/>
                <a:cs typeface="Times New Roman" panose="02020603050405020304" pitchFamily="18" charset="0"/>
              </a:rPr>
              <a:t>Adoption UK (2019) ‘Therapeutic Education Support Services in Adoption’ </a:t>
            </a:r>
            <a:r>
              <a:rPr lang="en-GB" sz="2900" dirty="0">
                <a:latin typeface="Times New Roman" panose="02020603050405020304" pitchFamily="18" charset="0"/>
                <a:cs typeface="Times New Roman" panose="02020603050405020304" pitchFamily="18" charset="0"/>
                <a:hlinkClick r:id="rId4"/>
              </a:rPr>
              <a:t>https://www.adoptionuk.org/tessa-project</a:t>
            </a:r>
            <a:r>
              <a:rPr lang="en-GB" sz="2900" dirty="0">
                <a:latin typeface="Times New Roman" panose="02020603050405020304" pitchFamily="18" charset="0"/>
                <a:cs typeface="Times New Roman" panose="02020603050405020304" pitchFamily="18" charset="0"/>
              </a:rPr>
              <a:t> [Accessed 1st October 2019]</a:t>
            </a:r>
          </a:p>
          <a:p>
            <a:pPr marL="0" indent="0">
              <a:buNone/>
            </a:pPr>
            <a:r>
              <a:rPr lang="en-GB" sz="2900" dirty="0">
                <a:latin typeface="Times New Roman" panose="02020603050405020304" pitchFamily="18" charset="0"/>
                <a:cs typeface="Times New Roman" panose="02020603050405020304" pitchFamily="18" charset="0"/>
              </a:rPr>
              <a:t>Cottrell, S. (2017) </a:t>
            </a:r>
            <a:r>
              <a:rPr lang="en-GB" sz="2900" i="1" dirty="0">
                <a:latin typeface="Times New Roman" panose="02020603050405020304" pitchFamily="18" charset="0"/>
                <a:cs typeface="Times New Roman" panose="02020603050405020304" pitchFamily="18" charset="0"/>
              </a:rPr>
              <a:t>Study Skills: Critical Thinking Skills (3</a:t>
            </a:r>
            <a:r>
              <a:rPr lang="en-GB" sz="2900" i="1" baseline="30000" dirty="0">
                <a:latin typeface="Times New Roman" panose="02020603050405020304" pitchFamily="18" charset="0"/>
                <a:cs typeface="Times New Roman" panose="02020603050405020304" pitchFamily="18" charset="0"/>
              </a:rPr>
              <a:t>rd</a:t>
            </a:r>
            <a:r>
              <a:rPr lang="en-GB" sz="2900" i="1" dirty="0">
                <a:latin typeface="Times New Roman" panose="02020603050405020304" pitchFamily="18" charset="0"/>
                <a:cs typeface="Times New Roman" panose="02020603050405020304" pitchFamily="18" charset="0"/>
              </a:rPr>
              <a:t> Ed.)</a:t>
            </a:r>
            <a:r>
              <a:rPr lang="en-GB" sz="2900" dirty="0">
                <a:latin typeface="Times New Roman" panose="02020603050405020304" pitchFamily="18" charset="0"/>
                <a:cs typeface="Times New Roman" panose="02020603050405020304" pitchFamily="18" charset="0"/>
              </a:rPr>
              <a:t> Basingstoke: Palgrave Macmillan</a:t>
            </a:r>
          </a:p>
          <a:p>
            <a:pPr marL="0" indent="0">
              <a:buNone/>
            </a:pPr>
            <a:r>
              <a:rPr lang="en-US" sz="2900" dirty="0">
                <a:latin typeface="Times New Roman" panose="02020603050405020304" pitchFamily="18" charset="0"/>
                <a:cs typeface="Times New Roman" panose="02020603050405020304" pitchFamily="18" charset="0"/>
              </a:rPr>
              <a:t>Fielder, F.E., &amp; Garcia, J.E. (1987) </a:t>
            </a:r>
            <a:r>
              <a:rPr lang="en-US" sz="2900" i="1" dirty="0">
                <a:latin typeface="Times New Roman" panose="02020603050405020304" pitchFamily="18" charset="0"/>
                <a:cs typeface="Times New Roman" panose="02020603050405020304" pitchFamily="18" charset="0"/>
              </a:rPr>
              <a:t>New Approaches to Effective Leadership: Cognitive resources and organizational performance. </a:t>
            </a:r>
            <a:r>
              <a:rPr lang="en-US" sz="2900" dirty="0">
                <a:latin typeface="Times New Roman" panose="02020603050405020304" pitchFamily="18" charset="0"/>
                <a:cs typeface="Times New Roman" panose="02020603050405020304" pitchFamily="18" charset="0"/>
              </a:rPr>
              <a:t>New York: Wiley</a:t>
            </a:r>
            <a:endParaRPr lang="en-GB" sz="2900" dirty="0">
              <a:latin typeface="Times New Roman" panose="02020603050405020304" pitchFamily="18" charset="0"/>
              <a:cs typeface="Times New Roman" panose="02020603050405020304" pitchFamily="18" charset="0"/>
            </a:endParaRPr>
          </a:p>
          <a:p>
            <a:pPr marL="0" indent="0">
              <a:buNone/>
            </a:pPr>
            <a:r>
              <a:rPr lang="en-GB" sz="2900" dirty="0">
                <a:latin typeface="Times New Roman" panose="02020603050405020304" pitchFamily="18" charset="0"/>
                <a:cs typeface="Times New Roman" panose="02020603050405020304" pitchFamily="18" charset="0"/>
              </a:rPr>
              <a:t>Schön, D.A.  (1983) </a:t>
            </a:r>
            <a:r>
              <a:rPr lang="en-GB" sz="2900" i="1" dirty="0">
                <a:latin typeface="Times New Roman" panose="02020603050405020304" pitchFamily="18" charset="0"/>
                <a:cs typeface="Times New Roman" panose="02020603050405020304" pitchFamily="18" charset="0"/>
              </a:rPr>
              <a:t>The Reflective Practitioner: How Professionals Think In Action.</a:t>
            </a:r>
            <a:r>
              <a:rPr lang="en-GB" sz="2900" dirty="0">
                <a:latin typeface="Times New Roman" panose="02020603050405020304" pitchFamily="18" charset="0"/>
                <a:cs typeface="Times New Roman" panose="02020603050405020304" pitchFamily="18" charset="0"/>
              </a:rPr>
              <a:t> New York: Basic Books</a:t>
            </a:r>
          </a:p>
          <a:p>
            <a:pPr marL="0" indent="0">
              <a:buNone/>
            </a:pPr>
            <a:r>
              <a:rPr lang="en-GB" sz="2900" dirty="0">
                <a:latin typeface="Times New Roman" panose="02020603050405020304" pitchFamily="18" charset="0"/>
                <a:cs typeface="Times New Roman" panose="02020603050405020304" pitchFamily="18" charset="0"/>
              </a:rPr>
              <a:t>Thompson, S. &amp; Thompson, N.  (2018) </a:t>
            </a:r>
            <a:r>
              <a:rPr lang="en-GB" sz="2900" i="1" dirty="0">
                <a:latin typeface="Times New Roman" panose="02020603050405020304" pitchFamily="18" charset="0"/>
                <a:cs typeface="Times New Roman" panose="02020603050405020304" pitchFamily="18" charset="0"/>
              </a:rPr>
              <a:t>The Critically Reflective Practitioner (2</a:t>
            </a:r>
            <a:r>
              <a:rPr lang="en-GB" sz="2900" i="1" baseline="30000" dirty="0">
                <a:latin typeface="Times New Roman" panose="02020603050405020304" pitchFamily="18" charset="0"/>
                <a:cs typeface="Times New Roman" panose="02020603050405020304" pitchFamily="18" charset="0"/>
              </a:rPr>
              <a:t>nd</a:t>
            </a:r>
            <a:r>
              <a:rPr lang="en-GB" sz="2900" i="1" dirty="0">
                <a:latin typeface="Times New Roman" panose="02020603050405020304" pitchFamily="18" charset="0"/>
                <a:cs typeface="Times New Roman" panose="02020603050405020304" pitchFamily="18" charset="0"/>
              </a:rPr>
              <a:t> Ed/).</a:t>
            </a:r>
            <a:r>
              <a:rPr lang="en-GB" sz="2900" dirty="0">
                <a:latin typeface="Times New Roman" panose="02020603050405020304" pitchFamily="18" charset="0"/>
                <a:cs typeface="Times New Roman" panose="02020603050405020304" pitchFamily="18" charset="0"/>
              </a:rPr>
              <a:t> Basingstoke: Palgrave Macmillan</a:t>
            </a:r>
          </a:p>
          <a:p>
            <a:pPr marL="0" indent="0">
              <a:buNone/>
            </a:pPr>
            <a:r>
              <a:rPr lang="en-US" sz="2900" dirty="0">
                <a:latin typeface="Times New Roman" panose="02020603050405020304" pitchFamily="18" charset="0"/>
                <a:cs typeface="Times New Roman" panose="02020603050405020304" pitchFamily="18" charset="0"/>
              </a:rPr>
              <a:t>UNICEF (no date) ‘A summary of the UN Convention on the rights of the child’  </a:t>
            </a:r>
            <a:r>
              <a:rPr lang="en-US" sz="2900" dirty="0">
                <a:latin typeface="Times New Roman" panose="02020603050405020304" pitchFamily="18" charset="0"/>
                <a:cs typeface="Times New Roman" panose="02020603050405020304" pitchFamily="18" charset="0"/>
                <a:hlinkClick r:id="rId5"/>
              </a:rPr>
              <a:t>https://downloads.unicef.org.uk/wp-content/uploads/2010/05/UNCRC_summary-1.pdf?_ga=2.207308755.1747233862.1571219322-1301799283.1544627270</a:t>
            </a:r>
            <a:r>
              <a:rPr lang="en-US" sz="2900" dirty="0">
                <a:latin typeface="Times New Roman" panose="02020603050405020304" pitchFamily="18" charset="0"/>
                <a:cs typeface="Times New Roman" panose="02020603050405020304" pitchFamily="18" charset="0"/>
              </a:rPr>
              <a:t> [Accessed 10</a:t>
            </a:r>
            <a:r>
              <a:rPr lang="en-US" sz="2900" baseline="30000" dirty="0">
                <a:latin typeface="Times New Roman" panose="02020603050405020304" pitchFamily="18" charset="0"/>
                <a:cs typeface="Times New Roman" panose="02020603050405020304" pitchFamily="18" charset="0"/>
              </a:rPr>
              <a:t>th</a:t>
            </a:r>
            <a:r>
              <a:rPr lang="en-US" sz="2900" dirty="0">
                <a:latin typeface="Times New Roman" panose="02020603050405020304" pitchFamily="18" charset="0"/>
                <a:cs typeface="Times New Roman" panose="02020603050405020304" pitchFamily="18" charset="0"/>
              </a:rPr>
              <a:t> October 2019]</a:t>
            </a:r>
            <a:endParaRPr lang="en-GB" sz="2900" dirty="0">
              <a:latin typeface="Times New Roman" panose="02020603050405020304" pitchFamily="18" charset="0"/>
              <a:cs typeface="Times New Roman" panose="02020603050405020304" pitchFamily="18" charset="0"/>
            </a:endParaRPr>
          </a:p>
          <a:p>
            <a:pPr marL="0" indent="0">
              <a:buNone/>
            </a:pPr>
            <a:r>
              <a:rPr lang="en-GB" sz="2900" dirty="0">
                <a:latin typeface="Times New Roman" panose="02020603050405020304" pitchFamily="18" charset="0"/>
                <a:cs typeface="Times New Roman" panose="02020603050405020304" pitchFamily="18" charset="0"/>
              </a:rPr>
              <a:t>University of Hull (2019) ‘Reflective writing: Schon’ </a:t>
            </a:r>
            <a:r>
              <a:rPr lang="en-GB" sz="2900" dirty="0">
                <a:latin typeface="Times New Roman" panose="02020603050405020304" pitchFamily="18" charset="0"/>
                <a:cs typeface="Times New Roman" panose="02020603050405020304" pitchFamily="18" charset="0"/>
                <a:hlinkClick r:id="rId6"/>
              </a:rPr>
              <a:t>https://libguides.hull.ac.uk/reflectivewriting/schon</a:t>
            </a:r>
            <a:r>
              <a:rPr lang="en-GB" sz="2900" dirty="0">
                <a:latin typeface="Times New Roman" panose="02020603050405020304" pitchFamily="18" charset="0"/>
                <a:cs typeface="Times New Roman" panose="02020603050405020304" pitchFamily="18" charset="0"/>
              </a:rPr>
              <a:t> [Accessed 12th October 2019]</a:t>
            </a:r>
          </a:p>
          <a:p>
            <a:pPr marL="0" indent="0">
              <a:buNone/>
            </a:pPr>
            <a:r>
              <a:rPr lang="en-GB" sz="2900" dirty="0">
                <a:latin typeface="Times New Roman" panose="02020603050405020304" pitchFamily="18" charset="0"/>
                <a:cs typeface="Times New Roman" panose="02020603050405020304" pitchFamily="18" charset="0"/>
              </a:rPr>
              <a:t>YouTube (2014) ‘Pebbles or Sand?’ </a:t>
            </a:r>
            <a:r>
              <a:rPr lang="en-GB" sz="2900" dirty="0">
                <a:latin typeface="Times New Roman" panose="02020603050405020304" pitchFamily="18" charset="0"/>
                <a:cs typeface="Times New Roman" panose="02020603050405020304" pitchFamily="18" charset="0"/>
                <a:hlinkClick r:id="rId7"/>
              </a:rPr>
              <a:t>https://www.youtube.com/watch?v=pUaPMehIcA8</a:t>
            </a:r>
            <a:r>
              <a:rPr lang="en-GB" sz="2900" dirty="0">
                <a:latin typeface="Times New Roman" panose="02020603050405020304" pitchFamily="18" charset="0"/>
                <a:cs typeface="Times New Roman" panose="02020603050405020304" pitchFamily="18" charset="0"/>
              </a:rPr>
              <a:t> [Accessed 10</a:t>
            </a:r>
            <a:r>
              <a:rPr lang="en-GB" sz="2900" baseline="30000" dirty="0">
                <a:latin typeface="Times New Roman" panose="02020603050405020304" pitchFamily="18" charset="0"/>
                <a:cs typeface="Times New Roman" panose="02020603050405020304" pitchFamily="18" charset="0"/>
              </a:rPr>
              <a:t>th</a:t>
            </a:r>
            <a:r>
              <a:rPr lang="en-GB" sz="2900" dirty="0">
                <a:latin typeface="Times New Roman" panose="02020603050405020304" pitchFamily="18" charset="0"/>
                <a:cs typeface="Times New Roman" panose="02020603050405020304" pitchFamily="18" charset="0"/>
              </a:rPr>
              <a:t> October 2019]</a:t>
            </a:r>
          </a:p>
          <a:p>
            <a:pPr marL="0" indent="0">
              <a:buNone/>
            </a:pPr>
            <a:endParaRPr lang="en-US" dirty="0"/>
          </a:p>
        </p:txBody>
      </p:sp>
    </p:spTree>
    <p:extLst>
      <p:ext uri="{BB962C8B-B14F-4D97-AF65-F5344CB8AC3E}">
        <p14:creationId xmlns:p14="http://schemas.microsoft.com/office/powerpoint/2010/main" val="13004475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454</Words>
  <Application>Microsoft Office PowerPoint</Application>
  <PresentationFormat>Widescreen</PresentationFormat>
  <Paragraphs>42</Paragraphs>
  <Slides>9</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Sarah Evans</vt:lpstr>
      <vt:lpstr>PowerPoint Presentation</vt:lpstr>
      <vt:lpstr>PowerPoint Presentation</vt:lpstr>
      <vt:lpstr>Why I want to apply for this job</vt:lpstr>
      <vt:lpstr>PowerPoint Presentation</vt:lpstr>
      <vt:lpstr>What is Adoption UK looking for in a Parent Partner?</vt:lpstr>
      <vt:lpstr>Schon’s model of reflection</vt:lpstr>
      <vt:lpstr>A Life Lesson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Sarah Evans</dc:title>
  <dc:creator>Sarah Evans</dc:creator>
  <cp:lastModifiedBy>Sarah Evans</cp:lastModifiedBy>
  <cp:revision>1</cp:revision>
  <dcterms:created xsi:type="dcterms:W3CDTF">2019-10-16T13:05:41Z</dcterms:created>
  <dcterms:modified xsi:type="dcterms:W3CDTF">2019-10-16T13:22:14Z</dcterms:modified>
</cp:coreProperties>
</file>