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C56FA8-738B-31D2-E6CE-2A9CFCFFDF99}" v="25" dt="2026-02-27T20:54:33.9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ou Kombeh Bojang (2418653)" userId="S::2418653@student.uwtsd.ac.uk::88941f41-9827-4ba7-9fff-e2f661bd29a0" providerId="AD" clId="Web-{FEC56FA8-738B-31D2-E6CE-2A9CFCFFDF99}"/>
    <pc:docChg chg="modSld">
      <pc:chgData name="Fatou Kombeh Bojang (2418653)" userId="S::2418653@student.uwtsd.ac.uk::88941f41-9827-4ba7-9fff-e2f661bd29a0" providerId="AD" clId="Web-{FEC56FA8-738B-31D2-E6CE-2A9CFCFFDF99}" dt="2026-02-27T20:54:33.906" v="24" actId="20577"/>
      <pc:docMkLst>
        <pc:docMk/>
      </pc:docMkLst>
      <pc:sldChg chg="modSp">
        <pc:chgData name="Fatou Kombeh Bojang (2418653)" userId="S::2418653@student.uwtsd.ac.uk::88941f41-9827-4ba7-9fff-e2f661bd29a0" providerId="AD" clId="Web-{FEC56FA8-738B-31D2-E6CE-2A9CFCFFDF99}" dt="2026-02-27T20:54:33.906" v="24" actId="20577"/>
        <pc:sldMkLst>
          <pc:docMk/>
          <pc:sldMk cId="0" sldId="256"/>
        </pc:sldMkLst>
        <pc:spChg chg="mod">
          <ac:chgData name="Fatou Kombeh Bojang (2418653)" userId="S::2418653@student.uwtsd.ac.uk::88941f41-9827-4ba7-9fff-e2f661bd29a0" providerId="AD" clId="Web-{FEC56FA8-738B-31D2-E6CE-2A9CFCFFDF99}" dt="2026-02-27T20:54:33.906" v="24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  <pc:docChgLst>
    <pc:chgData name="Fatou Kombeh Bojang (2418653)" userId="S::2418653@student.uwtsd.ac.uk::88941f41-9827-4ba7-9fff-e2f661bd29a0" providerId="AD" clId="Web-{E56D0B05-C558-4708-9921-19287D183806}"/>
    <pc:docChg chg="modSld">
      <pc:chgData name="Fatou Kombeh Bojang (2418653)" userId="S::2418653@student.uwtsd.ac.uk::88941f41-9827-4ba7-9fff-e2f661bd29a0" providerId="AD" clId="Web-{E56D0B05-C558-4708-9921-19287D183806}" dt="2026-02-11T12:54:43.585" v="81" actId="20577"/>
      <pc:docMkLst>
        <pc:docMk/>
      </pc:docMkLst>
      <pc:sldChg chg="modSp">
        <pc:chgData name="Fatou Kombeh Bojang (2418653)" userId="S::2418653@student.uwtsd.ac.uk::88941f41-9827-4ba7-9fff-e2f661bd29a0" providerId="AD" clId="Web-{E56D0B05-C558-4708-9921-19287D183806}" dt="2026-02-11T12:54:43.585" v="81" actId="20577"/>
        <pc:sldMkLst>
          <pc:docMk/>
          <pc:sldMk cId="0" sldId="257"/>
        </pc:sldMkLst>
        <pc:spChg chg="mod">
          <ac:chgData name="Fatou Kombeh Bojang (2418653)" userId="S::2418653@student.uwtsd.ac.uk::88941f41-9827-4ba7-9fff-e2f661bd29a0" providerId="AD" clId="Web-{E56D0B05-C558-4708-9921-19287D183806}" dt="2026-02-11T12:54:43.585" v="81" actId="20577"/>
          <ac:spMkLst>
            <pc:docMk/>
            <pc:sldMk cId="0" sldId="257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Reward, Recognition &amp; Delegation in Effective Teamwork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t>Fatou Kombeh Bojang</a:t>
            </a:r>
          </a:p>
          <a:p>
            <a:r>
              <a:t>Student No: 2418653</a:t>
            </a:r>
          </a:p>
          <a:p>
            <a:r>
              <a:t>Effective Team-working and Communication (BMSW4009)</a:t>
            </a:r>
          </a:p>
          <a:p>
            <a:r>
              <a:t>UWTSD</a:t>
            </a:r>
          </a:p>
          <a:p>
            <a:r>
              <a:rPr lang="en-GB">
                <a:ea typeface="Calibri"/>
                <a:cs typeface="Calibri"/>
              </a:rPr>
              <a:t>2nd March 2026</a:t>
            </a:r>
            <a:endParaRPr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dirty="0"/>
              <a:t>Effective teamwork depends on team members feeling valued, motivated and </a:t>
            </a:r>
            <a:r>
              <a:rPr lang="en-GB" dirty="0"/>
              <a:t>trusted inspire my members by asking them about their ideas and solutions. </a:t>
            </a:r>
            <a:endParaRPr dirty="0"/>
          </a:p>
          <a:p>
            <a:endParaRPr lang="en-GB" dirty="0">
              <a:ea typeface="Calibri"/>
              <a:cs typeface="Calibri"/>
            </a:endParaRPr>
          </a:p>
          <a:p>
            <a:r>
              <a:rPr dirty="0"/>
              <a:t>This presentation covers:</a:t>
            </a:r>
            <a:endParaRPr dirty="0">
              <a:ea typeface="Calibri"/>
              <a:cs typeface="Calibri"/>
            </a:endParaRPr>
          </a:p>
          <a:p>
            <a:r>
              <a:rPr dirty="0"/>
              <a:t>• Reward</a:t>
            </a:r>
            <a:endParaRPr dirty="0">
              <a:ea typeface="Calibri"/>
              <a:cs typeface="Calibri"/>
            </a:endParaRPr>
          </a:p>
          <a:p>
            <a:r>
              <a:rPr dirty="0"/>
              <a:t>• Recognition</a:t>
            </a:r>
            <a:endParaRPr dirty="0">
              <a:ea typeface="Calibri"/>
              <a:cs typeface="Calibri"/>
            </a:endParaRPr>
          </a:p>
          <a:p>
            <a:r>
              <a:rPr dirty="0"/>
              <a:t>• Delegation</a:t>
            </a:r>
            <a:endParaRPr dirty="0">
              <a:ea typeface="Calibri"/>
              <a:cs typeface="Calibri"/>
            </a:endParaRPr>
          </a:p>
          <a:p>
            <a:r>
              <a:rPr dirty="0"/>
              <a:t>• Why they matter for teamwork</a:t>
            </a:r>
            <a:endParaRPr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Reward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Reward = tangible or intangible benefits for good performance.</a:t>
            </a:r>
          </a:p>
          <a:p>
            <a:r>
              <a:t>Examples: bonuses, certificates, training.</a:t>
            </a:r>
          </a:p>
          <a:p>
            <a:endParaRPr/>
          </a:p>
          <a:p>
            <a:r>
              <a:t>Benefits:</a:t>
            </a:r>
          </a:p>
          <a:p>
            <a:r>
              <a:t>• Motivates effort</a:t>
            </a:r>
          </a:p>
          <a:p>
            <a:r>
              <a:t>• Reinforces positive behaviour</a:t>
            </a:r>
          </a:p>
          <a:p>
            <a:r>
              <a:t>• Supports retention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Recognition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Recognition = acknowledging effort or achievement.</a:t>
            </a:r>
          </a:p>
          <a:p>
            <a:endParaRPr/>
          </a:p>
          <a:p>
            <a:r>
              <a:t>Benefits:</a:t>
            </a:r>
          </a:p>
          <a:p>
            <a:r>
              <a:t>• Boosts morale</a:t>
            </a:r>
          </a:p>
          <a:p>
            <a:r>
              <a:t>• Builds confidence</a:t>
            </a:r>
          </a:p>
          <a:p>
            <a:r>
              <a:t>• Strengthens team culture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Delegation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Delegation = assigning tasks and authority with clear expectations.</a:t>
            </a:r>
          </a:p>
          <a:p>
            <a:endParaRPr/>
          </a:p>
          <a:p>
            <a:r>
              <a:t>Benefits:</a:t>
            </a:r>
          </a:p>
          <a:p>
            <a:r>
              <a:t>• Develops skills</a:t>
            </a:r>
          </a:p>
          <a:p>
            <a:r>
              <a:t>• Increases trust</a:t>
            </a:r>
          </a:p>
          <a:p>
            <a:r>
              <a:t>• Improves productivity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Bringing Them Together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Reward + Recognition + Delegation improve teamwork.</a:t>
            </a:r>
          </a:p>
          <a:p>
            <a:endParaRPr/>
          </a:p>
          <a:p>
            <a:r>
              <a:t>Outcomes:</a:t>
            </a:r>
          </a:p>
          <a:p>
            <a:r>
              <a:t>• Better communication</a:t>
            </a:r>
          </a:p>
          <a:p>
            <a:r>
              <a:t>• Higher motivation</a:t>
            </a:r>
          </a:p>
          <a:p>
            <a:r>
              <a:t>• Shared responsibility</a:t>
            </a:r>
          </a:p>
          <a:p>
            <a:r>
              <a:t>• Stronger collaboration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Armstrong's Handbook of Human Resource Management Practice</a:t>
            </a:r>
          </a:p>
          <a:p>
            <a:r>
              <a:t>2. The One Minute Manager – Blanchard &amp; Johnson</a:t>
            </a:r>
          </a:p>
          <a:p>
            <a:r>
              <a:t>3. Maslow’s Hierarchy of Needs</a:t>
            </a:r>
          </a:p>
          <a:p>
            <a:r>
              <a:t>4. CIPD – Reward Management Insights</a:t>
            </a:r>
          </a:p>
          <a:p>
            <a:r>
              <a:t>5. Leaders Eat Last – Simon Sinek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Reward, Recognition &amp; Delegation in Effective Teamwork</vt:lpstr>
      <vt:lpstr>Introduction</vt:lpstr>
      <vt:lpstr>Reward</vt:lpstr>
      <vt:lpstr>Recognition</vt:lpstr>
      <vt:lpstr>Delegation</vt:lpstr>
      <vt:lpstr>Bringing Them Together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33</cp:revision>
  <dcterms:created xsi:type="dcterms:W3CDTF">2013-01-27T09:14:16Z</dcterms:created>
  <dcterms:modified xsi:type="dcterms:W3CDTF">2026-02-27T20:54:34Z</dcterms:modified>
  <cp:category/>
</cp:coreProperties>
</file>