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55A52-A992-4636-904B-48962AE288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4FA832-BD07-4C7B-BC03-970056B2D7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67D1E4-2DC2-4956-A6E0-BECC489C72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5D68-12DC-4169-8A06-E0727DE32E3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BB41E8-D020-42FA-8348-740B5808E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D084A2-8E05-41C1-8ABF-909B1229A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78E78-D22B-44EA-A1CC-BC0EBE4AF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91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129A5-AE07-4BA7-88C2-53D8CA54B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600C0F-536E-4168-8236-043118B575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2CDA7-B30D-41DE-A2EA-F12183816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5D68-12DC-4169-8A06-E0727DE32E3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0F801-BE2F-4A5F-832C-24DFA305B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03673B-CA42-439B-AF24-BB093CDF4B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78E78-D22B-44EA-A1CC-BC0EBE4AF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157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9F61D-1A23-46B1-AC06-6FE3C85B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EA9A72-D365-46F4-990F-52182652AF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DDCDE1-D168-46EA-A84C-74B6ED55C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5D68-12DC-4169-8A06-E0727DE32E3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5C47B-AAE7-4F29-BDD7-9528FDD97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4885FA-FD1E-4C9B-8D99-4ECF5F4EE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78E78-D22B-44EA-A1CC-BC0EBE4AF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995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5CD58-519E-48B8-82BE-B692BBF57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3CF37-EADA-4044-9FD8-4FD24AB8E0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30E091-0506-495E-A918-EACD3F0FC4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722836-9352-45F5-8888-73EDFB861B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5D68-12DC-4169-8A06-E0727DE32E3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2A4A07-84AD-44E2-96F3-E84236764F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31A58D-966E-4C76-903D-1BFD8B8DB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78E78-D22B-44EA-A1CC-BC0EBE4AF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641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6EE51-0372-4F64-8B73-33AE7FE09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65431C-0A0D-4BFB-8920-41EBF6D8DE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A1C0B9-4E02-4792-80A3-6F7E9F7263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160B3B-7903-4EC6-819E-C5DE3C48D1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81D00A-914C-4814-8026-96E9EC300A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40D200-759D-4183-870F-386DE80DC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5D68-12DC-4169-8A06-E0727DE32E3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A2EA8C-1473-4CDA-8B80-37F7A537F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5D4568-54D5-4722-958B-8652496EC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78E78-D22B-44EA-A1CC-BC0EBE4AF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85894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0FCA5-458C-4BCE-858D-975A1AC1F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ECB148-E61C-45D8-BD9F-FD2E27483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5D68-12DC-4169-8A06-E0727DE32E3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4B4EE3-34B5-465B-8E83-6AE971D50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D06903-EE1C-459D-B8F2-E82104A5C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78E78-D22B-44EA-A1CC-BC0EBE4AF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360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4BADCA-1297-45C6-86B1-D3E69CE4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5D68-12DC-4169-8A06-E0727DE32E3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044CB6-0D96-4F97-9802-A223E169A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6D3455-15FF-4F5E-BCF4-00DC2270E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78E78-D22B-44EA-A1CC-BC0EBE4AF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112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8DCE6-368C-4133-ADF8-6F5F1B5F5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41804-989C-4F9A-8202-06407E0DD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F93A1E-47BD-46BE-A073-7A282F2412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171992-EEE5-4E27-A349-D3E16D1B4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5D68-12DC-4169-8A06-E0727DE32E3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9DAC69-13A4-4840-8F6F-34E248DEA6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CB464C-F5D0-4743-81DC-B702C5649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78E78-D22B-44EA-A1CC-BC0EBE4AF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529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E8FDB-B828-4848-B5EE-3812A5867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6E6FA2-1BAF-4BC7-8346-63A7BBCEFA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2B771F-84A3-40E4-8FEA-D3DEC8CAB6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40C5BF-72B2-408C-8830-676EE539E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5D68-12DC-4169-8A06-E0727DE32E3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661932-1721-4591-81A7-4F944855C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F22D2-8868-4981-8875-27FF3631E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78E78-D22B-44EA-A1CC-BC0EBE4AF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122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5AE32-B307-47AC-B98D-692B5E156D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8B3547-FCC9-4520-AFAF-9DA18524FF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0C16E5-C1DD-4BCA-B3B1-73E6A14D7C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5D68-12DC-4169-8A06-E0727DE32E3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58F767-8075-4CEE-A3E9-00CCDF3D0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69626-963A-4A71-8BBF-BC2C13E86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78E78-D22B-44EA-A1CC-BC0EBE4AF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360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974E53-6DD9-4D94-B2F8-84E5965344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2E5C88-663C-48F3-9D68-123810AFCE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CFCD8-E4A9-4B0C-AB00-D6598DCA1D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45D68-12DC-4169-8A06-E0727DE32E3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5BAE5-F5EA-40DB-A55B-364D5C960E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0DA688-26B2-41B7-91B8-4E47789EB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878E78-D22B-44EA-A1CC-BC0EBE4AF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8388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EA6A30-6295-4D8D-8FD0-037A5DA16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945DB8-B3D2-46B7-B3B5-C15121E653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5DFEF-67EC-4123-81F2-325F230D60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45D68-12DC-4169-8A06-E0727DE32E37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90C6EA-7C27-4A30-971E-83913C83F4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9DC0F-A82C-4B80-A216-08EE9563B09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878E78-D22B-44EA-A1CC-BC0EBE4AF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25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ED904-F877-4D40-AED3-8474EAAB366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Welsh language skills in the classroom</a:t>
            </a:r>
            <a:br>
              <a:rPr lang="en-US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13B646-0466-4C59-8ECA-5199B21F88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3046412"/>
          </a:xfrm>
        </p:spPr>
        <p:txBody>
          <a:bodyPr/>
          <a:lstStyle/>
          <a:p>
            <a:r>
              <a:rPr lang="en-US" dirty="0"/>
              <a:t>List: </a:t>
            </a:r>
          </a:p>
          <a:p>
            <a:r>
              <a:rPr lang="en-US" dirty="0"/>
              <a:t>Greetings – </a:t>
            </a:r>
            <a:r>
              <a:rPr lang="en-US" dirty="0" err="1"/>
              <a:t>Boreda</a:t>
            </a:r>
            <a:r>
              <a:rPr lang="en-US" dirty="0"/>
              <a:t>, </a:t>
            </a:r>
            <a:r>
              <a:rPr lang="en-US" dirty="0" err="1"/>
              <a:t>prynhawnda</a:t>
            </a:r>
            <a:r>
              <a:rPr lang="en-US" dirty="0"/>
              <a:t>, </a:t>
            </a:r>
            <a:r>
              <a:rPr lang="en-US" dirty="0" err="1"/>
              <a:t>Shwmae</a:t>
            </a:r>
            <a:endParaRPr lang="en-US" dirty="0"/>
          </a:p>
          <a:p>
            <a:r>
              <a:rPr lang="en-US" dirty="0"/>
              <a:t>Instructions - </a:t>
            </a:r>
            <a:r>
              <a:rPr lang="en-US" dirty="0" err="1"/>
              <a:t>Dewch</a:t>
            </a:r>
            <a:r>
              <a:rPr lang="en-US" dirty="0"/>
              <a:t> I </a:t>
            </a:r>
            <a:r>
              <a:rPr lang="en-US" dirty="0" err="1"/>
              <a:t>mewn</a:t>
            </a:r>
            <a:r>
              <a:rPr lang="en-US" dirty="0"/>
              <a:t>, dim </a:t>
            </a:r>
            <a:r>
              <a:rPr lang="en-US" dirty="0" err="1"/>
              <a:t>siarad</a:t>
            </a:r>
            <a:r>
              <a:rPr lang="en-US" dirty="0"/>
              <a:t>, </a:t>
            </a:r>
            <a:r>
              <a:rPr lang="en-US" dirty="0" err="1"/>
              <a:t>siaradwch</a:t>
            </a:r>
            <a:r>
              <a:rPr lang="en-US" dirty="0"/>
              <a:t> </a:t>
            </a:r>
            <a:r>
              <a:rPr lang="en-US" dirty="0" err="1"/>
              <a:t>Gymraeg</a:t>
            </a:r>
            <a:r>
              <a:rPr lang="en-US" dirty="0"/>
              <a:t>, </a:t>
            </a:r>
            <a:br>
              <a:rPr lang="en-GB" dirty="0"/>
            </a:br>
            <a:r>
              <a:rPr lang="en-GB" dirty="0" err="1"/>
              <a:t>gwrandewch</a:t>
            </a:r>
            <a:r>
              <a:rPr lang="en-GB" dirty="0"/>
              <a:t> </a:t>
            </a:r>
            <a:r>
              <a:rPr lang="en-GB" dirty="0" err="1"/>
              <a:t>pawb</a:t>
            </a:r>
            <a:r>
              <a:rPr lang="en-GB" dirty="0"/>
              <a:t>, </a:t>
            </a:r>
            <a:endParaRPr lang="en-US" dirty="0"/>
          </a:p>
          <a:p>
            <a:r>
              <a:rPr lang="en-US" dirty="0" err="1"/>
              <a:t>Eisteddwch</a:t>
            </a:r>
            <a:r>
              <a:rPr lang="en-US" dirty="0"/>
              <a:t> </a:t>
            </a:r>
            <a:r>
              <a:rPr lang="en-US" dirty="0" err="1"/>
              <a:t>pawb</a:t>
            </a:r>
            <a:r>
              <a:rPr lang="en-US" dirty="0"/>
              <a:t> OR </a:t>
            </a:r>
            <a:r>
              <a:rPr lang="en-US" dirty="0" err="1"/>
              <a:t>sefwch</a:t>
            </a:r>
            <a:r>
              <a:rPr lang="en-US" dirty="0"/>
              <a:t> </a:t>
            </a:r>
            <a:r>
              <a:rPr lang="en-US" dirty="0" err="1"/>
              <a:t>pawb</a:t>
            </a:r>
            <a:endParaRPr lang="en-US" dirty="0"/>
          </a:p>
          <a:p>
            <a:r>
              <a:rPr lang="en-US" dirty="0" err="1"/>
              <a:t>Dwylo</a:t>
            </a:r>
            <a:r>
              <a:rPr lang="en-US" dirty="0"/>
              <a:t> I </a:t>
            </a:r>
            <a:r>
              <a:rPr lang="en-US" dirty="0" err="1"/>
              <a:t>fyny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85778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27</Words>
  <Application>Microsoft Office PowerPoint</Application>
  <PresentationFormat>Widescreen</PresentationFormat>
  <Paragraphs>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Welsh language skills in the classroom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language skills in the classroom</dc:title>
  <dc:creator>Bethan Leahy</dc:creator>
  <cp:lastModifiedBy>Bethan Leahy</cp:lastModifiedBy>
  <cp:revision>3</cp:revision>
  <dcterms:created xsi:type="dcterms:W3CDTF">2020-02-12T11:31:05Z</dcterms:created>
  <dcterms:modified xsi:type="dcterms:W3CDTF">2020-02-12T13:48:21Z</dcterms:modified>
</cp:coreProperties>
</file>