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354C243-E989-4D21-BA99-38633C4C22F8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EDFAB3CA-FC36-4B6E-AE62-50280B5141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Benjamin Miller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 Science hypertrophy and hyperplasia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69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5445224"/>
            <a:ext cx="8407893" cy="825271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en-GB" dirty="0" smtClean="0"/>
              <a:t>Hypertrophy is the process of a muscle fibre getting a larger cross sectional area after a satellite cells have attached to cell and shared their nucleus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Hypertrophy</a:t>
            </a:r>
            <a:endParaRPr lang="en-GB" dirty="0"/>
          </a:p>
        </p:txBody>
      </p:sp>
      <p:pic>
        <p:nvPicPr>
          <p:cNvPr id="4" name="Picture 3" descr="https://jeb.biologists.org/content/jexbio/219/2/235/F4.large.jpg?width=800&amp;height=600&amp;carousel=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5976664" cy="360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7773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0999" y="5373215"/>
            <a:ext cx="8407893" cy="753263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en-GB" dirty="0" smtClean="0"/>
              <a:t>Hyperplasia is the process where new muscle fibres are created rather than getting big. This being from a joining of satellite cells or splitting of fibres.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Hyperplasia</a:t>
            </a:r>
            <a:endParaRPr lang="en-GB" dirty="0"/>
          </a:p>
        </p:txBody>
      </p:sp>
      <p:pic>
        <p:nvPicPr>
          <p:cNvPr id="4" name="Picture 3" descr="Image result for skeletal muscle hyperplasia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00808"/>
            <a:ext cx="4464496" cy="360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288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0999" y="5445223"/>
            <a:ext cx="8407893" cy="681255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GB" dirty="0" smtClean="0"/>
              <a:t>This is the process of proteins being created at the muscle site in order to inhibit mitosis of satellite cells and allow for hypertrophy and hyperplasia to take place.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protein Synthesis</a:t>
            </a:r>
            <a:endParaRPr lang="en-GB" dirty="0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48895"/>
            <a:ext cx="3528392" cy="358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http://www.nutritiontactics.com/wp-content/uploads/2016/08/Moore-2009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3944749" cy="2603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07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0999" y="5085183"/>
            <a:ext cx="8407893" cy="1041295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Progressive overload is the gradual increase of stress placed upon the body during exercise training.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Progressive Overload</a:t>
            </a:r>
            <a:endParaRPr lang="en-GB" dirty="0"/>
          </a:p>
        </p:txBody>
      </p:sp>
      <p:pic>
        <p:nvPicPr>
          <p:cNvPr id="2050" name="Picture 2" descr="Image result for progressive overload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5"/>
            <a:ext cx="6120680" cy="280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712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0999" y="5229199"/>
            <a:ext cx="8407893" cy="897279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 smtClean="0"/>
              <a:t>It is vital to balance all factors stated above in order to create the most optimum muscle building environment. One cannot take place without the other.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the above</a:t>
            </a:r>
            <a:endParaRPr lang="en-GB" dirty="0"/>
          </a:p>
        </p:txBody>
      </p:sp>
      <p:pic>
        <p:nvPicPr>
          <p:cNvPr id="3074" name="Picture 2" descr="Image result for food and training bala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4536504" cy="329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8116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63</TotalTime>
  <Words>147</Words>
  <Application>Microsoft Office PowerPoint</Application>
  <PresentationFormat>On-screen Show (4:3)</PresentationFormat>
  <Paragraphs>12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Grid</vt:lpstr>
      <vt:lpstr>Sports Science hypertrophy and hyperplasia</vt:lpstr>
      <vt:lpstr>Hypertrophy</vt:lpstr>
      <vt:lpstr>Hyperplasia</vt:lpstr>
      <vt:lpstr>Muscle protein Synthesis</vt:lpstr>
      <vt:lpstr>Progressive Overload</vt:lpstr>
      <vt:lpstr>Summary of the above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Science hypertrophy and hyperplasia</dc:title>
  <dc:creator>Benjamin Miller</dc:creator>
  <cp:lastModifiedBy>Benjamin Miller</cp:lastModifiedBy>
  <cp:revision>6</cp:revision>
  <dcterms:created xsi:type="dcterms:W3CDTF">2019-11-22T08:41:28Z</dcterms:created>
  <dcterms:modified xsi:type="dcterms:W3CDTF">2019-11-22T09:45:10Z</dcterms:modified>
</cp:coreProperties>
</file>