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Lst>
  <p:sldSz cy="5143500" cx="9144000"/>
  <p:notesSz cx="6858000" cy="9144000"/>
  <p:embeddedFontLst>
    <p:embeddedFont>
      <p:font typeface="Old Standard TT"/>
      <p:regular r:id="rId8"/>
      <p:bold r:id="rId9"/>
      <p:italic r:id="rId1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0" Type="http://schemas.openxmlformats.org/officeDocument/2006/relationships/font" Target="fonts/OldStandardTT-italic.fntdata"/><Relationship Id="rId9" Type="http://schemas.openxmlformats.org/officeDocument/2006/relationships/font" Target="fonts/OldStandardTT-bold.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font" Target="fonts/OldStandardTT-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g1ba1831d6b4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4" name="Google Shape;74;g1ba1831d6b4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0" y="100"/>
            <a:ext cx="9144000" cy="1711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1" name="Google Shape;11;p2"/>
          <p:cNvCxnSpPr/>
          <p:nvPr/>
        </p:nvCxnSpPr>
        <p:spPr>
          <a:xfrm>
            <a:off x="641934" y="3597500"/>
            <a:ext cx="390300" cy="0"/>
          </a:xfrm>
          <a:prstGeom prst="straightConnector1">
            <a:avLst/>
          </a:prstGeom>
          <a:noFill/>
          <a:ln cap="flat" cmpd="sng" w="28575">
            <a:solidFill>
              <a:schemeClr val="accent1"/>
            </a:solidFill>
            <a:prstDash val="solid"/>
            <a:round/>
            <a:headEnd len="sm" w="sm" type="none"/>
            <a:tailEnd len="sm" w="sm" type="none"/>
          </a:ln>
        </p:spPr>
      </p:cxnSp>
      <p:sp>
        <p:nvSpPr>
          <p:cNvPr id="12" name="Google Shape;12;p2"/>
          <p:cNvSpPr txBox="1"/>
          <p:nvPr>
            <p:ph type="ctrTitle"/>
          </p:nvPr>
        </p:nvSpPr>
        <p:spPr>
          <a:xfrm>
            <a:off x="512700" y="1893300"/>
            <a:ext cx="8118600" cy="1522800"/>
          </a:xfrm>
          <a:prstGeom prst="rect">
            <a:avLst/>
          </a:prstGeom>
        </p:spPr>
        <p:txBody>
          <a:bodyPr anchorCtr="0" anchor="b" bIns="91425" lIns="91425" spcFirstLastPara="1" rIns="91425" wrap="square" tIns="91425">
            <a:normAutofit/>
          </a:bodyPr>
          <a:lstStyle>
            <a:lvl1pPr lvl="0">
              <a:spcBef>
                <a:spcPts val="0"/>
              </a:spcBef>
              <a:spcAft>
                <a:spcPts val="0"/>
              </a:spcAft>
              <a:buClr>
                <a:schemeClr val="accent1"/>
              </a:buClr>
              <a:buSzPts val="4200"/>
              <a:buNone/>
              <a:defRPr sz="4200">
                <a:solidFill>
                  <a:schemeClr val="accent1"/>
                </a:solidFill>
              </a:defRPr>
            </a:lvl1pPr>
            <a:lvl2pPr lvl="1">
              <a:spcBef>
                <a:spcPts val="0"/>
              </a:spcBef>
              <a:spcAft>
                <a:spcPts val="0"/>
              </a:spcAft>
              <a:buClr>
                <a:schemeClr val="accent1"/>
              </a:buClr>
              <a:buSzPts val="4200"/>
              <a:buNone/>
              <a:defRPr sz="4200">
                <a:solidFill>
                  <a:schemeClr val="accent1"/>
                </a:solidFill>
              </a:defRPr>
            </a:lvl2pPr>
            <a:lvl3pPr lvl="2">
              <a:spcBef>
                <a:spcPts val="0"/>
              </a:spcBef>
              <a:spcAft>
                <a:spcPts val="0"/>
              </a:spcAft>
              <a:buClr>
                <a:schemeClr val="accent1"/>
              </a:buClr>
              <a:buSzPts val="4200"/>
              <a:buNone/>
              <a:defRPr sz="4200">
                <a:solidFill>
                  <a:schemeClr val="accent1"/>
                </a:solidFill>
              </a:defRPr>
            </a:lvl3pPr>
            <a:lvl4pPr lvl="3">
              <a:spcBef>
                <a:spcPts val="0"/>
              </a:spcBef>
              <a:spcAft>
                <a:spcPts val="0"/>
              </a:spcAft>
              <a:buClr>
                <a:schemeClr val="accent1"/>
              </a:buClr>
              <a:buSzPts val="4200"/>
              <a:buNone/>
              <a:defRPr sz="4200">
                <a:solidFill>
                  <a:schemeClr val="accent1"/>
                </a:solidFill>
              </a:defRPr>
            </a:lvl4pPr>
            <a:lvl5pPr lvl="4">
              <a:spcBef>
                <a:spcPts val="0"/>
              </a:spcBef>
              <a:spcAft>
                <a:spcPts val="0"/>
              </a:spcAft>
              <a:buClr>
                <a:schemeClr val="accent1"/>
              </a:buClr>
              <a:buSzPts val="4200"/>
              <a:buNone/>
              <a:defRPr sz="4200">
                <a:solidFill>
                  <a:schemeClr val="accent1"/>
                </a:solidFill>
              </a:defRPr>
            </a:lvl5pPr>
            <a:lvl6pPr lvl="5">
              <a:spcBef>
                <a:spcPts val="0"/>
              </a:spcBef>
              <a:spcAft>
                <a:spcPts val="0"/>
              </a:spcAft>
              <a:buClr>
                <a:schemeClr val="accent1"/>
              </a:buClr>
              <a:buSzPts val="4200"/>
              <a:buNone/>
              <a:defRPr sz="4200">
                <a:solidFill>
                  <a:schemeClr val="accent1"/>
                </a:solidFill>
              </a:defRPr>
            </a:lvl6pPr>
            <a:lvl7pPr lvl="6">
              <a:spcBef>
                <a:spcPts val="0"/>
              </a:spcBef>
              <a:spcAft>
                <a:spcPts val="0"/>
              </a:spcAft>
              <a:buClr>
                <a:schemeClr val="accent1"/>
              </a:buClr>
              <a:buSzPts val="4200"/>
              <a:buNone/>
              <a:defRPr sz="4200">
                <a:solidFill>
                  <a:schemeClr val="accent1"/>
                </a:solidFill>
              </a:defRPr>
            </a:lvl7pPr>
            <a:lvl8pPr lvl="7">
              <a:spcBef>
                <a:spcPts val="0"/>
              </a:spcBef>
              <a:spcAft>
                <a:spcPts val="0"/>
              </a:spcAft>
              <a:buClr>
                <a:schemeClr val="accent1"/>
              </a:buClr>
              <a:buSzPts val="4200"/>
              <a:buNone/>
              <a:defRPr sz="4200">
                <a:solidFill>
                  <a:schemeClr val="accent1"/>
                </a:solidFill>
              </a:defRPr>
            </a:lvl8pPr>
            <a:lvl9pPr lvl="8">
              <a:spcBef>
                <a:spcPts val="0"/>
              </a:spcBef>
              <a:spcAft>
                <a:spcPts val="0"/>
              </a:spcAft>
              <a:buClr>
                <a:schemeClr val="accent1"/>
              </a:buClr>
              <a:buSzPts val="4200"/>
              <a:buNone/>
              <a:defRPr sz="4200">
                <a:solidFill>
                  <a:schemeClr val="accent1"/>
                </a:solidFill>
              </a:defRPr>
            </a:lvl9pPr>
          </a:lstStyle>
          <a:p/>
        </p:txBody>
      </p:sp>
      <p:sp>
        <p:nvSpPr>
          <p:cNvPr id="13" name="Google Shape;13;p2"/>
          <p:cNvSpPr txBox="1"/>
          <p:nvPr>
            <p:ph idx="1" type="subTitle"/>
          </p:nvPr>
        </p:nvSpPr>
        <p:spPr>
          <a:xfrm>
            <a:off x="512700" y="3840639"/>
            <a:ext cx="8118600" cy="7875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accent2"/>
              </a:buClr>
              <a:buSzPts val="2400"/>
              <a:buNone/>
              <a:defRPr sz="2400">
                <a:solidFill>
                  <a:schemeClr val="accent2"/>
                </a:solidFill>
              </a:defRPr>
            </a:lvl1pPr>
            <a:lvl2pPr lvl="1">
              <a:lnSpc>
                <a:spcPct val="100000"/>
              </a:lnSpc>
              <a:spcBef>
                <a:spcPts val="0"/>
              </a:spcBef>
              <a:spcAft>
                <a:spcPts val="0"/>
              </a:spcAft>
              <a:buClr>
                <a:schemeClr val="accent2"/>
              </a:buClr>
              <a:buSzPts val="2400"/>
              <a:buNone/>
              <a:defRPr sz="2400">
                <a:solidFill>
                  <a:schemeClr val="accent2"/>
                </a:solidFill>
              </a:defRPr>
            </a:lvl2pPr>
            <a:lvl3pPr lvl="2">
              <a:lnSpc>
                <a:spcPct val="100000"/>
              </a:lnSpc>
              <a:spcBef>
                <a:spcPts val="0"/>
              </a:spcBef>
              <a:spcAft>
                <a:spcPts val="0"/>
              </a:spcAft>
              <a:buClr>
                <a:schemeClr val="accent2"/>
              </a:buClr>
              <a:buSzPts val="2400"/>
              <a:buNone/>
              <a:defRPr sz="2400">
                <a:solidFill>
                  <a:schemeClr val="accent2"/>
                </a:solidFill>
              </a:defRPr>
            </a:lvl3pPr>
            <a:lvl4pPr lvl="3">
              <a:lnSpc>
                <a:spcPct val="100000"/>
              </a:lnSpc>
              <a:spcBef>
                <a:spcPts val="0"/>
              </a:spcBef>
              <a:spcAft>
                <a:spcPts val="0"/>
              </a:spcAft>
              <a:buClr>
                <a:schemeClr val="accent2"/>
              </a:buClr>
              <a:buSzPts val="2400"/>
              <a:buNone/>
              <a:defRPr sz="2400">
                <a:solidFill>
                  <a:schemeClr val="accent2"/>
                </a:solidFill>
              </a:defRPr>
            </a:lvl4pPr>
            <a:lvl5pPr lvl="4">
              <a:lnSpc>
                <a:spcPct val="100000"/>
              </a:lnSpc>
              <a:spcBef>
                <a:spcPts val="0"/>
              </a:spcBef>
              <a:spcAft>
                <a:spcPts val="0"/>
              </a:spcAft>
              <a:buClr>
                <a:schemeClr val="accent2"/>
              </a:buClr>
              <a:buSzPts val="2400"/>
              <a:buNone/>
              <a:defRPr sz="2400">
                <a:solidFill>
                  <a:schemeClr val="accent2"/>
                </a:solidFill>
              </a:defRPr>
            </a:lvl5pPr>
            <a:lvl6pPr lvl="5">
              <a:lnSpc>
                <a:spcPct val="100000"/>
              </a:lnSpc>
              <a:spcBef>
                <a:spcPts val="0"/>
              </a:spcBef>
              <a:spcAft>
                <a:spcPts val="0"/>
              </a:spcAft>
              <a:buClr>
                <a:schemeClr val="accent2"/>
              </a:buClr>
              <a:buSzPts val="2400"/>
              <a:buNone/>
              <a:defRPr sz="2400">
                <a:solidFill>
                  <a:schemeClr val="accent2"/>
                </a:solidFill>
              </a:defRPr>
            </a:lvl6pPr>
            <a:lvl7pPr lvl="6">
              <a:lnSpc>
                <a:spcPct val="100000"/>
              </a:lnSpc>
              <a:spcBef>
                <a:spcPts val="0"/>
              </a:spcBef>
              <a:spcAft>
                <a:spcPts val="0"/>
              </a:spcAft>
              <a:buClr>
                <a:schemeClr val="accent2"/>
              </a:buClr>
              <a:buSzPts val="2400"/>
              <a:buNone/>
              <a:defRPr sz="2400">
                <a:solidFill>
                  <a:schemeClr val="accent2"/>
                </a:solidFill>
              </a:defRPr>
            </a:lvl7pPr>
            <a:lvl8pPr lvl="7">
              <a:lnSpc>
                <a:spcPct val="100000"/>
              </a:lnSpc>
              <a:spcBef>
                <a:spcPts val="0"/>
              </a:spcBef>
              <a:spcAft>
                <a:spcPts val="0"/>
              </a:spcAft>
              <a:buClr>
                <a:schemeClr val="accent2"/>
              </a:buClr>
              <a:buSzPts val="2400"/>
              <a:buNone/>
              <a:defRPr sz="2400">
                <a:solidFill>
                  <a:schemeClr val="accent2"/>
                </a:solidFill>
              </a:defRPr>
            </a:lvl8pPr>
            <a:lvl9pPr lvl="8">
              <a:lnSpc>
                <a:spcPct val="100000"/>
              </a:lnSpc>
              <a:spcBef>
                <a:spcPts val="0"/>
              </a:spcBef>
              <a:spcAft>
                <a:spcPts val="0"/>
              </a:spcAft>
              <a:buClr>
                <a:schemeClr val="accent2"/>
              </a:buClr>
              <a:buSzPts val="2400"/>
              <a:buNone/>
              <a:defRPr sz="2400">
                <a:solidFill>
                  <a:schemeClr val="accent2"/>
                </a:solidFill>
              </a:defRPr>
            </a:lvl9pPr>
          </a:lstStyle>
          <a:p/>
        </p:txBody>
      </p:sp>
      <p:sp>
        <p:nvSpPr>
          <p:cNvPr id="14" name="Google Shape;14;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5"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cap="flat" cmpd="sng" w="28575">
            <a:solidFill>
              <a:schemeClr val="lt2"/>
            </a:solidFill>
            <a:prstDash val="solid"/>
            <a:round/>
            <a:headEnd len="sm" w="sm" type="none"/>
            <a:tailEnd len="sm" w="sm" type="none"/>
          </a:ln>
        </p:spPr>
      </p:cxnSp>
      <p:sp>
        <p:nvSpPr>
          <p:cNvPr id="17" name="Google Shape;17;p3"/>
          <p:cNvSpPr txBox="1"/>
          <p:nvPr>
            <p:ph type="title"/>
          </p:nvPr>
        </p:nvSpPr>
        <p:spPr>
          <a:xfrm>
            <a:off x="512700" y="1893300"/>
            <a:ext cx="8118600" cy="1522800"/>
          </a:xfrm>
          <a:prstGeom prst="rect">
            <a:avLst/>
          </a:prstGeom>
        </p:spPr>
        <p:txBody>
          <a:bodyPr anchorCtr="0" anchor="b" bIns="91425" lIns="91425" spcFirstLastPara="1" rIns="91425" wrap="square" tIns="91425">
            <a:normAutofit/>
          </a:bodyPr>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txBox="1"/>
          <p:nvPr>
            <p:ph type="title"/>
          </p:nvPr>
        </p:nvSpPr>
        <p:spPr>
          <a:xfrm>
            <a:off x="311700" y="445025"/>
            <a:ext cx="8520600" cy="6132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171600"/>
            <a:ext cx="8520600" cy="33972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3" name="Google Shape;23;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txBox="1"/>
          <p:nvPr>
            <p:ph type="title"/>
          </p:nvPr>
        </p:nvSpPr>
        <p:spPr>
          <a:xfrm>
            <a:off x="311700" y="445025"/>
            <a:ext cx="8520600" cy="6132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5"/>
          <p:cNvSpPr txBox="1"/>
          <p:nvPr>
            <p:ph idx="1" type="body"/>
          </p:nvPr>
        </p:nvSpPr>
        <p:spPr>
          <a:xfrm>
            <a:off x="311700" y="1171675"/>
            <a:ext cx="3999900" cy="3397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2" type="body"/>
          </p:nvPr>
        </p:nvSpPr>
        <p:spPr>
          <a:xfrm>
            <a:off x="4832400" y="1171675"/>
            <a:ext cx="3999900" cy="3397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8" name="Google Shape;28;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9" name="Shape 29"/>
        <p:cNvGrpSpPr/>
        <p:nvPr/>
      </p:nvGrpSpPr>
      <p:grpSpPr>
        <a:xfrm>
          <a:off x="0" y="0"/>
          <a:ext cx="0" cy="0"/>
          <a:chOff x="0" y="0"/>
          <a:chExt cx="0" cy="0"/>
        </a:xfrm>
      </p:grpSpPr>
      <p:sp>
        <p:nvSpPr>
          <p:cNvPr id="30" name="Google Shape;30;p6"/>
          <p:cNvSpPr txBox="1"/>
          <p:nvPr>
            <p:ph type="title"/>
          </p:nvPr>
        </p:nvSpPr>
        <p:spPr>
          <a:xfrm>
            <a:off x="311700" y="445025"/>
            <a:ext cx="8520600" cy="6132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2" name="Shape 32"/>
        <p:cNvGrpSpPr/>
        <p:nvPr/>
      </p:nvGrpSpPr>
      <p:grpSpPr>
        <a:xfrm>
          <a:off x="0" y="0"/>
          <a:ext cx="0" cy="0"/>
          <a:chOff x="0" y="0"/>
          <a:chExt cx="0" cy="0"/>
        </a:xfrm>
      </p:grpSpPr>
      <p:sp>
        <p:nvSpPr>
          <p:cNvPr id="33" name="Google Shape;33;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4" name="Google Shape;34;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5" name="Google Shape;35;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36" name="Shape 36"/>
        <p:cNvGrpSpPr/>
        <p:nvPr/>
      </p:nvGrpSpPr>
      <p:grpSpPr>
        <a:xfrm>
          <a:off x="0" y="0"/>
          <a:ext cx="0" cy="0"/>
          <a:chOff x="0" y="0"/>
          <a:chExt cx="0" cy="0"/>
        </a:xfrm>
      </p:grpSpPr>
      <p:sp>
        <p:nvSpPr>
          <p:cNvPr id="37" name="Google Shape;37;p8"/>
          <p:cNvSpPr txBox="1"/>
          <p:nvPr>
            <p:ph type="title"/>
          </p:nvPr>
        </p:nvSpPr>
        <p:spPr>
          <a:xfrm>
            <a:off x="490250" y="526350"/>
            <a:ext cx="56040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p:txBody>
      </p:sp>
      <p:sp>
        <p:nvSpPr>
          <p:cNvPr id="38" name="Google Shape;38;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9"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1" name="Google Shape;41;p9"/>
          <p:cNvCxnSpPr/>
          <p:nvPr/>
        </p:nvCxnSpPr>
        <p:spPr>
          <a:xfrm>
            <a:off x="5029675" y="4495500"/>
            <a:ext cx="686400" cy="0"/>
          </a:xfrm>
          <a:prstGeom prst="straightConnector1">
            <a:avLst/>
          </a:prstGeom>
          <a:noFill/>
          <a:ln cap="flat" cmpd="sng" w="19050">
            <a:solidFill>
              <a:schemeClr val="lt2"/>
            </a:solidFill>
            <a:prstDash val="solid"/>
            <a:round/>
            <a:headEnd len="sm" w="sm" type="none"/>
            <a:tailEnd len="sm" w="sm" type="none"/>
          </a:ln>
        </p:spPr>
      </p:cxnSp>
      <p:sp>
        <p:nvSpPr>
          <p:cNvPr id="42" name="Google Shape;42;p9"/>
          <p:cNvSpPr txBox="1"/>
          <p:nvPr>
            <p:ph type="title"/>
          </p:nvPr>
        </p:nvSpPr>
        <p:spPr>
          <a:xfrm>
            <a:off x="265500" y="1382350"/>
            <a:ext cx="4045200" cy="13332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p:txBody>
      </p:sp>
      <p:sp>
        <p:nvSpPr>
          <p:cNvPr id="43" name="Google Shape;43;p9"/>
          <p:cNvSpPr txBox="1"/>
          <p:nvPr>
            <p:ph idx="1" type="subTitle"/>
          </p:nvPr>
        </p:nvSpPr>
        <p:spPr>
          <a:xfrm>
            <a:off x="265500" y="27690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4" name="Google Shape;44;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accent1"/>
              </a:buClr>
              <a:buSzPts val="1800"/>
              <a:buChar char="●"/>
              <a:defRPr>
                <a:solidFill>
                  <a:schemeClr val="accent1"/>
                </a:solidFill>
              </a:defRPr>
            </a:lvl1pPr>
            <a:lvl2pPr indent="-317500" lvl="1" marL="914400">
              <a:spcBef>
                <a:spcPts val="0"/>
              </a:spcBef>
              <a:spcAft>
                <a:spcPts val="0"/>
              </a:spcAft>
              <a:buClr>
                <a:schemeClr val="accent1"/>
              </a:buClr>
              <a:buSzPts val="1400"/>
              <a:buChar char="○"/>
              <a:defRPr>
                <a:solidFill>
                  <a:schemeClr val="accent1"/>
                </a:solidFill>
              </a:defRPr>
            </a:lvl2pPr>
            <a:lvl3pPr indent="-317500" lvl="2" marL="1371600">
              <a:spcBef>
                <a:spcPts val="0"/>
              </a:spcBef>
              <a:spcAft>
                <a:spcPts val="0"/>
              </a:spcAft>
              <a:buClr>
                <a:schemeClr val="accent1"/>
              </a:buClr>
              <a:buSzPts val="1400"/>
              <a:buChar char="■"/>
              <a:defRPr>
                <a:solidFill>
                  <a:schemeClr val="accent1"/>
                </a:solidFill>
              </a:defRPr>
            </a:lvl3pPr>
            <a:lvl4pPr indent="-317500" lvl="3" marL="1828800">
              <a:spcBef>
                <a:spcPts val="0"/>
              </a:spcBef>
              <a:spcAft>
                <a:spcPts val="0"/>
              </a:spcAft>
              <a:buClr>
                <a:schemeClr val="accent1"/>
              </a:buClr>
              <a:buSzPts val="1400"/>
              <a:buChar char="●"/>
              <a:defRPr>
                <a:solidFill>
                  <a:schemeClr val="accent1"/>
                </a:solidFill>
              </a:defRPr>
            </a:lvl4pPr>
            <a:lvl5pPr indent="-317500" lvl="4" marL="2286000">
              <a:spcBef>
                <a:spcPts val="0"/>
              </a:spcBef>
              <a:spcAft>
                <a:spcPts val="0"/>
              </a:spcAft>
              <a:buClr>
                <a:schemeClr val="accent1"/>
              </a:buClr>
              <a:buSzPts val="1400"/>
              <a:buChar char="○"/>
              <a:defRPr>
                <a:solidFill>
                  <a:schemeClr val="accent1"/>
                </a:solidFill>
              </a:defRPr>
            </a:lvl5pPr>
            <a:lvl6pPr indent="-317500" lvl="5" marL="2743200">
              <a:spcBef>
                <a:spcPts val="0"/>
              </a:spcBef>
              <a:spcAft>
                <a:spcPts val="0"/>
              </a:spcAft>
              <a:buClr>
                <a:schemeClr val="accent1"/>
              </a:buClr>
              <a:buSzPts val="1400"/>
              <a:buChar char="■"/>
              <a:defRPr>
                <a:solidFill>
                  <a:schemeClr val="accent1"/>
                </a:solidFill>
              </a:defRPr>
            </a:lvl6pPr>
            <a:lvl7pPr indent="-317500" lvl="6" marL="3200400">
              <a:spcBef>
                <a:spcPts val="0"/>
              </a:spcBef>
              <a:spcAft>
                <a:spcPts val="0"/>
              </a:spcAft>
              <a:buClr>
                <a:schemeClr val="accent1"/>
              </a:buClr>
              <a:buSzPts val="1400"/>
              <a:buChar char="●"/>
              <a:defRPr>
                <a:solidFill>
                  <a:schemeClr val="accent1"/>
                </a:solidFill>
              </a:defRPr>
            </a:lvl7pPr>
            <a:lvl8pPr indent="-317500" lvl="7" marL="3657600">
              <a:spcBef>
                <a:spcPts val="0"/>
              </a:spcBef>
              <a:spcAft>
                <a:spcPts val="0"/>
              </a:spcAft>
              <a:buClr>
                <a:schemeClr val="accent1"/>
              </a:buClr>
              <a:buSzPts val="1400"/>
              <a:buChar char="○"/>
              <a:defRPr>
                <a:solidFill>
                  <a:schemeClr val="accent1"/>
                </a:solidFill>
              </a:defRPr>
            </a:lvl8pPr>
            <a:lvl9pPr indent="-317500" lvl="8" marL="4114800">
              <a:spcBef>
                <a:spcPts val="0"/>
              </a:spcBef>
              <a:spcAft>
                <a:spcPts val="0"/>
              </a:spcAft>
              <a:buClr>
                <a:schemeClr val="accent1"/>
              </a:buClr>
              <a:buSzPts val="1400"/>
              <a:buChar char="■"/>
              <a:defRPr>
                <a:solidFill>
                  <a:schemeClr val="accent1"/>
                </a:solidFill>
              </a:defRPr>
            </a:lvl9pPr>
          </a:lstStyle>
          <a:p/>
        </p:txBody>
      </p:sp>
      <p:sp>
        <p:nvSpPr>
          <p:cNvPr id="45" name="Google Shape;45;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6" name="Shape 46"/>
        <p:cNvGrpSpPr/>
        <p:nvPr/>
      </p:nvGrpSpPr>
      <p:grpSpPr>
        <a:xfrm>
          <a:off x="0" y="0"/>
          <a:ext cx="0" cy="0"/>
          <a:chOff x="0" y="0"/>
          <a:chExt cx="0" cy="0"/>
        </a:xfrm>
      </p:grpSpPr>
      <p:sp>
        <p:nvSpPr>
          <p:cNvPr id="47" name="Google Shape;47;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8" name="Google Shape;48;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9" name="Shape 49"/>
        <p:cNvGrpSpPr/>
        <p:nvPr/>
      </p:nvGrpSpPr>
      <p:grpSpPr>
        <a:xfrm>
          <a:off x="0" y="0"/>
          <a:ext cx="0" cy="0"/>
          <a:chOff x="0" y="0"/>
          <a:chExt cx="0" cy="0"/>
        </a:xfrm>
      </p:grpSpPr>
      <p:sp>
        <p:nvSpPr>
          <p:cNvPr id="50" name="Google Shape;50;p11"/>
          <p:cNvSpPr txBox="1"/>
          <p:nvPr>
            <p:ph hasCustomPrompt="1" type="title"/>
          </p:nvPr>
        </p:nvSpPr>
        <p:spPr>
          <a:xfrm>
            <a:off x="311700" y="1039650"/>
            <a:ext cx="8520600" cy="2106300"/>
          </a:xfrm>
          <a:prstGeom prst="rect">
            <a:avLst/>
          </a:prstGeom>
        </p:spPr>
        <p:txBody>
          <a:bodyPr anchorCtr="0" anchor="b" bIns="91425" lIns="91425" spcFirstLastPara="1" rIns="91425" wrap="square" tIns="91425">
            <a:normAutofit/>
          </a:bodyPr>
          <a:lstStyle>
            <a:lvl1pPr lvl="0" algn="ctr">
              <a:spcBef>
                <a:spcPts val="0"/>
              </a:spcBef>
              <a:spcAft>
                <a:spcPts val="0"/>
              </a:spcAft>
              <a:buSzPts val="14000"/>
              <a:buNone/>
              <a:defRPr b="1" sz="14000"/>
            </a:lvl1pPr>
            <a:lvl2pPr lvl="1" algn="ctr">
              <a:spcBef>
                <a:spcPts val="0"/>
              </a:spcBef>
              <a:spcAft>
                <a:spcPts val="0"/>
              </a:spcAft>
              <a:buSzPts val="14000"/>
              <a:buNone/>
              <a:defRPr b="1" sz="14000"/>
            </a:lvl2pPr>
            <a:lvl3pPr lvl="2" algn="ctr">
              <a:spcBef>
                <a:spcPts val="0"/>
              </a:spcBef>
              <a:spcAft>
                <a:spcPts val="0"/>
              </a:spcAft>
              <a:buSzPts val="14000"/>
              <a:buNone/>
              <a:defRPr b="1" sz="14000"/>
            </a:lvl3pPr>
            <a:lvl4pPr lvl="3" algn="ctr">
              <a:spcBef>
                <a:spcPts val="0"/>
              </a:spcBef>
              <a:spcAft>
                <a:spcPts val="0"/>
              </a:spcAft>
              <a:buSzPts val="14000"/>
              <a:buNone/>
              <a:defRPr b="1" sz="14000"/>
            </a:lvl4pPr>
            <a:lvl5pPr lvl="4" algn="ctr">
              <a:spcBef>
                <a:spcPts val="0"/>
              </a:spcBef>
              <a:spcAft>
                <a:spcPts val="0"/>
              </a:spcAft>
              <a:buSzPts val="14000"/>
              <a:buNone/>
              <a:defRPr b="1" sz="14000"/>
            </a:lvl5pPr>
            <a:lvl6pPr lvl="5" algn="ctr">
              <a:spcBef>
                <a:spcPts val="0"/>
              </a:spcBef>
              <a:spcAft>
                <a:spcPts val="0"/>
              </a:spcAft>
              <a:buSzPts val="14000"/>
              <a:buNone/>
              <a:defRPr b="1" sz="14000"/>
            </a:lvl6pPr>
            <a:lvl7pPr lvl="6" algn="ctr">
              <a:spcBef>
                <a:spcPts val="0"/>
              </a:spcBef>
              <a:spcAft>
                <a:spcPts val="0"/>
              </a:spcAft>
              <a:buSzPts val="14000"/>
              <a:buNone/>
              <a:defRPr b="1" sz="14000"/>
            </a:lvl7pPr>
            <a:lvl8pPr lvl="7" algn="ctr">
              <a:spcBef>
                <a:spcPts val="0"/>
              </a:spcBef>
              <a:spcAft>
                <a:spcPts val="0"/>
              </a:spcAft>
              <a:buSzPts val="14000"/>
              <a:buNone/>
              <a:defRPr b="1" sz="14000"/>
            </a:lvl8pPr>
            <a:lvl9pPr lvl="8" algn="ctr">
              <a:spcBef>
                <a:spcPts val="0"/>
              </a:spcBef>
              <a:spcAft>
                <a:spcPts val="0"/>
              </a:spcAft>
              <a:buSzPts val="14000"/>
              <a:buNone/>
              <a:defRPr b="1" sz="14000"/>
            </a:lvl9pPr>
          </a:lstStyle>
          <a:p>
            <a:r>
              <a:t>xx%</a:t>
            </a:r>
          </a:p>
        </p:txBody>
      </p:sp>
      <p:sp>
        <p:nvSpPr>
          <p:cNvPr id="51" name="Google Shape;51;p11"/>
          <p:cNvSpPr txBox="1"/>
          <p:nvPr>
            <p:ph idx="1" type="body"/>
          </p:nvPr>
        </p:nvSpPr>
        <p:spPr>
          <a:xfrm>
            <a:off x="311700" y="32284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52" name="Google Shape;52;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paperback">
    <p:bg>
      <p:bgPr>
        <a:solidFill>
          <a:schemeClr val="accen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6132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p:txBody>
      </p:sp>
      <p:sp>
        <p:nvSpPr>
          <p:cNvPr id="7" name="Google Shape;7;p1"/>
          <p:cNvSpPr txBox="1"/>
          <p:nvPr>
            <p:ph idx="1" type="body"/>
          </p:nvPr>
        </p:nvSpPr>
        <p:spPr>
          <a:xfrm>
            <a:off x="311700" y="1171600"/>
            <a:ext cx="8520600" cy="33972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indent="-317500" lvl="1" marL="9144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indent="-317500" lvl="2" marL="13716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indent="-317500" lvl="3" marL="18288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indent="-317500" lvl="4" marL="22860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indent="-317500" lvl="5" marL="27432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indent="-317500" lvl="6" marL="32004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indent="-317500" lvl="7" marL="36576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indent="-317500" lvl="8" marL="41148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xml"/><Relationship Id="rId3" Type="http://schemas.openxmlformats.org/officeDocument/2006/relationships/image" Target="../media/image1.jpg"/><Relationship Id="rId4" Type="http://schemas.openxmlformats.org/officeDocument/2006/relationships/image" Target="../media/image2.jpg"/><Relationship Id="rId5"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hyperlink" Target="https://artsandculture.google.com/asset/sol-invictus-in-the-planetarium-mosaic/9QE8XKeh0CN18A" TargetMode="External"/><Relationship Id="rId4" Type="http://schemas.openxmlformats.org/officeDocument/2006/relationships/hyperlink" Target="https://artsandculture.google.com/asset/god-jupiter-in-the-planetarium-mosaic/aAHFuvcaHQXibw" TargetMode="External"/><Relationship Id="rId5" Type="http://schemas.openxmlformats.org/officeDocument/2006/relationships/hyperlink" Target="https://www.pallasweb.com/deesis/history.html" TargetMode="External"/><Relationship Id="rId6" Type="http://schemas.openxmlformats.org/officeDocument/2006/relationships/hyperlink" Target="https://penelope.uchicago.edu/Thayer/e/roman/texts/tacitus/annals/15b*.html"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13"/>
          <p:cNvSpPr txBox="1"/>
          <p:nvPr/>
        </p:nvSpPr>
        <p:spPr>
          <a:xfrm>
            <a:off x="0" y="58450"/>
            <a:ext cx="3974400" cy="1569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3000">
                <a:latin typeface="Times New Roman"/>
                <a:ea typeface="Times New Roman"/>
                <a:cs typeface="Times New Roman"/>
                <a:sym typeface="Times New Roman"/>
              </a:rPr>
              <a:t>Polytheist to Monotheist</a:t>
            </a:r>
            <a:endParaRPr sz="3000">
              <a:latin typeface="Times New Roman"/>
              <a:ea typeface="Times New Roman"/>
              <a:cs typeface="Times New Roman"/>
              <a:sym typeface="Times New Roman"/>
            </a:endParaRPr>
          </a:p>
          <a:p>
            <a:pPr indent="0" lvl="0" marL="0" rtl="0" algn="l">
              <a:spcBef>
                <a:spcPts val="0"/>
              </a:spcBef>
              <a:spcAft>
                <a:spcPts val="0"/>
              </a:spcAft>
              <a:buNone/>
            </a:pPr>
            <a:r>
              <a:rPr lang="en-GB" sz="2000">
                <a:latin typeface="Times New Roman"/>
                <a:ea typeface="Times New Roman"/>
                <a:cs typeface="Times New Roman"/>
                <a:sym typeface="Times New Roman"/>
              </a:rPr>
              <a:t>Rome’s transition from Pagan Pantheon to Christian Church in late antiquity </a:t>
            </a:r>
            <a:endParaRPr sz="2000">
              <a:latin typeface="Times New Roman"/>
              <a:ea typeface="Times New Roman"/>
              <a:cs typeface="Times New Roman"/>
              <a:sym typeface="Times New Roman"/>
            </a:endParaRPr>
          </a:p>
        </p:txBody>
      </p:sp>
      <p:sp>
        <p:nvSpPr>
          <p:cNvPr id="60" name="Google Shape;60;p13"/>
          <p:cNvSpPr txBox="1"/>
          <p:nvPr/>
        </p:nvSpPr>
        <p:spPr>
          <a:xfrm>
            <a:off x="194400" y="1783638"/>
            <a:ext cx="2507100" cy="11082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GB" sz="1000">
                <a:latin typeface="Times New Roman"/>
                <a:ea typeface="Times New Roman"/>
                <a:cs typeface="Times New Roman"/>
                <a:sym typeface="Times New Roman"/>
              </a:rPr>
              <a:t>Roman religion had gone through much change through the centuries. It had been used as a tool of integration to newly conquered </a:t>
            </a:r>
            <a:r>
              <a:rPr lang="en-GB" sz="1000">
                <a:latin typeface="Times New Roman"/>
                <a:ea typeface="Times New Roman"/>
                <a:cs typeface="Times New Roman"/>
                <a:sym typeface="Times New Roman"/>
              </a:rPr>
              <a:t>peoples</a:t>
            </a:r>
            <a:r>
              <a:rPr lang="en-GB" sz="1000">
                <a:latin typeface="Times New Roman"/>
                <a:ea typeface="Times New Roman"/>
                <a:cs typeface="Times New Roman"/>
                <a:sym typeface="Times New Roman"/>
              </a:rPr>
              <a:t>, as their gods were blended into the mythology that the Romans worshipped. </a:t>
            </a:r>
            <a:endParaRPr sz="1000">
              <a:latin typeface="Times New Roman"/>
              <a:ea typeface="Times New Roman"/>
              <a:cs typeface="Times New Roman"/>
              <a:sym typeface="Times New Roman"/>
            </a:endParaRPr>
          </a:p>
        </p:txBody>
      </p:sp>
      <p:sp>
        <p:nvSpPr>
          <p:cNvPr id="61" name="Google Shape;61;p13"/>
          <p:cNvSpPr txBox="1"/>
          <p:nvPr/>
        </p:nvSpPr>
        <p:spPr>
          <a:xfrm>
            <a:off x="6229500" y="2128675"/>
            <a:ext cx="2471700" cy="8004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GB" sz="1000">
                <a:latin typeface="Times New Roman"/>
                <a:ea typeface="Times New Roman"/>
                <a:cs typeface="Times New Roman"/>
                <a:sym typeface="Times New Roman"/>
              </a:rPr>
              <a:t>There is a trend in later antiquity for the Roman pantheon to slowly change to a more centralised, but not </a:t>
            </a:r>
            <a:r>
              <a:rPr lang="en-GB" sz="1000">
                <a:latin typeface="Times New Roman"/>
                <a:ea typeface="Times New Roman"/>
                <a:cs typeface="Times New Roman"/>
                <a:sym typeface="Times New Roman"/>
              </a:rPr>
              <a:t>necessarily</a:t>
            </a:r>
            <a:r>
              <a:rPr lang="en-GB" sz="1000">
                <a:latin typeface="Times New Roman"/>
                <a:ea typeface="Times New Roman"/>
                <a:cs typeface="Times New Roman"/>
                <a:sym typeface="Times New Roman"/>
              </a:rPr>
              <a:t> monotheistic, religion. </a:t>
            </a:r>
            <a:endParaRPr sz="1000">
              <a:latin typeface="Times New Roman"/>
              <a:ea typeface="Times New Roman"/>
              <a:cs typeface="Times New Roman"/>
              <a:sym typeface="Times New Roman"/>
            </a:endParaRPr>
          </a:p>
        </p:txBody>
      </p:sp>
      <p:sp>
        <p:nvSpPr>
          <p:cNvPr id="62" name="Google Shape;62;p13"/>
          <p:cNvSpPr txBox="1"/>
          <p:nvPr/>
        </p:nvSpPr>
        <p:spPr>
          <a:xfrm>
            <a:off x="416750" y="4562275"/>
            <a:ext cx="2388600" cy="646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000">
                <a:latin typeface="Times New Roman"/>
                <a:ea typeface="Times New Roman"/>
                <a:cs typeface="Times New Roman"/>
                <a:sym typeface="Times New Roman"/>
              </a:rPr>
              <a:t>The Roman pantheon always had a head god of some sort, whether it be </a:t>
            </a:r>
            <a:r>
              <a:rPr b="1" lang="en-GB" sz="1000">
                <a:latin typeface="Times New Roman"/>
                <a:ea typeface="Times New Roman"/>
                <a:cs typeface="Times New Roman"/>
                <a:sym typeface="Times New Roman"/>
              </a:rPr>
              <a:t>Jupiter</a:t>
            </a:r>
            <a:r>
              <a:rPr lang="en-GB" sz="1000">
                <a:latin typeface="Times New Roman"/>
                <a:ea typeface="Times New Roman"/>
                <a:cs typeface="Times New Roman"/>
                <a:sym typeface="Times New Roman"/>
              </a:rPr>
              <a:t> (</a:t>
            </a:r>
            <a:r>
              <a:rPr b="1" lang="en-GB" sz="1000">
                <a:latin typeface="Times New Roman"/>
                <a:ea typeface="Times New Roman"/>
                <a:cs typeface="Times New Roman"/>
                <a:sym typeface="Times New Roman"/>
              </a:rPr>
              <a:t>Optimus Maximus</a:t>
            </a:r>
            <a:r>
              <a:rPr lang="en-GB" sz="1000">
                <a:latin typeface="Times New Roman"/>
                <a:ea typeface="Times New Roman"/>
                <a:cs typeface="Times New Roman"/>
                <a:sym typeface="Times New Roman"/>
              </a:rPr>
              <a:t>)</a:t>
            </a:r>
            <a:endParaRPr sz="1000">
              <a:latin typeface="Times New Roman"/>
              <a:ea typeface="Times New Roman"/>
              <a:cs typeface="Times New Roman"/>
              <a:sym typeface="Times New Roman"/>
            </a:endParaRPr>
          </a:p>
        </p:txBody>
      </p:sp>
      <p:sp>
        <p:nvSpPr>
          <p:cNvPr id="63" name="Google Shape;63;p13"/>
          <p:cNvSpPr txBox="1"/>
          <p:nvPr/>
        </p:nvSpPr>
        <p:spPr>
          <a:xfrm>
            <a:off x="4333725" y="4716175"/>
            <a:ext cx="9483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GB" sz="1000">
                <a:latin typeface="Times New Roman"/>
                <a:ea typeface="Times New Roman"/>
                <a:cs typeface="Times New Roman"/>
                <a:sym typeface="Times New Roman"/>
              </a:rPr>
              <a:t>Sol Invictus</a:t>
            </a:r>
            <a:r>
              <a:rPr lang="en-GB" sz="1000"/>
              <a:t> </a:t>
            </a:r>
            <a:endParaRPr sz="1000"/>
          </a:p>
        </p:txBody>
      </p:sp>
      <p:sp>
        <p:nvSpPr>
          <p:cNvPr id="64" name="Google Shape;64;p13"/>
          <p:cNvSpPr txBox="1"/>
          <p:nvPr/>
        </p:nvSpPr>
        <p:spPr>
          <a:xfrm>
            <a:off x="6494050" y="4716175"/>
            <a:ext cx="2151600" cy="338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000">
                <a:latin typeface="Times New Roman"/>
                <a:ea typeface="Times New Roman"/>
                <a:cs typeface="Times New Roman"/>
                <a:sym typeface="Times New Roman"/>
              </a:rPr>
              <a:t>Or, eventually, </a:t>
            </a:r>
            <a:r>
              <a:rPr b="1" lang="en-GB" sz="1000">
                <a:latin typeface="Times New Roman"/>
                <a:ea typeface="Times New Roman"/>
                <a:cs typeface="Times New Roman"/>
                <a:sym typeface="Times New Roman"/>
              </a:rPr>
              <a:t>Jesus </a:t>
            </a:r>
            <a:r>
              <a:rPr lang="en-GB" sz="1000">
                <a:latin typeface="Times New Roman"/>
                <a:ea typeface="Times New Roman"/>
                <a:cs typeface="Times New Roman"/>
                <a:sym typeface="Times New Roman"/>
              </a:rPr>
              <a:t>the</a:t>
            </a:r>
            <a:r>
              <a:rPr b="1" lang="en-GB" sz="1000">
                <a:latin typeface="Times New Roman"/>
                <a:ea typeface="Times New Roman"/>
                <a:cs typeface="Times New Roman"/>
                <a:sym typeface="Times New Roman"/>
              </a:rPr>
              <a:t> Christ</a:t>
            </a:r>
            <a:endParaRPr b="1" sz="1000">
              <a:latin typeface="Times New Roman"/>
              <a:ea typeface="Times New Roman"/>
              <a:cs typeface="Times New Roman"/>
              <a:sym typeface="Times New Roman"/>
            </a:endParaRPr>
          </a:p>
        </p:txBody>
      </p:sp>
      <p:pic>
        <p:nvPicPr>
          <p:cNvPr id="65" name="Google Shape;65;p13"/>
          <p:cNvPicPr preferRelativeResize="0"/>
          <p:nvPr/>
        </p:nvPicPr>
        <p:blipFill>
          <a:blip r:embed="rId3">
            <a:alphaModFix/>
          </a:blip>
          <a:stretch>
            <a:fillRect/>
          </a:stretch>
        </p:blipFill>
        <p:spPr>
          <a:xfrm>
            <a:off x="3455400" y="3072207"/>
            <a:ext cx="2388600" cy="1592394"/>
          </a:xfrm>
          <a:prstGeom prst="rect">
            <a:avLst/>
          </a:prstGeom>
          <a:noFill/>
          <a:ln cap="flat" cmpd="sng" w="9525">
            <a:solidFill>
              <a:schemeClr val="dk1"/>
            </a:solidFill>
            <a:prstDash val="solid"/>
            <a:round/>
            <a:headEnd len="sm" w="sm" type="none"/>
            <a:tailEnd len="sm" w="sm" type="none"/>
          </a:ln>
        </p:spPr>
      </p:pic>
      <p:pic>
        <p:nvPicPr>
          <p:cNvPr id="66" name="Google Shape;66;p13"/>
          <p:cNvPicPr preferRelativeResize="0"/>
          <p:nvPr/>
        </p:nvPicPr>
        <p:blipFill>
          <a:blip r:embed="rId4">
            <a:alphaModFix/>
          </a:blip>
          <a:stretch>
            <a:fillRect/>
          </a:stretch>
        </p:blipFill>
        <p:spPr>
          <a:xfrm>
            <a:off x="349950" y="3047125"/>
            <a:ext cx="2388600" cy="1592400"/>
          </a:xfrm>
          <a:prstGeom prst="rect">
            <a:avLst/>
          </a:prstGeom>
          <a:noFill/>
          <a:ln cap="flat" cmpd="sng" w="9525">
            <a:solidFill>
              <a:schemeClr val="dk1"/>
            </a:solidFill>
            <a:prstDash val="solid"/>
            <a:round/>
            <a:headEnd len="sm" w="sm" type="none"/>
            <a:tailEnd len="sm" w="sm" type="none"/>
          </a:ln>
        </p:spPr>
      </p:pic>
      <p:pic>
        <p:nvPicPr>
          <p:cNvPr id="67" name="Google Shape;67;p13"/>
          <p:cNvPicPr preferRelativeResize="0"/>
          <p:nvPr/>
        </p:nvPicPr>
        <p:blipFill rotWithShape="1">
          <a:blip r:embed="rId5">
            <a:alphaModFix/>
          </a:blip>
          <a:srcRect b="41903" l="0" r="0" t="2676"/>
          <a:stretch/>
        </p:blipFill>
        <p:spPr>
          <a:xfrm>
            <a:off x="6494050" y="2981444"/>
            <a:ext cx="2151601" cy="1723758"/>
          </a:xfrm>
          <a:prstGeom prst="rect">
            <a:avLst/>
          </a:prstGeom>
          <a:noFill/>
          <a:ln cap="flat" cmpd="sng" w="9525">
            <a:solidFill>
              <a:schemeClr val="dk1"/>
            </a:solidFill>
            <a:prstDash val="solid"/>
            <a:round/>
            <a:headEnd len="sm" w="sm" type="none"/>
            <a:tailEnd len="sm" w="sm" type="none"/>
          </a:ln>
        </p:spPr>
      </p:pic>
      <p:sp>
        <p:nvSpPr>
          <p:cNvPr id="68" name="Google Shape;68;p13"/>
          <p:cNvSpPr txBox="1"/>
          <p:nvPr/>
        </p:nvSpPr>
        <p:spPr>
          <a:xfrm>
            <a:off x="3153500" y="1913400"/>
            <a:ext cx="2507100" cy="11082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GB" sz="1000">
                <a:latin typeface="Old Standard TT"/>
                <a:ea typeface="Old Standard TT"/>
                <a:cs typeface="Old Standard TT"/>
                <a:sym typeface="Old Standard TT"/>
              </a:rPr>
              <a:t>In fact, the god </a:t>
            </a:r>
            <a:r>
              <a:rPr b="1" lang="en-GB" sz="1000">
                <a:latin typeface="Old Standard TT"/>
                <a:ea typeface="Old Standard TT"/>
                <a:cs typeface="Old Standard TT"/>
                <a:sym typeface="Old Standard TT"/>
              </a:rPr>
              <a:t>Sol Invictus </a:t>
            </a:r>
            <a:r>
              <a:rPr lang="en-GB" sz="1000">
                <a:latin typeface="Old Standard TT"/>
                <a:ea typeface="Old Standard TT"/>
                <a:cs typeface="Old Standard TT"/>
                <a:sym typeface="Old Standard TT"/>
              </a:rPr>
              <a:t>themselves are a blended mixture of the gods, with parts of </a:t>
            </a:r>
            <a:r>
              <a:rPr b="1" lang="en-GB" sz="1000">
                <a:latin typeface="Old Standard TT"/>
                <a:ea typeface="Old Standard TT"/>
                <a:cs typeface="Old Standard TT"/>
                <a:sym typeface="Old Standard TT"/>
              </a:rPr>
              <a:t>Helios </a:t>
            </a:r>
            <a:r>
              <a:rPr lang="en-GB" sz="1000">
                <a:latin typeface="Old Standard TT"/>
                <a:ea typeface="Old Standard TT"/>
                <a:cs typeface="Old Standard TT"/>
                <a:sym typeface="Old Standard TT"/>
              </a:rPr>
              <a:t>from Greco-Roman mythology being the origin, and a sun god of Syrian origin called </a:t>
            </a:r>
            <a:r>
              <a:rPr b="1" lang="en-GB" sz="1000">
                <a:latin typeface="Old Standard TT"/>
                <a:ea typeface="Old Standard TT"/>
                <a:cs typeface="Old Standard TT"/>
                <a:sym typeface="Old Standard TT"/>
              </a:rPr>
              <a:t>Sol </a:t>
            </a:r>
            <a:r>
              <a:rPr b="1" lang="en-GB" sz="1000">
                <a:latin typeface="Old Standard TT"/>
                <a:ea typeface="Old Standard TT"/>
                <a:cs typeface="Old Standard TT"/>
                <a:sym typeface="Old Standard TT"/>
              </a:rPr>
              <a:t>Invictus</a:t>
            </a:r>
            <a:r>
              <a:rPr lang="en-GB" sz="1000">
                <a:latin typeface="Old Standard TT"/>
                <a:ea typeface="Old Standard TT"/>
                <a:cs typeface="Old Standard TT"/>
                <a:sym typeface="Old Standard TT"/>
              </a:rPr>
              <a:t> being assigned the same title.</a:t>
            </a:r>
            <a:endParaRPr i="1" sz="1000">
              <a:latin typeface="Old Standard TT"/>
              <a:ea typeface="Old Standard TT"/>
              <a:cs typeface="Old Standard TT"/>
              <a:sym typeface="Old Standard TT"/>
            </a:endParaRPr>
          </a:p>
        </p:txBody>
      </p:sp>
      <p:sp>
        <p:nvSpPr>
          <p:cNvPr id="69" name="Google Shape;69;p13"/>
          <p:cNvSpPr txBox="1"/>
          <p:nvPr/>
        </p:nvSpPr>
        <p:spPr>
          <a:xfrm>
            <a:off x="4144950" y="58450"/>
            <a:ext cx="4266900" cy="12621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GB" sz="1000">
                <a:latin typeface="Times New Roman"/>
                <a:ea typeface="Times New Roman"/>
                <a:cs typeface="Times New Roman"/>
                <a:sym typeface="Times New Roman"/>
              </a:rPr>
              <a:t>“</a:t>
            </a:r>
            <a:r>
              <a:rPr i="1" lang="en-GB" sz="1000">
                <a:latin typeface="Times New Roman"/>
                <a:ea typeface="Times New Roman"/>
                <a:cs typeface="Times New Roman"/>
                <a:sym typeface="Times New Roman"/>
              </a:rPr>
              <a:t>Christus, the founder of the name, had undergone the death penalty in the reign of Tiberius…​ and the pernicious superstition was checked for a moment, only to break out once more, not merely in Judaea, the home of the disease, but in the capital itself, where all things horrible or shameful in the world collect… the confessed members of the sect were arrested; next, on their disclosures, vast  numbers​ were convicted, not so much on the count of arson as for hatred of the human race.”</a:t>
            </a:r>
            <a:r>
              <a:rPr lang="en-GB" sz="1000">
                <a:latin typeface="Times New Roman"/>
                <a:ea typeface="Times New Roman"/>
                <a:cs typeface="Times New Roman"/>
                <a:sym typeface="Times New Roman"/>
              </a:rPr>
              <a:t> - Tacitus </a:t>
            </a:r>
            <a:r>
              <a:rPr i="1" lang="en-GB" sz="1000">
                <a:latin typeface="Times New Roman"/>
                <a:ea typeface="Times New Roman"/>
                <a:cs typeface="Times New Roman"/>
                <a:sym typeface="Times New Roman"/>
              </a:rPr>
              <a:t>Annals </a:t>
            </a:r>
            <a:r>
              <a:rPr lang="en-GB" sz="1000">
                <a:latin typeface="Times New Roman"/>
                <a:ea typeface="Times New Roman"/>
                <a:cs typeface="Times New Roman"/>
                <a:sym typeface="Times New Roman"/>
              </a:rPr>
              <a:t>Book XV ch.44</a:t>
            </a:r>
            <a:endParaRPr sz="1000">
              <a:latin typeface="Times New Roman"/>
              <a:ea typeface="Times New Roman"/>
              <a:cs typeface="Times New Roman"/>
              <a:sym typeface="Times New Roman"/>
            </a:endParaRPr>
          </a:p>
        </p:txBody>
      </p:sp>
      <p:sp>
        <p:nvSpPr>
          <p:cNvPr id="70" name="Google Shape;70;p13"/>
          <p:cNvSpPr txBox="1"/>
          <p:nvPr/>
        </p:nvSpPr>
        <p:spPr>
          <a:xfrm>
            <a:off x="4201500" y="1370188"/>
            <a:ext cx="4266900" cy="4926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l">
              <a:spcBef>
                <a:spcPts val="0"/>
              </a:spcBef>
              <a:spcAft>
                <a:spcPts val="0"/>
              </a:spcAft>
              <a:buNone/>
            </a:pPr>
            <a:r>
              <a:rPr lang="en-GB" sz="1000">
                <a:latin typeface="Times New Roman"/>
                <a:ea typeface="Times New Roman"/>
                <a:cs typeface="Times New Roman"/>
                <a:sym typeface="Times New Roman"/>
              </a:rPr>
              <a:t>Christianity went from a despised sect to the state religion in a matter of centuries, partially due to its believers persistence despite persecution.</a:t>
            </a:r>
            <a:endParaRPr sz="1000">
              <a:latin typeface="Times New Roman"/>
              <a:ea typeface="Times New Roman"/>
              <a:cs typeface="Times New Roman"/>
              <a:sym typeface="Times New Roman"/>
            </a:endParaRPr>
          </a:p>
        </p:txBody>
      </p:sp>
      <p:sp>
        <p:nvSpPr>
          <p:cNvPr id="71" name="Google Shape;71;p13"/>
          <p:cNvSpPr txBox="1"/>
          <p:nvPr/>
        </p:nvSpPr>
        <p:spPr>
          <a:xfrm>
            <a:off x="0" y="0"/>
            <a:ext cx="1962300" cy="307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800">
                <a:latin typeface="Times New Roman"/>
                <a:ea typeface="Times New Roman"/>
                <a:cs typeface="Times New Roman"/>
                <a:sym typeface="Times New Roman"/>
              </a:rPr>
              <a:t>William Edwards 2004219</a:t>
            </a:r>
            <a:endParaRPr sz="80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 name="Shape 75"/>
        <p:cNvGrpSpPr/>
        <p:nvPr/>
      </p:nvGrpSpPr>
      <p:grpSpPr>
        <a:xfrm>
          <a:off x="0" y="0"/>
          <a:ext cx="0" cy="0"/>
          <a:chOff x="0" y="0"/>
          <a:chExt cx="0" cy="0"/>
        </a:xfrm>
      </p:grpSpPr>
      <p:sp>
        <p:nvSpPr>
          <p:cNvPr id="76" name="Google Shape;76;p14"/>
          <p:cNvSpPr txBox="1"/>
          <p:nvPr>
            <p:ph type="title"/>
          </p:nvPr>
        </p:nvSpPr>
        <p:spPr>
          <a:xfrm>
            <a:off x="311700" y="445025"/>
            <a:ext cx="8520600" cy="613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Image Sources </a:t>
            </a:r>
            <a:endParaRPr/>
          </a:p>
        </p:txBody>
      </p:sp>
      <p:sp>
        <p:nvSpPr>
          <p:cNvPr id="77" name="Google Shape;77;p14"/>
          <p:cNvSpPr txBox="1"/>
          <p:nvPr>
            <p:ph idx="1" type="body"/>
          </p:nvPr>
        </p:nvSpPr>
        <p:spPr>
          <a:xfrm>
            <a:off x="311700" y="1171600"/>
            <a:ext cx="8520600" cy="3397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100">
                <a:solidFill>
                  <a:srgbClr val="3C4043"/>
                </a:solidFill>
                <a:highlight>
                  <a:srgbClr val="FFFFFF"/>
                </a:highlight>
              </a:rPr>
              <a:t>Acuña, D. G. (2016) </a:t>
            </a:r>
            <a:r>
              <a:rPr i="1" lang="en-GB" sz="1100">
                <a:solidFill>
                  <a:srgbClr val="3C4043"/>
                </a:solidFill>
                <a:highlight>
                  <a:srgbClr val="FFFFFF"/>
                </a:highlight>
              </a:rPr>
              <a:t>Sol Invictus in the Planetarium mosaic </a:t>
            </a:r>
            <a:r>
              <a:rPr lang="en-GB" sz="1100">
                <a:solidFill>
                  <a:srgbClr val="3C4043"/>
                </a:solidFill>
                <a:highlight>
                  <a:srgbClr val="FFFFFF"/>
                </a:highlight>
              </a:rPr>
              <a:t>&lt;</a:t>
            </a:r>
            <a:r>
              <a:rPr lang="en-GB" sz="1100" u="sng">
                <a:solidFill>
                  <a:schemeClr val="hlink"/>
                </a:solidFill>
                <a:highlight>
                  <a:srgbClr val="FFFFFF"/>
                </a:highlight>
                <a:hlinkClick r:id="rId3"/>
              </a:rPr>
              <a:t>https://artsandculture.google.com/asset/sol-invictus-in-the-planetarium-mosaic/9QE8XKeh0CN18A</a:t>
            </a:r>
            <a:r>
              <a:rPr lang="en-GB" sz="1100">
                <a:solidFill>
                  <a:srgbClr val="3C4043"/>
                </a:solidFill>
                <a:highlight>
                  <a:srgbClr val="FFFFFF"/>
                </a:highlight>
              </a:rPr>
              <a:t>&gt; [accessed 14th December 2022] </a:t>
            </a:r>
            <a:endParaRPr sz="1100">
              <a:solidFill>
                <a:srgbClr val="3C4043"/>
              </a:solidFill>
              <a:highlight>
                <a:srgbClr val="FFFFFF"/>
              </a:highlight>
            </a:endParaRPr>
          </a:p>
          <a:p>
            <a:pPr indent="0" lvl="0" marL="0" rtl="0" algn="l">
              <a:spcBef>
                <a:spcPts val="1200"/>
              </a:spcBef>
              <a:spcAft>
                <a:spcPts val="0"/>
              </a:spcAft>
              <a:buClr>
                <a:schemeClr val="dk1"/>
              </a:buClr>
              <a:buSzPts val="1100"/>
              <a:buFont typeface="Arial"/>
              <a:buNone/>
            </a:pPr>
            <a:r>
              <a:rPr lang="en-GB" sz="1100">
                <a:solidFill>
                  <a:srgbClr val="3C4043"/>
                </a:solidFill>
                <a:highlight>
                  <a:srgbClr val="FFFFFF"/>
                </a:highlight>
              </a:rPr>
              <a:t>Acuña, D. G. (2016) </a:t>
            </a:r>
            <a:r>
              <a:rPr i="1" lang="en-GB" sz="1100">
                <a:solidFill>
                  <a:srgbClr val="3C4043"/>
                </a:solidFill>
                <a:highlight>
                  <a:srgbClr val="FFFFFF"/>
                </a:highlight>
              </a:rPr>
              <a:t>God Jupiter in the Planetarium mosaic </a:t>
            </a:r>
            <a:r>
              <a:rPr lang="en-GB" sz="1100">
                <a:solidFill>
                  <a:srgbClr val="3C4043"/>
                </a:solidFill>
                <a:highlight>
                  <a:srgbClr val="FFFFFF"/>
                </a:highlight>
              </a:rPr>
              <a:t>&lt;</a:t>
            </a:r>
            <a:r>
              <a:rPr lang="en-GB" sz="1100" u="sng">
                <a:solidFill>
                  <a:schemeClr val="accent5"/>
                </a:solidFill>
                <a:highlight>
                  <a:srgbClr val="FFFFFF"/>
                </a:highlight>
                <a:hlinkClick r:id="rId4">
                  <a:extLst>
                    <a:ext uri="{A12FA001-AC4F-418D-AE19-62706E023703}">
                      <ahyp:hlinkClr val="tx"/>
                    </a:ext>
                  </a:extLst>
                </a:hlinkClick>
              </a:rPr>
              <a:t>https://artsandculture.google.com/asset/god-jupiter-in-the-planetarium-mosaic/aAHFuvcaHQXibw</a:t>
            </a:r>
            <a:r>
              <a:rPr lang="en-GB" sz="1100">
                <a:solidFill>
                  <a:srgbClr val="3C4043"/>
                </a:solidFill>
                <a:highlight>
                  <a:srgbClr val="FFFFFF"/>
                </a:highlight>
              </a:rPr>
              <a:t>&gt; [accessed 15th December 2022] </a:t>
            </a:r>
            <a:endParaRPr sz="1100">
              <a:solidFill>
                <a:srgbClr val="3C4043"/>
              </a:solidFill>
              <a:highlight>
                <a:srgbClr val="FFFFFF"/>
              </a:highlight>
            </a:endParaRPr>
          </a:p>
          <a:p>
            <a:pPr indent="0" lvl="0" marL="0" rtl="0" algn="l">
              <a:spcBef>
                <a:spcPts val="1200"/>
              </a:spcBef>
              <a:spcAft>
                <a:spcPts val="0"/>
              </a:spcAft>
              <a:buNone/>
            </a:pPr>
            <a:r>
              <a:rPr lang="en-GB" sz="1100">
                <a:solidFill>
                  <a:srgbClr val="3C4043"/>
                </a:solidFill>
                <a:highlight>
                  <a:srgbClr val="FFFFFF"/>
                </a:highlight>
              </a:rPr>
              <a:t>Atchison, B. (2008-2022) </a:t>
            </a:r>
            <a:r>
              <a:rPr i="1" lang="en-GB" sz="1100">
                <a:solidFill>
                  <a:srgbClr val="3C4043"/>
                </a:solidFill>
                <a:highlight>
                  <a:srgbClr val="FFFFFF"/>
                </a:highlight>
              </a:rPr>
              <a:t>Deesis Mosaic in Hagia Sophia </a:t>
            </a:r>
            <a:r>
              <a:rPr lang="en-GB" sz="1100">
                <a:solidFill>
                  <a:srgbClr val="3C4043"/>
                </a:solidFill>
                <a:highlight>
                  <a:srgbClr val="FFFFFF"/>
                </a:highlight>
              </a:rPr>
              <a:t>&lt;</a:t>
            </a:r>
            <a:r>
              <a:rPr lang="en-GB" sz="1100" u="sng">
                <a:solidFill>
                  <a:schemeClr val="hlink"/>
                </a:solidFill>
                <a:highlight>
                  <a:srgbClr val="FFFFFF"/>
                </a:highlight>
                <a:hlinkClick r:id="rId5"/>
              </a:rPr>
              <a:t>https://www.pallasweb.com/deesis/history.html</a:t>
            </a:r>
            <a:r>
              <a:rPr lang="en-GB" sz="1100">
                <a:solidFill>
                  <a:srgbClr val="3C4043"/>
                </a:solidFill>
                <a:highlight>
                  <a:srgbClr val="FFFFFF"/>
                </a:highlight>
              </a:rPr>
              <a:t>&gt; [accessed 15th December 2022] </a:t>
            </a:r>
            <a:endParaRPr sz="1100">
              <a:solidFill>
                <a:srgbClr val="3C4043"/>
              </a:solidFill>
              <a:highlight>
                <a:srgbClr val="FFFFFF"/>
              </a:highlight>
            </a:endParaRPr>
          </a:p>
          <a:p>
            <a:pPr indent="0" lvl="0" marL="0" rtl="0" algn="l">
              <a:spcBef>
                <a:spcPts val="1200"/>
              </a:spcBef>
              <a:spcAft>
                <a:spcPts val="0"/>
              </a:spcAft>
              <a:buClr>
                <a:schemeClr val="dk1"/>
              </a:buClr>
              <a:buSzPts val="1100"/>
              <a:buFont typeface="Arial"/>
              <a:buNone/>
            </a:pPr>
            <a:r>
              <a:rPr lang="en-GB" sz="1100">
                <a:solidFill>
                  <a:srgbClr val="3C4043"/>
                </a:solidFill>
                <a:highlight>
                  <a:srgbClr val="FFFFFF"/>
                </a:highlight>
              </a:rPr>
              <a:t>Tacitus, (Early 2nd century CE) </a:t>
            </a:r>
            <a:r>
              <a:rPr i="1" lang="en-GB" sz="1100">
                <a:solidFill>
                  <a:srgbClr val="3C4043"/>
                </a:solidFill>
                <a:highlight>
                  <a:srgbClr val="FFFFFF"/>
                </a:highlight>
              </a:rPr>
              <a:t>Annals </a:t>
            </a:r>
            <a:r>
              <a:rPr lang="en-GB" sz="1100">
                <a:solidFill>
                  <a:srgbClr val="3C4043"/>
                </a:solidFill>
                <a:highlight>
                  <a:srgbClr val="FFFFFF"/>
                </a:highlight>
              </a:rPr>
              <a:t>trans. Loeb Classical Library &lt;</a:t>
            </a:r>
            <a:r>
              <a:rPr lang="en-GB" sz="1100" u="sng">
                <a:solidFill>
                  <a:schemeClr val="hlink"/>
                </a:solidFill>
                <a:highlight>
                  <a:srgbClr val="FFFFFF"/>
                </a:highlight>
                <a:hlinkClick r:id="rId6"/>
              </a:rPr>
              <a:t>https://penelope.uchicago.edu/Thayer/e/roman/texts/tacitus/annals/15b*.html</a:t>
            </a:r>
            <a:r>
              <a:rPr lang="en-GB" sz="1100">
                <a:solidFill>
                  <a:srgbClr val="3C4043"/>
                </a:solidFill>
                <a:highlight>
                  <a:srgbClr val="FFFFFF"/>
                </a:highlight>
              </a:rPr>
              <a:t>&gt; [accessed 15th December 2022] </a:t>
            </a:r>
            <a:endParaRPr sz="1100">
              <a:solidFill>
                <a:srgbClr val="3C4043"/>
              </a:solidFill>
              <a:highlight>
                <a:srgbClr val="FFFFFF"/>
              </a:highlight>
            </a:endParaRPr>
          </a:p>
          <a:p>
            <a:pPr indent="0" lvl="0" marL="0" rtl="0" algn="l">
              <a:spcBef>
                <a:spcPts val="1200"/>
              </a:spcBef>
              <a:spcAft>
                <a:spcPts val="1200"/>
              </a:spcAft>
              <a:buNone/>
            </a:pPr>
            <a:r>
              <a:t/>
            </a:r>
            <a:endParaRPr sz="1100">
              <a:solidFill>
                <a:srgbClr val="3C4043"/>
              </a:solidFill>
              <a:highlight>
                <a:srgbClr val="FFFFFF"/>
              </a:highlight>
            </a:endParaRPr>
          </a:p>
        </p:txBody>
      </p:sp>
    </p:spTree>
  </p:cSld>
  <p:clrMapOvr>
    <a:masterClrMapping/>
  </p:clrMapOvr>
</p:sld>
</file>

<file path=ppt/theme/theme1.xml><?xml version="1.0" encoding="utf-8"?>
<a:theme xmlns:a="http://schemas.openxmlformats.org/drawingml/2006/main" xmlns:r="http://schemas.openxmlformats.org/officeDocument/2006/relationships"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