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364" r:id="rId6"/>
    <p:sldId id="365" r:id="rId7"/>
    <p:sldId id="366" r:id="rId8"/>
    <p:sldId id="336" r:id="rId9"/>
    <p:sldId id="367" r:id="rId10"/>
    <p:sldId id="261" r:id="rId11"/>
    <p:sldId id="368"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F2DD"/>
    <a:srgbClr val="CFE7C3"/>
    <a:srgbClr val="F5E9F5"/>
    <a:srgbClr val="ECD2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ddika Sultana (2331479)" userId="65e6cff8-c136-4020-948e-5996781ed534" providerId="ADAL" clId="{227A9560-58D3-4ED7-B0B1-28B341D57F30}"/>
    <pc:docChg chg="undo custSel addSld delSld modSld">
      <pc:chgData name="Siddika Sultana (2331479)" userId="65e6cff8-c136-4020-948e-5996781ed534" providerId="ADAL" clId="{227A9560-58D3-4ED7-B0B1-28B341D57F30}" dt="2026-02-16T01:01:34.166" v="6081" actId="1076"/>
      <pc:docMkLst>
        <pc:docMk/>
      </pc:docMkLst>
      <pc:sldChg chg="addSp delSp modSp add del mod">
        <pc:chgData name="Siddika Sultana (2331479)" userId="65e6cff8-c136-4020-948e-5996781ed534" providerId="ADAL" clId="{227A9560-58D3-4ED7-B0B1-28B341D57F30}" dt="2026-02-16T01:01:02.549" v="6079" actId="1076"/>
        <pc:sldMkLst>
          <pc:docMk/>
          <pc:sldMk cId="764605052" sldId="261"/>
        </pc:sldMkLst>
        <pc:spChg chg="del mod">
          <ac:chgData name="Siddika Sultana (2331479)" userId="65e6cff8-c136-4020-948e-5996781ed534" providerId="ADAL" clId="{227A9560-58D3-4ED7-B0B1-28B341D57F30}" dt="2026-02-15T22:41:30.106" v="3197" actId="21"/>
          <ac:spMkLst>
            <pc:docMk/>
            <pc:sldMk cId="764605052" sldId="261"/>
            <ac:spMk id="2" creationId="{68A8AF1C-86E0-7043-44A2-DA950ED42D52}"/>
          </ac:spMkLst>
        </pc:spChg>
        <pc:spChg chg="mod">
          <ac:chgData name="Siddika Sultana (2331479)" userId="65e6cff8-c136-4020-948e-5996781ed534" providerId="ADAL" clId="{227A9560-58D3-4ED7-B0B1-28B341D57F30}" dt="2026-02-15T22:42:42.591" v="3255" actId="20577"/>
          <ac:spMkLst>
            <pc:docMk/>
            <pc:sldMk cId="764605052" sldId="261"/>
            <ac:spMk id="3" creationId="{E04C29E1-0FF6-7114-4118-5B68E71110F6}"/>
          </ac:spMkLst>
        </pc:spChg>
        <pc:spChg chg="add del mod">
          <ac:chgData name="Siddika Sultana (2331479)" userId="65e6cff8-c136-4020-948e-5996781ed534" providerId="ADAL" clId="{227A9560-58D3-4ED7-B0B1-28B341D57F30}" dt="2026-02-15T22:42:54.574" v="3258" actId="21"/>
          <ac:spMkLst>
            <pc:docMk/>
            <pc:sldMk cId="764605052" sldId="261"/>
            <ac:spMk id="5" creationId="{7D931767-5BA9-E0B0-32A8-7B36DBD7D024}"/>
          </ac:spMkLst>
        </pc:spChg>
        <pc:graphicFrameChg chg="mod modGraphic">
          <ac:chgData name="Siddika Sultana (2331479)" userId="65e6cff8-c136-4020-948e-5996781ed534" providerId="ADAL" clId="{227A9560-58D3-4ED7-B0B1-28B341D57F30}" dt="2026-02-16T01:01:02.549" v="6079" actId="1076"/>
          <ac:graphicFrameMkLst>
            <pc:docMk/>
            <pc:sldMk cId="764605052" sldId="261"/>
            <ac:graphicFrameMk id="7" creationId="{108D2D3F-BBD3-F859-AF29-5BEF174F1637}"/>
          </ac:graphicFrameMkLst>
        </pc:graphicFrameChg>
      </pc:sldChg>
      <pc:sldChg chg="addSp delSp modSp mod setBg">
        <pc:chgData name="Siddika Sultana (2331479)" userId="65e6cff8-c136-4020-948e-5996781ed534" providerId="ADAL" clId="{227A9560-58D3-4ED7-B0B1-28B341D57F30}" dt="2026-02-16T00:59:45.590" v="6067"/>
        <pc:sldMkLst>
          <pc:docMk/>
          <pc:sldMk cId="2451324015" sldId="263"/>
        </pc:sldMkLst>
        <pc:spChg chg="add del mod">
          <ac:chgData name="Siddika Sultana (2331479)" userId="65e6cff8-c136-4020-948e-5996781ed534" providerId="ADAL" clId="{227A9560-58D3-4ED7-B0B1-28B341D57F30}" dt="2026-02-16T00:59:26.977" v="6065" actId="1076"/>
          <ac:spMkLst>
            <pc:docMk/>
            <pc:sldMk cId="2451324015" sldId="263"/>
            <ac:spMk id="2" creationId="{68A8AF1C-86E0-7043-44A2-DA950ED42D52}"/>
          </ac:spMkLst>
        </pc:spChg>
        <pc:spChg chg="mod">
          <ac:chgData name="Siddika Sultana (2331479)" userId="65e6cff8-c136-4020-948e-5996781ed534" providerId="ADAL" clId="{227A9560-58D3-4ED7-B0B1-28B341D57F30}" dt="2026-02-16T00:59:34.975" v="6066" actId="1076"/>
          <ac:spMkLst>
            <pc:docMk/>
            <pc:sldMk cId="2451324015" sldId="263"/>
            <ac:spMk id="3" creationId="{E04C29E1-0FF6-7114-4118-5B68E71110F6}"/>
          </ac:spMkLst>
        </pc:spChg>
        <pc:spChg chg="add del mod">
          <ac:chgData name="Siddika Sultana (2331479)" userId="65e6cff8-c136-4020-948e-5996781ed534" providerId="ADAL" clId="{227A9560-58D3-4ED7-B0B1-28B341D57F30}" dt="2026-02-16T00:58:56.381" v="6062" actId="21"/>
          <ac:spMkLst>
            <pc:docMk/>
            <pc:sldMk cId="2451324015" sldId="263"/>
            <ac:spMk id="5" creationId="{02F2FAB7-D8EE-CA38-5F41-A6A6D16A884F}"/>
          </ac:spMkLst>
        </pc:spChg>
        <pc:spChg chg="add del">
          <ac:chgData name="Siddika Sultana (2331479)" userId="65e6cff8-c136-4020-948e-5996781ed534" providerId="ADAL" clId="{227A9560-58D3-4ED7-B0B1-28B341D57F30}" dt="2026-02-16T00:50:54.833" v="6011" actId="26606"/>
          <ac:spMkLst>
            <pc:docMk/>
            <pc:sldMk cId="2451324015" sldId="263"/>
            <ac:spMk id="8" creationId="{C3896A03-3945-419A-B66B-4EE266EDD152}"/>
          </ac:spMkLst>
        </pc:spChg>
        <pc:spChg chg="add del">
          <ac:chgData name="Siddika Sultana (2331479)" userId="65e6cff8-c136-4020-948e-5996781ed534" providerId="ADAL" clId="{227A9560-58D3-4ED7-B0B1-28B341D57F30}" dt="2026-02-16T00:50:54.833" v="6011" actId="26606"/>
          <ac:spMkLst>
            <pc:docMk/>
            <pc:sldMk cId="2451324015" sldId="263"/>
            <ac:spMk id="10" creationId="{B34F5AD2-EDBD-4BBD-A55C-EAFFD0C7097A}"/>
          </ac:spMkLst>
        </pc:spChg>
        <pc:spChg chg="add del">
          <ac:chgData name="Siddika Sultana (2331479)" userId="65e6cff8-c136-4020-948e-5996781ed534" providerId="ADAL" clId="{227A9560-58D3-4ED7-B0B1-28B341D57F30}" dt="2026-02-16T00:50:54.833" v="6011" actId="26606"/>
          <ac:spMkLst>
            <pc:docMk/>
            <pc:sldMk cId="2451324015" sldId="263"/>
            <ac:spMk id="12" creationId="{B8EAE243-3A9F-4A46-B0D9-04C723A8A1BD}"/>
          </ac:spMkLst>
        </pc:spChg>
        <pc:spChg chg="add del">
          <ac:chgData name="Siddika Sultana (2331479)" userId="65e6cff8-c136-4020-948e-5996781ed534" providerId="ADAL" clId="{227A9560-58D3-4ED7-B0B1-28B341D57F30}" dt="2026-02-16T00:50:59.002" v="6013" actId="26606"/>
          <ac:spMkLst>
            <pc:docMk/>
            <pc:sldMk cId="2451324015" sldId="263"/>
            <ac:spMk id="14" creationId="{4300840D-0A0B-4512-BACA-B439D5B9C57C}"/>
          </ac:spMkLst>
        </pc:spChg>
        <pc:spChg chg="add del">
          <ac:chgData name="Siddika Sultana (2331479)" userId="65e6cff8-c136-4020-948e-5996781ed534" providerId="ADAL" clId="{227A9560-58D3-4ED7-B0B1-28B341D57F30}" dt="2026-02-16T00:50:59.002" v="6013" actId="26606"/>
          <ac:spMkLst>
            <pc:docMk/>
            <pc:sldMk cId="2451324015" sldId="263"/>
            <ac:spMk id="15" creationId="{09588DA8-065E-4F6F-8EFD-43104AB2E0CF}"/>
          </ac:spMkLst>
        </pc:spChg>
        <pc:spChg chg="add del">
          <ac:chgData name="Siddika Sultana (2331479)" userId="65e6cff8-c136-4020-948e-5996781ed534" providerId="ADAL" clId="{227A9560-58D3-4ED7-B0B1-28B341D57F30}" dt="2026-02-16T00:50:59.002" v="6013" actId="26606"/>
          <ac:spMkLst>
            <pc:docMk/>
            <pc:sldMk cId="2451324015" sldId="263"/>
            <ac:spMk id="16" creationId="{D2B78728-A580-49A7-84F9-6EF6F583ADE0}"/>
          </ac:spMkLst>
        </pc:spChg>
        <pc:spChg chg="add del">
          <ac:chgData name="Siddika Sultana (2331479)" userId="65e6cff8-c136-4020-948e-5996781ed534" providerId="ADAL" clId="{227A9560-58D3-4ED7-B0B1-28B341D57F30}" dt="2026-02-16T00:50:59.002" v="6013" actId="26606"/>
          <ac:spMkLst>
            <pc:docMk/>
            <pc:sldMk cId="2451324015" sldId="263"/>
            <ac:spMk id="17" creationId="{C4285719-470E-454C-AF62-8323075F1F5B}"/>
          </ac:spMkLst>
        </pc:spChg>
        <pc:spChg chg="add del">
          <ac:chgData name="Siddika Sultana (2331479)" userId="65e6cff8-c136-4020-948e-5996781ed534" providerId="ADAL" clId="{227A9560-58D3-4ED7-B0B1-28B341D57F30}" dt="2026-02-16T00:50:59.002" v="6013" actId="26606"/>
          <ac:spMkLst>
            <pc:docMk/>
            <pc:sldMk cId="2451324015" sldId="263"/>
            <ac:spMk id="18" creationId="{38FAA1A1-D861-433F-88FA-1E9D6FD31D11}"/>
          </ac:spMkLst>
        </pc:spChg>
        <pc:spChg chg="add del">
          <ac:chgData name="Siddika Sultana (2331479)" userId="65e6cff8-c136-4020-948e-5996781ed534" providerId="ADAL" clId="{227A9560-58D3-4ED7-B0B1-28B341D57F30}" dt="2026-02-16T00:50:59.002" v="6013" actId="26606"/>
          <ac:spMkLst>
            <pc:docMk/>
            <pc:sldMk cId="2451324015" sldId="263"/>
            <ac:spMk id="19" creationId="{CD9FE4EF-C4D8-49A0-B2FF-81D8DB7D8A24}"/>
          </ac:spMkLst>
        </pc:spChg>
        <pc:spChg chg="add del">
          <ac:chgData name="Siddika Sultana (2331479)" userId="65e6cff8-c136-4020-948e-5996781ed534" providerId="ADAL" clId="{227A9560-58D3-4ED7-B0B1-28B341D57F30}" dt="2026-02-16T00:50:59.002" v="6013" actId="26606"/>
          <ac:spMkLst>
            <pc:docMk/>
            <pc:sldMk cId="2451324015" sldId="263"/>
            <ac:spMk id="20" creationId="{8D71EDA1-87BF-4D5D-AB79-F346FD19278A}"/>
          </ac:spMkLst>
        </pc:spChg>
        <pc:spChg chg="add del">
          <ac:chgData name="Siddika Sultana (2331479)" userId="65e6cff8-c136-4020-948e-5996781ed534" providerId="ADAL" clId="{227A9560-58D3-4ED7-B0B1-28B341D57F30}" dt="2026-02-16T00:51:02.151" v="6015" actId="26606"/>
          <ac:spMkLst>
            <pc:docMk/>
            <pc:sldMk cId="2451324015" sldId="263"/>
            <ac:spMk id="22" creationId="{C3896A03-3945-419A-B66B-4EE266EDD152}"/>
          </ac:spMkLst>
        </pc:spChg>
        <pc:spChg chg="add del">
          <ac:chgData name="Siddika Sultana (2331479)" userId="65e6cff8-c136-4020-948e-5996781ed534" providerId="ADAL" clId="{227A9560-58D3-4ED7-B0B1-28B341D57F30}" dt="2026-02-16T00:51:02.151" v="6015" actId="26606"/>
          <ac:spMkLst>
            <pc:docMk/>
            <pc:sldMk cId="2451324015" sldId="263"/>
            <ac:spMk id="23" creationId="{B34F5AD2-EDBD-4BBD-A55C-EAFFD0C7097A}"/>
          </ac:spMkLst>
        </pc:spChg>
        <pc:spChg chg="add del">
          <ac:chgData name="Siddika Sultana (2331479)" userId="65e6cff8-c136-4020-948e-5996781ed534" providerId="ADAL" clId="{227A9560-58D3-4ED7-B0B1-28B341D57F30}" dt="2026-02-16T00:51:02.151" v="6015" actId="26606"/>
          <ac:spMkLst>
            <pc:docMk/>
            <pc:sldMk cId="2451324015" sldId="263"/>
            <ac:spMk id="24" creationId="{B8EAE243-3A9F-4A46-B0D9-04C723A8A1BD}"/>
          </ac:spMkLst>
        </pc:spChg>
        <pc:spChg chg="add del">
          <ac:chgData name="Siddika Sultana (2331479)" userId="65e6cff8-c136-4020-948e-5996781ed534" providerId="ADAL" clId="{227A9560-58D3-4ED7-B0B1-28B341D57F30}" dt="2026-02-16T00:51:03.920" v="6017" actId="26606"/>
          <ac:spMkLst>
            <pc:docMk/>
            <pc:sldMk cId="2451324015" sldId="263"/>
            <ac:spMk id="26" creationId="{09588DA8-065E-4F6F-8EFD-43104AB2E0CF}"/>
          </ac:spMkLst>
        </pc:spChg>
        <pc:spChg chg="add del">
          <ac:chgData name="Siddika Sultana (2331479)" userId="65e6cff8-c136-4020-948e-5996781ed534" providerId="ADAL" clId="{227A9560-58D3-4ED7-B0B1-28B341D57F30}" dt="2026-02-16T00:51:03.920" v="6017" actId="26606"/>
          <ac:spMkLst>
            <pc:docMk/>
            <pc:sldMk cId="2451324015" sldId="263"/>
            <ac:spMk id="27" creationId="{C4285719-470E-454C-AF62-8323075F1F5B}"/>
          </ac:spMkLst>
        </pc:spChg>
        <pc:spChg chg="add del">
          <ac:chgData name="Siddika Sultana (2331479)" userId="65e6cff8-c136-4020-948e-5996781ed534" providerId="ADAL" clId="{227A9560-58D3-4ED7-B0B1-28B341D57F30}" dt="2026-02-16T00:51:03.920" v="6017" actId="26606"/>
          <ac:spMkLst>
            <pc:docMk/>
            <pc:sldMk cId="2451324015" sldId="263"/>
            <ac:spMk id="28" creationId="{CD9FE4EF-C4D8-49A0-B2FF-81D8DB7D8A24}"/>
          </ac:spMkLst>
        </pc:spChg>
        <pc:spChg chg="add del">
          <ac:chgData name="Siddika Sultana (2331479)" userId="65e6cff8-c136-4020-948e-5996781ed534" providerId="ADAL" clId="{227A9560-58D3-4ED7-B0B1-28B341D57F30}" dt="2026-02-16T00:51:03.920" v="6017" actId="26606"/>
          <ac:spMkLst>
            <pc:docMk/>
            <pc:sldMk cId="2451324015" sldId="263"/>
            <ac:spMk id="29" creationId="{4300840D-0A0B-4512-BACA-B439D5B9C57C}"/>
          </ac:spMkLst>
        </pc:spChg>
        <pc:spChg chg="add del">
          <ac:chgData name="Siddika Sultana (2331479)" userId="65e6cff8-c136-4020-948e-5996781ed534" providerId="ADAL" clId="{227A9560-58D3-4ED7-B0B1-28B341D57F30}" dt="2026-02-16T00:51:03.920" v="6017" actId="26606"/>
          <ac:spMkLst>
            <pc:docMk/>
            <pc:sldMk cId="2451324015" sldId="263"/>
            <ac:spMk id="30" creationId="{D2B78728-A580-49A7-84F9-6EF6F583ADE0}"/>
          </ac:spMkLst>
        </pc:spChg>
        <pc:spChg chg="add del">
          <ac:chgData name="Siddika Sultana (2331479)" userId="65e6cff8-c136-4020-948e-5996781ed534" providerId="ADAL" clId="{227A9560-58D3-4ED7-B0B1-28B341D57F30}" dt="2026-02-16T00:51:03.920" v="6017" actId="26606"/>
          <ac:spMkLst>
            <pc:docMk/>
            <pc:sldMk cId="2451324015" sldId="263"/>
            <ac:spMk id="31" creationId="{38FAA1A1-D861-433F-88FA-1E9D6FD31D11}"/>
          </ac:spMkLst>
        </pc:spChg>
        <pc:spChg chg="add del">
          <ac:chgData name="Siddika Sultana (2331479)" userId="65e6cff8-c136-4020-948e-5996781ed534" providerId="ADAL" clId="{227A9560-58D3-4ED7-B0B1-28B341D57F30}" dt="2026-02-16T00:51:03.920" v="6017" actId="26606"/>
          <ac:spMkLst>
            <pc:docMk/>
            <pc:sldMk cId="2451324015" sldId="263"/>
            <ac:spMk id="32" creationId="{8D71EDA1-87BF-4D5D-AB79-F346FD19278A}"/>
          </ac:spMkLst>
        </pc:spChg>
        <pc:spChg chg="add del">
          <ac:chgData name="Siddika Sultana (2331479)" userId="65e6cff8-c136-4020-948e-5996781ed534" providerId="ADAL" clId="{227A9560-58D3-4ED7-B0B1-28B341D57F30}" dt="2026-02-16T00:51:12.971" v="6019" actId="26606"/>
          <ac:spMkLst>
            <pc:docMk/>
            <pc:sldMk cId="2451324015" sldId="263"/>
            <ac:spMk id="34" creationId="{C3896A03-3945-419A-B66B-4EE266EDD152}"/>
          </ac:spMkLst>
        </pc:spChg>
        <pc:spChg chg="add del">
          <ac:chgData name="Siddika Sultana (2331479)" userId="65e6cff8-c136-4020-948e-5996781ed534" providerId="ADAL" clId="{227A9560-58D3-4ED7-B0B1-28B341D57F30}" dt="2026-02-16T00:51:12.971" v="6019" actId="26606"/>
          <ac:spMkLst>
            <pc:docMk/>
            <pc:sldMk cId="2451324015" sldId="263"/>
            <ac:spMk id="35" creationId="{B34F5AD2-EDBD-4BBD-A55C-EAFFD0C7097A}"/>
          </ac:spMkLst>
        </pc:spChg>
        <pc:spChg chg="add del">
          <ac:chgData name="Siddika Sultana (2331479)" userId="65e6cff8-c136-4020-948e-5996781ed534" providerId="ADAL" clId="{227A9560-58D3-4ED7-B0B1-28B341D57F30}" dt="2026-02-16T00:51:12.971" v="6019" actId="26606"/>
          <ac:spMkLst>
            <pc:docMk/>
            <pc:sldMk cId="2451324015" sldId="263"/>
            <ac:spMk id="36" creationId="{B8EAE243-3A9F-4A46-B0D9-04C723A8A1BD}"/>
          </ac:spMkLst>
        </pc:spChg>
        <pc:spChg chg="add del">
          <ac:chgData name="Siddika Sultana (2331479)" userId="65e6cff8-c136-4020-948e-5996781ed534" providerId="ADAL" clId="{227A9560-58D3-4ED7-B0B1-28B341D57F30}" dt="2026-02-16T00:55:04.324" v="6036" actId="26606"/>
          <ac:spMkLst>
            <pc:docMk/>
            <pc:sldMk cId="2451324015" sldId="263"/>
            <ac:spMk id="41" creationId="{907EF6B7-1338-4443-8C46-6A318D952DFD}"/>
          </ac:spMkLst>
        </pc:spChg>
        <pc:spChg chg="add del">
          <ac:chgData name="Siddika Sultana (2331479)" userId="65e6cff8-c136-4020-948e-5996781ed534" providerId="ADAL" clId="{227A9560-58D3-4ED7-B0B1-28B341D57F30}" dt="2026-02-16T00:55:04.324" v="6036" actId="26606"/>
          <ac:spMkLst>
            <pc:docMk/>
            <pc:sldMk cId="2451324015" sldId="263"/>
            <ac:spMk id="43" creationId="{DAAE4CDD-124C-4DCF-9584-B6033B545DD5}"/>
          </ac:spMkLst>
        </pc:spChg>
        <pc:spChg chg="add del">
          <ac:chgData name="Siddika Sultana (2331479)" userId="65e6cff8-c136-4020-948e-5996781ed534" providerId="ADAL" clId="{227A9560-58D3-4ED7-B0B1-28B341D57F30}" dt="2026-02-16T00:55:04.324" v="6036" actId="26606"/>
          <ac:spMkLst>
            <pc:docMk/>
            <pc:sldMk cId="2451324015" sldId="263"/>
            <ac:spMk id="45" creationId="{081E4A58-353D-44AE-B2FC-2A74E2E400F7}"/>
          </ac:spMkLst>
        </pc:spChg>
        <pc:spChg chg="add del">
          <ac:chgData name="Siddika Sultana (2331479)" userId="65e6cff8-c136-4020-948e-5996781ed534" providerId="ADAL" clId="{227A9560-58D3-4ED7-B0B1-28B341D57F30}" dt="2026-02-16T00:59:13.638" v="6063" actId="26606"/>
          <ac:spMkLst>
            <pc:docMk/>
            <pc:sldMk cId="2451324015" sldId="263"/>
            <ac:spMk id="50" creationId="{100EDD19-6802-4EC3-95CE-CFFAB042CFD6}"/>
          </ac:spMkLst>
        </pc:spChg>
        <pc:spChg chg="add del">
          <ac:chgData name="Siddika Sultana (2331479)" userId="65e6cff8-c136-4020-948e-5996781ed534" providerId="ADAL" clId="{227A9560-58D3-4ED7-B0B1-28B341D57F30}" dt="2026-02-16T00:59:13.638" v="6063" actId="26606"/>
          <ac:spMkLst>
            <pc:docMk/>
            <pc:sldMk cId="2451324015" sldId="263"/>
            <ac:spMk id="52" creationId="{DB17E863-922E-4C26-BD64-E8FD41D28661}"/>
          </ac:spMkLst>
        </pc:spChg>
        <pc:spChg chg="add">
          <ac:chgData name="Siddika Sultana (2331479)" userId="65e6cff8-c136-4020-948e-5996781ed534" providerId="ADAL" clId="{227A9560-58D3-4ED7-B0B1-28B341D57F30}" dt="2026-02-16T00:59:13.638" v="6063" actId="26606"/>
          <ac:spMkLst>
            <pc:docMk/>
            <pc:sldMk cId="2451324015" sldId="263"/>
            <ac:spMk id="59" creationId="{E02239D2-A05D-4A1C-9F06-FBA7FC730E1B}"/>
          </ac:spMkLst>
        </pc:spChg>
        <pc:picChg chg="add del">
          <ac:chgData name="Siddika Sultana (2331479)" userId="65e6cff8-c136-4020-948e-5996781ed534" providerId="ADAL" clId="{227A9560-58D3-4ED7-B0B1-28B341D57F30}" dt="2026-02-16T00:59:23.373" v="6064" actId="21"/>
          <ac:picMkLst>
            <pc:docMk/>
            <pc:sldMk cId="2451324015" sldId="263"/>
            <ac:picMk id="56" creationId="{D70A8C33-5065-74E9-E5DB-3FAE18B626BE}"/>
          </ac:picMkLst>
        </pc:picChg>
      </pc:sldChg>
      <pc:sldChg chg="addSp delSp modSp mod setBg modClrScheme chgLayout">
        <pc:chgData name="Siddika Sultana (2331479)" userId="65e6cff8-c136-4020-948e-5996781ed534" providerId="ADAL" clId="{227A9560-58D3-4ED7-B0B1-28B341D57F30}" dt="2026-02-16T00:58:08.684" v="6058"/>
        <pc:sldMkLst>
          <pc:docMk/>
          <pc:sldMk cId="1037257886" sldId="265"/>
        </pc:sldMkLst>
        <pc:spChg chg="del">
          <ac:chgData name="Siddika Sultana (2331479)" userId="65e6cff8-c136-4020-948e-5996781ed534" providerId="ADAL" clId="{227A9560-58D3-4ED7-B0B1-28B341D57F30}" dt="2026-02-15T23:25:13.130" v="4687" actId="21"/>
          <ac:spMkLst>
            <pc:docMk/>
            <pc:sldMk cId="1037257886" sldId="265"/>
            <ac:spMk id="2" creationId="{68A8AF1C-86E0-7043-44A2-DA950ED42D52}"/>
          </ac:spMkLst>
        </pc:spChg>
        <pc:spChg chg="mod ord">
          <ac:chgData name="Siddika Sultana (2331479)" userId="65e6cff8-c136-4020-948e-5996781ed534" providerId="ADAL" clId="{227A9560-58D3-4ED7-B0B1-28B341D57F30}" dt="2026-02-15T23:26:28.486" v="4701" actId="113"/>
          <ac:spMkLst>
            <pc:docMk/>
            <pc:sldMk cId="1037257886" sldId="265"/>
            <ac:spMk id="3" creationId="{E04C29E1-0FF6-7114-4118-5B68E71110F6}"/>
          </ac:spMkLst>
        </pc:spChg>
        <pc:spChg chg="add del mod">
          <ac:chgData name="Siddika Sultana (2331479)" userId="65e6cff8-c136-4020-948e-5996781ed534" providerId="ADAL" clId="{227A9560-58D3-4ED7-B0B1-28B341D57F30}" dt="2026-02-15T23:25:18.042" v="4688" actId="700"/>
          <ac:spMkLst>
            <pc:docMk/>
            <pc:sldMk cId="1037257886" sldId="265"/>
            <ac:spMk id="5" creationId="{5BD429E2-EFEE-253C-A71B-4F37CF8A82D1}"/>
          </ac:spMkLst>
        </pc:spChg>
      </pc:sldChg>
      <pc:sldChg chg="addSp delSp modSp mod setBg modClrScheme delDesignElem chgLayout">
        <pc:chgData name="Siddika Sultana (2331479)" userId="65e6cff8-c136-4020-948e-5996781ed534" providerId="ADAL" clId="{227A9560-58D3-4ED7-B0B1-28B341D57F30}" dt="2026-02-16T01:01:34.166" v="6081" actId="1076"/>
        <pc:sldMkLst>
          <pc:docMk/>
          <pc:sldMk cId="3258301802" sldId="266"/>
        </pc:sldMkLst>
        <pc:spChg chg="mod ord">
          <ac:chgData name="Siddika Sultana (2331479)" userId="65e6cff8-c136-4020-948e-5996781ed534" providerId="ADAL" clId="{227A9560-58D3-4ED7-B0B1-28B341D57F30}" dt="2026-02-16T00:56:48.941" v="6049" actId="700"/>
          <ac:spMkLst>
            <pc:docMk/>
            <pc:sldMk cId="3258301802" sldId="266"/>
            <ac:spMk id="2" creationId="{68A8AF1C-86E0-7043-44A2-DA950ED42D52}"/>
          </ac:spMkLst>
        </pc:spChg>
        <pc:spChg chg="mod ord">
          <ac:chgData name="Siddika Sultana (2331479)" userId="65e6cff8-c136-4020-948e-5996781ed534" providerId="ADAL" clId="{227A9560-58D3-4ED7-B0B1-28B341D57F30}" dt="2026-02-16T01:01:34.166" v="6081" actId="1076"/>
          <ac:spMkLst>
            <pc:docMk/>
            <pc:sldMk cId="3258301802" sldId="266"/>
            <ac:spMk id="3" creationId="{E04C29E1-0FF6-7114-4118-5B68E71110F6}"/>
          </ac:spMkLst>
        </pc:spChg>
        <pc:spChg chg="add del">
          <ac:chgData name="Siddika Sultana (2331479)" userId="65e6cff8-c136-4020-948e-5996781ed534" providerId="ADAL" clId="{227A9560-58D3-4ED7-B0B1-28B341D57F30}" dt="2026-02-16T00:51:24.359" v="6020" actId="26606"/>
          <ac:spMkLst>
            <pc:docMk/>
            <pc:sldMk cId="3258301802" sldId="266"/>
            <ac:spMk id="9" creationId="{04812C46-200A-4DEB-A05E-3ED6C68C2387}"/>
          </ac:spMkLst>
        </pc:spChg>
        <pc:spChg chg="add del">
          <ac:chgData name="Siddika Sultana (2331479)" userId="65e6cff8-c136-4020-948e-5996781ed534" providerId="ADAL" clId="{227A9560-58D3-4ED7-B0B1-28B341D57F30}" dt="2026-02-16T00:51:24.359" v="6020" actId="26606"/>
          <ac:spMkLst>
            <pc:docMk/>
            <pc:sldMk cId="3258301802" sldId="266"/>
            <ac:spMk id="11" creationId="{D1EA859B-E555-4109-94F3-6700E046E008}"/>
          </ac:spMkLst>
        </pc:spChg>
        <pc:spChg chg="add del">
          <ac:chgData name="Siddika Sultana (2331479)" userId="65e6cff8-c136-4020-948e-5996781ed534" providerId="ADAL" clId="{227A9560-58D3-4ED7-B0B1-28B341D57F30}" dt="2026-02-16T00:56:48.941" v="6049" actId="700"/>
          <ac:spMkLst>
            <pc:docMk/>
            <pc:sldMk cId="3258301802" sldId="266"/>
            <ac:spMk id="16" creationId="{04812C46-200A-4DEB-A05E-3ED6C68C2387}"/>
          </ac:spMkLst>
        </pc:spChg>
        <pc:spChg chg="add del">
          <ac:chgData name="Siddika Sultana (2331479)" userId="65e6cff8-c136-4020-948e-5996781ed534" providerId="ADAL" clId="{227A9560-58D3-4ED7-B0B1-28B341D57F30}" dt="2026-02-16T00:56:48.941" v="6049" actId="700"/>
          <ac:spMkLst>
            <pc:docMk/>
            <pc:sldMk cId="3258301802" sldId="266"/>
            <ac:spMk id="18" creationId="{D1EA859B-E555-4109-94F3-6700E046E008}"/>
          </ac:spMkLst>
        </pc:spChg>
        <pc:picChg chg="add del mod">
          <ac:chgData name="Siddika Sultana (2331479)" userId="65e6cff8-c136-4020-948e-5996781ed534" providerId="ADAL" clId="{227A9560-58D3-4ED7-B0B1-28B341D57F30}" dt="2026-02-16T00:55:56.978" v="6042" actId="21"/>
          <ac:picMkLst>
            <pc:docMk/>
            <pc:sldMk cId="3258301802" sldId="266"/>
            <ac:picMk id="5" creationId="{85F3D083-01C0-A612-C4B0-791C790915A5}"/>
          </ac:picMkLst>
        </pc:picChg>
      </pc:sldChg>
      <pc:sldChg chg="addSp delSp modSp mod setBg">
        <pc:chgData name="Siddika Sultana (2331479)" userId="65e6cff8-c136-4020-948e-5996781ed534" providerId="ADAL" clId="{227A9560-58D3-4ED7-B0B1-28B341D57F30}" dt="2026-02-16T00:51:54.776" v="6023" actId="26606"/>
        <pc:sldMkLst>
          <pc:docMk/>
          <pc:sldMk cId="3206334785" sldId="268"/>
        </pc:sldMkLst>
        <pc:spChg chg="mod ord">
          <ac:chgData name="Siddika Sultana (2331479)" userId="65e6cff8-c136-4020-948e-5996781ed534" providerId="ADAL" clId="{227A9560-58D3-4ED7-B0B1-28B341D57F30}" dt="2026-02-16T00:51:54.776" v="6023" actId="26606"/>
          <ac:spMkLst>
            <pc:docMk/>
            <pc:sldMk cId="3206334785" sldId="268"/>
            <ac:spMk id="3" creationId="{AB6873B1-82D2-71A9-F5A9-13A8B7E33DE2}"/>
          </ac:spMkLst>
        </pc:spChg>
        <pc:spChg chg="add del">
          <ac:chgData name="Siddika Sultana (2331479)" userId="65e6cff8-c136-4020-948e-5996781ed534" providerId="ADAL" clId="{227A9560-58D3-4ED7-B0B1-28B341D57F30}" dt="2026-02-16T00:47:56.920" v="5991" actId="26606"/>
          <ac:spMkLst>
            <pc:docMk/>
            <pc:sldMk cId="3206334785" sldId="268"/>
            <ac:spMk id="7" creationId="{257363FD-7E77-4145-9483-331A807ADF0E}"/>
          </ac:spMkLst>
        </pc:spChg>
        <pc:spChg chg="add del">
          <ac:chgData name="Siddika Sultana (2331479)" userId="65e6cff8-c136-4020-948e-5996781ed534" providerId="ADAL" clId="{227A9560-58D3-4ED7-B0B1-28B341D57F30}" dt="2026-02-16T00:47:01.594" v="5934" actId="26606"/>
          <ac:spMkLst>
            <pc:docMk/>
            <pc:sldMk cId="3206334785" sldId="268"/>
            <ac:spMk id="8" creationId="{8F90786E-B72D-4C32-BDCE-A170B007822D}"/>
          </ac:spMkLst>
        </pc:spChg>
        <pc:spChg chg="add del">
          <ac:chgData name="Siddika Sultana (2331479)" userId="65e6cff8-c136-4020-948e-5996781ed534" providerId="ADAL" clId="{227A9560-58D3-4ED7-B0B1-28B341D57F30}" dt="2026-02-16T00:47:01.594" v="5934" actId="26606"/>
          <ac:spMkLst>
            <pc:docMk/>
            <pc:sldMk cId="3206334785" sldId="268"/>
            <ac:spMk id="10" creationId="{5E46F2E7-848F-4A6C-A098-4764FDEA771A}"/>
          </ac:spMkLst>
        </pc:spChg>
        <pc:spChg chg="add del">
          <ac:chgData name="Siddika Sultana (2331479)" userId="65e6cff8-c136-4020-948e-5996781ed534" providerId="ADAL" clId="{227A9560-58D3-4ED7-B0B1-28B341D57F30}" dt="2026-02-16T00:47:56.912" v="5990" actId="26606"/>
          <ac:spMkLst>
            <pc:docMk/>
            <pc:sldMk cId="3206334785" sldId="268"/>
            <ac:spMk id="12" creationId="{0E3596DD-156A-473E-9BB3-C6A29F7574E9}"/>
          </ac:spMkLst>
        </pc:spChg>
        <pc:spChg chg="add del">
          <ac:chgData name="Siddika Sultana (2331479)" userId="65e6cff8-c136-4020-948e-5996781ed534" providerId="ADAL" clId="{227A9560-58D3-4ED7-B0B1-28B341D57F30}" dt="2026-02-16T00:47:56.912" v="5990" actId="26606"/>
          <ac:spMkLst>
            <pc:docMk/>
            <pc:sldMk cId="3206334785" sldId="268"/>
            <ac:spMk id="14" creationId="{2C46C4D6-C474-4E92-B52E-944C1118F7B6}"/>
          </ac:spMkLst>
        </pc:spChg>
        <pc:spChg chg="add del">
          <ac:chgData name="Siddika Sultana (2331479)" userId="65e6cff8-c136-4020-948e-5996781ed534" providerId="ADAL" clId="{227A9560-58D3-4ED7-B0B1-28B341D57F30}" dt="2026-02-16T00:49:26.776" v="5999" actId="26606"/>
          <ac:spMkLst>
            <pc:docMk/>
            <pc:sldMk cId="3206334785" sldId="268"/>
            <ac:spMk id="16" creationId="{04812C46-200A-4DEB-A05E-3ED6C68C2387}"/>
          </ac:spMkLst>
        </pc:spChg>
        <pc:spChg chg="add del">
          <ac:chgData name="Siddika Sultana (2331479)" userId="65e6cff8-c136-4020-948e-5996781ed534" providerId="ADAL" clId="{227A9560-58D3-4ED7-B0B1-28B341D57F30}" dt="2026-02-16T00:49:26.776" v="5999" actId="26606"/>
          <ac:spMkLst>
            <pc:docMk/>
            <pc:sldMk cId="3206334785" sldId="268"/>
            <ac:spMk id="17" creationId="{D1EA859B-E555-4109-94F3-6700E046E008}"/>
          </ac:spMkLst>
        </pc:spChg>
        <pc:spChg chg="add del">
          <ac:chgData name="Siddika Sultana (2331479)" userId="65e6cff8-c136-4020-948e-5996781ed534" providerId="ADAL" clId="{227A9560-58D3-4ED7-B0B1-28B341D57F30}" dt="2026-02-16T00:49:24.466" v="5994" actId="26606"/>
          <ac:spMkLst>
            <pc:docMk/>
            <pc:sldMk cId="3206334785" sldId="268"/>
            <ac:spMk id="22" creationId="{C0A1ED06-4733-4020-9C60-81D4D801408D}"/>
          </ac:spMkLst>
        </pc:spChg>
        <pc:spChg chg="add del">
          <ac:chgData name="Siddika Sultana (2331479)" userId="65e6cff8-c136-4020-948e-5996781ed534" providerId="ADAL" clId="{227A9560-58D3-4ED7-B0B1-28B341D57F30}" dt="2026-02-16T00:49:24.466" v="5994" actId="26606"/>
          <ac:spMkLst>
            <pc:docMk/>
            <pc:sldMk cId="3206334785" sldId="268"/>
            <ac:spMk id="24" creationId="{B0CA3509-3AF9-45FE-93ED-57BB5D5E8E07}"/>
          </ac:spMkLst>
        </pc:spChg>
        <pc:spChg chg="add del">
          <ac:chgData name="Siddika Sultana (2331479)" userId="65e6cff8-c136-4020-948e-5996781ed534" providerId="ADAL" clId="{227A9560-58D3-4ED7-B0B1-28B341D57F30}" dt="2026-02-16T00:49:26.746" v="5998" actId="26606"/>
          <ac:spMkLst>
            <pc:docMk/>
            <pc:sldMk cId="3206334785" sldId="268"/>
            <ac:spMk id="29" creationId="{7ED7575E-88D2-B771-681D-46A7E55415DD}"/>
          </ac:spMkLst>
        </pc:spChg>
        <pc:spChg chg="add del">
          <ac:chgData name="Siddika Sultana (2331479)" userId="65e6cff8-c136-4020-948e-5996781ed534" providerId="ADAL" clId="{227A9560-58D3-4ED7-B0B1-28B341D57F30}" dt="2026-02-16T00:50:04.545" v="6002" actId="26606"/>
          <ac:spMkLst>
            <pc:docMk/>
            <pc:sldMk cId="3206334785" sldId="268"/>
            <ac:spMk id="32" creationId="{C0A1ED06-4733-4020-9C60-81D4D801408D}"/>
          </ac:spMkLst>
        </pc:spChg>
        <pc:spChg chg="add del">
          <ac:chgData name="Siddika Sultana (2331479)" userId="65e6cff8-c136-4020-948e-5996781ed534" providerId="ADAL" clId="{227A9560-58D3-4ED7-B0B1-28B341D57F30}" dt="2026-02-16T00:50:04.545" v="6002" actId="26606"/>
          <ac:spMkLst>
            <pc:docMk/>
            <pc:sldMk cId="3206334785" sldId="268"/>
            <ac:spMk id="33" creationId="{B0CA3509-3AF9-45FE-93ED-57BB5D5E8E07}"/>
          </ac:spMkLst>
        </pc:spChg>
        <pc:spChg chg="add del">
          <ac:chgData name="Siddika Sultana (2331479)" userId="65e6cff8-c136-4020-948e-5996781ed534" providerId="ADAL" clId="{227A9560-58D3-4ED7-B0B1-28B341D57F30}" dt="2026-02-16T00:50:04.516" v="6001" actId="26606"/>
          <ac:spMkLst>
            <pc:docMk/>
            <pc:sldMk cId="3206334785" sldId="268"/>
            <ac:spMk id="38" creationId="{04812C46-200A-4DEB-A05E-3ED6C68C2387}"/>
          </ac:spMkLst>
        </pc:spChg>
        <pc:spChg chg="add del">
          <ac:chgData name="Siddika Sultana (2331479)" userId="65e6cff8-c136-4020-948e-5996781ed534" providerId="ADAL" clId="{227A9560-58D3-4ED7-B0B1-28B341D57F30}" dt="2026-02-16T00:50:04.516" v="6001" actId="26606"/>
          <ac:spMkLst>
            <pc:docMk/>
            <pc:sldMk cId="3206334785" sldId="268"/>
            <ac:spMk id="40" creationId="{D1EA859B-E555-4109-94F3-6700E046E008}"/>
          </ac:spMkLst>
        </pc:spChg>
        <pc:spChg chg="add del">
          <ac:chgData name="Siddika Sultana (2331479)" userId="65e6cff8-c136-4020-948e-5996781ed534" providerId="ADAL" clId="{227A9560-58D3-4ED7-B0B1-28B341D57F30}" dt="2026-02-16T00:50:26.693" v="6009" actId="26606"/>
          <ac:spMkLst>
            <pc:docMk/>
            <pc:sldMk cId="3206334785" sldId="268"/>
            <ac:spMk id="42" creationId="{B1595A09-E336-4D1B-9B3A-06A2287A54E2}"/>
          </ac:spMkLst>
        </pc:spChg>
        <pc:spChg chg="add del">
          <ac:chgData name="Siddika Sultana (2331479)" userId="65e6cff8-c136-4020-948e-5996781ed534" providerId="ADAL" clId="{227A9560-58D3-4ED7-B0B1-28B341D57F30}" dt="2026-02-16T00:50:26.693" v="6009" actId="26606"/>
          <ac:spMkLst>
            <pc:docMk/>
            <pc:sldMk cId="3206334785" sldId="268"/>
            <ac:spMk id="43" creationId="{3540989C-C7B8-473B-BF87-6F2DA6A90006}"/>
          </ac:spMkLst>
        </pc:spChg>
        <pc:spChg chg="add del">
          <ac:chgData name="Siddika Sultana (2331479)" userId="65e6cff8-c136-4020-948e-5996781ed534" providerId="ADAL" clId="{227A9560-58D3-4ED7-B0B1-28B341D57F30}" dt="2026-02-16T00:50:21.693" v="6006" actId="26606"/>
          <ac:spMkLst>
            <pc:docMk/>
            <pc:sldMk cId="3206334785" sldId="268"/>
            <ac:spMk id="48" creationId="{C0A1ED06-4733-4020-9C60-81D4D801408D}"/>
          </ac:spMkLst>
        </pc:spChg>
        <pc:spChg chg="add del">
          <ac:chgData name="Siddika Sultana (2331479)" userId="65e6cff8-c136-4020-948e-5996781ed534" providerId="ADAL" clId="{227A9560-58D3-4ED7-B0B1-28B341D57F30}" dt="2026-02-16T00:50:21.693" v="6006" actId="26606"/>
          <ac:spMkLst>
            <pc:docMk/>
            <pc:sldMk cId="3206334785" sldId="268"/>
            <ac:spMk id="50" creationId="{B0CA3509-3AF9-45FE-93ED-57BB5D5E8E07}"/>
          </ac:spMkLst>
        </pc:spChg>
        <pc:spChg chg="add del">
          <ac:chgData name="Siddika Sultana (2331479)" userId="65e6cff8-c136-4020-948e-5996781ed534" providerId="ADAL" clId="{227A9560-58D3-4ED7-B0B1-28B341D57F30}" dt="2026-02-16T00:50:26.666" v="6008" actId="26606"/>
          <ac:spMkLst>
            <pc:docMk/>
            <pc:sldMk cId="3206334785" sldId="268"/>
            <ac:spMk id="52" creationId="{04812C46-200A-4DEB-A05E-3ED6C68C2387}"/>
          </ac:spMkLst>
        </pc:spChg>
        <pc:spChg chg="add del">
          <ac:chgData name="Siddika Sultana (2331479)" userId="65e6cff8-c136-4020-948e-5996781ed534" providerId="ADAL" clId="{227A9560-58D3-4ED7-B0B1-28B341D57F30}" dt="2026-02-16T00:50:26.666" v="6008" actId="26606"/>
          <ac:spMkLst>
            <pc:docMk/>
            <pc:sldMk cId="3206334785" sldId="268"/>
            <ac:spMk id="53" creationId="{D1EA859B-E555-4109-94F3-6700E046E008}"/>
          </ac:spMkLst>
        </pc:spChg>
        <pc:spChg chg="add del">
          <ac:chgData name="Siddika Sultana (2331479)" userId="65e6cff8-c136-4020-948e-5996781ed534" providerId="ADAL" clId="{227A9560-58D3-4ED7-B0B1-28B341D57F30}" dt="2026-02-16T00:51:33.566" v="6021" actId="26606"/>
          <ac:spMkLst>
            <pc:docMk/>
            <pc:sldMk cId="3206334785" sldId="268"/>
            <ac:spMk id="55" creationId="{C0A1ED06-4733-4020-9C60-81D4D801408D}"/>
          </ac:spMkLst>
        </pc:spChg>
        <pc:spChg chg="add del">
          <ac:chgData name="Siddika Sultana (2331479)" userId="65e6cff8-c136-4020-948e-5996781ed534" providerId="ADAL" clId="{227A9560-58D3-4ED7-B0B1-28B341D57F30}" dt="2026-02-16T00:51:33.566" v="6021" actId="26606"/>
          <ac:spMkLst>
            <pc:docMk/>
            <pc:sldMk cId="3206334785" sldId="268"/>
            <ac:spMk id="56" creationId="{B0CA3509-3AF9-45FE-93ED-57BB5D5E8E07}"/>
          </ac:spMkLst>
        </pc:spChg>
        <pc:spChg chg="add del">
          <ac:chgData name="Siddika Sultana (2331479)" userId="65e6cff8-c136-4020-948e-5996781ed534" providerId="ADAL" clId="{227A9560-58D3-4ED7-B0B1-28B341D57F30}" dt="2026-02-16T00:51:54.776" v="6023" actId="26606"/>
          <ac:spMkLst>
            <pc:docMk/>
            <pc:sldMk cId="3206334785" sldId="268"/>
            <ac:spMk id="61" creationId="{AA3C4BBB-74A1-4831-90A7-709289EFE409}"/>
          </ac:spMkLst>
        </pc:spChg>
        <pc:spChg chg="add">
          <ac:chgData name="Siddika Sultana (2331479)" userId="65e6cff8-c136-4020-948e-5996781ed534" providerId="ADAL" clId="{227A9560-58D3-4ED7-B0B1-28B341D57F30}" dt="2026-02-16T00:51:54.776" v="6023" actId="26606"/>
          <ac:spMkLst>
            <pc:docMk/>
            <pc:sldMk cId="3206334785" sldId="268"/>
            <ac:spMk id="66" creationId="{04812C46-200A-4DEB-A05E-3ED6C68C2387}"/>
          </ac:spMkLst>
        </pc:spChg>
        <pc:spChg chg="add">
          <ac:chgData name="Siddika Sultana (2331479)" userId="65e6cff8-c136-4020-948e-5996781ed534" providerId="ADAL" clId="{227A9560-58D3-4ED7-B0B1-28B341D57F30}" dt="2026-02-16T00:51:54.776" v="6023" actId="26606"/>
          <ac:spMkLst>
            <pc:docMk/>
            <pc:sldMk cId="3206334785" sldId="268"/>
            <ac:spMk id="68" creationId="{D1EA859B-E555-4109-94F3-6700E046E008}"/>
          </ac:spMkLst>
        </pc:spChg>
        <pc:grpChg chg="add del">
          <ac:chgData name="Siddika Sultana (2331479)" userId="65e6cff8-c136-4020-948e-5996781ed534" providerId="ADAL" clId="{227A9560-58D3-4ED7-B0B1-28B341D57F30}" dt="2026-02-16T00:49:25.247" v="5996" actId="26606"/>
          <ac:grpSpMkLst>
            <pc:docMk/>
            <pc:sldMk cId="3206334785" sldId="268"/>
            <ac:grpSpMk id="26" creationId="{31C49F18-8757-4E87-5C2E-9D6D7B82BA3B}"/>
          </ac:grpSpMkLst>
        </pc:grpChg>
        <pc:picChg chg="add del mod">
          <ac:chgData name="Siddika Sultana (2331479)" userId="65e6cff8-c136-4020-948e-5996781ed534" providerId="ADAL" clId="{227A9560-58D3-4ED7-B0B1-28B341D57F30}" dt="2026-02-16T00:47:02.641" v="5935" actId="931"/>
          <ac:picMkLst>
            <pc:docMk/>
            <pc:sldMk cId="3206334785" sldId="268"/>
            <ac:picMk id="2" creationId="{61A0856F-A61A-0BCE-8F10-7E7FB58943C6}"/>
          </ac:picMkLst>
        </pc:picChg>
        <pc:picChg chg="add del">
          <ac:chgData name="Siddika Sultana (2331479)" userId="65e6cff8-c136-4020-948e-5996781ed534" providerId="ADAL" clId="{227A9560-58D3-4ED7-B0B1-28B341D57F30}" dt="2026-02-16T00:47:00.120" v="5933" actId="931"/>
          <ac:picMkLst>
            <pc:docMk/>
            <pc:sldMk cId="3206334785" sldId="268"/>
            <ac:picMk id="4" creationId="{9CCBB993-87A1-22FE-D2B1-7FB8537403A6}"/>
          </ac:picMkLst>
        </pc:picChg>
        <pc:picChg chg="add mod ord">
          <ac:chgData name="Siddika Sultana (2331479)" userId="65e6cff8-c136-4020-948e-5996781ed534" providerId="ADAL" clId="{227A9560-58D3-4ED7-B0B1-28B341D57F30}" dt="2026-02-16T00:51:54.776" v="6023" actId="26606"/>
          <ac:picMkLst>
            <pc:docMk/>
            <pc:sldMk cId="3206334785" sldId="268"/>
            <ac:picMk id="5" creationId="{98C58614-CA3E-A996-D57F-F173C4FE1812}"/>
          </ac:picMkLst>
        </pc:picChg>
        <pc:picChg chg="del">
          <ac:chgData name="Siddika Sultana (2331479)" userId="65e6cff8-c136-4020-948e-5996781ed534" providerId="ADAL" clId="{227A9560-58D3-4ED7-B0B1-28B341D57F30}" dt="2026-02-16T00:46:01.969" v="5925" actId="21"/>
          <ac:picMkLst>
            <pc:docMk/>
            <pc:sldMk cId="3206334785" sldId="268"/>
            <ac:picMk id="1026" creationId="{BC1C6B8B-3E57-B212-0064-3A197FA35436}"/>
          </ac:picMkLst>
        </pc:picChg>
        <pc:cxnChg chg="add del">
          <ac:chgData name="Siddika Sultana (2331479)" userId="65e6cff8-c136-4020-948e-5996781ed534" providerId="ADAL" clId="{227A9560-58D3-4ED7-B0B1-28B341D57F30}" dt="2026-02-16T00:49:26.746" v="5998" actId="26606"/>
          <ac:cxnSpMkLst>
            <pc:docMk/>
            <pc:sldMk cId="3206334785" sldId="268"/>
            <ac:cxnSpMk id="30" creationId="{249EDD1B-F94D-B4E6-ACAA-566B9A26FDE3}"/>
          </ac:cxnSpMkLst>
        </pc:cxnChg>
      </pc:sldChg>
      <pc:sldChg chg="modSp mod setBg">
        <pc:chgData name="Siddika Sultana (2331479)" userId="65e6cff8-c136-4020-948e-5996781ed534" providerId="ADAL" clId="{227A9560-58D3-4ED7-B0B1-28B341D57F30}" dt="2026-02-16T00:57:44.529" v="6055"/>
        <pc:sldMkLst>
          <pc:docMk/>
          <pc:sldMk cId="702059637" sldId="270"/>
        </pc:sldMkLst>
        <pc:spChg chg="mod">
          <ac:chgData name="Siddika Sultana (2331479)" userId="65e6cff8-c136-4020-948e-5996781ed534" providerId="ADAL" clId="{227A9560-58D3-4ED7-B0B1-28B341D57F30}" dt="2026-02-06T22:36:25.114" v="2722" actId="2"/>
          <ac:spMkLst>
            <pc:docMk/>
            <pc:sldMk cId="702059637" sldId="270"/>
            <ac:spMk id="4" creationId="{0275301B-F9FE-639C-99FA-5A78A9B0F8AC}"/>
          </ac:spMkLst>
        </pc:spChg>
      </pc:sldChg>
      <pc:sldChg chg="modSp del mod">
        <pc:chgData name="Siddika Sultana (2331479)" userId="65e6cff8-c136-4020-948e-5996781ed534" providerId="ADAL" clId="{227A9560-58D3-4ED7-B0B1-28B341D57F30}" dt="2026-02-15T23:40:21.034" v="4817" actId="21"/>
        <pc:sldMkLst>
          <pc:docMk/>
          <pc:sldMk cId="3321023050" sldId="271"/>
        </pc:sldMkLst>
      </pc:sldChg>
      <pc:sldChg chg="del">
        <pc:chgData name="Siddika Sultana (2331479)" userId="65e6cff8-c136-4020-948e-5996781ed534" providerId="ADAL" clId="{227A9560-58D3-4ED7-B0B1-28B341D57F30}" dt="2026-02-15T23:40:18.702" v="4816" actId="21"/>
        <pc:sldMkLst>
          <pc:docMk/>
          <pc:sldMk cId="1027608494" sldId="272"/>
        </pc:sldMkLst>
      </pc:sldChg>
      <pc:sldChg chg="modSp del mod">
        <pc:chgData name="Siddika Sultana (2331479)" userId="65e6cff8-c136-4020-948e-5996781ed534" providerId="ADAL" clId="{227A9560-58D3-4ED7-B0B1-28B341D57F30}" dt="2026-02-15T23:40:12.053" v="4814" actId="21"/>
        <pc:sldMkLst>
          <pc:docMk/>
          <pc:sldMk cId="2661610389" sldId="273"/>
        </pc:sldMkLst>
      </pc:sldChg>
      <pc:sldChg chg="addSp delSp modSp del mod modClrScheme chgLayout">
        <pc:chgData name="Siddika Sultana (2331479)" userId="65e6cff8-c136-4020-948e-5996781ed534" providerId="ADAL" clId="{227A9560-58D3-4ED7-B0B1-28B341D57F30}" dt="2026-02-15T23:40:15.985" v="4815" actId="21"/>
        <pc:sldMkLst>
          <pc:docMk/>
          <pc:sldMk cId="860344735" sldId="274"/>
        </pc:sldMkLst>
        <pc:spChg chg="mod ord">
          <ac:chgData name="Siddika Sultana (2331479)" userId="65e6cff8-c136-4020-948e-5996781ed534" providerId="ADAL" clId="{227A9560-58D3-4ED7-B0B1-28B341D57F30}" dt="2026-02-15T22:12:12.936" v="2749" actId="700"/>
          <ac:spMkLst>
            <pc:docMk/>
            <pc:sldMk cId="860344735" sldId="274"/>
            <ac:spMk id="2" creationId="{A4625D9A-89A8-7973-B86A-02BB98C95A4B}"/>
          </ac:spMkLst>
        </pc:spChg>
        <pc:spChg chg="mod ord">
          <ac:chgData name="Siddika Sultana (2331479)" userId="65e6cff8-c136-4020-948e-5996781ed534" providerId="ADAL" clId="{227A9560-58D3-4ED7-B0B1-28B341D57F30}" dt="2026-02-15T22:12:12.936" v="2749" actId="700"/>
          <ac:spMkLst>
            <pc:docMk/>
            <pc:sldMk cId="860344735" sldId="274"/>
            <ac:spMk id="3" creationId="{5A83545D-6FBE-2985-5F35-4C84283CFC53}"/>
          </ac:spMkLst>
        </pc:spChg>
        <pc:spChg chg="add del mod ord">
          <ac:chgData name="Siddika Sultana (2331479)" userId="65e6cff8-c136-4020-948e-5996781ed534" providerId="ADAL" clId="{227A9560-58D3-4ED7-B0B1-28B341D57F30}" dt="2026-02-15T22:12:12.936" v="2749" actId="700"/>
          <ac:spMkLst>
            <pc:docMk/>
            <pc:sldMk cId="860344735" sldId="274"/>
            <ac:spMk id="4" creationId="{EF85130E-9089-98AD-820C-CB3235D4BA07}"/>
          </ac:spMkLst>
        </pc:spChg>
      </pc:sldChg>
      <pc:sldChg chg="addSp delSp modSp add del mod">
        <pc:chgData name="Siddika Sultana (2331479)" userId="65e6cff8-c136-4020-948e-5996781ed534" providerId="ADAL" clId="{227A9560-58D3-4ED7-B0B1-28B341D57F30}" dt="2026-02-16T00:20:30.973" v="5169" actId="113"/>
        <pc:sldMkLst>
          <pc:docMk/>
          <pc:sldMk cId="2496961718" sldId="336"/>
        </pc:sldMkLst>
        <pc:spChg chg="del mod">
          <ac:chgData name="Siddika Sultana (2331479)" userId="65e6cff8-c136-4020-948e-5996781ed534" providerId="ADAL" clId="{227A9560-58D3-4ED7-B0B1-28B341D57F30}" dt="2026-02-15T23:53:39.939" v="4861" actId="21"/>
          <ac:spMkLst>
            <pc:docMk/>
            <pc:sldMk cId="2496961718" sldId="336"/>
            <ac:spMk id="2" creationId="{114F40AF-1DC8-A37F-53F7-202B11A20FAE}"/>
          </ac:spMkLst>
        </pc:spChg>
        <pc:spChg chg="del mod">
          <ac:chgData name="Siddika Sultana (2331479)" userId="65e6cff8-c136-4020-948e-5996781ed534" providerId="ADAL" clId="{227A9560-58D3-4ED7-B0B1-28B341D57F30}" dt="2026-02-15T22:21:30.941" v="2871" actId="21"/>
          <ac:spMkLst>
            <pc:docMk/>
            <pc:sldMk cId="2496961718" sldId="336"/>
            <ac:spMk id="3" creationId="{FEBB8468-B35F-E392-2801-59B9C39538AD}"/>
          </ac:spMkLst>
        </pc:spChg>
        <pc:spChg chg="add del mod">
          <ac:chgData name="Siddika Sultana (2331479)" userId="65e6cff8-c136-4020-948e-5996781ed534" providerId="ADAL" clId="{227A9560-58D3-4ED7-B0B1-28B341D57F30}" dt="2026-02-15T23:53:42.879" v="4862" actId="21"/>
          <ac:spMkLst>
            <pc:docMk/>
            <pc:sldMk cId="2496961718" sldId="336"/>
            <ac:spMk id="4" creationId="{6A240552-0C30-1210-67B0-8DA3E65DA9CF}"/>
          </ac:spMkLst>
        </pc:spChg>
        <pc:spChg chg="add mod">
          <ac:chgData name="Siddika Sultana (2331479)" userId="65e6cff8-c136-4020-948e-5996781ed534" providerId="ADAL" clId="{227A9560-58D3-4ED7-B0B1-28B341D57F30}" dt="2026-02-16T00:20:30.973" v="5169" actId="113"/>
          <ac:spMkLst>
            <pc:docMk/>
            <pc:sldMk cId="2496961718" sldId="336"/>
            <ac:spMk id="6" creationId="{043D473A-1EFF-65CC-0892-4A99F37A9BF7}"/>
          </ac:spMkLst>
        </pc:spChg>
        <pc:spChg chg="del mod">
          <ac:chgData name="Siddika Sultana (2331479)" userId="65e6cff8-c136-4020-948e-5996781ed534" providerId="ADAL" clId="{227A9560-58D3-4ED7-B0B1-28B341D57F30}" dt="2026-02-15T22:20:46.693" v="2862" actId="478"/>
          <ac:spMkLst>
            <pc:docMk/>
            <pc:sldMk cId="2496961718" sldId="336"/>
            <ac:spMk id="6" creationId="{BF06D522-2E79-CDE6-025D-40436EF041A1}"/>
          </ac:spMkLst>
        </pc:spChg>
        <pc:spChg chg="add mod">
          <ac:chgData name="Siddika Sultana (2331479)" userId="65e6cff8-c136-4020-948e-5996781ed534" providerId="ADAL" clId="{227A9560-58D3-4ED7-B0B1-28B341D57F30}" dt="2026-02-16T00:07:31.045" v="5120" actId="20577"/>
          <ac:spMkLst>
            <pc:docMk/>
            <pc:sldMk cId="2496961718" sldId="336"/>
            <ac:spMk id="7" creationId="{0B24BF71-EA34-8F6C-948C-63063E9C258B}"/>
          </ac:spMkLst>
        </pc:spChg>
        <pc:graphicFrameChg chg="mod modGraphic">
          <ac:chgData name="Siddika Sultana (2331479)" userId="65e6cff8-c136-4020-948e-5996781ed534" providerId="ADAL" clId="{227A9560-58D3-4ED7-B0B1-28B341D57F30}" dt="2026-02-15T23:59:57.842" v="5109" actId="14100"/>
          <ac:graphicFrameMkLst>
            <pc:docMk/>
            <pc:sldMk cId="2496961718" sldId="336"/>
            <ac:graphicFrameMk id="5" creationId="{A2EE408F-2C4B-7EA4-C94A-EC225621176C}"/>
          </ac:graphicFrameMkLst>
        </pc:graphicFrameChg>
      </pc:sldChg>
      <pc:sldChg chg="del">
        <pc:chgData name="Siddika Sultana (2331479)" userId="65e6cff8-c136-4020-948e-5996781ed534" providerId="ADAL" clId="{227A9560-58D3-4ED7-B0B1-28B341D57F30}" dt="2026-02-15T23:40:07.928" v="4813" actId="21"/>
        <pc:sldMkLst>
          <pc:docMk/>
          <pc:sldMk cId="2319079123" sldId="337"/>
        </pc:sldMkLst>
      </pc:sldChg>
      <pc:sldChg chg="addSp delSp modSp mod">
        <pc:chgData name="Siddika Sultana (2331479)" userId="65e6cff8-c136-4020-948e-5996781ed534" providerId="ADAL" clId="{227A9560-58D3-4ED7-B0B1-28B341D57F30}" dt="2026-02-16T00:21:13.547" v="5170" actId="20577"/>
        <pc:sldMkLst>
          <pc:docMk/>
          <pc:sldMk cId="642852813" sldId="363"/>
        </pc:sldMkLst>
        <pc:spChg chg="del">
          <ac:chgData name="Siddika Sultana (2331479)" userId="65e6cff8-c136-4020-948e-5996781ed534" providerId="ADAL" clId="{227A9560-58D3-4ED7-B0B1-28B341D57F30}" dt="2026-02-15T23:17:14.248" v="4605" actId="21"/>
          <ac:spMkLst>
            <pc:docMk/>
            <pc:sldMk cId="642852813" sldId="363"/>
            <ac:spMk id="5" creationId="{180A04F2-4F22-A08C-F5B4-F30F002E227B}"/>
          </ac:spMkLst>
        </pc:spChg>
        <pc:spChg chg="add mod">
          <ac:chgData name="Siddika Sultana (2331479)" userId="65e6cff8-c136-4020-948e-5996781ed534" providerId="ADAL" clId="{227A9560-58D3-4ED7-B0B1-28B341D57F30}" dt="2026-02-16T00:21:13.547" v="5170" actId="20577"/>
          <ac:spMkLst>
            <pc:docMk/>
            <pc:sldMk cId="642852813" sldId="363"/>
            <ac:spMk id="7" creationId="{E529BEB5-D1A8-2975-D76D-2B6590FCE5E6}"/>
          </ac:spMkLst>
        </pc:spChg>
        <pc:spChg chg="del">
          <ac:chgData name="Siddika Sultana (2331479)" userId="65e6cff8-c136-4020-948e-5996781ed534" providerId="ADAL" clId="{227A9560-58D3-4ED7-B0B1-28B341D57F30}" dt="2026-02-15T23:22:29.407" v="4678" actId="478"/>
          <ac:spMkLst>
            <pc:docMk/>
            <pc:sldMk cId="642852813" sldId="363"/>
            <ac:spMk id="9" creationId="{61E62149-100D-392D-3127-3D301273C6F0}"/>
          </ac:spMkLst>
        </pc:spChg>
        <pc:spChg chg="mod">
          <ac:chgData name="Siddika Sultana (2331479)" userId="65e6cff8-c136-4020-948e-5996781ed534" providerId="ADAL" clId="{227A9560-58D3-4ED7-B0B1-28B341D57F30}" dt="2026-02-15T23:21:41.286" v="4677" actId="20577"/>
          <ac:spMkLst>
            <pc:docMk/>
            <pc:sldMk cId="642852813" sldId="363"/>
            <ac:spMk id="22" creationId="{280A6708-DF3B-47D7-80AD-BED7584E4872}"/>
          </ac:spMkLst>
        </pc:spChg>
        <pc:spChg chg="mod">
          <ac:chgData name="Siddika Sultana (2331479)" userId="65e6cff8-c136-4020-948e-5996781ed534" providerId="ADAL" clId="{227A9560-58D3-4ED7-B0B1-28B341D57F30}" dt="2026-02-15T23:21:34.043" v="4670" actId="20577"/>
          <ac:spMkLst>
            <pc:docMk/>
            <pc:sldMk cId="642852813" sldId="363"/>
            <ac:spMk id="23" creationId="{8F167E83-1CE4-F3CA-7557-1CDDF3628DBE}"/>
          </ac:spMkLst>
        </pc:spChg>
        <pc:spChg chg="mod">
          <ac:chgData name="Siddika Sultana (2331479)" userId="65e6cff8-c136-4020-948e-5996781ed534" providerId="ADAL" clId="{227A9560-58D3-4ED7-B0B1-28B341D57F30}" dt="2026-02-15T23:19:25.822" v="4624" actId="20577"/>
          <ac:spMkLst>
            <pc:docMk/>
            <pc:sldMk cId="642852813" sldId="363"/>
            <ac:spMk id="24" creationId="{B2F0A62B-BCD1-8AD8-F315-6F09A31F7FFE}"/>
          </ac:spMkLst>
        </pc:spChg>
        <pc:spChg chg="mod">
          <ac:chgData name="Siddika Sultana (2331479)" userId="65e6cff8-c136-4020-948e-5996781ed534" providerId="ADAL" clId="{227A9560-58D3-4ED7-B0B1-28B341D57F30}" dt="2026-02-15T23:19:34.217" v="4631" actId="20577"/>
          <ac:spMkLst>
            <pc:docMk/>
            <pc:sldMk cId="642852813" sldId="363"/>
            <ac:spMk id="25" creationId="{2A30538D-67ED-A3A1-CFA1-39377D70B9B9}"/>
          </ac:spMkLst>
        </pc:spChg>
        <pc:spChg chg="mod">
          <ac:chgData name="Siddika Sultana (2331479)" userId="65e6cff8-c136-4020-948e-5996781ed534" providerId="ADAL" clId="{227A9560-58D3-4ED7-B0B1-28B341D57F30}" dt="2026-02-15T23:21:02.453" v="4662" actId="20577"/>
          <ac:spMkLst>
            <pc:docMk/>
            <pc:sldMk cId="642852813" sldId="363"/>
            <ac:spMk id="26" creationId="{19E1DBE5-167E-78C1-BCD0-8D2DCE9A4F68}"/>
          </ac:spMkLst>
        </pc:spChg>
        <pc:spChg chg="mod">
          <ac:chgData name="Siddika Sultana (2331479)" userId="65e6cff8-c136-4020-948e-5996781ed534" providerId="ADAL" clId="{227A9560-58D3-4ED7-B0B1-28B341D57F30}" dt="2026-02-15T23:20:56" v="4655" actId="20577"/>
          <ac:spMkLst>
            <pc:docMk/>
            <pc:sldMk cId="642852813" sldId="363"/>
            <ac:spMk id="27" creationId="{BDD08689-6B7D-0F8F-480D-F4AAD7FE2D5B}"/>
          </ac:spMkLst>
        </pc:spChg>
        <pc:spChg chg="mod">
          <ac:chgData name="Siddika Sultana (2331479)" userId="65e6cff8-c136-4020-948e-5996781ed534" providerId="ADAL" clId="{227A9560-58D3-4ED7-B0B1-28B341D57F30}" dt="2026-02-15T23:20:25.267" v="4647" actId="20577"/>
          <ac:spMkLst>
            <pc:docMk/>
            <pc:sldMk cId="642852813" sldId="363"/>
            <ac:spMk id="28" creationId="{44AB04F4-8499-0CBD-C2DD-C750D2568FD9}"/>
          </ac:spMkLst>
        </pc:spChg>
        <pc:spChg chg="mod">
          <ac:chgData name="Siddika Sultana (2331479)" userId="65e6cff8-c136-4020-948e-5996781ed534" providerId="ADAL" clId="{227A9560-58D3-4ED7-B0B1-28B341D57F30}" dt="2026-02-15T23:20:13.522" v="4639" actId="20577"/>
          <ac:spMkLst>
            <pc:docMk/>
            <pc:sldMk cId="642852813" sldId="363"/>
            <ac:spMk id="29" creationId="{327A92EC-E2CD-E0BC-131F-C601B5DE7C4F}"/>
          </ac:spMkLst>
        </pc:spChg>
        <pc:spChg chg="mod">
          <ac:chgData name="Siddika Sultana (2331479)" userId="65e6cff8-c136-4020-948e-5996781ed534" providerId="ADAL" clId="{227A9560-58D3-4ED7-B0B1-28B341D57F30}" dt="2026-02-15T23:18:32.529" v="4609" actId="20577"/>
          <ac:spMkLst>
            <pc:docMk/>
            <pc:sldMk cId="642852813" sldId="363"/>
            <ac:spMk id="30" creationId="{93894965-CBAF-C3E0-3A1E-98F25A8DA3BD}"/>
          </ac:spMkLst>
        </pc:spChg>
        <pc:spChg chg="mod">
          <ac:chgData name="Siddika Sultana (2331479)" userId="65e6cff8-c136-4020-948e-5996781ed534" providerId="ADAL" clId="{227A9560-58D3-4ED7-B0B1-28B341D57F30}" dt="2026-02-15T23:18:41.803" v="4616" actId="20577"/>
          <ac:spMkLst>
            <pc:docMk/>
            <pc:sldMk cId="642852813" sldId="363"/>
            <ac:spMk id="37" creationId="{B1E4133F-2751-3952-C07B-9EBB9CE035BD}"/>
          </ac:spMkLst>
        </pc:spChg>
        <pc:spChg chg="mod">
          <ac:chgData name="Siddika Sultana (2331479)" userId="65e6cff8-c136-4020-948e-5996781ed534" providerId="ADAL" clId="{227A9560-58D3-4ED7-B0B1-28B341D57F30}" dt="2026-02-15T23:13:55.902" v="4504" actId="20577"/>
          <ac:spMkLst>
            <pc:docMk/>
            <pc:sldMk cId="642852813" sldId="363"/>
            <ac:spMk id="38" creationId="{CE1BD776-63C4-D3EE-069C-C9BBE2DC4B45}"/>
          </ac:spMkLst>
        </pc:spChg>
        <pc:spChg chg="mod">
          <ac:chgData name="Siddika Sultana (2331479)" userId="65e6cff8-c136-4020-948e-5996781ed534" providerId="ADAL" clId="{227A9560-58D3-4ED7-B0B1-28B341D57F30}" dt="2026-02-15T23:16:37.423" v="4559" actId="20577"/>
          <ac:spMkLst>
            <pc:docMk/>
            <pc:sldMk cId="642852813" sldId="363"/>
            <ac:spMk id="39" creationId="{D9B946EB-160F-14E8-6E65-A3ACFE53BA8E}"/>
          </ac:spMkLst>
        </pc:spChg>
        <pc:spChg chg="mod">
          <ac:chgData name="Siddika Sultana (2331479)" userId="65e6cff8-c136-4020-948e-5996781ed534" providerId="ADAL" clId="{227A9560-58D3-4ED7-B0B1-28B341D57F30}" dt="2026-02-15T23:17:01.301" v="4600" actId="20577"/>
          <ac:spMkLst>
            <pc:docMk/>
            <pc:sldMk cId="642852813" sldId="363"/>
            <ac:spMk id="40" creationId="{1A129B97-8AB0-A07D-27D5-16E805A4DFB6}"/>
          </ac:spMkLst>
        </pc:spChg>
      </pc:sldChg>
      <pc:sldChg chg="addSp delSp modSp new mod setBg modClrScheme chgLayout">
        <pc:chgData name="Siddika Sultana (2331479)" userId="65e6cff8-c136-4020-948e-5996781ed534" providerId="ADAL" clId="{227A9560-58D3-4ED7-B0B1-28B341D57F30}" dt="2026-02-16T00:59:56.824" v="6068"/>
        <pc:sldMkLst>
          <pc:docMk/>
          <pc:sldMk cId="2763996644" sldId="364"/>
        </pc:sldMkLst>
        <pc:spChg chg="add mod ord">
          <ac:chgData name="Siddika Sultana (2331479)" userId="65e6cff8-c136-4020-948e-5996781ed534" providerId="ADAL" clId="{227A9560-58D3-4ED7-B0B1-28B341D57F30}" dt="2026-02-16T00:38:44.773" v="5914" actId="1076"/>
          <ac:spMkLst>
            <pc:docMk/>
            <pc:sldMk cId="2763996644" sldId="364"/>
            <ac:spMk id="4" creationId="{88336CCB-9B8F-BCCE-2A5B-4430637EB6C1}"/>
          </ac:spMkLst>
        </pc:spChg>
        <pc:spChg chg="add">
          <ac:chgData name="Siddika Sultana (2331479)" userId="65e6cff8-c136-4020-948e-5996781ed534" providerId="ADAL" clId="{227A9560-58D3-4ED7-B0B1-28B341D57F30}" dt="2026-02-06T22:27:07.231" v="2172" actId="26606"/>
          <ac:spMkLst>
            <pc:docMk/>
            <pc:sldMk cId="2763996644" sldId="364"/>
            <ac:spMk id="22" creationId="{D009D6D5-DAC2-4A8B-A17A-E206B9012D09}"/>
          </ac:spMkLst>
        </pc:spChg>
        <pc:picChg chg="add mod">
          <ac:chgData name="Siddika Sultana (2331479)" userId="65e6cff8-c136-4020-948e-5996781ed534" providerId="ADAL" clId="{227A9560-58D3-4ED7-B0B1-28B341D57F30}" dt="2026-02-06T22:27:07.231" v="2172" actId="26606"/>
          <ac:picMkLst>
            <pc:docMk/>
            <pc:sldMk cId="2763996644" sldId="364"/>
            <ac:picMk id="6" creationId="{76DA1D94-6347-DF65-E77A-B731F05376A2}"/>
          </ac:picMkLst>
        </pc:picChg>
      </pc:sldChg>
      <pc:sldChg chg="addSp modSp new del mod">
        <pc:chgData name="Siddika Sultana (2331479)" userId="65e6cff8-c136-4020-948e-5996781ed534" providerId="ADAL" clId="{227A9560-58D3-4ED7-B0B1-28B341D57F30}" dt="2026-02-15T21:59:39.366" v="2723" actId="21"/>
        <pc:sldMkLst>
          <pc:docMk/>
          <pc:sldMk cId="3129275060" sldId="365"/>
        </pc:sldMkLst>
      </pc:sldChg>
      <pc:sldChg chg="addSp delSp modSp new mod setBg modClrScheme chgLayout">
        <pc:chgData name="Siddika Sultana (2331479)" userId="65e6cff8-c136-4020-948e-5996781ed534" providerId="ADAL" clId="{227A9560-58D3-4ED7-B0B1-28B341D57F30}" dt="2026-02-16T01:00:06.786" v="6069"/>
        <pc:sldMkLst>
          <pc:docMk/>
          <pc:sldMk cId="3688720713" sldId="365"/>
        </pc:sldMkLst>
        <pc:spChg chg="del">
          <ac:chgData name="Siddika Sultana (2331479)" userId="65e6cff8-c136-4020-948e-5996781ed534" providerId="ADAL" clId="{227A9560-58D3-4ED7-B0B1-28B341D57F30}" dt="2026-02-15T22:04:02.198" v="2725" actId="700"/>
          <ac:spMkLst>
            <pc:docMk/>
            <pc:sldMk cId="3688720713" sldId="365"/>
            <ac:spMk id="2" creationId="{25D20634-719A-D31C-16B3-12042C5F12B0}"/>
          </ac:spMkLst>
        </pc:spChg>
        <pc:spChg chg="del">
          <ac:chgData name="Siddika Sultana (2331479)" userId="65e6cff8-c136-4020-948e-5996781ed534" providerId="ADAL" clId="{227A9560-58D3-4ED7-B0B1-28B341D57F30}" dt="2026-02-15T22:04:02.198" v="2725" actId="700"/>
          <ac:spMkLst>
            <pc:docMk/>
            <pc:sldMk cId="3688720713" sldId="365"/>
            <ac:spMk id="3" creationId="{19835CE1-4054-53CD-659D-58ECD974E261}"/>
          </ac:spMkLst>
        </pc:spChg>
        <pc:spChg chg="add mod ord">
          <ac:chgData name="Siddika Sultana (2331479)" userId="65e6cff8-c136-4020-948e-5996781ed534" providerId="ADAL" clId="{227A9560-58D3-4ED7-B0B1-28B341D57F30}" dt="2026-02-16T00:38:31.338" v="5912" actId="255"/>
          <ac:spMkLst>
            <pc:docMk/>
            <pc:sldMk cId="3688720713" sldId="365"/>
            <ac:spMk id="4" creationId="{64290977-1F76-FED3-D1E0-BE1EE7F01329}"/>
          </ac:spMkLst>
        </pc:spChg>
        <pc:spChg chg="add del">
          <ac:chgData name="Siddika Sultana (2331479)" userId="65e6cff8-c136-4020-948e-5996781ed534" providerId="ADAL" clId="{227A9560-58D3-4ED7-B0B1-28B341D57F30}" dt="2026-02-16T00:24:35.397" v="5185" actId="26606"/>
          <ac:spMkLst>
            <pc:docMk/>
            <pc:sldMk cId="3688720713" sldId="365"/>
            <ac:spMk id="6" creationId="{D009D6D5-DAC2-4A8B-A17A-E206B9012D09}"/>
          </ac:spMkLst>
        </pc:spChg>
        <pc:spChg chg="add del">
          <ac:chgData name="Siddika Sultana (2331479)" userId="65e6cff8-c136-4020-948e-5996781ed534" providerId="ADAL" clId="{227A9560-58D3-4ED7-B0B1-28B341D57F30}" dt="2026-02-16T00:24:37.584" v="5187" actId="26606"/>
          <ac:spMkLst>
            <pc:docMk/>
            <pc:sldMk cId="3688720713" sldId="365"/>
            <ac:spMk id="8" creationId="{D1D34770-47A8-402C-AF23-2B653F2D88C1}"/>
          </ac:spMkLst>
        </pc:spChg>
        <pc:spChg chg="add del">
          <ac:chgData name="Siddika Sultana (2331479)" userId="65e6cff8-c136-4020-948e-5996781ed534" providerId="ADAL" clId="{227A9560-58D3-4ED7-B0B1-28B341D57F30}" dt="2026-02-16T00:23:24.369" v="5173" actId="26606"/>
          <ac:spMkLst>
            <pc:docMk/>
            <pc:sldMk cId="3688720713" sldId="365"/>
            <ac:spMk id="9" creationId="{8FC9BE17-9A7B-462D-AE50-3D8777387304}"/>
          </ac:spMkLst>
        </pc:spChg>
        <pc:spChg chg="add del">
          <ac:chgData name="Siddika Sultana (2331479)" userId="65e6cff8-c136-4020-948e-5996781ed534" providerId="ADAL" clId="{227A9560-58D3-4ED7-B0B1-28B341D57F30}" dt="2026-02-16T00:24:39.549" v="5189" actId="26606"/>
          <ac:spMkLst>
            <pc:docMk/>
            <pc:sldMk cId="3688720713" sldId="365"/>
            <ac:spMk id="10" creationId="{79BB35BC-D5C2-4C8B-A22A-A71E6191913B}"/>
          </ac:spMkLst>
        </pc:spChg>
        <pc:spChg chg="add del">
          <ac:chgData name="Siddika Sultana (2331479)" userId="65e6cff8-c136-4020-948e-5996781ed534" providerId="ADAL" clId="{227A9560-58D3-4ED7-B0B1-28B341D57F30}" dt="2026-02-16T00:23:24.369" v="5173" actId="26606"/>
          <ac:spMkLst>
            <pc:docMk/>
            <pc:sldMk cId="3688720713" sldId="365"/>
            <ac:spMk id="11" creationId="{3EBE8569-6AEC-4B8C-8D53-2DE337CDBA65}"/>
          </ac:spMkLst>
        </pc:spChg>
        <pc:spChg chg="add del">
          <ac:chgData name="Siddika Sultana (2331479)" userId="65e6cff8-c136-4020-948e-5996781ed534" providerId="ADAL" clId="{227A9560-58D3-4ED7-B0B1-28B341D57F30}" dt="2026-02-16T00:24:41.381" v="5191" actId="26606"/>
          <ac:spMkLst>
            <pc:docMk/>
            <pc:sldMk cId="3688720713" sldId="365"/>
            <ac:spMk id="12" creationId="{2EB492CD-616E-47F8-933B-5E2D952A0593}"/>
          </ac:spMkLst>
        </pc:spChg>
        <pc:spChg chg="add del">
          <ac:chgData name="Siddika Sultana (2331479)" userId="65e6cff8-c136-4020-948e-5996781ed534" providerId="ADAL" clId="{227A9560-58D3-4ED7-B0B1-28B341D57F30}" dt="2026-02-16T00:23:24.369" v="5173" actId="26606"/>
          <ac:spMkLst>
            <pc:docMk/>
            <pc:sldMk cId="3688720713" sldId="365"/>
            <ac:spMk id="13" creationId="{55D4142C-5077-457F-A6AD-3FECFDB39685}"/>
          </ac:spMkLst>
        </pc:spChg>
        <pc:spChg chg="add del">
          <ac:chgData name="Siddika Sultana (2331479)" userId="65e6cff8-c136-4020-948e-5996781ed534" providerId="ADAL" clId="{227A9560-58D3-4ED7-B0B1-28B341D57F30}" dt="2026-02-16T00:24:41.381" v="5191" actId="26606"/>
          <ac:spMkLst>
            <pc:docMk/>
            <pc:sldMk cId="3688720713" sldId="365"/>
            <ac:spMk id="14" creationId="{59383CF9-23B5-4335-9B21-1791C4CF1C75}"/>
          </ac:spMkLst>
        </pc:spChg>
        <pc:spChg chg="add del">
          <ac:chgData name="Siddika Sultana (2331479)" userId="65e6cff8-c136-4020-948e-5996781ed534" providerId="ADAL" clId="{227A9560-58D3-4ED7-B0B1-28B341D57F30}" dt="2026-02-16T00:23:24.369" v="5173" actId="26606"/>
          <ac:spMkLst>
            <pc:docMk/>
            <pc:sldMk cId="3688720713" sldId="365"/>
            <ac:spMk id="15" creationId="{7A5F0580-5EE9-419F-96EE-B6529EF6E7D0}"/>
          </ac:spMkLst>
        </pc:spChg>
        <pc:spChg chg="add del">
          <ac:chgData name="Siddika Sultana (2331479)" userId="65e6cff8-c136-4020-948e-5996781ed534" providerId="ADAL" clId="{227A9560-58D3-4ED7-B0B1-28B341D57F30}" dt="2026-02-16T00:24:41.381" v="5191" actId="26606"/>
          <ac:spMkLst>
            <pc:docMk/>
            <pc:sldMk cId="3688720713" sldId="365"/>
            <ac:spMk id="16" creationId="{0007FE00-9498-4706-B255-6437B0252C02}"/>
          </ac:spMkLst>
        </pc:spChg>
        <pc:spChg chg="add del">
          <ac:chgData name="Siddika Sultana (2331479)" userId="65e6cff8-c136-4020-948e-5996781ed534" providerId="ADAL" clId="{227A9560-58D3-4ED7-B0B1-28B341D57F30}" dt="2026-02-16T00:23:25.185" v="5175" actId="26606"/>
          <ac:spMkLst>
            <pc:docMk/>
            <pc:sldMk cId="3688720713" sldId="365"/>
            <ac:spMk id="17" creationId="{B210AC1D-4063-4C6E-9528-FA9C4C0C18E6}"/>
          </ac:spMkLst>
        </pc:spChg>
        <pc:spChg chg="add del">
          <ac:chgData name="Siddika Sultana (2331479)" userId="65e6cff8-c136-4020-948e-5996781ed534" providerId="ADAL" clId="{227A9560-58D3-4ED7-B0B1-28B341D57F30}" dt="2026-02-16T00:23:25.185" v="5175" actId="26606"/>
          <ac:spMkLst>
            <pc:docMk/>
            <pc:sldMk cId="3688720713" sldId="365"/>
            <ac:spMk id="18" creationId="{02F8C595-E68C-4306-AED8-DC7826A0A506}"/>
          </ac:spMkLst>
        </pc:spChg>
        <pc:spChg chg="add">
          <ac:chgData name="Siddika Sultana (2331479)" userId="65e6cff8-c136-4020-948e-5996781ed534" providerId="ADAL" clId="{227A9560-58D3-4ED7-B0B1-28B341D57F30}" dt="2026-02-16T00:24:41.395" v="5192" actId="26606"/>
          <ac:spMkLst>
            <pc:docMk/>
            <pc:sldMk cId="3688720713" sldId="365"/>
            <ac:spMk id="19" creationId="{D009D6D5-DAC2-4A8B-A17A-E206B9012D09}"/>
          </ac:spMkLst>
        </pc:spChg>
        <pc:spChg chg="add del">
          <ac:chgData name="Siddika Sultana (2331479)" userId="65e6cff8-c136-4020-948e-5996781ed534" providerId="ADAL" clId="{227A9560-58D3-4ED7-B0B1-28B341D57F30}" dt="2026-02-16T00:23:26.614" v="5177" actId="26606"/>
          <ac:spMkLst>
            <pc:docMk/>
            <pc:sldMk cId="3688720713" sldId="365"/>
            <ac:spMk id="20" creationId="{04812C46-200A-4DEB-A05E-3ED6C68C2387}"/>
          </ac:spMkLst>
        </pc:spChg>
        <pc:spChg chg="add del">
          <ac:chgData name="Siddika Sultana (2331479)" userId="65e6cff8-c136-4020-948e-5996781ed534" providerId="ADAL" clId="{227A9560-58D3-4ED7-B0B1-28B341D57F30}" dt="2026-02-16T00:23:26.614" v="5177" actId="26606"/>
          <ac:spMkLst>
            <pc:docMk/>
            <pc:sldMk cId="3688720713" sldId="365"/>
            <ac:spMk id="21" creationId="{D1EA859B-E555-4109-94F3-6700E046E008}"/>
          </ac:spMkLst>
        </pc:spChg>
        <pc:spChg chg="add del">
          <ac:chgData name="Siddika Sultana (2331479)" userId="65e6cff8-c136-4020-948e-5996781ed534" providerId="ADAL" clId="{227A9560-58D3-4ED7-B0B1-28B341D57F30}" dt="2026-02-16T00:23:29.047" v="5179" actId="26606"/>
          <ac:spMkLst>
            <pc:docMk/>
            <pc:sldMk cId="3688720713" sldId="365"/>
            <ac:spMk id="23" creationId="{04812C46-200A-4DEB-A05E-3ED6C68C2387}"/>
          </ac:spMkLst>
        </pc:spChg>
        <pc:spChg chg="add del">
          <ac:chgData name="Siddika Sultana (2331479)" userId="65e6cff8-c136-4020-948e-5996781ed534" providerId="ADAL" clId="{227A9560-58D3-4ED7-B0B1-28B341D57F30}" dt="2026-02-16T00:23:29.047" v="5179" actId="26606"/>
          <ac:spMkLst>
            <pc:docMk/>
            <pc:sldMk cId="3688720713" sldId="365"/>
            <ac:spMk id="24" creationId="{D1EA859B-E555-4109-94F3-6700E046E008}"/>
          </ac:spMkLst>
        </pc:spChg>
        <pc:spChg chg="add del">
          <ac:chgData name="Siddika Sultana (2331479)" userId="65e6cff8-c136-4020-948e-5996781ed534" providerId="ADAL" clId="{227A9560-58D3-4ED7-B0B1-28B341D57F30}" dt="2026-02-16T00:23:34.204" v="5181" actId="26606"/>
          <ac:spMkLst>
            <pc:docMk/>
            <pc:sldMk cId="3688720713" sldId="365"/>
            <ac:spMk id="26" creationId="{04812C46-200A-4DEB-A05E-3ED6C68C2387}"/>
          </ac:spMkLst>
        </pc:spChg>
        <pc:spChg chg="add del">
          <ac:chgData name="Siddika Sultana (2331479)" userId="65e6cff8-c136-4020-948e-5996781ed534" providerId="ADAL" clId="{227A9560-58D3-4ED7-B0B1-28B341D57F30}" dt="2026-02-16T00:23:34.204" v="5181" actId="26606"/>
          <ac:spMkLst>
            <pc:docMk/>
            <pc:sldMk cId="3688720713" sldId="365"/>
            <ac:spMk id="27" creationId="{D1EA859B-E555-4109-94F3-6700E046E008}"/>
          </ac:spMkLst>
        </pc:spChg>
        <pc:picChg chg="add del mod">
          <ac:chgData name="Siddika Sultana (2331479)" userId="65e6cff8-c136-4020-948e-5996781ed534" providerId="ADAL" clId="{227A9560-58D3-4ED7-B0B1-28B341D57F30}" dt="2026-02-16T00:23:34.898" v="5182" actId="931"/>
          <ac:picMkLst>
            <pc:docMk/>
            <pc:sldMk cId="3688720713" sldId="365"/>
            <ac:picMk id="2" creationId="{B99C3AE2-E5CC-A2E0-072F-037AFADB377C}"/>
          </ac:picMkLst>
        </pc:picChg>
        <pc:picChg chg="add mod">
          <ac:chgData name="Siddika Sultana (2331479)" userId="65e6cff8-c136-4020-948e-5996781ed534" providerId="ADAL" clId="{227A9560-58D3-4ED7-B0B1-28B341D57F30}" dt="2026-02-16T00:24:41.395" v="5192" actId="26606"/>
          <ac:picMkLst>
            <pc:docMk/>
            <pc:sldMk cId="3688720713" sldId="365"/>
            <ac:picMk id="3" creationId="{CA285098-0E21-C1E4-BF2C-9EB7FE6ACC9A}"/>
          </ac:picMkLst>
        </pc:picChg>
      </pc:sldChg>
      <pc:sldChg chg="addSp delSp modSp new mod setBg modClrScheme chgLayout">
        <pc:chgData name="Siddika Sultana (2331479)" userId="65e6cff8-c136-4020-948e-5996781ed534" providerId="ADAL" clId="{227A9560-58D3-4ED7-B0B1-28B341D57F30}" dt="2026-02-16T01:00:16.243" v="6070"/>
        <pc:sldMkLst>
          <pc:docMk/>
          <pc:sldMk cId="159218674" sldId="366"/>
        </pc:sldMkLst>
        <pc:spChg chg="del">
          <ac:chgData name="Siddika Sultana (2331479)" userId="65e6cff8-c136-4020-948e-5996781ed534" providerId="ADAL" clId="{227A9560-58D3-4ED7-B0B1-28B341D57F30}" dt="2026-02-15T22:12:21.948" v="2751" actId="700"/>
          <ac:spMkLst>
            <pc:docMk/>
            <pc:sldMk cId="159218674" sldId="366"/>
            <ac:spMk id="2" creationId="{CF9DBBCB-839B-B738-522A-6CD501E8AEE5}"/>
          </ac:spMkLst>
        </pc:spChg>
        <pc:spChg chg="del">
          <ac:chgData name="Siddika Sultana (2331479)" userId="65e6cff8-c136-4020-948e-5996781ed534" providerId="ADAL" clId="{227A9560-58D3-4ED7-B0B1-28B341D57F30}" dt="2026-02-15T22:12:21.948" v="2751" actId="700"/>
          <ac:spMkLst>
            <pc:docMk/>
            <pc:sldMk cId="159218674" sldId="366"/>
            <ac:spMk id="3" creationId="{2883BA5D-5BD9-C927-FAD4-04D2AEBB2686}"/>
          </ac:spMkLst>
        </pc:spChg>
        <pc:spChg chg="add del">
          <ac:chgData name="Siddika Sultana (2331479)" userId="65e6cff8-c136-4020-948e-5996781ed534" providerId="ADAL" clId="{227A9560-58D3-4ED7-B0B1-28B341D57F30}" dt="2026-02-15T22:12:29.916" v="2753" actId="22"/>
          <ac:spMkLst>
            <pc:docMk/>
            <pc:sldMk cId="159218674" sldId="366"/>
            <ac:spMk id="5" creationId="{D49B52BE-C81D-4E21-6815-D486DFF78FB5}"/>
          </ac:spMkLst>
        </pc:spChg>
        <pc:spChg chg="add mod ord">
          <ac:chgData name="Siddika Sultana (2331479)" userId="65e6cff8-c136-4020-948e-5996781ed534" providerId="ADAL" clId="{227A9560-58D3-4ED7-B0B1-28B341D57F30}" dt="2026-02-16T00:39:39.719" v="5924" actId="1076"/>
          <ac:spMkLst>
            <pc:docMk/>
            <pc:sldMk cId="159218674" sldId="366"/>
            <ac:spMk id="6" creationId="{DD15F604-305A-DD76-B91D-779188740359}"/>
          </ac:spMkLst>
        </pc:spChg>
        <pc:spChg chg="add del">
          <ac:chgData name="Siddika Sultana (2331479)" userId="65e6cff8-c136-4020-948e-5996781ed534" providerId="ADAL" clId="{227A9560-58D3-4ED7-B0B1-28B341D57F30}" dt="2026-02-16T00:27:21.697" v="5212" actId="26606"/>
          <ac:spMkLst>
            <pc:docMk/>
            <pc:sldMk cId="159218674" sldId="366"/>
            <ac:spMk id="11" creationId="{F13C74B1-5B17-4795-BED0-7140497B445A}"/>
          </ac:spMkLst>
        </pc:spChg>
        <pc:spChg chg="add del">
          <ac:chgData name="Siddika Sultana (2331479)" userId="65e6cff8-c136-4020-948e-5996781ed534" providerId="ADAL" clId="{227A9560-58D3-4ED7-B0B1-28B341D57F30}" dt="2026-02-16T00:27:21.697" v="5212" actId="26606"/>
          <ac:spMkLst>
            <pc:docMk/>
            <pc:sldMk cId="159218674" sldId="366"/>
            <ac:spMk id="13" creationId="{D4974D33-8DC5-464E-8C6D-BE58F0669C17}"/>
          </ac:spMkLst>
        </pc:spChg>
        <pc:spChg chg="add">
          <ac:chgData name="Siddika Sultana (2331479)" userId="65e6cff8-c136-4020-948e-5996781ed534" providerId="ADAL" clId="{227A9560-58D3-4ED7-B0B1-28B341D57F30}" dt="2026-02-16T00:27:21.715" v="5213" actId="26606"/>
          <ac:spMkLst>
            <pc:docMk/>
            <pc:sldMk cId="159218674" sldId="366"/>
            <ac:spMk id="15" creationId="{04812C46-200A-4DEB-A05E-3ED6C68C2387}"/>
          </ac:spMkLst>
        </pc:spChg>
        <pc:spChg chg="add">
          <ac:chgData name="Siddika Sultana (2331479)" userId="65e6cff8-c136-4020-948e-5996781ed534" providerId="ADAL" clId="{227A9560-58D3-4ED7-B0B1-28B341D57F30}" dt="2026-02-16T00:27:21.715" v="5213" actId="26606"/>
          <ac:spMkLst>
            <pc:docMk/>
            <pc:sldMk cId="159218674" sldId="366"/>
            <ac:spMk id="16" creationId="{D1EA859B-E555-4109-94F3-6700E046E008}"/>
          </ac:spMkLst>
        </pc:spChg>
        <pc:picChg chg="add mod">
          <ac:chgData name="Siddika Sultana (2331479)" userId="65e6cff8-c136-4020-948e-5996781ed534" providerId="ADAL" clId="{227A9560-58D3-4ED7-B0B1-28B341D57F30}" dt="2026-02-16T00:27:21.715" v="5213" actId="26606"/>
          <ac:picMkLst>
            <pc:docMk/>
            <pc:sldMk cId="159218674" sldId="366"/>
            <ac:picMk id="2" creationId="{7417945F-0697-AE8D-D68E-7D879E695468}"/>
          </ac:picMkLst>
        </pc:picChg>
      </pc:sldChg>
      <pc:sldChg chg="addSp delSp modSp new mod setBg modClrScheme chgLayout">
        <pc:chgData name="Siddika Sultana (2331479)" userId="65e6cff8-c136-4020-948e-5996781ed534" providerId="ADAL" clId="{227A9560-58D3-4ED7-B0B1-28B341D57F30}" dt="2026-02-16T00:57:53.293" v="6056"/>
        <pc:sldMkLst>
          <pc:docMk/>
          <pc:sldMk cId="2832927897" sldId="367"/>
        </pc:sldMkLst>
        <pc:spChg chg="del mod ord">
          <ac:chgData name="Siddika Sultana (2331479)" userId="65e6cff8-c136-4020-948e-5996781ed534" providerId="ADAL" clId="{227A9560-58D3-4ED7-B0B1-28B341D57F30}" dt="2026-02-15T22:32:22.317" v="3000" actId="700"/>
          <ac:spMkLst>
            <pc:docMk/>
            <pc:sldMk cId="2832927897" sldId="367"/>
            <ac:spMk id="2" creationId="{54A15D22-132B-F288-D415-6C846FB04D1D}"/>
          </ac:spMkLst>
        </pc:spChg>
        <pc:spChg chg="del">
          <ac:chgData name="Siddika Sultana (2331479)" userId="65e6cff8-c136-4020-948e-5996781ed534" providerId="ADAL" clId="{227A9560-58D3-4ED7-B0B1-28B341D57F30}" dt="2026-02-15T22:32:20.009" v="2999" actId="700"/>
          <ac:spMkLst>
            <pc:docMk/>
            <pc:sldMk cId="2832927897" sldId="367"/>
            <ac:spMk id="3" creationId="{DECAAC9D-B1D1-FCC3-C249-D7688765C164}"/>
          </ac:spMkLst>
        </pc:spChg>
        <pc:spChg chg="add mod">
          <ac:chgData name="Siddika Sultana (2331479)" userId="65e6cff8-c136-4020-948e-5996781ed534" providerId="ADAL" clId="{227A9560-58D3-4ED7-B0B1-28B341D57F30}" dt="2026-02-16T00:37:51.211" v="5903" actId="1076"/>
          <ac:spMkLst>
            <pc:docMk/>
            <pc:sldMk cId="2832927897" sldId="367"/>
            <ac:spMk id="4" creationId="{E5A9812D-C56B-1256-2265-4B70BD948AE7}"/>
          </ac:spMkLst>
        </pc:spChg>
        <pc:spChg chg="add mod">
          <ac:chgData name="Siddika Sultana (2331479)" userId="65e6cff8-c136-4020-948e-5996781ed534" providerId="ADAL" clId="{227A9560-58D3-4ED7-B0B1-28B341D57F30}" dt="2026-02-16T00:08:01.569" v="5126" actId="20577"/>
          <ac:spMkLst>
            <pc:docMk/>
            <pc:sldMk cId="2832927897" sldId="367"/>
            <ac:spMk id="6" creationId="{64D35FC5-C787-BF4D-465E-5CE9C4845D31}"/>
          </ac:spMkLst>
        </pc:spChg>
        <pc:picChg chg="add del mod">
          <ac:chgData name="Siddika Sultana (2331479)" userId="65e6cff8-c136-4020-948e-5996781ed534" providerId="ADAL" clId="{227A9560-58D3-4ED7-B0B1-28B341D57F30}" dt="2026-02-16T00:34:39.580" v="5234" actId="931"/>
          <ac:picMkLst>
            <pc:docMk/>
            <pc:sldMk cId="2832927897" sldId="367"/>
            <ac:picMk id="2" creationId="{A1C8E48B-662F-7CA7-66D3-67D2B0E2073C}"/>
          </ac:picMkLst>
        </pc:picChg>
        <pc:picChg chg="add del mod">
          <ac:chgData name="Siddika Sultana (2331479)" userId="65e6cff8-c136-4020-948e-5996781ed534" providerId="ADAL" clId="{227A9560-58D3-4ED7-B0B1-28B341D57F30}" dt="2026-02-16T00:34:39.580" v="5234" actId="931"/>
          <ac:picMkLst>
            <pc:docMk/>
            <pc:sldMk cId="2832927897" sldId="367"/>
            <ac:picMk id="3" creationId="{F639268A-250A-4E9F-D810-EBD0A47DA0D5}"/>
          </ac:picMkLst>
        </pc:picChg>
        <pc:picChg chg="add mod">
          <ac:chgData name="Siddika Sultana (2331479)" userId="65e6cff8-c136-4020-948e-5996781ed534" providerId="ADAL" clId="{227A9560-58D3-4ED7-B0B1-28B341D57F30}" dt="2026-02-16T00:38:02.979" v="5906" actId="1076"/>
          <ac:picMkLst>
            <pc:docMk/>
            <pc:sldMk cId="2832927897" sldId="367"/>
            <ac:picMk id="5" creationId="{5B663587-A23E-59FF-17DD-05FE3C17D473}"/>
          </ac:picMkLst>
        </pc:picChg>
        <pc:picChg chg="add del mod">
          <ac:chgData name="Siddika Sultana (2331479)" userId="65e6cff8-c136-4020-948e-5996781ed534" providerId="ADAL" clId="{227A9560-58D3-4ED7-B0B1-28B341D57F30}" dt="2026-02-16T00:35:06.679" v="5238" actId="21"/>
          <ac:picMkLst>
            <pc:docMk/>
            <pc:sldMk cId="2832927897" sldId="367"/>
            <ac:picMk id="7" creationId="{F1CE37BC-D62B-2276-92A0-E6D2ED48548A}"/>
          </ac:picMkLst>
        </pc:picChg>
        <pc:picChg chg="add mod">
          <ac:chgData name="Siddika Sultana (2331479)" userId="65e6cff8-c136-4020-948e-5996781ed534" providerId="ADAL" clId="{227A9560-58D3-4ED7-B0B1-28B341D57F30}" dt="2026-02-16T00:38:09.826" v="5910" actId="14100"/>
          <ac:picMkLst>
            <pc:docMk/>
            <pc:sldMk cId="2832927897" sldId="367"/>
            <ac:picMk id="8" creationId="{80213DEA-AC22-316D-BAE5-7D4544261B6E}"/>
          </ac:picMkLst>
        </pc:picChg>
      </pc:sldChg>
      <pc:sldChg chg="addSp delSp modSp new mod setBg modClrScheme chgLayout">
        <pc:chgData name="Siddika Sultana (2331479)" userId="65e6cff8-c136-4020-948e-5996781ed534" providerId="ADAL" clId="{227A9560-58D3-4ED7-B0B1-28B341D57F30}" dt="2026-02-16T00:58:01.547" v="6057"/>
        <pc:sldMkLst>
          <pc:docMk/>
          <pc:sldMk cId="414383002" sldId="368"/>
        </pc:sldMkLst>
        <pc:spChg chg="del">
          <ac:chgData name="Siddika Sultana (2331479)" userId="65e6cff8-c136-4020-948e-5996781ed534" providerId="ADAL" clId="{227A9560-58D3-4ED7-B0B1-28B341D57F30}" dt="2026-02-15T22:52:07.040" v="4377" actId="700"/>
          <ac:spMkLst>
            <pc:docMk/>
            <pc:sldMk cId="414383002" sldId="368"/>
            <ac:spMk id="2" creationId="{AE4E3CAF-A3DD-3735-B0A6-28982A66B008}"/>
          </ac:spMkLst>
        </pc:spChg>
        <pc:spChg chg="del">
          <ac:chgData name="Siddika Sultana (2331479)" userId="65e6cff8-c136-4020-948e-5996781ed534" providerId="ADAL" clId="{227A9560-58D3-4ED7-B0B1-28B341D57F30}" dt="2026-02-15T22:52:07.040" v="4377" actId="700"/>
          <ac:spMkLst>
            <pc:docMk/>
            <pc:sldMk cId="414383002" sldId="368"/>
            <ac:spMk id="3" creationId="{462C4720-8C2A-F4CD-AC30-DC4823ED24E0}"/>
          </ac:spMkLst>
        </pc:spChg>
        <pc:spChg chg="add mod">
          <ac:chgData name="Siddika Sultana (2331479)" userId="65e6cff8-c136-4020-948e-5996781ed534" providerId="ADAL" clId="{227A9560-58D3-4ED7-B0B1-28B341D57F30}" dt="2026-02-16T00:53:16.990" v="6027" actId="26606"/>
          <ac:spMkLst>
            <pc:docMk/>
            <pc:sldMk cId="414383002" sldId="368"/>
            <ac:spMk id="4" creationId="{9E4C7BCC-0EC6-3205-13BE-A78902A2F8CF}"/>
          </ac:spMkLst>
        </pc:spChg>
        <pc:spChg chg="add del">
          <ac:chgData name="Siddika Sultana (2331479)" userId="65e6cff8-c136-4020-948e-5996781ed534" providerId="ADAL" clId="{227A9560-58D3-4ED7-B0B1-28B341D57F30}" dt="2026-02-16T00:53:16.990" v="6027" actId="26606"/>
          <ac:spMkLst>
            <pc:docMk/>
            <pc:sldMk cId="414383002" sldId="368"/>
            <ac:spMk id="10" creationId="{AE3A741D-C19B-960A-5803-1C5887147820}"/>
          </ac:spMkLst>
        </pc:spChg>
        <pc:spChg chg="add del">
          <ac:chgData name="Siddika Sultana (2331479)" userId="65e6cff8-c136-4020-948e-5996781ed534" providerId="ADAL" clId="{227A9560-58D3-4ED7-B0B1-28B341D57F30}" dt="2026-02-16T00:53:16.990" v="6027" actId="26606"/>
          <ac:spMkLst>
            <pc:docMk/>
            <pc:sldMk cId="414383002" sldId="368"/>
            <ac:spMk id="12" creationId="{DC39DE25-0E4E-0AA7-0932-1D78C2372786}"/>
          </ac:spMkLst>
        </pc:spChg>
        <pc:spChg chg="add del">
          <ac:chgData name="Siddika Sultana (2331479)" userId="65e6cff8-c136-4020-948e-5996781ed534" providerId="ADAL" clId="{227A9560-58D3-4ED7-B0B1-28B341D57F30}" dt="2026-02-16T00:53:16.990" v="6027" actId="26606"/>
          <ac:spMkLst>
            <pc:docMk/>
            <pc:sldMk cId="414383002" sldId="368"/>
            <ac:spMk id="14" creationId="{8D6EA299-0840-6DEA-E670-C49AEBC87E89}"/>
          </ac:spMkLst>
        </pc:spChg>
        <pc:spChg chg="add del">
          <ac:chgData name="Siddika Sultana (2331479)" userId="65e6cff8-c136-4020-948e-5996781ed534" providerId="ADAL" clId="{227A9560-58D3-4ED7-B0B1-28B341D57F30}" dt="2026-02-16T00:53:16.468" v="6026" actId="26606"/>
          <ac:spMkLst>
            <pc:docMk/>
            <pc:sldMk cId="414383002" sldId="368"/>
            <ac:spMk id="19" creationId="{04812C46-200A-4DEB-A05E-3ED6C68C2387}"/>
          </ac:spMkLst>
        </pc:spChg>
        <pc:spChg chg="add del">
          <ac:chgData name="Siddika Sultana (2331479)" userId="65e6cff8-c136-4020-948e-5996781ed534" providerId="ADAL" clId="{227A9560-58D3-4ED7-B0B1-28B341D57F30}" dt="2026-02-16T00:53:16.468" v="6026" actId="26606"/>
          <ac:spMkLst>
            <pc:docMk/>
            <pc:sldMk cId="414383002" sldId="368"/>
            <ac:spMk id="21" creationId="{D1EA859B-E555-4109-94F3-6700E046E008}"/>
          </ac:spMkLst>
        </pc:spChg>
        <pc:picChg chg="add del mod">
          <ac:chgData name="Siddika Sultana (2331479)" userId="65e6cff8-c136-4020-948e-5996781ed534" providerId="ADAL" clId="{227A9560-58D3-4ED7-B0B1-28B341D57F30}" dt="2026-02-16T00:53:16.990" v="6027" actId="26606"/>
          <ac:picMkLst>
            <pc:docMk/>
            <pc:sldMk cId="414383002" sldId="368"/>
            <ac:picMk id="6" creationId="{A4846BA8-125D-8DB2-B576-827B66A04230}"/>
          </ac:picMkLst>
        </pc:picChg>
      </pc:sldChg>
      <pc:sldChg chg="new del">
        <pc:chgData name="Siddika Sultana (2331479)" userId="65e6cff8-c136-4020-948e-5996781ed534" providerId="ADAL" clId="{227A9560-58D3-4ED7-B0B1-28B341D57F30}" dt="2026-02-16T00:56:45.336" v="6048" actId="21"/>
        <pc:sldMkLst>
          <pc:docMk/>
          <pc:sldMk cId="2501555814" sldId="3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Siddika Sultana</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2331479</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Deji Olagboye</a:t>
            </a:r>
            <a:r>
              <a:rPr lang="en-GB" sz="32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8336CCB-9B8F-BCCE-2A5B-4430637EB6C1}"/>
              </a:ext>
            </a:extLst>
          </p:cNvPr>
          <p:cNvSpPr txBox="1"/>
          <p:nvPr/>
        </p:nvSpPr>
        <p:spPr>
          <a:xfrm>
            <a:off x="804797" y="987852"/>
            <a:ext cx="4619621" cy="3843666"/>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600" dirty="0"/>
              <a:t>Good morning/afternoon, my name is siddika</a:t>
            </a:r>
            <a:r>
              <a:rPr lang="en-GB" sz="1600" dirty="0"/>
              <a:t>.</a:t>
            </a: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Today, I will be presenting an analysis of green haven florists and the key challenges currently affecting its performance. The business is experiencing a 30% decline in in</a:t>
            </a:r>
            <a:r>
              <a:rPr lang="en-GB" sz="1600" dirty="0"/>
              <a:t>-</a:t>
            </a:r>
            <a:r>
              <a:rPr lang="en-US" sz="1600" dirty="0"/>
              <a:t>store sales, reduced customer foot traffic, rising operational costs, and increased competition within the market.</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To examine these issues systematically, I will apply the 5W2H model to define and structure the problem. I will then use the pestel framework to analyse the external factors influencing the business environment, followed by the cause-and-effect model to identify the potential root causes of the decline.</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Finally, I will summarise the key findings present the main conclusions drawn from the analysis.</a:t>
            </a:r>
          </a:p>
        </p:txBody>
      </p:sp>
      <p:pic>
        <p:nvPicPr>
          <p:cNvPr id="6" name="Picture 5">
            <a:extLst>
              <a:ext uri="{FF2B5EF4-FFF2-40B4-BE49-F238E27FC236}">
                <a16:creationId xmlns:a16="http://schemas.microsoft.com/office/drawing/2014/main" id="{76DA1D94-6347-DF65-E77A-B731F05376A2}"/>
              </a:ext>
            </a:extLst>
          </p:cNvPr>
          <p:cNvPicPr>
            <a:picLocks noChangeAspect="1"/>
          </p:cNvPicPr>
          <p:nvPr/>
        </p:nvPicPr>
        <p:blipFill>
          <a:blip r:embed="rId2">
            <a:extLst>
              <a:ext uri="{28A0092B-C50C-407E-A947-70E740481C1C}">
                <a14:useLocalDpi xmlns:a14="http://schemas.microsoft.com/office/drawing/2010/main" val="0"/>
              </a:ext>
            </a:extLst>
          </a:blip>
          <a:srcRect t="4265" r="2" b="372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3996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4290977-1F76-FED3-D1E0-BE1EE7F01329}"/>
              </a:ext>
            </a:extLst>
          </p:cNvPr>
          <p:cNvSpPr txBox="1"/>
          <p:nvPr/>
        </p:nvSpPr>
        <p:spPr>
          <a:xfrm>
            <a:off x="611863" y="1126168"/>
            <a:ext cx="4619621" cy="3843666"/>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600" dirty="0"/>
              <a:t>Green Haven Florists is an independent flower shop based in Norwich, established in 2016 by Liam and Priya Patel. The business has built a strong reputation for high-quality, bespoke floral arrangements, eco-friendly packaging, and strong community engagement. They accommodate to a wide range of customers, including walk-in clients, corporate businesses, and weddings.</a:t>
            </a:r>
            <a:r>
              <a:rPr lang="en-GB" sz="1600" dirty="0"/>
              <a:t> </a:t>
            </a:r>
          </a:p>
          <a:p>
            <a:pPr indent="-228600">
              <a:lnSpc>
                <a:spcPct val="90000"/>
              </a:lnSpc>
              <a:spcAft>
                <a:spcPts val="600"/>
              </a:spcAft>
              <a:buFont typeface="Arial" panose="020B0604020202020204" pitchFamily="34" charset="0"/>
              <a:buChar char="•"/>
            </a:pPr>
            <a:r>
              <a:rPr lang="en-US" sz="1600" dirty="0"/>
              <a:t>However, over the past year, the business has faced a 30% decline in in-store sales. This has been driven by reduced high street footfall, rising supply costs, and increased competition from online retailers and new local competitors. While the brand remains well-regarded for quality and sustainability, it has struggled to keep up with digital marketing and online convenience trends.</a:t>
            </a:r>
            <a:br>
              <a:rPr lang="en-US" sz="1600" dirty="0"/>
            </a:br>
            <a:endParaRPr lang="en-GB" sz="1600" dirty="0"/>
          </a:p>
          <a:p>
            <a:pPr indent="-228600">
              <a:lnSpc>
                <a:spcPct val="90000"/>
              </a:lnSpc>
              <a:spcAft>
                <a:spcPts val="600"/>
              </a:spcAft>
              <a:buFont typeface="Arial" panose="020B0604020202020204" pitchFamily="34" charset="0"/>
              <a:buChar char="•"/>
            </a:pPr>
            <a:r>
              <a:rPr lang="en-US" sz="1600" dirty="0"/>
              <a:t>Overall, Green Haven is a strong local business that now needs to adapt to a changing retail environment.</a:t>
            </a:r>
          </a:p>
          <a:p>
            <a:pPr indent="-228600">
              <a:lnSpc>
                <a:spcPct val="90000"/>
              </a:lnSpc>
              <a:spcAft>
                <a:spcPts val="600"/>
              </a:spcAft>
              <a:buFont typeface="Arial" panose="020B0604020202020204" pitchFamily="34" charset="0"/>
              <a:buChar char="•"/>
            </a:pPr>
            <a:endParaRPr lang="en-US" sz="1600" dirty="0"/>
          </a:p>
        </p:txBody>
      </p:sp>
      <p:pic>
        <p:nvPicPr>
          <p:cNvPr id="3" name="Picture 2">
            <a:extLst>
              <a:ext uri="{FF2B5EF4-FFF2-40B4-BE49-F238E27FC236}">
                <a16:creationId xmlns:a16="http://schemas.microsoft.com/office/drawing/2014/main" id="{CA285098-0E21-C1E4-BF2C-9EB7FE6ACC9A}"/>
              </a:ext>
            </a:extLst>
          </p:cNvPr>
          <p:cNvPicPr>
            <a:picLocks noChangeAspect="1"/>
          </p:cNvPicPr>
          <p:nvPr/>
        </p:nvPicPr>
        <p:blipFill>
          <a:blip r:embed="rId2">
            <a:extLst>
              <a:ext uri="{28A0092B-C50C-407E-A947-70E740481C1C}">
                <a14:useLocalDpi xmlns:a14="http://schemas.microsoft.com/office/drawing/2010/main" val="0"/>
              </a:ext>
            </a:extLst>
          </a:blip>
          <a:srcRect t="8277" r="-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88720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417945F-0697-AE8D-D68E-7D879E695468}"/>
              </a:ext>
            </a:extLst>
          </p:cNvPr>
          <p:cNvPicPr>
            <a:picLocks noChangeAspect="1"/>
          </p:cNvPicPr>
          <p:nvPr/>
        </p:nvPicPr>
        <p:blipFill>
          <a:blip r:embed="rId2">
            <a:extLst>
              <a:ext uri="{28A0092B-C50C-407E-A947-70E740481C1C}">
                <a14:useLocalDpi xmlns:a14="http://schemas.microsoft.com/office/drawing/2010/main" val="0"/>
              </a:ext>
            </a:extLst>
          </a:blip>
          <a:srcRect r="17164"/>
          <a:stretch>
            <a:fillRect/>
          </a:stretch>
        </p:blipFill>
        <p:spPr>
          <a:xfrm>
            <a:off x="2522356"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DD15F604-305A-DD76-B91D-779188740359}"/>
              </a:ext>
            </a:extLst>
          </p:cNvPr>
          <p:cNvSpPr txBox="1"/>
          <p:nvPr/>
        </p:nvSpPr>
        <p:spPr>
          <a:xfrm>
            <a:off x="130214" y="0"/>
            <a:ext cx="3665511" cy="5034907"/>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200" dirty="0"/>
              <a:t>The main root problem Green Haven Florists is facing is a 30% decline in in-store sales over the past 12 months. This decline is largely linked to reduced high street footfall and changing consumer behaviour, as more customers are making a choice to shop online rather than in-store.</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There are various contributing factors. Externally, the closure of nearby businesses has reduced local traffic, and customers are more attracted to large online flower retailers that offer lower prices, same-day delivery, and regular discounts. In addition, rising inflation and supply chain disruptions have increased the cost of imported flowers like orchids and tulips. This makes it more hard for Green Haven to remain price competitive.</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Internally, there are also challenges. Customer feedback highlights that the company’s website is outdated and difficult to use, and the business relies heavily on word-of-mouth rather than strong digital marketing. Compared to competitors with strong social media presence and aggressive pricing strategies, Green Haven appears less visible and less convenient.</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In terms of control, external factors such as inflation and high street decline are largely outside the company’s control. However, internal issues like digital marketing, website functionality, and delivery options are areas where the business has more control but has not fully adapted to.</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Overall, the problems are both external and internal, and together they are significantly impacting in-store sales and overall profitability.</a:t>
            </a:r>
          </a:p>
          <a:p>
            <a:pPr indent="-228600">
              <a:lnSpc>
                <a:spcPct val="90000"/>
              </a:lnSpc>
              <a:spcAft>
                <a:spcPts val="600"/>
              </a:spcAft>
              <a:buFont typeface="Arial" panose="020B0604020202020204" pitchFamily="34" charset="0"/>
              <a:buChar char="•"/>
            </a:pPr>
            <a:endParaRPr lang="en-US" sz="1200" dirty="0"/>
          </a:p>
        </p:txBody>
      </p:sp>
    </p:spTree>
    <p:extLst>
      <p:ext uri="{BB962C8B-B14F-4D97-AF65-F5344CB8AC3E}">
        <p14:creationId xmlns:p14="http://schemas.microsoft.com/office/powerpoint/2010/main" val="159218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813028369"/>
              </p:ext>
            </p:extLst>
          </p:nvPr>
        </p:nvGraphicFramePr>
        <p:xfrm>
          <a:off x="-748597" y="704382"/>
          <a:ext cx="13689193" cy="7955280"/>
        </p:xfrm>
        <a:graphic>
          <a:graphicData uri="http://schemas.openxmlformats.org/drawingml/2006/table">
            <a:tbl>
              <a:tblPr firstRow="1" bandRow="1">
                <a:tableStyleId>{93296810-A885-4BE3-A3E7-6D5BEEA58F35}</a:tableStyleId>
              </a:tblPr>
              <a:tblGrid>
                <a:gridCol w="1955599">
                  <a:extLst>
                    <a:ext uri="{9D8B030D-6E8A-4147-A177-3AD203B41FA5}">
                      <a16:colId xmlns:a16="http://schemas.microsoft.com/office/drawing/2014/main" val="516700139"/>
                    </a:ext>
                  </a:extLst>
                </a:gridCol>
                <a:gridCol w="1955599">
                  <a:extLst>
                    <a:ext uri="{9D8B030D-6E8A-4147-A177-3AD203B41FA5}">
                      <a16:colId xmlns:a16="http://schemas.microsoft.com/office/drawing/2014/main" val="1482979515"/>
                    </a:ext>
                  </a:extLst>
                </a:gridCol>
                <a:gridCol w="1955599">
                  <a:extLst>
                    <a:ext uri="{9D8B030D-6E8A-4147-A177-3AD203B41FA5}">
                      <a16:colId xmlns:a16="http://schemas.microsoft.com/office/drawing/2014/main" val="1537974666"/>
                    </a:ext>
                  </a:extLst>
                </a:gridCol>
                <a:gridCol w="1955599">
                  <a:extLst>
                    <a:ext uri="{9D8B030D-6E8A-4147-A177-3AD203B41FA5}">
                      <a16:colId xmlns:a16="http://schemas.microsoft.com/office/drawing/2014/main" val="2616223528"/>
                    </a:ext>
                  </a:extLst>
                </a:gridCol>
                <a:gridCol w="1955599">
                  <a:extLst>
                    <a:ext uri="{9D8B030D-6E8A-4147-A177-3AD203B41FA5}">
                      <a16:colId xmlns:a16="http://schemas.microsoft.com/office/drawing/2014/main" val="3425015451"/>
                    </a:ext>
                  </a:extLst>
                </a:gridCol>
                <a:gridCol w="1955599">
                  <a:extLst>
                    <a:ext uri="{9D8B030D-6E8A-4147-A177-3AD203B41FA5}">
                      <a16:colId xmlns:a16="http://schemas.microsoft.com/office/drawing/2014/main" val="1430925739"/>
                    </a:ext>
                  </a:extLst>
                </a:gridCol>
                <a:gridCol w="1955599">
                  <a:extLst>
                    <a:ext uri="{9D8B030D-6E8A-4147-A177-3AD203B41FA5}">
                      <a16:colId xmlns:a16="http://schemas.microsoft.com/office/drawing/2014/main" val="283900714"/>
                    </a:ext>
                  </a:extLst>
                </a:gridCol>
              </a:tblGrid>
              <a:tr h="340966">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340966">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681931">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4568941">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main issue is a 30% decrease in in-store sales revenue and a reduction in customer footfall.</a:t>
                      </a:r>
                    </a:p>
                    <a:p>
                      <a:pPr marL="285750" indent="-285750">
                        <a:buFont typeface="Arial" panose="020B0604020202020204" pitchFamily="34" charset="0"/>
                        <a:buChar char="•"/>
                      </a:pPr>
                      <a:endParaRPr lang="en-GB" sz="1800" dirty="0"/>
                    </a:p>
                  </a:txBody>
                  <a:tcPr>
                    <a:solidFill>
                      <a:srgbClr val="FF000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problem is occurring in the store in Norwich.</a:t>
                      </a:r>
                    </a:p>
                    <a:p>
                      <a:pPr marL="285750" indent="-285750">
                        <a:buFont typeface="Arial" panose="020B0604020202020204" pitchFamily="34" charset="0"/>
                        <a:buChar char="•"/>
                      </a:pPr>
                      <a:endParaRPr lang="en-GB" dirty="0"/>
                    </a:p>
                  </a:txBody>
                  <a:tcPr>
                    <a:solidFill>
                      <a:srgbClr val="FFC00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decline has been noticed over the past 12 months, suggesting it is a recent but ongoing issue.</a:t>
                      </a:r>
                    </a:p>
                    <a:p>
                      <a:pPr marL="285750" indent="-285750">
                        <a:buFont typeface="Arial" panose="020B0604020202020204" pitchFamily="34" charset="0"/>
                        <a:buChar char="•"/>
                      </a:pPr>
                      <a:endParaRPr lang="en-GB" dirty="0"/>
                    </a:p>
                  </a:txBody>
                  <a:tcPr>
                    <a:solidFill>
                      <a:srgbClr val="FFFF0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main stakeholders impacted are Liam and Priya as business owners, employees who rely on sales stability, and loyal customers who value the brand.</a:t>
                      </a:r>
                    </a:p>
                    <a:p>
                      <a:pPr marL="285750" indent="-285750">
                        <a:buFont typeface="Arial" panose="020B0604020202020204" pitchFamily="34" charset="0"/>
                        <a:buChar char="•"/>
                      </a:pPr>
                      <a:endParaRPr lang="en-GB" dirty="0"/>
                    </a:p>
                  </a:txBody>
                  <a:tcPr>
                    <a:solidFill>
                      <a:srgbClr val="92D05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problem is happening due to several factors: increased competition from online flower retailers offering lower prices and same-day delivery, rising operational and supply costs, reduced high street activity, and limited digital marketing and website functionality.</a:t>
                      </a:r>
                    </a:p>
                    <a:p>
                      <a:pPr marL="285750" indent="-285750">
                        <a:buFont typeface="Arial" panose="020B0604020202020204" pitchFamily="34" charset="0"/>
                        <a:buChar char="•"/>
                      </a:pPr>
                      <a:endParaRPr lang="en-GB" dirty="0"/>
                    </a:p>
                  </a:txBody>
                  <a:tcPr>
                    <a:solidFill>
                      <a:srgbClr val="00B0F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problem is significant because a 30% drop in in-store sales directly affects cash flow, profitability, and long-term sustainability.</a:t>
                      </a:r>
                    </a:p>
                    <a:p>
                      <a:pPr marL="285750" indent="-285750">
                        <a:buFont typeface="Arial" panose="020B0604020202020204" pitchFamily="34" charset="0"/>
                        <a:buChar char="•"/>
                      </a:pPr>
                      <a:endParaRPr lang="en-GB" dirty="0"/>
                    </a:p>
                  </a:txBody>
                  <a:tcPr>
                    <a:solidFill>
                      <a:srgbClr val="0070C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Although exact figures are not provided, a 30% revenue decline indicates substantial financial loss and increasing pressure on margins, especially alongside rising costs.</a:t>
                      </a:r>
                    </a:p>
                    <a:p>
                      <a:pPr marL="285750" indent="-285750">
                        <a:buFont typeface="Arial" panose="020B0604020202020204" pitchFamily="34" charset="0"/>
                        <a:buChar char="•"/>
                      </a:pPr>
                      <a:endParaRPr lang="en-GB" dirty="0"/>
                    </a:p>
                  </a:txBody>
                  <a:tcPr>
                    <a:solidFill>
                      <a:srgbClr val="7030A0"/>
                    </a:solidFill>
                  </a:tcPr>
                </a:tc>
                <a:extLst>
                  <a:ext uri="{0D108BD9-81ED-4DB2-BD59-A6C34878D82A}">
                    <a16:rowId xmlns:a16="http://schemas.microsoft.com/office/drawing/2014/main" val="886584623"/>
                  </a:ext>
                </a:extLst>
              </a:tr>
            </a:tbl>
          </a:graphicData>
        </a:graphic>
      </p:graphicFrame>
      <p:sp>
        <p:nvSpPr>
          <p:cNvPr id="7" name="TextBox 6">
            <a:extLst>
              <a:ext uri="{FF2B5EF4-FFF2-40B4-BE49-F238E27FC236}">
                <a16:creationId xmlns:a16="http://schemas.microsoft.com/office/drawing/2014/main" id="{0B24BF71-EA34-8F6C-948C-63063E9C258B}"/>
              </a:ext>
            </a:extLst>
          </p:cNvPr>
          <p:cNvSpPr txBox="1"/>
          <p:nvPr/>
        </p:nvSpPr>
        <p:spPr>
          <a:xfrm>
            <a:off x="-334145" y="8146737"/>
            <a:ext cx="6430144" cy="369332"/>
          </a:xfrm>
          <a:prstGeom prst="rect">
            <a:avLst/>
          </a:prstGeom>
          <a:noFill/>
        </p:spPr>
        <p:txBody>
          <a:bodyPr wrap="square">
            <a:spAutoFit/>
          </a:bodyPr>
          <a:lstStyle/>
          <a:p>
            <a:pPr>
              <a:buNone/>
            </a:pPr>
            <a:r>
              <a:rPr lang="en-GB" dirty="0">
                <a:effectLst/>
                <a:latin typeface=".AppleSystemUIFont"/>
              </a:rPr>
              <a:t>(Ohno, 1988; Slack, Brandon-Jones and Johnston, 2019)</a:t>
            </a:r>
          </a:p>
        </p:txBody>
      </p:sp>
      <p:sp>
        <p:nvSpPr>
          <p:cNvPr id="6" name="TextBox 5">
            <a:extLst>
              <a:ext uri="{FF2B5EF4-FFF2-40B4-BE49-F238E27FC236}">
                <a16:creationId xmlns:a16="http://schemas.microsoft.com/office/drawing/2014/main" id="{043D473A-1EFF-65CC-0892-4A99F37A9BF7}"/>
              </a:ext>
            </a:extLst>
          </p:cNvPr>
          <p:cNvSpPr txBox="1"/>
          <p:nvPr/>
        </p:nvSpPr>
        <p:spPr>
          <a:xfrm>
            <a:off x="0" y="0"/>
            <a:ext cx="12460678" cy="1200329"/>
          </a:xfrm>
          <a:prstGeom prst="rect">
            <a:avLst/>
          </a:prstGeom>
          <a:noFill/>
        </p:spPr>
        <p:txBody>
          <a:bodyPr wrap="square" rtlCol="0">
            <a:spAutoFit/>
          </a:bodyPr>
          <a:lstStyle/>
          <a:p>
            <a:r>
              <a:rPr lang="en-GB" b="1" dirty="0">
                <a:effectLst/>
                <a:latin typeface=".AppleSystemUIFont"/>
              </a:rPr>
              <a:t>The 5W2H tool helps organisations understand problems by asking what, why, where, when, who, how, and how much, and for Green Haven Florists it shows that in-store sales have fallen over the past year because fewer people visit the high street, online competitors are stronger, and costs are rising, leading customers to order online and reducing the shop’s revenue and profits.</a:t>
            </a:r>
          </a:p>
          <a:p>
            <a:pPr algn="l"/>
            <a:endParaRPr lang="en-US"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A9812D-C56B-1256-2265-4B70BD948AE7}"/>
              </a:ext>
            </a:extLst>
          </p:cNvPr>
          <p:cNvSpPr txBox="1"/>
          <p:nvPr/>
        </p:nvSpPr>
        <p:spPr>
          <a:xfrm>
            <a:off x="0" y="-37103"/>
            <a:ext cx="12192000" cy="4801314"/>
          </a:xfrm>
          <a:prstGeom prst="rect">
            <a:avLst/>
          </a:prstGeom>
          <a:noFill/>
        </p:spPr>
        <p:txBody>
          <a:bodyPr wrap="square" rtlCol="0">
            <a:spAutoFit/>
          </a:bodyPr>
          <a:lstStyle/>
          <a:p>
            <a:r>
              <a:rPr lang="en-GB" dirty="0"/>
              <a:t>The PESTEL framework is a strategic analysis tool used to examine the external macro-environmental factors that can impact a business. PESTEL stands for Political, Economic, Social, Technological, Environmental, and Legal factors. It helps organisations understand the wider forces that are outside of their control but can influence performance and strategy.</a:t>
            </a:r>
          </a:p>
          <a:p>
            <a:br>
              <a:rPr lang="en-GB" dirty="0"/>
            </a:br>
            <a:r>
              <a:rPr lang="en-GB" dirty="0"/>
              <a:t>It is mainly used during strategic planning to identify external opportunities and threats. For example, in the case of Green Haven Florists, economic factors such as inflation and rising supply costs, and social factors like the shift towards online shopping, are directly affecting sales.</a:t>
            </a:r>
          </a:p>
          <a:p>
            <a:br>
              <a:rPr lang="en-GB" dirty="0"/>
            </a:br>
            <a:r>
              <a:rPr lang="en-GB" dirty="0"/>
              <a:t>One of the main benefits of PESTEL is that it provides a structured and comprehensive way to analyse the external environment. It encourages businesses to think broadly rather than focusing only on internal issues.</a:t>
            </a:r>
          </a:p>
          <a:p>
            <a:br>
              <a:rPr lang="en-GB" dirty="0"/>
            </a:br>
            <a:r>
              <a:rPr lang="en-GB" dirty="0"/>
              <a:t>However, there are criticisms. PESTEL can be too general and does not prioritise which factors are most important. It also does not provide solutions — it only identifies external influences. Additionally, the external environment changes quickly, so the analysis can become outdated.</a:t>
            </a:r>
          </a:p>
          <a:p>
            <a:br>
              <a:rPr lang="en-GB" dirty="0"/>
            </a:br>
            <a:r>
              <a:rPr lang="en-GB" dirty="0"/>
              <a:t>Overall, PESTEL is useful for understanding external pressures, but it should be used alongside other strategic tools.                                  </a:t>
            </a:r>
          </a:p>
          <a:p>
            <a:pPr algn="l"/>
            <a:endParaRPr lang="en-US" dirty="0"/>
          </a:p>
        </p:txBody>
      </p:sp>
      <p:sp>
        <p:nvSpPr>
          <p:cNvPr id="6" name="TextBox 5">
            <a:extLst>
              <a:ext uri="{FF2B5EF4-FFF2-40B4-BE49-F238E27FC236}">
                <a16:creationId xmlns:a16="http://schemas.microsoft.com/office/drawing/2014/main" id="{64D35FC5-C787-BF4D-465E-5CE9C4845D31}"/>
              </a:ext>
            </a:extLst>
          </p:cNvPr>
          <p:cNvSpPr txBox="1"/>
          <p:nvPr/>
        </p:nvSpPr>
        <p:spPr>
          <a:xfrm>
            <a:off x="6631663" y="6337427"/>
            <a:ext cx="5560337" cy="369332"/>
          </a:xfrm>
          <a:prstGeom prst="rect">
            <a:avLst/>
          </a:prstGeom>
          <a:noFill/>
        </p:spPr>
        <p:txBody>
          <a:bodyPr wrap="square">
            <a:spAutoFit/>
          </a:bodyPr>
          <a:lstStyle/>
          <a:p>
            <a:pPr>
              <a:buNone/>
            </a:pPr>
            <a:r>
              <a:rPr lang="en-GB" dirty="0">
                <a:effectLst/>
                <a:latin typeface=".AppleSystemUIFont"/>
              </a:rPr>
              <a:t>(Johnson, Scholes and Whittington, 2017; Yüksel, 2012)</a:t>
            </a:r>
          </a:p>
        </p:txBody>
      </p:sp>
      <p:pic>
        <p:nvPicPr>
          <p:cNvPr id="5" name="Picture 4">
            <a:extLst>
              <a:ext uri="{FF2B5EF4-FFF2-40B4-BE49-F238E27FC236}">
                <a16:creationId xmlns:a16="http://schemas.microsoft.com/office/drawing/2014/main" id="{5B663587-A23E-59FF-17DD-05FE3C17D4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9786" y="4478951"/>
            <a:ext cx="3423567" cy="1842981"/>
          </a:xfrm>
          <a:prstGeom prst="rect">
            <a:avLst/>
          </a:prstGeom>
        </p:spPr>
      </p:pic>
      <p:pic>
        <p:nvPicPr>
          <p:cNvPr id="8" name="Picture 7">
            <a:extLst>
              <a:ext uri="{FF2B5EF4-FFF2-40B4-BE49-F238E27FC236}">
                <a16:creationId xmlns:a16="http://schemas.microsoft.com/office/drawing/2014/main" id="{80213DEA-AC22-316D-BAE5-7D4544261B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35" y="4478951"/>
            <a:ext cx="3281492" cy="2227808"/>
          </a:xfrm>
          <a:prstGeom prst="rect">
            <a:avLst/>
          </a:prstGeom>
        </p:spPr>
      </p:pic>
    </p:spTree>
    <p:extLst>
      <p:ext uri="{BB962C8B-B14F-4D97-AF65-F5344CB8AC3E}">
        <p14:creationId xmlns:p14="http://schemas.microsoft.com/office/powerpoint/2010/main" val="2832927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895760174"/>
              </p:ext>
            </p:extLst>
          </p:nvPr>
        </p:nvGraphicFramePr>
        <p:xfrm>
          <a:off x="0" y="0"/>
          <a:ext cx="12192001" cy="7066732"/>
        </p:xfrm>
        <a:graphic>
          <a:graphicData uri="http://schemas.openxmlformats.org/drawingml/2006/table">
            <a:tbl>
              <a:tblPr firstRow="1" bandRow="1">
                <a:tableStyleId>{5C22544A-7EE6-4342-B048-85BDC9FD1C3A}</a:tableStyleId>
              </a:tblPr>
              <a:tblGrid>
                <a:gridCol w="1987678">
                  <a:extLst>
                    <a:ext uri="{9D8B030D-6E8A-4147-A177-3AD203B41FA5}">
                      <a16:colId xmlns:a16="http://schemas.microsoft.com/office/drawing/2014/main" val="1284065850"/>
                    </a:ext>
                  </a:extLst>
                </a:gridCol>
                <a:gridCol w="2086930">
                  <a:extLst>
                    <a:ext uri="{9D8B030D-6E8A-4147-A177-3AD203B41FA5}">
                      <a16:colId xmlns:a16="http://schemas.microsoft.com/office/drawing/2014/main" val="1858564028"/>
                    </a:ext>
                  </a:extLst>
                </a:gridCol>
                <a:gridCol w="2070248">
                  <a:extLst>
                    <a:ext uri="{9D8B030D-6E8A-4147-A177-3AD203B41FA5}">
                      <a16:colId xmlns:a16="http://schemas.microsoft.com/office/drawing/2014/main" val="1949424782"/>
                    </a:ext>
                  </a:extLst>
                </a:gridCol>
                <a:gridCol w="2073616">
                  <a:extLst>
                    <a:ext uri="{9D8B030D-6E8A-4147-A177-3AD203B41FA5}">
                      <a16:colId xmlns:a16="http://schemas.microsoft.com/office/drawing/2014/main" val="446382655"/>
                    </a:ext>
                  </a:extLst>
                </a:gridCol>
                <a:gridCol w="1715752">
                  <a:extLst>
                    <a:ext uri="{9D8B030D-6E8A-4147-A177-3AD203B41FA5}">
                      <a16:colId xmlns:a16="http://schemas.microsoft.com/office/drawing/2014/main" val="3644160467"/>
                    </a:ext>
                  </a:extLst>
                </a:gridCol>
                <a:gridCol w="2257777">
                  <a:extLst>
                    <a:ext uri="{9D8B030D-6E8A-4147-A177-3AD203B41FA5}">
                      <a16:colId xmlns:a16="http://schemas.microsoft.com/office/drawing/2014/main" val="66830876"/>
                    </a:ext>
                  </a:extLst>
                </a:gridCol>
              </a:tblGrid>
              <a:tr h="127242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5794306">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Uk trade regulations and post </a:t>
                      </a:r>
                      <a:r>
                        <a:rPr lang="en-GB" sz="1400" b="1" dirty="0" err="1"/>
                        <a:t>brexit</a:t>
                      </a:r>
                      <a:r>
                        <a:rPr lang="en-GB" sz="1400" b="1" dirty="0"/>
                        <a:t> import rule, increasing costs of imported flowers(e.g. orchids and tulips) (House of Commons Library, 2023)</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Local council policies affecting high street businesses and parking access impacting footfall.</a:t>
                      </a:r>
                      <a:r>
                        <a:rPr lang="en-GB" sz="1400" dirty="0"/>
                        <a:t> </a:t>
                      </a:r>
                      <a:r>
                        <a:rPr lang="en-GB" sz="1400" b="1" dirty="0"/>
                        <a:t>(British Retail Consortium, 2024)</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txBody>
                  <a:tcPr>
                    <a:pattFill prst="pct40">
                      <a:fgClr>
                        <a:srgbClr val="FF0000"/>
                      </a:fgClr>
                      <a:bgClr>
                        <a:schemeClr val="bg1"/>
                      </a:bgClr>
                    </a:patt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Inflation increasing wholesale flower prices and operating costs.</a:t>
                      </a:r>
                      <a:r>
                        <a:rPr lang="en-GB" sz="1400" dirty="0"/>
                        <a:t> </a:t>
                      </a:r>
                      <a:r>
                        <a:rPr lang="en-GB" sz="1400" b="1" dirty="0"/>
                        <a:t>(Office for National Statistics, 2024; Bank of England, 2024)</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Cost of living crisis reducing discretionary spending on luxury items like bouquets.</a:t>
                      </a:r>
                      <a:r>
                        <a:rPr lang="en-GB" sz="1400" dirty="0"/>
                        <a:t> </a:t>
                      </a:r>
                      <a:r>
                        <a:rPr lang="en-GB" sz="1400" b="1" dirty="0"/>
                        <a:t>(Bank of England, 2024)</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endParaRPr lang="en-GB" sz="1400" b="1" dirty="0"/>
                    </a:p>
                  </a:txBody>
                  <a:tcPr>
                    <a:pattFill prst="pct40">
                      <a:fgClr>
                        <a:srgbClr val="FFC000"/>
                      </a:fgClr>
                      <a:bgClr>
                        <a:schemeClr val="bg1"/>
                      </a:bgClr>
                    </a:patt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Shift in consumer behaviour towards convenience and online shopping.</a:t>
                      </a:r>
                      <a:r>
                        <a:rPr lang="en-GB" sz="1400" dirty="0"/>
                        <a:t> </a:t>
                      </a:r>
                      <a:r>
                        <a:rPr lang="en-GB" sz="1400" b="1" dirty="0"/>
                        <a:t>(Statista, 2024)</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Growing preference for eco friendly and sustainable products (aligns with the brand).</a:t>
                      </a:r>
                      <a:r>
                        <a:rPr lang="en-GB" sz="1400" dirty="0"/>
                        <a:t> </a:t>
                      </a:r>
                      <a:r>
                        <a:rPr lang="en-GB" sz="1400" b="1" dirty="0"/>
                        <a:t>(DEFRA, 2023)</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endParaRPr lang="en-GB" sz="1400" b="1" dirty="0"/>
                    </a:p>
                  </a:txBody>
                  <a:tcPr>
                    <a:pattFill prst="pct40">
                      <a:fgClr>
                        <a:srgbClr val="FFFF00"/>
                      </a:fgClr>
                      <a:bgClr>
                        <a:schemeClr val="bg1"/>
                      </a:bgClr>
                    </a:patt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Competitors using strong instagram marketing and digital presence.</a:t>
                      </a:r>
                      <a:r>
                        <a:rPr lang="en-GB" sz="1400" dirty="0"/>
                        <a:t> </a:t>
                      </a:r>
                      <a:r>
                        <a:rPr lang="en-GB" sz="1400" b="1" dirty="0"/>
                        <a:t>(Statista, 2024)</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Outdated websites limiting online sales growth.</a:t>
                      </a:r>
                      <a:r>
                        <a:rPr lang="en-GB" sz="1400" dirty="0"/>
                        <a:t> </a:t>
                      </a:r>
                      <a:r>
                        <a:rPr lang="en-GB" sz="1400" b="1" dirty="0"/>
                        <a:t>(Statista, 2024)</a:t>
                      </a:r>
                    </a:p>
                    <a:p>
                      <a:pPr marL="285750" indent="-285750">
                        <a:buFont typeface="Wingdings" panose="05000000000000000000" pitchFamily="2" charset="2"/>
                        <a:buChar char="§"/>
                      </a:pPr>
                      <a:endParaRPr lang="en-GB" sz="1400" b="1" dirty="0"/>
                    </a:p>
                    <a:p>
                      <a:endParaRPr lang="en-GB" sz="1400" b="1" dirty="0"/>
                    </a:p>
                  </a:txBody>
                  <a:tcPr>
                    <a:pattFill prst="pct40">
                      <a:fgClr>
                        <a:srgbClr val="92D050"/>
                      </a:fgClr>
                      <a:bgClr>
                        <a:schemeClr val="bg1"/>
                      </a:bgClr>
                    </a:patt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Employment law and minimum wage increases raising staffing costs.</a:t>
                      </a:r>
                      <a:r>
                        <a:rPr lang="en-GB" sz="1400" dirty="0"/>
                        <a:t> </a:t>
                      </a:r>
                      <a:r>
                        <a:rPr lang="en-GB" sz="1400" b="1" dirty="0"/>
                        <a:t>(Office for National Statistics, 2024)</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Consumer protection laws affecting returns, refunds and delivery guarantees.</a:t>
                      </a:r>
                      <a:r>
                        <a:rPr lang="en-GB" sz="1400" dirty="0"/>
                        <a:t> </a:t>
                      </a:r>
                      <a:r>
                        <a:rPr lang="en-GB" sz="1400" b="1" dirty="0"/>
                        <a:t>(DEFRA, 2023)</a:t>
                      </a:r>
                    </a:p>
                    <a:p>
                      <a:pPr marL="285750" indent="-285750">
                        <a:buFont typeface="Wingdings" panose="05000000000000000000" pitchFamily="2" charset="2"/>
                        <a:buChar char="§"/>
                      </a:pPr>
                      <a:endParaRPr lang="en-GB" sz="1400" b="1" dirty="0"/>
                    </a:p>
                    <a:p>
                      <a:endParaRPr lang="en-GB" sz="1400" b="1" dirty="0"/>
                    </a:p>
                  </a:txBody>
                  <a:tcPr>
                    <a:pattFill prst="pct40">
                      <a:fgClr>
                        <a:srgbClr val="00B0F0"/>
                      </a:fgClr>
                      <a:bgClr>
                        <a:schemeClr val="bg1"/>
                      </a:bgClr>
                    </a:patt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Rising demand for sustainable packaging and locally sourced flowers.</a:t>
                      </a:r>
                      <a:r>
                        <a:rPr lang="en-GB" sz="1400" dirty="0"/>
                        <a:t> </a:t>
                      </a:r>
                      <a:r>
                        <a:rPr lang="en-GB" sz="1400" b="1" dirty="0"/>
                        <a:t>(DEFRA, 2023)</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t>Increased costs of maintaining environmentally responsible sourcing.</a:t>
                      </a:r>
                      <a:r>
                        <a:rPr lang="en-GB" sz="1400" dirty="0"/>
                        <a:t> </a:t>
                      </a:r>
                      <a:r>
                        <a:rPr lang="en-GB" sz="1400" b="1" dirty="0"/>
                        <a:t>(DEFRA, 2023)</a:t>
                      </a:r>
                    </a:p>
                    <a:p>
                      <a:pPr marL="285750" indent="-285750">
                        <a:buFont typeface="Wingdings" panose="05000000000000000000" pitchFamily="2" charset="2"/>
                        <a:buChar char="§"/>
                      </a:pPr>
                      <a:endParaRPr lang="en-GB" sz="1400" b="1" dirty="0"/>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C7BCC-0EC6-3205-13BE-A78902A2F8CF}"/>
              </a:ext>
            </a:extLst>
          </p:cNvPr>
          <p:cNvSpPr txBox="1"/>
          <p:nvPr/>
        </p:nvSpPr>
        <p:spPr>
          <a:xfrm>
            <a:off x="0" y="0"/>
            <a:ext cx="12083861" cy="5355312"/>
          </a:xfrm>
          <a:prstGeom prst="rect">
            <a:avLst/>
          </a:prstGeom>
          <a:noFill/>
        </p:spPr>
        <p:txBody>
          <a:bodyPr wrap="square" rtlCol="0">
            <a:spAutoFit/>
          </a:bodyPr>
          <a:lstStyle/>
          <a:p>
            <a:pPr algn="l"/>
            <a:r>
              <a:rPr lang="en-US" b="1"/>
              <a:t>Critique of the Cause-and-Effect Model</a:t>
            </a:r>
            <a:endParaRPr lang="en-GB" b="1"/>
          </a:p>
          <a:p>
            <a:pPr algn="l"/>
            <a:endParaRPr lang="en-GB"/>
          </a:p>
          <a:p>
            <a:pPr algn="l"/>
            <a:r>
              <a:rPr lang="en-US"/>
              <a:t>What is the Model?	</a:t>
            </a:r>
            <a:endParaRPr lang="en-GB"/>
          </a:p>
          <a:p>
            <a:pPr algn="l"/>
            <a:r>
              <a:rPr lang="en-US"/>
              <a:t>•A root-cause analysis tool used to identify factors contributing to a problem (Ishikawa, 1986).	</a:t>
            </a:r>
            <a:endParaRPr lang="en-GB"/>
          </a:p>
          <a:p>
            <a:pPr algn="l"/>
            <a:r>
              <a:rPr lang="en-US"/>
              <a:t>•Also known as the Fishbone Diagram.</a:t>
            </a:r>
            <a:endParaRPr lang="en-GB"/>
          </a:p>
          <a:p>
            <a:pPr algn="l"/>
            <a:r>
              <a:rPr lang="en-US"/>
              <a:t>Why and Where is it Used?	</a:t>
            </a:r>
            <a:endParaRPr lang="en-GB"/>
          </a:p>
          <a:p>
            <a:pPr algn="l"/>
            <a:r>
              <a:rPr lang="en-US"/>
              <a:t>•Applied in quality management and operations to diagnose performance issues (Slack and Brandon-Jones, 2019).</a:t>
            </a:r>
            <a:endParaRPr lang="en-GB"/>
          </a:p>
          <a:p>
            <a:pPr algn="l"/>
            <a:r>
              <a:rPr lang="en-US"/>
              <a:t>•Used to structure brainstorming and categorize causes.</a:t>
            </a:r>
            <a:endParaRPr lang="en-GB"/>
          </a:p>
          <a:p>
            <a:pPr algn="l"/>
            <a:endParaRPr lang="en-GB"/>
          </a:p>
          <a:p>
            <a:pPr algn="l"/>
            <a:r>
              <a:rPr lang="en-US"/>
              <a:t>Benefits	</a:t>
            </a:r>
            <a:endParaRPr lang="en-GB"/>
          </a:p>
          <a:p>
            <a:pPr algn="l"/>
            <a:r>
              <a:rPr lang="en-US"/>
              <a:t>•Encourages systematic identification of multiple causes.</a:t>
            </a:r>
            <a:endParaRPr lang="en-GB"/>
          </a:p>
          <a:p>
            <a:pPr algn="l"/>
            <a:r>
              <a:rPr lang="en-US"/>
              <a:t>•Helps visualize relationships between contributing factors.	</a:t>
            </a:r>
            <a:endParaRPr lang="en-GB"/>
          </a:p>
          <a:p>
            <a:pPr algn="l"/>
            <a:r>
              <a:rPr lang="en-US"/>
              <a:t>•Useful for analysing Green Haven’s declining in-store sales.</a:t>
            </a:r>
            <a:endParaRPr lang="en-GB"/>
          </a:p>
          <a:p>
            <a:pPr algn="l"/>
            <a:endParaRPr lang="en-GB"/>
          </a:p>
          <a:p>
            <a:pPr algn="l"/>
            <a:r>
              <a:rPr lang="en-US"/>
              <a:t>Criticisms	</a:t>
            </a:r>
            <a:endParaRPr lang="en-GB"/>
          </a:p>
          <a:p>
            <a:pPr algn="l"/>
            <a:r>
              <a:rPr lang="en-US"/>
              <a:t>•May oversimplify complex and dynamic business environments.	</a:t>
            </a:r>
            <a:endParaRPr lang="en-GB"/>
          </a:p>
          <a:p>
            <a:pPr algn="l"/>
            <a:r>
              <a:rPr lang="en-US"/>
              <a:t>•Assumes linear cause–effect relationships.</a:t>
            </a:r>
            <a:endParaRPr lang="en-GB"/>
          </a:p>
          <a:p>
            <a:pPr algn="l"/>
            <a:r>
              <a:rPr lang="en-US"/>
              <a:t>•Does not prioritise the most significant causes.</a:t>
            </a:r>
            <a:endParaRPr lang="en-GB"/>
          </a:p>
          <a:p>
            <a:pPr algn="l"/>
            <a:r>
              <a:rPr lang="en-US"/>
              <a:t>•Relies on subjective managerial judgement.</a:t>
            </a:r>
            <a:endParaRPr lang="en-US" dirty="0"/>
          </a:p>
        </p:txBody>
      </p:sp>
    </p:spTree>
    <p:extLst>
      <p:ext uri="{BB962C8B-B14F-4D97-AF65-F5344CB8AC3E}">
        <p14:creationId xmlns:p14="http://schemas.microsoft.com/office/powerpoint/2010/main" val="414383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Decline in Green Haven Florists’ in-store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t>Closure of nearby shops reducing passing trade</a:t>
            </a:r>
            <a:r>
              <a:rPr lang="en-GB" sz="1200" dirty="0">
                <a:latin typeface="Arial" panose="020B0604020202020204" pitchFamily="34" charset="0"/>
                <a:cs typeface="Arial" panose="020B0604020202020204" pitchFamily="34" charset="0"/>
              </a:rPr>
              <a:t>.</a:t>
            </a:r>
            <a:endParaRPr lang="en-GB" sz="1200" dirty="0"/>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t>Declining high-street footfall</a:t>
            </a:r>
            <a:r>
              <a:rPr lang="en-GB" sz="1200" dirty="0">
                <a:latin typeface="Arial" panose="020B0604020202020204" pitchFamily="34" charset="0"/>
                <a:cs typeface="Arial" panose="020B0604020202020204" pitchFamily="34" charset="0"/>
              </a:rPr>
              <a:t>.</a:t>
            </a:r>
            <a:endParaRPr lang="en-GB" sz="1200" dirty="0"/>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t>Owners lack time/expertise in digital marketing</a:t>
            </a:r>
            <a:r>
              <a:rPr lang="en-GB" sz="1200" dirty="0">
                <a:latin typeface="Arial" panose="020B0604020202020204" pitchFamily="34" charset="0"/>
                <a:cs typeface="Arial" panose="020B0604020202020204" pitchFamily="34" charset="0"/>
              </a:rPr>
              <a:t>.</a:t>
            </a:r>
            <a:endParaRPr lang="en-GB" sz="1200" dirty="0"/>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t>Staff not trained in online sales/customer engagement</a:t>
            </a:r>
            <a:r>
              <a:rPr lang="en-GB" sz="1200" dirty="0">
                <a:latin typeface="Arial" panose="020B0604020202020204" pitchFamily="34" charset="0"/>
                <a:cs typeface="Arial" panose="020B0604020202020204" pitchFamily="34" charset="0"/>
              </a:rPr>
              <a:t>.</a:t>
            </a:r>
            <a:endParaRPr lang="en-GB" sz="1200" dirty="0"/>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t>No clear analysis of online vs in-store behaviour</a:t>
            </a:r>
            <a:r>
              <a:rPr lang="en-GB" sz="1200" dirty="0">
                <a:latin typeface="Arial" panose="020B0604020202020204" pitchFamily="34" charset="0"/>
                <a:cs typeface="Arial" panose="020B0604020202020204" pitchFamily="34" charset="0"/>
              </a:rPr>
              <a:t>.</a:t>
            </a:r>
            <a:endParaRPr lang="en-GB" sz="1200" dirty="0"/>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t>Limited tracking of customer trends/data</a:t>
            </a:r>
            <a:r>
              <a:rPr lang="en-GB" sz="1200" dirty="0">
                <a:latin typeface="Arial" panose="020B0604020202020204" pitchFamily="34" charset="0"/>
                <a:cs typeface="Arial" panose="020B0604020202020204" pitchFamily="34" charset="0"/>
              </a:rPr>
              <a:t>.</a:t>
            </a:r>
            <a:endParaRPr lang="en-GB" sz="1200" dirty="0"/>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646331"/>
          </a:xfrm>
          <a:prstGeom prst="rect">
            <a:avLst/>
          </a:prstGeom>
          <a:noFill/>
          <a:ln w="12700">
            <a:solidFill>
              <a:schemeClr val="tx1"/>
            </a:solidFill>
          </a:ln>
        </p:spPr>
        <p:txBody>
          <a:bodyPr wrap="square" rtlCol="0">
            <a:spAutoFit/>
          </a:bodyPr>
          <a:lstStyle/>
          <a:p>
            <a:r>
              <a:rPr lang="en-GB" sz="1200" dirty="0"/>
              <a:t>Expensive eco-friendly packaging.</a:t>
            </a:r>
          </a:p>
          <a:p>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t>Higher cost of imported flowers</a:t>
            </a:r>
            <a:r>
              <a:rPr lang="en-GB" sz="1200" dirty="0">
                <a:latin typeface="Arial" panose="020B0604020202020204" pitchFamily="34" charset="0"/>
                <a:cs typeface="Arial" panose="020B0604020202020204" pitchFamily="34" charset="0"/>
              </a:rPr>
              <a:t>.</a:t>
            </a:r>
            <a:endParaRPr lang="en-GB" sz="1200" dirty="0"/>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t>Outdated website, difficult navigation</a:t>
            </a:r>
            <a:r>
              <a:rPr lang="en-GB" sz="1200" dirty="0">
                <a:latin typeface="Arial" panose="020B0604020202020204" pitchFamily="34" charset="0"/>
                <a:cs typeface="Arial" panose="020B0604020202020204" pitchFamily="34" charset="0"/>
              </a:rPr>
              <a:t>.</a:t>
            </a:r>
            <a:endParaRPr lang="en-GB" sz="1200" dirty="0"/>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t>Limited online ordering functionality</a:t>
            </a:r>
            <a:r>
              <a:rPr lang="en-GB" sz="1200" dirty="0">
                <a:latin typeface="Arial" panose="020B0604020202020204" pitchFamily="34" charset="0"/>
                <a:cs typeface="Arial" panose="020B0604020202020204" pitchFamily="34" charset="0"/>
              </a:rPr>
              <a:t>.</a:t>
            </a:r>
            <a:endParaRPr lang="en-GB" sz="1200" dirty="0"/>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digital marketing strategy.</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subscription or loyalty programme.</a:t>
            </a:r>
          </a:p>
        </p:txBody>
      </p:sp>
      <p:sp>
        <p:nvSpPr>
          <p:cNvPr id="7" name="TextBox 6">
            <a:extLst>
              <a:ext uri="{FF2B5EF4-FFF2-40B4-BE49-F238E27FC236}">
                <a16:creationId xmlns:a16="http://schemas.microsoft.com/office/drawing/2014/main" id="{E529BEB5-D1A8-2975-D76D-2B6590FCE5E6}"/>
              </a:ext>
            </a:extLst>
          </p:cNvPr>
          <p:cNvSpPr txBox="1"/>
          <p:nvPr/>
        </p:nvSpPr>
        <p:spPr>
          <a:xfrm>
            <a:off x="5752854" y="5619820"/>
            <a:ext cx="6098514" cy="646331"/>
          </a:xfrm>
          <a:prstGeom prst="rect">
            <a:avLst/>
          </a:prstGeom>
          <a:noFill/>
        </p:spPr>
        <p:txBody>
          <a:bodyPr wrap="square">
            <a:spAutoFit/>
          </a:bodyPr>
          <a:lstStyle/>
          <a:p>
            <a:pPr>
              <a:buNone/>
            </a:pPr>
            <a:r>
              <a:rPr lang="en-GB" dirty="0">
                <a:effectLst/>
                <a:latin typeface=".AppleSystemUIFont"/>
              </a:rPr>
              <a:t>(Ishikawa, 1968; Kotler and Keller, 2016; Brynjolfsson and McAfee, 2014; Office for National Statistics, 2023)</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4C29E1-0FF6-7114-4118-5B68E71110F6}"/>
              </a:ext>
            </a:extLst>
          </p:cNvPr>
          <p:cNvSpPr>
            <a:spLocks noGrp="1"/>
          </p:cNvSpPr>
          <p:nvPr>
            <p:ph idx="4294967295"/>
          </p:nvPr>
        </p:nvSpPr>
        <p:spPr>
          <a:xfrm>
            <a:off x="0" y="0"/>
            <a:ext cx="12083861" cy="6858000"/>
          </a:xfrm>
        </p:spPr>
        <p:txBody>
          <a:bodyPr/>
          <a:lstStyle/>
          <a:p>
            <a:r>
              <a:rPr lang="en-GB" sz="1600" b="1" dirty="0"/>
              <a:t>Key Finding 1:</a:t>
            </a:r>
          </a:p>
          <a:p>
            <a:r>
              <a:rPr lang="en-GB" sz="1600" dirty="0"/>
              <a:t>Declining high-street footfall and store closures have reduced walk-in customers, directly impacting in-store sales.</a:t>
            </a:r>
            <a:br>
              <a:rPr lang="en-GB" sz="1600" dirty="0"/>
            </a:br>
            <a:endParaRPr lang="en-GB" sz="1600" dirty="0"/>
          </a:p>
          <a:p>
            <a:r>
              <a:rPr lang="en-GB" sz="1600" b="1" dirty="0"/>
              <a:t>Key Finding 2:</a:t>
            </a:r>
          </a:p>
          <a:p>
            <a:r>
              <a:rPr lang="en-GB" sz="1600" dirty="0"/>
              <a:t>Green Haven’s outdated website and limited online ordering/delivery options reduce competitiveness against online retailers.</a:t>
            </a:r>
            <a:br>
              <a:rPr lang="en-GB" sz="1600" dirty="0"/>
            </a:br>
            <a:endParaRPr lang="en-GB" sz="1600" dirty="0"/>
          </a:p>
          <a:p>
            <a:r>
              <a:rPr lang="en-GB" sz="1600" b="1" dirty="0"/>
              <a:t>Key Finding 3:</a:t>
            </a:r>
          </a:p>
          <a:p>
            <a:r>
              <a:rPr lang="en-GB" sz="1600" dirty="0"/>
              <a:t>Increased competition from a digitally strong boutique florist and a low-price national chain is attracting customers away.</a:t>
            </a:r>
            <a:br>
              <a:rPr lang="en-GB" sz="1600" dirty="0"/>
            </a:br>
            <a:endParaRPr lang="en-GB" sz="1600" dirty="0"/>
          </a:p>
          <a:p>
            <a:r>
              <a:rPr lang="en-GB" sz="1600" b="1" dirty="0"/>
              <a:t>Key Finding 4:</a:t>
            </a:r>
          </a:p>
          <a:p>
            <a:r>
              <a:rPr lang="en-GB" sz="1600" dirty="0"/>
              <a:t>Rising flower supply costs and sustainable packaging expenses limit pricing flexibility and profit margins.</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009650" y="400689"/>
            <a:ext cx="8985250" cy="1118394"/>
          </a:xfrm>
        </p:spPr>
        <p:txBody>
          <a:bodyPr anchor="t">
            <a:normAutofit/>
          </a:bodyPr>
          <a:lstStyle/>
          <a:p>
            <a:r>
              <a:rPr lang="en-GB" sz="4000" b="1">
                <a:latin typeface="Arial" panose="020B0604020202020204" pitchFamily="34" charset="0"/>
                <a:cs typeface="Arial" panose="020B0604020202020204" pitchFamily="34" charset="0"/>
              </a:rPr>
              <a:t>Reference List:</a:t>
            </a:r>
            <a:endParaRPr lang="en-GB" sz="400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097026" y="1080819"/>
            <a:ext cx="9994900" cy="4254501"/>
          </a:xfrm>
        </p:spPr>
        <p:txBody>
          <a:bodyPr>
            <a:normAutofit/>
          </a:bodyPr>
          <a:lstStyle/>
          <a:p>
            <a:r>
              <a:rPr lang="en-GB" sz="1000" b="0" i="0" dirty="0">
                <a:effectLst/>
              </a:rPr>
              <a:t>Johnson, G., Scholes, K. and Whittington, R. (2017) Exploring Strategy. 11th edn. Harlow:</a:t>
            </a:r>
            <a:r>
              <a:rPr lang="en-GB" sz="1000" dirty="0"/>
              <a:t> </a:t>
            </a:r>
            <a:r>
              <a:rPr lang="en-GB" sz="1000" b="0" i="0" dirty="0">
                <a:effectLst/>
              </a:rPr>
              <a:t>Pearson.</a:t>
            </a:r>
            <a:endParaRPr lang="en-GB" sz="1000" dirty="0">
              <a:effectLst/>
            </a:endParaRPr>
          </a:p>
          <a:p>
            <a:r>
              <a:rPr lang="en-GB" sz="1000" b="0" i="0" dirty="0">
                <a:effectLst/>
              </a:rPr>
              <a:t>Yüksel, İ. (2012) 'Developing a multi-criteria decision making model for PESTEL analysis, International Journal of Business and Management, 7(24), pp. 52-66.</a:t>
            </a:r>
            <a:endParaRPr lang="en-GB" sz="1000" dirty="0">
              <a:effectLst/>
            </a:endParaRPr>
          </a:p>
          <a:p>
            <a:r>
              <a:rPr lang="en-GB" sz="1000" b="0" i="0" dirty="0">
                <a:effectLst/>
              </a:rPr>
              <a:t>Ohno, T. (1988) Toyota Production System: Beyond Large-Scale Production. Portland:Productivity Press.</a:t>
            </a:r>
            <a:endParaRPr lang="en-GB" sz="1000" dirty="0">
              <a:effectLst/>
            </a:endParaRPr>
          </a:p>
          <a:p>
            <a:r>
              <a:rPr lang="en-GB" sz="1000" b="0" i="0" dirty="0">
                <a:effectLst/>
              </a:rPr>
              <a:t>Slack, N., Brandon-Jones, A. and Johnston, R. (2019) Operations Management. 9th edn.Harlow: Pearson.</a:t>
            </a:r>
          </a:p>
          <a:p>
            <a:r>
              <a:rPr lang="en-GB" sz="1000" b="0" i="0" dirty="0">
                <a:effectLst/>
              </a:rPr>
              <a:t>Bank of England (2024) Monetary policy report and inflation outlook. Available at: https:// www.bankofengland.co.uk (Accessed: 15 February 2026).</a:t>
            </a:r>
            <a:endParaRPr lang="en-GB" sz="1000" dirty="0">
              <a:effectLst/>
            </a:endParaRPr>
          </a:p>
          <a:p>
            <a:r>
              <a:rPr lang="en-GB" sz="1000" b="0" i="0" dirty="0">
                <a:effectLst/>
              </a:rPr>
              <a:t>British Retail Consortium (2024) Retail sales monitor and UK retail trends. Available at: https:// brc.org.uk (Accessed: 15 February 2026).</a:t>
            </a:r>
            <a:endParaRPr lang="en-GB" sz="1000" dirty="0">
              <a:effectLst/>
            </a:endParaRPr>
          </a:p>
          <a:p>
            <a:r>
              <a:rPr lang="en-GB" sz="1000" b="0" i="0" dirty="0">
                <a:effectLst/>
              </a:rPr>
              <a:t>Department for Environment, Food &amp; Rural Affairs (DEFRA) (2023) Packaging and sustainability regulations. Available at: https://www.gov.uk/defra(Accessed: 15 February 2026).</a:t>
            </a:r>
            <a:endParaRPr lang="en-GB" sz="1000" dirty="0">
              <a:effectLst/>
            </a:endParaRPr>
          </a:p>
          <a:p>
            <a:r>
              <a:rPr lang="en-GB" sz="1000" b="0" i="0" dirty="0">
                <a:effectLst/>
              </a:rPr>
              <a:t>House of Commons Library (2023) Brexit and UK trade policy. Available at: https://commonslibrary.parliament.uk (Accessed: 15 February 2026).</a:t>
            </a:r>
            <a:endParaRPr lang="en-GB" sz="1000" dirty="0">
              <a:effectLst/>
            </a:endParaRPr>
          </a:p>
          <a:p>
            <a:r>
              <a:rPr lang="en-GB" sz="1000" b="0" i="0" dirty="0">
                <a:effectLst/>
              </a:rPr>
              <a:t>Office for National Statistics (2024) Consumer price inflation, UK. Available at: https:// www.ons.gov.uk (Accessed: 15 February 2026).</a:t>
            </a:r>
            <a:endParaRPr lang="en-GB" sz="1000" dirty="0">
              <a:effectLst/>
            </a:endParaRPr>
          </a:p>
          <a:p>
            <a:r>
              <a:rPr lang="en-GB" sz="1000" b="0" i="0" dirty="0">
                <a:effectLst/>
              </a:rPr>
              <a:t>Statista (2024) Online shopping behaviour in the United Kingdom. Available at: https:// www.statista.com (Accessed: 15 February 2026).</a:t>
            </a:r>
          </a:p>
          <a:p>
            <a:r>
              <a:rPr lang="en-GB" sz="1000" b="0" i="0" dirty="0">
                <a:effectLst/>
              </a:rPr>
              <a:t>Ishikawa, K. (1986) Guide to Quality Control. Tokyo:Asian Productivity Organisation.</a:t>
            </a:r>
            <a:endParaRPr lang="en-GB" sz="1000" dirty="0">
              <a:effectLst/>
            </a:endParaRPr>
          </a:p>
          <a:p>
            <a:r>
              <a:rPr lang="en-GB" sz="1000" b="0" i="0" dirty="0">
                <a:effectLst/>
              </a:rPr>
              <a:t>Slack, N. and Brandon-Jones, A. (2019) Operations Management. 9th edn. Harlow: Pearson.</a:t>
            </a:r>
            <a:endParaRPr lang="en-GB" sz="1000" dirty="0">
              <a:effectLst/>
            </a:endParaRPr>
          </a:p>
          <a:p>
            <a:r>
              <a:rPr lang="en-GB" sz="1000" b="0" i="0" dirty="0">
                <a:effectLst/>
                <a:latin typeface="Helvetica" pitchFamily="2" charset="0"/>
              </a:rPr>
              <a:t>Brynjolfsson, E. and McAfee, A. (2014) The</a:t>
            </a:r>
            <a:r>
              <a:rPr lang="en-GB" sz="1000" dirty="0">
                <a:latin typeface="Helvetica" pitchFamily="2" charset="0"/>
              </a:rPr>
              <a:t> </a:t>
            </a:r>
            <a:r>
              <a:rPr lang="en-GB" sz="1000" b="0" i="0" dirty="0">
                <a:effectLst/>
                <a:latin typeface="Helvetica" pitchFamily="2" charset="0"/>
              </a:rPr>
              <a:t>Second Machine Age: Work, Progress, and Prosperity in a Time of Brilliant Technologies.</a:t>
            </a:r>
            <a:r>
              <a:rPr lang="en-GB" sz="1000" dirty="0">
                <a:latin typeface="Helvetica" pitchFamily="2" charset="0"/>
              </a:rPr>
              <a:t> </a:t>
            </a:r>
            <a:r>
              <a:rPr lang="en-GB" sz="1000" b="0" i="0" dirty="0">
                <a:effectLst/>
                <a:latin typeface="Helvetica" pitchFamily="2" charset="0"/>
              </a:rPr>
              <a:t>New York: W.W. Norton.</a:t>
            </a:r>
            <a:endParaRPr lang="en-GB" sz="1000" dirty="0">
              <a:effectLst/>
              <a:latin typeface="Helvetica" pitchFamily="2" charset="0"/>
            </a:endParaRPr>
          </a:p>
          <a:p>
            <a:r>
              <a:rPr lang="en-GB" sz="1000" b="0" i="0" dirty="0">
                <a:effectLst/>
                <a:latin typeface="Helvetica" pitchFamily="2" charset="0"/>
              </a:rPr>
              <a:t>Ishikawa, K. (1968) Guide to Quality Control.Tokyo: Asian Productivity Organization.</a:t>
            </a:r>
            <a:endParaRPr lang="en-GB" sz="1000" dirty="0">
              <a:effectLst/>
              <a:latin typeface="Helvetica" pitchFamily="2" charset="0"/>
            </a:endParaRPr>
          </a:p>
          <a:p>
            <a:r>
              <a:rPr lang="en-GB" sz="1000" b="0" i="0" dirty="0">
                <a:effectLst/>
                <a:latin typeface="Helvetica" pitchFamily="2" charset="0"/>
              </a:rPr>
              <a:t>Kotler, P. and Keller, K.L. (2016) Marketing Management. 15th edn. Harlow: Person.</a:t>
            </a:r>
            <a:endParaRPr lang="en-GB" sz="1000" dirty="0">
              <a:effectLst/>
              <a:latin typeface="Helvetica" pitchFamily="2" charset="0"/>
            </a:endParaRPr>
          </a:p>
          <a:p>
            <a:r>
              <a:rPr lang="en-GB" sz="1000" b="0" i="0" dirty="0">
                <a:effectLst/>
                <a:latin typeface="Helvetica" pitchFamily="2" charset="0"/>
              </a:rPr>
              <a:t>Office for National Statistics (2023) Retail</a:t>
            </a:r>
            <a:r>
              <a:rPr lang="en-GB" sz="1000" dirty="0">
                <a:latin typeface="Helvetica" pitchFamily="2" charset="0"/>
              </a:rPr>
              <a:t> </a:t>
            </a:r>
            <a:r>
              <a:rPr lang="en-GB" sz="1000" b="0" i="0" dirty="0">
                <a:effectLst/>
                <a:latin typeface="Helvetica" pitchFamily="2" charset="0"/>
              </a:rPr>
              <a:t>sales, Great Britain: 2023. Available at: https:// www.ons.gov.uk (Accessed: 15 February 2026).</a:t>
            </a:r>
            <a:endParaRPr lang="en-GB" sz="1000" dirty="0">
              <a:effectLst/>
              <a:latin typeface="Helvetica" pitchFamily="2" charset="0"/>
            </a:endParaRPr>
          </a:p>
          <a:p>
            <a:pPr marL="0" indent="0">
              <a:buNone/>
            </a:pPr>
            <a:endParaRPr lang="en-GB" sz="10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4F2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idx="4294967295"/>
          </p:nvPr>
        </p:nvSpPr>
        <p:spPr>
          <a:xfrm>
            <a:off x="8369300" y="365125"/>
            <a:ext cx="3822700" cy="1900238"/>
          </a:xfrm>
        </p:spPr>
        <p:txBody>
          <a:bodyPr>
            <a:normAutofit/>
          </a:bodyPr>
          <a:lstStyle/>
          <a:p>
            <a:br>
              <a:rPr lang="en-GB" sz="4000" b="1">
                <a:latin typeface="Arial" panose="020B0604020202020204" pitchFamily="34" charset="0"/>
                <a:cs typeface="Arial" panose="020B0604020202020204" pitchFamily="34" charset="0"/>
              </a:rPr>
            </a:br>
            <a:endParaRPr lang="en-GB"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4294967295"/>
          </p:nvPr>
        </p:nvSpPr>
        <p:spPr>
          <a:xfrm>
            <a:off x="4184650" y="2555042"/>
            <a:ext cx="3822700" cy="3546475"/>
          </a:xfrm>
        </p:spPr>
        <p:txBody>
          <a:bodyPr>
            <a:normAutofit/>
          </a:bodyPr>
          <a:lstStyle/>
          <a:p>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C58614-CA3E-A996-D57F-F173C4FE1812}"/>
              </a:ext>
            </a:extLst>
          </p:cNvPr>
          <p:cNvPicPr>
            <a:picLocks noChangeAspect="1"/>
          </p:cNvPicPr>
          <p:nvPr/>
        </p:nvPicPr>
        <p:blipFill>
          <a:blip r:embed="rId2">
            <a:extLst>
              <a:ext uri="{28A0092B-C50C-407E-A947-70E740481C1C}">
                <a14:useLocalDpi xmlns:a14="http://schemas.microsoft.com/office/drawing/2010/main" val="0"/>
              </a:ext>
            </a:extLst>
          </a:blip>
          <a:srcRect l="11956" r="9085"/>
          <a:stretch>
            <a:fillRect/>
          </a:stretch>
        </p:blipFill>
        <p:spPr>
          <a:xfrm>
            <a:off x="1" y="10"/>
            <a:ext cx="9669642" cy="6857990"/>
          </a:xfrm>
          <a:prstGeom prst="rect">
            <a:avLst/>
          </a:prstGeom>
        </p:spPr>
      </p:pic>
      <p:sp>
        <p:nvSpPr>
          <p:cNvPr id="68" name="Rectangle 6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531610" y="2434201"/>
            <a:ext cx="3822189" cy="3742762"/>
          </a:xfrm>
        </p:spPr>
        <p:txBody>
          <a:bodyPr>
            <a:normAutofit/>
          </a:bodyPr>
          <a:lstStyle/>
          <a:p>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0/xmlns/"/>
    <ds:schemaRef ds:uri="http://www.w3.org/2001/XMLSchema"/>
    <ds:schemaRef ds:uri="3e4d8a5d-01f3-43bc-a8af-65fd9717c730"/>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1890</TotalTime>
  <Words>831</Words>
  <Application>Microsoft Office PowerPoint</Application>
  <PresentationFormat>Widescreen</PresentationFormat>
  <Paragraphs>175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Siddika Sultana (2331479)</cp:lastModifiedBy>
  <cp:revision>102</cp:revision>
  <dcterms:created xsi:type="dcterms:W3CDTF">2024-01-29T11:42:05Z</dcterms:created>
  <dcterms:modified xsi:type="dcterms:W3CDTF">2026-02-16T01:03:14Z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