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59" r:id="rId3"/>
    <p:sldId id="263" r:id="rId4"/>
    <p:sldId id="266" r:id="rId5"/>
    <p:sldId id="277" r:id="rId6"/>
    <p:sldId id="281" r:id="rId7"/>
    <p:sldId id="258" r:id="rId8"/>
    <p:sldId id="267" r:id="rId9"/>
    <p:sldId id="273" r:id="rId10"/>
    <p:sldId id="275" r:id="rId11"/>
    <p:sldId id="260" r:id="rId12"/>
    <p:sldId id="270" r:id="rId13"/>
    <p:sldId id="274" r:id="rId14"/>
    <p:sldId id="279" r:id="rId15"/>
    <p:sldId id="284" r:id="rId16"/>
    <p:sldId id="291" r:id="rId17"/>
    <p:sldId id="288" r:id="rId18"/>
    <p:sldId id="289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B52F4D-5B51-5711-128E-05861662F0E9}" v="8" dt="2026-02-13T09:49:56.352"/>
    <p1510:client id="{1DE54B1B-64A3-7EB6-5E14-692EF3C60326}" v="201" dt="2026-02-13T12:17:51.612"/>
    <p1510:client id="{2284D90F-06D0-C999-3E9F-EE32639A7647}" v="8" dt="2026-02-13T09:34:00.312"/>
    <p1510:client id="{248EA64C-5A12-E8A9-16A8-3A4C9D49046F}" v="197" dt="2026-02-13T15:29:10.399"/>
    <p1510:client id="{3983DD72-2B6D-9584-6352-6AE065CFB9F6}" v="466" dt="2026-02-13T15:07:52.751"/>
    <p1510:client id="{A0CDD554-A84A-74AA-8664-817A103CADAE}" v="237" dt="2026-02-13T12:57:45.396"/>
    <p1510:client id="{BB24D592-7340-ABB5-1740-F4A9E68EAA53}" v="3" dt="2026-02-13T11:40:32.300"/>
    <p1510:client id="{FA5AF594-B831-6B93-443E-30B1F9C8F203}" v="281" dt="2026-02-13T15:33:09.2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hba Arita Zenib Mahmood Khan (2522168)" userId="S::2522168@student.uwtsd.ac.uk::aa01a7fc-261a-4d12-ace7-8bde79f95dfb" providerId="AD" clId="Web-{DCFC73AB-55C5-7B61-064D-DB1B5C3AFA0B}"/>
    <pc:docChg chg="addSld sldOrd">
      <pc:chgData name="Alishba Arita Zenib Mahmood Khan (2522168)" userId="S::2522168@student.uwtsd.ac.uk::aa01a7fc-261a-4d12-ace7-8bde79f95dfb" providerId="AD" clId="Web-{DCFC73AB-55C5-7B61-064D-DB1B5C3AFA0B}" dt="2026-02-03T14:09:30.886" v="2"/>
      <pc:docMkLst>
        <pc:docMk/>
      </pc:docMkLst>
      <pc:sldChg chg="new">
        <pc:chgData name="Alishba Arita Zenib Mahmood Khan (2522168)" userId="S::2522168@student.uwtsd.ac.uk::aa01a7fc-261a-4d12-ace7-8bde79f95dfb" providerId="AD" clId="Web-{DCFC73AB-55C5-7B61-064D-DB1B5C3AFA0B}" dt="2026-02-03T14:06:54.506" v="0"/>
        <pc:sldMkLst>
          <pc:docMk/>
          <pc:sldMk cId="960515664" sldId="258"/>
        </pc:sldMkLst>
      </pc:sldChg>
      <pc:sldChg chg="ord">
        <pc:chgData name="Alishba Arita Zenib Mahmood Khan (2522168)" userId="S::2522168@student.uwtsd.ac.uk::aa01a7fc-261a-4d12-ace7-8bde79f95dfb" providerId="AD" clId="Web-{DCFC73AB-55C5-7B61-064D-DB1B5C3AFA0B}" dt="2026-02-03T14:09:30.886" v="2"/>
        <pc:sldMkLst>
          <pc:docMk/>
          <pc:sldMk cId="695844944" sldId="259"/>
        </pc:sldMkLst>
      </pc:sldChg>
    </pc:docChg>
  </pc:docChgLst>
  <pc:docChgLst>
    <pc:chgData name="Alishba Arita Zenib Mahmood Khan (2522168)" userId="S::2522168@student.uwtsd.ac.uk::aa01a7fc-261a-4d12-ace7-8bde79f95dfb" providerId="AD" clId="Web-{A951EEFB-4661-8B12-18B5-F22FCBE080D6}"/>
    <pc:docChg chg="addSld modSld">
      <pc:chgData name="Alishba Arita Zenib Mahmood Khan (2522168)" userId="S::2522168@student.uwtsd.ac.uk::aa01a7fc-261a-4d12-ace7-8bde79f95dfb" providerId="AD" clId="Web-{A951EEFB-4661-8B12-18B5-F22FCBE080D6}" dt="2026-02-05T19:19:32.695" v="316" actId="20577"/>
      <pc:docMkLst>
        <pc:docMk/>
      </pc:docMkLst>
      <pc:sldChg chg="modSp">
        <pc:chgData name="Alishba Arita Zenib Mahmood Khan (2522168)" userId="S::2522168@student.uwtsd.ac.uk::aa01a7fc-261a-4d12-ace7-8bde79f95dfb" providerId="AD" clId="Web-{A951EEFB-4661-8B12-18B5-F22FCBE080D6}" dt="2026-02-05T18:55:42.507" v="116" actId="20577"/>
        <pc:sldMkLst>
          <pc:docMk/>
          <pc:sldMk cId="695844944" sldId="259"/>
        </pc:sldMkLst>
        <pc:spChg chg="mod">
          <ac:chgData name="Alishba Arita Zenib Mahmood Khan (2522168)" userId="S::2522168@student.uwtsd.ac.uk::aa01a7fc-261a-4d12-ace7-8bde79f95dfb" providerId="AD" clId="Web-{A951EEFB-4661-8B12-18B5-F22FCBE080D6}" dt="2026-02-05T18:54:41.747" v="111" actId="20577"/>
          <ac:spMkLst>
            <pc:docMk/>
            <pc:sldMk cId="695844944" sldId="259"/>
            <ac:spMk id="2" creationId="{303CC45B-C4FB-A33F-AE18-170FB96CD836}"/>
          </ac:spMkLst>
        </pc:spChg>
        <pc:spChg chg="mod">
          <ac:chgData name="Alishba Arita Zenib Mahmood Khan (2522168)" userId="S::2522168@student.uwtsd.ac.uk::aa01a7fc-261a-4d12-ace7-8bde79f95dfb" providerId="AD" clId="Web-{A951EEFB-4661-8B12-18B5-F22FCBE080D6}" dt="2026-02-05T18:55:42.507" v="116" actId="20577"/>
          <ac:spMkLst>
            <pc:docMk/>
            <pc:sldMk cId="695844944" sldId="259"/>
            <ac:spMk id="3" creationId="{F021C707-3175-BBCE-70AD-433BD0A29306}"/>
          </ac:spMkLst>
        </pc:spChg>
      </pc:sldChg>
      <pc:sldChg chg="modSp new">
        <pc:chgData name="Alishba Arita Zenib Mahmood Khan (2522168)" userId="S::2522168@student.uwtsd.ac.uk::aa01a7fc-261a-4d12-ace7-8bde79f95dfb" providerId="AD" clId="Web-{A951EEFB-4661-8B12-18B5-F22FCBE080D6}" dt="2026-02-05T19:05:43.536" v="188" actId="20577"/>
        <pc:sldMkLst>
          <pc:docMk/>
          <pc:sldMk cId="4276935583" sldId="263"/>
        </pc:sldMkLst>
        <pc:spChg chg="mod">
          <ac:chgData name="Alishba Arita Zenib Mahmood Khan (2522168)" userId="S::2522168@student.uwtsd.ac.uk::aa01a7fc-261a-4d12-ace7-8bde79f95dfb" providerId="AD" clId="Web-{A951EEFB-4661-8B12-18B5-F22FCBE080D6}" dt="2026-02-05T19:02:09.417" v="158" actId="20577"/>
          <ac:spMkLst>
            <pc:docMk/>
            <pc:sldMk cId="4276935583" sldId="263"/>
            <ac:spMk id="2" creationId="{876057A9-0964-23C8-9622-CFE351263E2C}"/>
          </ac:spMkLst>
        </pc:spChg>
        <pc:spChg chg="mod">
          <ac:chgData name="Alishba Arita Zenib Mahmood Khan (2522168)" userId="S::2522168@student.uwtsd.ac.uk::aa01a7fc-261a-4d12-ace7-8bde79f95dfb" providerId="AD" clId="Web-{A951EEFB-4661-8B12-18B5-F22FCBE080D6}" dt="2026-02-05T19:05:43.536" v="188" actId="20577"/>
          <ac:spMkLst>
            <pc:docMk/>
            <pc:sldMk cId="4276935583" sldId="263"/>
            <ac:spMk id="3" creationId="{1FDB10CA-F99D-96DF-3068-EBD5A9B08279}"/>
          </ac:spMkLst>
        </pc:spChg>
      </pc:sldChg>
      <pc:sldChg chg="modSp new">
        <pc:chgData name="Alishba Arita Zenib Mahmood Khan (2522168)" userId="S::2522168@student.uwtsd.ac.uk::aa01a7fc-261a-4d12-ace7-8bde79f95dfb" providerId="AD" clId="Web-{A951EEFB-4661-8B12-18B5-F22FCBE080D6}" dt="2026-02-05T19:07:57.415" v="205" actId="20577"/>
        <pc:sldMkLst>
          <pc:docMk/>
          <pc:sldMk cId="1418026193" sldId="266"/>
        </pc:sldMkLst>
        <pc:spChg chg="mod">
          <ac:chgData name="Alishba Arita Zenib Mahmood Khan (2522168)" userId="S::2522168@student.uwtsd.ac.uk::aa01a7fc-261a-4d12-ace7-8bde79f95dfb" providerId="AD" clId="Web-{A951EEFB-4661-8B12-18B5-F22FCBE080D6}" dt="2026-02-05T19:06:03.833" v="190" actId="20577"/>
          <ac:spMkLst>
            <pc:docMk/>
            <pc:sldMk cId="1418026193" sldId="266"/>
            <ac:spMk id="2" creationId="{375C297E-EC19-9440-419F-E16E48974DB7}"/>
          </ac:spMkLst>
        </pc:spChg>
        <pc:spChg chg="mod">
          <ac:chgData name="Alishba Arita Zenib Mahmood Khan (2522168)" userId="S::2522168@student.uwtsd.ac.uk::aa01a7fc-261a-4d12-ace7-8bde79f95dfb" providerId="AD" clId="Web-{A951EEFB-4661-8B12-18B5-F22FCBE080D6}" dt="2026-02-05T19:07:57.415" v="205" actId="20577"/>
          <ac:spMkLst>
            <pc:docMk/>
            <pc:sldMk cId="1418026193" sldId="266"/>
            <ac:spMk id="3" creationId="{C0B89299-723A-9448-1010-2332AC5C302D}"/>
          </ac:spMkLst>
        </pc:spChg>
      </pc:sldChg>
      <pc:sldChg chg="modSp new">
        <pc:chgData name="Alishba Arita Zenib Mahmood Khan (2522168)" userId="S::2522168@student.uwtsd.ac.uk::aa01a7fc-261a-4d12-ace7-8bde79f95dfb" providerId="AD" clId="Web-{A951EEFB-4661-8B12-18B5-F22FCBE080D6}" dt="2026-02-05T19:12:16.421" v="242" actId="20577"/>
        <pc:sldMkLst>
          <pc:docMk/>
          <pc:sldMk cId="3371952864" sldId="277"/>
        </pc:sldMkLst>
        <pc:spChg chg="mod">
          <ac:chgData name="Alishba Arita Zenib Mahmood Khan (2522168)" userId="S::2522168@student.uwtsd.ac.uk::aa01a7fc-261a-4d12-ace7-8bde79f95dfb" providerId="AD" clId="Web-{A951EEFB-4661-8B12-18B5-F22FCBE080D6}" dt="2026-02-05T19:10:25.638" v="222" actId="20577"/>
          <ac:spMkLst>
            <pc:docMk/>
            <pc:sldMk cId="3371952864" sldId="277"/>
            <ac:spMk id="2" creationId="{2DEA9E4A-60A0-99F8-B726-34FE9C560685}"/>
          </ac:spMkLst>
        </pc:spChg>
        <pc:spChg chg="mod">
          <ac:chgData name="Alishba Arita Zenib Mahmood Khan (2522168)" userId="S::2522168@student.uwtsd.ac.uk::aa01a7fc-261a-4d12-ace7-8bde79f95dfb" providerId="AD" clId="Web-{A951EEFB-4661-8B12-18B5-F22FCBE080D6}" dt="2026-02-05T19:12:16.421" v="242" actId="20577"/>
          <ac:spMkLst>
            <pc:docMk/>
            <pc:sldMk cId="3371952864" sldId="277"/>
            <ac:spMk id="3" creationId="{00517199-CF1F-630A-4E13-BD4AA2452A0A}"/>
          </ac:spMkLst>
        </pc:spChg>
      </pc:sldChg>
      <pc:sldChg chg="modSp new">
        <pc:chgData name="Alishba Arita Zenib Mahmood Khan (2522168)" userId="S::2522168@student.uwtsd.ac.uk::aa01a7fc-261a-4d12-ace7-8bde79f95dfb" providerId="AD" clId="Web-{A951EEFB-4661-8B12-18B5-F22FCBE080D6}" dt="2026-02-05T19:16:00.944" v="279" actId="20577"/>
        <pc:sldMkLst>
          <pc:docMk/>
          <pc:sldMk cId="2850258192" sldId="281"/>
        </pc:sldMkLst>
        <pc:spChg chg="mod">
          <ac:chgData name="Alishba Arita Zenib Mahmood Khan (2522168)" userId="S::2522168@student.uwtsd.ac.uk::aa01a7fc-261a-4d12-ace7-8bde79f95dfb" providerId="AD" clId="Web-{A951EEFB-4661-8B12-18B5-F22FCBE080D6}" dt="2026-02-05T19:13:36.828" v="261" actId="20577"/>
          <ac:spMkLst>
            <pc:docMk/>
            <pc:sldMk cId="2850258192" sldId="281"/>
            <ac:spMk id="2" creationId="{8A1585A3-3729-566C-47F6-A4BB155572DB}"/>
          </ac:spMkLst>
        </pc:spChg>
        <pc:spChg chg="mod">
          <ac:chgData name="Alishba Arita Zenib Mahmood Khan (2522168)" userId="S::2522168@student.uwtsd.ac.uk::aa01a7fc-261a-4d12-ace7-8bde79f95dfb" providerId="AD" clId="Web-{A951EEFB-4661-8B12-18B5-F22FCBE080D6}" dt="2026-02-05T19:16:00.944" v="279" actId="20577"/>
          <ac:spMkLst>
            <pc:docMk/>
            <pc:sldMk cId="2850258192" sldId="281"/>
            <ac:spMk id="3" creationId="{BA6960AA-C982-FFAB-91CE-FBC8E22D8E84}"/>
          </ac:spMkLst>
        </pc:spChg>
      </pc:sldChg>
    </pc:docChg>
  </pc:docChgLst>
  <pc:docChgLst>
    <pc:chgData name="Areeba Rida-E-Zenib Mahmood Khan (2523434)" userId="S::2523434@student.uwtsd.ac.uk::ea5d0d7f-8efd-45ee-85ef-55031a24e800" providerId="AD" clId="Web-{0EB52F4D-5B51-5711-128E-05861662F0E9}"/>
    <pc:docChg chg="modSld">
      <pc:chgData name="Areeba Rida-E-Zenib Mahmood Khan (2523434)" userId="S::2523434@student.uwtsd.ac.uk::ea5d0d7f-8efd-45ee-85ef-55031a24e800" providerId="AD" clId="Web-{0EB52F4D-5B51-5711-128E-05861662F0E9}" dt="2026-02-13T09:49:56.352" v="7" actId="20577"/>
      <pc:docMkLst>
        <pc:docMk/>
      </pc:docMkLst>
      <pc:sldChg chg="modSp">
        <pc:chgData name="Areeba Rida-E-Zenib Mahmood Khan (2523434)" userId="S::2523434@student.uwtsd.ac.uk::ea5d0d7f-8efd-45ee-85ef-55031a24e800" providerId="AD" clId="Web-{0EB52F4D-5B51-5711-128E-05861662F0E9}" dt="2026-02-13T09:49:56.352" v="7" actId="20577"/>
        <pc:sldMkLst>
          <pc:docMk/>
          <pc:sldMk cId="2700684757" sldId="267"/>
        </pc:sldMkLst>
        <pc:spChg chg="mod">
          <ac:chgData name="Areeba Rida-E-Zenib Mahmood Khan (2523434)" userId="S::2523434@student.uwtsd.ac.uk::ea5d0d7f-8efd-45ee-85ef-55031a24e800" providerId="AD" clId="Web-{0EB52F4D-5B51-5711-128E-05861662F0E9}" dt="2026-02-13T09:49:56.352" v="7" actId="20577"/>
          <ac:spMkLst>
            <pc:docMk/>
            <pc:sldMk cId="2700684757" sldId="267"/>
            <ac:spMk id="3" creationId="{E3BC8DD2-56D7-27E1-45A5-F9D6A72374FE}"/>
          </ac:spMkLst>
        </pc:spChg>
      </pc:sldChg>
    </pc:docChg>
  </pc:docChgLst>
  <pc:docChgLst>
    <pc:chgData name="Mehhak Arif (2522167)" userId="S::2522167@student.uwtsd.ac.uk::3629607d-de1f-42f0-b195-f3d9d554523f" providerId="AD" clId="Web-{08877D64-8636-8169-0047-25052E525C81}"/>
    <pc:docChg chg="modSld">
      <pc:chgData name="Mehhak Arif (2522167)" userId="S::2522167@student.uwtsd.ac.uk::3629607d-de1f-42f0-b195-f3d9d554523f" providerId="AD" clId="Web-{08877D64-8636-8169-0047-25052E525C81}" dt="2026-02-05T16:27:46.391" v="0" actId="20577"/>
      <pc:docMkLst>
        <pc:docMk/>
      </pc:docMkLst>
    </pc:docChg>
  </pc:docChgLst>
  <pc:docChgLst>
    <pc:chgData name="Mehhak Arif (2522167)" userId="S::2522167@student.uwtsd.ac.uk::3629607d-de1f-42f0-b195-f3d9d554523f" providerId="AD" clId="Web-{0A9093DD-8523-B70D-3706-3BD8A711E795}"/>
    <pc:docChg chg="addSld modSld">
      <pc:chgData name="Mehhak Arif (2522167)" userId="S::2522167@student.uwtsd.ac.uk::3629607d-de1f-42f0-b195-f3d9d554523f" providerId="AD" clId="Web-{0A9093DD-8523-B70D-3706-3BD8A711E795}" dt="2026-02-03T14:23:24.896" v="28" actId="1076"/>
      <pc:docMkLst>
        <pc:docMk/>
      </pc:docMkLst>
    </pc:docChg>
  </pc:docChgLst>
  <pc:docChgLst>
    <pc:chgData name="Mehhak Arif (2522167)" userId="S::2522167@student.uwtsd.ac.uk::3629607d-de1f-42f0-b195-f3d9d554523f" providerId="AD" clId="Web-{69C17591-2162-90D8-22CD-56A7D3C150F8}"/>
    <pc:docChg chg="addSld modSld">
      <pc:chgData name="Mehhak Arif (2522167)" userId="S::2522167@student.uwtsd.ac.uk::3629607d-de1f-42f0-b195-f3d9d554523f" providerId="AD" clId="Web-{69C17591-2162-90D8-22CD-56A7D3C150F8}" dt="2026-02-05T19:24:32.948" v="307" actId="20577"/>
      <pc:docMkLst>
        <pc:docMk/>
      </pc:docMkLst>
      <pc:sldChg chg="modSp">
        <pc:chgData name="Mehhak Arif (2522167)" userId="S::2522167@student.uwtsd.ac.uk::3629607d-de1f-42f0-b195-f3d9d554523f" providerId="AD" clId="Web-{69C17591-2162-90D8-22CD-56A7D3C150F8}" dt="2026-02-05T18:35:37.727" v="18" actId="20577"/>
        <pc:sldMkLst>
          <pc:docMk/>
          <pc:sldMk cId="960515664" sldId="258"/>
        </pc:sldMkLst>
        <pc:spChg chg="mod">
          <ac:chgData name="Mehhak Arif (2522167)" userId="S::2522167@student.uwtsd.ac.uk::3629607d-de1f-42f0-b195-f3d9d554523f" providerId="AD" clId="Web-{69C17591-2162-90D8-22CD-56A7D3C150F8}" dt="2026-02-05T18:35:37.727" v="18" actId="20577"/>
          <ac:spMkLst>
            <pc:docMk/>
            <pc:sldMk cId="960515664" sldId="258"/>
            <ac:spMk id="3" creationId="{95EF3870-2656-3288-C115-2D2F12066C1D}"/>
          </ac:spMkLst>
        </pc:spChg>
      </pc:sldChg>
      <pc:sldChg chg="modSp">
        <pc:chgData name="Mehhak Arif (2522167)" userId="S::2522167@student.uwtsd.ac.uk::3629607d-de1f-42f0-b195-f3d9d554523f" providerId="AD" clId="Web-{69C17591-2162-90D8-22CD-56A7D3C150F8}" dt="2026-02-05T18:44:04.521" v="45" actId="20577"/>
        <pc:sldMkLst>
          <pc:docMk/>
          <pc:sldMk cId="3407637744" sldId="260"/>
        </pc:sldMkLst>
        <pc:spChg chg="mod">
          <ac:chgData name="Mehhak Arif (2522167)" userId="S::2522167@student.uwtsd.ac.uk::3629607d-de1f-42f0-b195-f3d9d554523f" providerId="AD" clId="Web-{69C17591-2162-90D8-22CD-56A7D3C150F8}" dt="2026-02-05T18:33:36.457" v="12" actId="20577"/>
          <ac:spMkLst>
            <pc:docMk/>
            <pc:sldMk cId="3407637744" sldId="260"/>
            <ac:spMk id="2" creationId="{8DEF96B9-B3C3-1AEC-F1AB-6A1F78D0223D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8:44:04.521" v="45" actId="20577"/>
          <ac:spMkLst>
            <pc:docMk/>
            <pc:sldMk cId="3407637744" sldId="260"/>
            <ac:spMk id="3" creationId="{2F1A2E30-0DCD-EDEC-3D46-529C7210B532}"/>
          </ac:spMkLst>
        </pc:spChg>
      </pc:sldChg>
      <pc:sldChg chg="modSp new">
        <pc:chgData name="Mehhak Arif (2522167)" userId="S::2522167@student.uwtsd.ac.uk::3629607d-de1f-42f0-b195-f3d9d554523f" providerId="AD" clId="Web-{69C17591-2162-90D8-22CD-56A7D3C150F8}" dt="2026-02-05T18:57:09.740" v="151" actId="20577"/>
        <pc:sldMkLst>
          <pc:docMk/>
          <pc:sldMk cId="3250662702" sldId="270"/>
        </pc:sldMkLst>
        <pc:spChg chg="mod">
          <ac:chgData name="Mehhak Arif (2522167)" userId="S::2522167@student.uwtsd.ac.uk::3629607d-de1f-42f0-b195-f3d9d554523f" providerId="AD" clId="Web-{69C17591-2162-90D8-22CD-56A7D3C150F8}" dt="2026-02-05T18:54:01.765" v="118" actId="20577"/>
          <ac:spMkLst>
            <pc:docMk/>
            <pc:sldMk cId="3250662702" sldId="270"/>
            <ac:spMk id="2" creationId="{56A9401B-E7C7-27C6-0187-92A1BF0617EA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8:57:09.740" v="151" actId="20577"/>
          <ac:spMkLst>
            <pc:docMk/>
            <pc:sldMk cId="3250662702" sldId="270"/>
            <ac:spMk id="3" creationId="{E0FF53C6-000E-0AE3-A367-9D25350158F9}"/>
          </ac:spMkLst>
        </pc:spChg>
      </pc:sldChg>
      <pc:sldChg chg="modSp new">
        <pc:chgData name="Mehhak Arif (2522167)" userId="S::2522167@student.uwtsd.ac.uk::3629607d-de1f-42f0-b195-f3d9d554523f" providerId="AD" clId="Web-{69C17591-2162-90D8-22CD-56A7D3C150F8}" dt="2026-02-05T19:11:57.413" v="223" actId="20577"/>
        <pc:sldMkLst>
          <pc:docMk/>
          <pc:sldMk cId="3934768683" sldId="274"/>
        </pc:sldMkLst>
        <pc:spChg chg="mod">
          <ac:chgData name="Mehhak Arif (2522167)" userId="S::2522167@student.uwtsd.ac.uk::3629607d-de1f-42f0-b195-f3d9d554523f" providerId="AD" clId="Web-{69C17591-2162-90D8-22CD-56A7D3C150F8}" dt="2026-02-05T19:06:30.702" v="194" actId="20577"/>
          <ac:spMkLst>
            <pc:docMk/>
            <pc:sldMk cId="3934768683" sldId="274"/>
            <ac:spMk id="2" creationId="{1D102123-CCA3-3EE8-67AD-E63A6152C6EF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9:11:57.413" v="223" actId="20577"/>
          <ac:spMkLst>
            <pc:docMk/>
            <pc:sldMk cId="3934768683" sldId="274"/>
            <ac:spMk id="3" creationId="{99BC594C-CBF3-1090-F145-23844EABED09}"/>
          </ac:spMkLst>
        </pc:spChg>
      </pc:sldChg>
      <pc:sldChg chg="modSp new">
        <pc:chgData name="Mehhak Arif (2522167)" userId="S::2522167@student.uwtsd.ac.uk::3629607d-de1f-42f0-b195-f3d9d554523f" providerId="AD" clId="Web-{69C17591-2162-90D8-22CD-56A7D3C150F8}" dt="2026-02-05T19:17:18.379" v="256" actId="20577"/>
        <pc:sldMkLst>
          <pc:docMk/>
          <pc:sldMk cId="1277611566" sldId="279"/>
        </pc:sldMkLst>
        <pc:spChg chg="mod">
          <ac:chgData name="Mehhak Arif (2522167)" userId="S::2522167@student.uwtsd.ac.uk::3629607d-de1f-42f0-b195-f3d9d554523f" providerId="AD" clId="Web-{69C17591-2162-90D8-22CD-56A7D3C150F8}" dt="2026-02-05T19:12:30.976" v="226" actId="20577"/>
          <ac:spMkLst>
            <pc:docMk/>
            <pc:sldMk cId="1277611566" sldId="279"/>
            <ac:spMk id="2" creationId="{EA7C44CB-3A79-798B-9E5E-EBEBCDF240F0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9:17:18.379" v="256" actId="20577"/>
          <ac:spMkLst>
            <pc:docMk/>
            <pc:sldMk cId="1277611566" sldId="279"/>
            <ac:spMk id="3" creationId="{F9D70B50-C7FB-774C-C190-B5F95C657A2B}"/>
          </ac:spMkLst>
        </pc:spChg>
      </pc:sldChg>
      <pc:sldChg chg="modSp new">
        <pc:chgData name="Mehhak Arif (2522167)" userId="S::2522167@student.uwtsd.ac.uk::3629607d-de1f-42f0-b195-f3d9d554523f" providerId="AD" clId="Web-{69C17591-2162-90D8-22CD-56A7D3C150F8}" dt="2026-02-05T19:20:36.505" v="276" actId="20577"/>
        <pc:sldMkLst>
          <pc:docMk/>
          <pc:sldMk cId="1673742959" sldId="284"/>
        </pc:sldMkLst>
        <pc:spChg chg="mod">
          <ac:chgData name="Mehhak Arif (2522167)" userId="S::2522167@student.uwtsd.ac.uk::3629607d-de1f-42f0-b195-f3d9d554523f" providerId="AD" clId="Web-{69C17591-2162-90D8-22CD-56A7D3C150F8}" dt="2026-02-05T19:17:51.020" v="259" actId="20577"/>
          <ac:spMkLst>
            <pc:docMk/>
            <pc:sldMk cId="1673742959" sldId="284"/>
            <ac:spMk id="2" creationId="{21D0807F-FBD9-C3FE-A354-70CF615D3C1B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9:20:36.505" v="276" actId="20577"/>
          <ac:spMkLst>
            <pc:docMk/>
            <pc:sldMk cId="1673742959" sldId="284"/>
            <ac:spMk id="3" creationId="{38CCD965-B0B4-91B3-59DB-375607A1AEC9}"/>
          </ac:spMkLst>
        </pc:spChg>
      </pc:sldChg>
      <pc:sldChg chg="modSp new">
        <pc:chgData name="Mehhak Arif (2522167)" userId="S::2522167@student.uwtsd.ac.uk::3629607d-de1f-42f0-b195-f3d9d554523f" providerId="AD" clId="Web-{69C17591-2162-90D8-22CD-56A7D3C150F8}" dt="2026-02-05T19:22:34.005" v="293" actId="20577"/>
        <pc:sldMkLst>
          <pc:docMk/>
          <pc:sldMk cId="540875376" sldId="286"/>
        </pc:sldMkLst>
        <pc:spChg chg="mod">
          <ac:chgData name="Mehhak Arif (2522167)" userId="S::2522167@student.uwtsd.ac.uk::3629607d-de1f-42f0-b195-f3d9d554523f" providerId="AD" clId="Web-{69C17591-2162-90D8-22CD-56A7D3C150F8}" dt="2026-02-05T19:21:09.911" v="278" actId="20577"/>
          <ac:spMkLst>
            <pc:docMk/>
            <pc:sldMk cId="540875376" sldId="286"/>
            <ac:spMk id="2" creationId="{E1BD9F3A-778C-C32A-B73E-079335C12E57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9:22:34.005" v="293" actId="20577"/>
          <ac:spMkLst>
            <pc:docMk/>
            <pc:sldMk cId="540875376" sldId="286"/>
            <ac:spMk id="3" creationId="{EC21E7B2-2F0B-ACDF-A3C9-513023E47CBE}"/>
          </ac:spMkLst>
        </pc:spChg>
      </pc:sldChg>
      <pc:sldChg chg="modSp new">
        <pc:chgData name="Mehhak Arif (2522167)" userId="S::2522167@student.uwtsd.ac.uk::3629607d-de1f-42f0-b195-f3d9d554523f" providerId="AD" clId="Web-{69C17591-2162-90D8-22CD-56A7D3C150F8}" dt="2026-02-05T19:24:32.948" v="307" actId="20577"/>
        <pc:sldMkLst>
          <pc:docMk/>
          <pc:sldMk cId="3314339208" sldId="287"/>
        </pc:sldMkLst>
        <pc:spChg chg="mod">
          <ac:chgData name="Mehhak Arif (2522167)" userId="S::2522167@student.uwtsd.ac.uk::3629607d-de1f-42f0-b195-f3d9d554523f" providerId="AD" clId="Web-{69C17591-2162-90D8-22CD-56A7D3C150F8}" dt="2026-02-05T19:22:49.177" v="295" actId="20577"/>
          <ac:spMkLst>
            <pc:docMk/>
            <pc:sldMk cId="3314339208" sldId="287"/>
            <ac:spMk id="2" creationId="{1AC71B9F-3392-8281-56A4-E48D990042C8}"/>
          </ac:spMkLst>
        </pc:spChg>
        <pc:spChg chg="mod">
          <ac:chgData name="Mehhak Arif (2522167)" userId="S::2522167@student.uwtsd.ac.uk::3629607d-de1f-42f0-b195-f3d9d554523f" providerId="AD" clId="Web-{69C17591-2162-90D8-22CD-56A7D3C150F8}" dt="2026-02-05T19:24:32.948" v="307" actId="20577"/>
          <ac:spMkLst>
            <pc:docMk/>
            <pc:sldMk cId="3314339208" sldId="287"/>
            <ac:spMk id="3" creationId="{B9392B44-41FE-7284-E56E-DABF27C4E0F5}"/>
          </ac:spMkLst>
        </pc:spChg>
      </pc:sldChg>
    </pc:docChg>
  </pc:docChgLst>
  <pc:docChgLst>
    <pc:chgData name="Mehhak Arif (2522167)" userId="S::2522167@student.uwtsd.ac.uk::3629607d-de1f-42f0-b195-f3d9d554523f" providerId="AD" clId="Web-{2284D90F-06D0-C999-3E9F-EE32639A7647}"/>
    <pc:docChg chg="modSld">
      <pc:chgData name="Mehhak Arif (2522167)" userId="S::2522167@student.uwtsd.ac.uk::3629607d-de1f-42f0-b195-f3d9d554523f" providerId="AD" clId="Web-{2284D90F-06D0-C999-3E9F-EE32639A7647}" dt="2026-02-13T09:34:00.312" v="9" actId="20577"/>
      <pc:docMkLst>
        <pc:docMk/>
      </pc:docMkLst>
      <pc:sldChg chg="modSp">
        <pc:chgData name="Mehhak Arif (2522167)" userId="S::2522167@student.uwtsd.ac.uk::3629607d-de1f-42f0-b195-f3d9d554523f" providerId="AD" clId="Web-{2284D90F-06D0-C999-3E9F-EE32639A7647}" dt="2026-02-13T09:34:00.312" v="9" actId="20577"/>
        <pc:sldMkLst>
          <pc:docMk/>
          <pc:sldMk cId="974020128" sldId="268"/>
        </pc:sldMkLst>
        <pc:spChg chg="mod">
          <ac:chgData name="Mehhak Arif (2522167)" userId="S::2522167@student.uwtsd.ac.uk::3629607d-de1f-42f0-b195-f3d9d554523f" providerId="AD" clId="Web-{2284D90F-06D0-C999-3E9F-EE32639A7647}" dt="2026-02-13T09:34:00.312" v="9" actId="20577"/>
          <ac:spMkLst>
            <pc:docMk/>
            <pc:sldMk cId="974020128" sldId="268"/>
            <ac:spMk id="3" creationId="{272EFEF2-6C59-76D3-4FAB-4BB0A706A466}"/>
          </ac:spMkLst>
        </pc:spChg>
      </pc:sldChg>
    </pc:docChg>
  </pc:docChgLst>
  <pc:docChgLst>
    <pc:chgData name="Areeba Rida-E-Zenib Mahmood Khan (2523434)" userId="S::2523434@student.uwtsd.ac.uk::ea5d0d7f-8efd-45ee-85ef-55031a24e800" providerId="AD" clId="Web-{DAA9BB43-4D26-A49B-0845-8C89DE94EA9C}"/>
    <pc:docChg chg="modSld">
      <pc:chgData name="Areeba Rida-E-Zenib Mahmood Khan (2523434)" userId="S::2523434@student.uwtsd.ac.uk::ea5d0d7f-8efd-45ee-85ef-55031a24e800" providerId="AD" clId="Web-{DAA9BB43-4D26-A49B-0845-8C89DE94EA9C}" dt="2026-02-05T21:40:41.745" v="32" actId="20577"/>
      <pc:docMkLst>
        <pc:docMk/>
      </pc:docMkLst>
      <pc:sldChg chg="modSp">
        <pc:chgData name="Areeba Rida-E-Zenib Mahmood Khan (2523434)" userId="S::2523434@student.uwtsd.ac.uk::ea5d0d7f-8efd-45ee-85ef-55031a24e800" providerId="AD" clId="Web-{DAA9BB43-4D26-A49B-0845-8C89DE94EA9C}" dt="2026-02-05T21:02:00.421" v="6" actId="20577"/>
        <pc:sldMkLst>
          <pc:docMk/>
          <pc:sldMk cId="960515664" sldId="258"/>
        </pc:sldMkLst>
        <pc:spChg chg="mod">
          <ac:chgData name="Areeba Rida-E-Zenib Mahmood Khan (2523434)" userId="S::2523434@student.uwtsd.ac.uk::ea5d0d7f-8efd-45ee-85ef-55031a24e800" providerId="AD" clId="Web-{DAA9BB43-4D26-A49B-0845-8C89DE94EA9C}" dt="2026-02-05T21:02:00.421" v="6" actId="20577"/>
          <ac:spMkLst>
            <pc:docMk/>
            <pc:sldMk cId="960515664" sldId="258"/>
            <ac:spMk id="3" creationId="{95EF3870-2656-3288-C115-2D2F12066C1D}"/>
          </ac:spMkLst>
        </pc:spChg>
      </pc:sldChg>
      <pc:sldChg chg="modSp">
        <pc:chgData name="Areeba Rida-E-Zenib Mahmood Khan (2523434)" userId="S::2523434@student.uwtsd.ac.uk::ea5d0d7f-8efd-45ee-85ef-55031a24e800" providerId="AD" clId="Web-{DAA9BB43-4D26-A49B-0845-8C89DE94EA9C}" dt="2026-02-05T21:29:44.234" v="9" actId="14100"/>
        <pc:sldMkLst>
          <pc:docMk/>
          <pc:sldMk cId="2700684757" sldId="267"/>
        </pc:sldMkLst>
        <pc:spChg chg="mod">
          <ac:chgData name="Areeba Rida-E-Zenib Mahmood Khan (2523434)" userId="S::2523434@student.uwtsd.ac.uk::ea5d0d7f-8efd-45ee-85ef-55031a24e800" providerId="AD" clId="Web-{DAA9BB43-4D26-A49B-0845-8C89DE94EA9C}" dt="2026-02-05T21:29:44.234" v="9" actId="14100"/>
          <ac:spMkLst>
            <pc:docMk/>
            <pc:sldMk cId="2700684757" sldId="267"/>
            <ac:spMk id="3" creationId="{E3BC8DD2-56D7-27E1-45A5-F9D6A72374FE}"/>
          </ac:spMkLst>
        </pc:spChg>
      </pc:sldChg>
      <pc:sldChg chg="modSp">
        <pc:chgData name="Areeba Rida-E-Zenib Mahmood Khan (2523434)" userId="S::2523434@student.uwtsd.ac.uk::ea5d0d7f-8efd-45ee-85ef-55031a24e800" providerId="AD" clId="Web-{DAA9BB43-4D26-A49B-0845-8C89DE94EA9C}" dt="2026-02-05T21:38:12.205" v="26" actId="20577"/>
        <pc:sldMkLst>
          <pc:docMk/>
          <pc:sldMk cId="2940355003" sldId="272"/>
        </pc:sldMkLst>
        <pc:spChg chg="mod">
          <ac:chgData name="Areeba Rida-E-Zenib Mahmood Khan (2523434)" userId="S::2523434@student.uwtsd.ac.uk::ea5d0d7f-8efd-45ee-85ef-55031a24e800" providerId="AD" clId="Web-{DAA9BB43-4D26-A49B-0845-8C89DE94EA9C}" dt="2026-02-05T21:38:12.205" v="26" actId="20577"/>
          <ac:spMkLst>
            <pc:docMk/>
            <pc:sldMk cId="2940355003" sldId="272"/>
            <ac:spMk id="3" creationId="{940AD2DB-F313-0CEF-DD48-9DDF9D02815A}"/>
          </ac:spMkLst>
        </pc:spChg>
      </pc:sldChg>
      <pc:sldChg chg="modSp">
        <pc:chgData name="Areeba Rida-E-Zenib Mahmood Khan (2523434)" userId="S::2523434@student.uwtsd.ac.uk::ea5d0d7f-8efd-45ee-85ef-55031a24e800" providerId="AD" clId="Web-{DAA9BB43-4D26-A49B-0845-8C89DE94EA9C}" dt="2026-02-05T21:40:41.745" v="32" actId="20577"/>
        <pc:sldMkLst>
          <pc:docMk/>
          <pc:sldMk cId="2140070602" sldId="273"/>
        </pc:sldMkLst>
        <pc:spChg chg="mod">
          <ac:chgData name="Areeba Rida-E-Zenib Mahmood Khan (2523434)" userId="S::2523434@student.uwtsd.ac.uk::ea5d0d7f-8efd-45ee-85ef-55031a24e800" providerId="AD" clId="Web-{DAA9BB43-4D26-A49B-0845-8C89DE94EA9C}" dt="2026-02-05T21:40:41.745" v="32" actId="20577"/>
          <ac:spMkLst>
            <pc:docMk/>
            <pc:sldMk cId="2140070602" sldId="273"/>
            <ac:spMk id="2" creationId="{7532C279-3ED7-8BD2-5577-1F840B177FF7}"/>
          </ac:spMkLst>
        </pc:spChg>
        <pc:spChg chg="mod">
          <ac:chgData name="Areeba Rida-E-Zenib Mahmood Khan (2523434)" userId="S::2523434@student.uwtsd.ac.uk::ea5d0d7f-8efd-45ee-85ef-55031a24e800" providerId="AD" clId="Web-{DAA9BB43-4D26-A49B-0845-8C89DE94EA9C}" dt="2026-02-05T21:39:14.740" v="30" actId="20577"/>
          <ac:spMkLst>
            <pc:docMk/>
            <pc:sldMk cId="2140070602" sldId="273"/>
            <ac:spMk id="3" creationId="{02AA1CE2-DA6B-D3D9-B4AA-D2E604DF686E}"/>
          </ac:spMkLst>
        </pc:spChg>
      </pc:sldChg>
    </pc:docChg>
  </pc:docChgLst>
  <pc:docChgLst>
    <pc:chgData name="Mehhak Arif (2522167)" userId="S::2522167@student.uwtsd.ac.uk::3629607d-de1f-42f0-b195-f3d9d554523f" providerId="AD" clId="Web-{841D74FD-902F-AC2F-EEE1-DB7D723ED0A1}"/>
    <pc:docChg chg="addSld modSld">
      <pc:chgData name="Mehhak Arif (2522167)" userId="S::2522167@student.uwtsd.ac.uk::3629607d-de1f-42f0-b195-f3d9d554523f" providerId="AD" clId="Web-{841D74FD-902F-AC2F-EEE1-DB7D723ED0A1}" dt="2026-02-04T17:25:39.105" v="196" actId="20577"/>
      <pc:docMkLst>
        <pc:docMk/>
      </pc:docMkLst>
      <pc:sldChg chg="new">
        <pc:chgData name="Mehhak Arif (2522167)" userId="S::2522167@student.uwtsd.ac.uk::3629607d-de1f-42f0-b195-f3d9d554523f" providerId="AD" clId="Web-{841D74FD-902F-AC2F-EEE1-DB7D723ED0A1}" dt="2026-02-04T16:44:38.248" v="150"/>
        <pc:sldMkLst>
          <pc:docMk/>
          <pc:sldMk cId="3407637744" sldId="260"/>
        </pc:sldMkLst>
      </pc:sldChg>
    </pc:docChg>
  </pc:docChgLst>
  <pc:docChgLst>
    <pc:chgData name="Areeba Rida-E-Zenib Mahmood Khan (2523434)" userId="S::2523434@student.uwtsd.ac.uk::ea5d0d7f-8efd-45ee-85ef-55031a24e800" providerId="AD" clId="Web-{5E61D165-C0FD-7097-4003-F297116C1099}"/>
    <pc:docChg chg="addSld modSld">
      <pc:chgData name="Areeba Rida-E-Zenib Mahmood Khan (2523434)" userId="S::2523434@student.uwtsd.ac.uk::ea5d0d7f-8efd-45ee-85ef-55031a24e800" providerId="AD" clId="Web-{5E61D165-C0FD-7097-4003-F297116C1099}" dt="2026-02-05T19:19:46.139" v="348" actId="20577"/>
      <pc:docMkLst>
        <pc:docMk/>
      </pc:docMkLst>
      <pc:sldChg chg="modSp">
        <pc:chgData name="Areeba Rida-E-Zenib Mahmood Khan (2523434)" userId="S::2523434@student.uwtsd.ac.uk::ea5d0d7f-8efd-45ee-85ef-55031a24e800" providerId="AD" clId="Web-{5E61D165-C0FD-7097-4003-F297116C1099}" dt="2026-02-05T18:56:56.473" v="205" actId="14100"/>
        <pc:sldMkLst>
          <pc:docMk/>
          <pc:sldMk cId="960515664" sldId="258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8:56:56.473" v="205" actId="14100"/>
          <ac:spMkLst>
            <pc:docMk/>
            <pc:sldMk cId="960515664" sldId="258"/>
            <ac:spMk id="2" creationId="{45E08585-531D-0F78-C0A5-4166F2D4820B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8:43:10.213" v="100" actId="20577"/>
          <ac:spMkLst>
            <pc:docMk/>
            <pc:sldMk cId="960515664" sldId="258"/>
            <ac:spMk id="3" creationId="{95EF3870-2656-3288-C115-2D2F12066C1D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8:56:24.076" v="200" actId="20577"/>
        <pc:sldMkLst>
          <pc:docMk/>
          <pc:sldMk cId="2324187749" sldId="261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8:56:24.076" v="200" actId="20577"/>
          <ac:spMkLst>
            <pc:docMk/>
            <pc:sldMk cId="2324187749" sldId="261"/>
            <ac:spMk id="2" creationId="{C723E5AD-18C1-39E0-0F42-206F0C77D1F3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8:44:00.905" v="103" actId="20577"/>
          <ac:spMkLst>
            <pc:docMk/>
            <pc:sldMk cId="2324187749" sldId="261"/>
            <ac:spMk id="3" creationId="{3F95E601-3F7D-3A73-7289-1928AC361109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9:19:46.139" v="348" actId="20577"/>
        <pc:sldMkLst>
          <pc:docMk/>
          <pc:sldMk cId="1560233958" sldId="264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9:19:46.139" v="348" actId="20577"/>
          <ac:spMkLst>
            <pc:docMk/>
            <pc:sldMk cId="1560233958" sldId="264"/>
            <ac:spMk id="2" creationId="{9843FE6E-3C64-9F4B-0B77-3FC8E8C30C44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8:52:04.397" v="165" actId="20577"/>
          <ac:spMkLst>
            <pc:docMk/>
            <pc:sldMk cId="1560233958" sldId="264"/>
            <ac:spMk id="3" creationId="{DFEB7348-DD13-67B5-1699-C35420CF6778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8:57:50.341" v="207" actId="20577"/>
        <pc:sldMkLst>
          <pc:docMk/>
          <pc:sldMk cId="2700684757" sldId="267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8:55:55.148" v="197" actId="20577"/>
          <ac:spMkLst>
            <pc:docMk/>
            <pc:sldMk cId="2700684757" sldId="267"/>
            <ac:spMk id="2" creationId="{CBB02E0D-3D07-1598-54DC-16A35B00F8E4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8:57:50.341" v="207" actId="20577"/>
          <ac:spMkLst>
            <pc:docMk/>
            <pc:sldMk cId="2700684757" sldId="267"/>
            <ac:spMk id="3" creationId="{E3BC8DD2-56D7-27E1-45A5-F9D6A72374FE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8:55:44.036" v="196" actId="20577"/>
        <pc:sldMkLst>
          <pc:docMk/>
          <pc:sldMk cId="1489803653" sldId="269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8:55:44.036" v="196" actId="20577"/>
          <ac:spMkLst>
            <pc:docMk/>
            <pc:sldMk cId="1489803653" sldId="269"/>
            <ac:spMk id="2" creationId="{4DF5D7DF-E552-FAE4-D4AF-FA0EEC754D72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8:55:14.451" v="192" actId="20577"/>
          <ac:spMkLst>
            <pc:docMk/>
            <pc:sldMk cId="1489803653" sldId="269"/>
            <ac:spMk id="3" creationId="{0AAFADB8-BB0E-5F57-A8CC-68F0ABE4D1A9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9:03:15.747" v="242" actId="20577"/>
        <pc:sldMkLst>
          <pc:docMk/>
          <pc:sldMk cId="2940355003" sldId="272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8:59:24.729" v="212" actId="20577"/>
          <ac:spMkLst>
            <pc:docMk/>
            <pc:sldMk cId="2940355003" sldId="272"/>
            <ac:spMk id="2" creationId="{91EE58EF-7593-69EB-753D-5A6E21F8E827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9:03:15.747" v="242" actId="20577"/>
          <ac:spMkLst>
            <pc:docMk/>
            <pc:sldMk cId="2940355003" sldId="272"/>
            <ac:spMk id="3" creationId="{940AD2DB-F313-0CEF-DD48-9DDF9D02815A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9:18:20.070" v="343" actId="20577"/>
        <pc:sldMkLst>
          <pc:docMk/>
          <pc:sldMk cId="2140070602" sldId="273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9:18:20.070" v="343" actId="20577"/>
          <ac:spMkLst>
            <pc:docMk/>
            <pc:sldMk cId="2140070602" sldId="273"/>
            <ac:spMk id="2" creationId="{7532C279-3ED7-8BD2-5577-1F840B177FF7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9:06:59.945" v="267" actId="20577"/>
          <ac:spMkLst>
            <pc:docMk/>
            <pc:sldMk cId="2140070602" sldId="273"/>
            <ac:spMk id="3" creationId="{02AA1CE2-DA6B-D3D9-B4AA-D2E604DF686E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9:18:37.493" v="344" actId="20577"/>
        <pc:sldMkLst>
          <pc:docMk/>
          <pc:sldMk cId="1859857951" sldId="275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9:18:37.493" v="344" actId="20577"/>
          <ac:spMkLst>
            <pc:docMk/>
            <pc:sldMk cId="1859857951" sldId="275"/>
            <ac:spMk id="2" creationId="{CE63D1CE-4F45-EA97-B02D-4CEE984D3383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9:10:25.623" v="292" actId="20577"/>
          <ac:spMkLst>
            <pc:docMk/>
            <pc:sldMk cId="1859857951" sldId="275"/>
            <ac:spMk id="3" creationId="{62F493F3-A47C-35B7-DDE6-517FA45F93E8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9:18:46.228" v="345" actId="20577"/>
        <pc:sldMkLst>
          <pc:docMk/>
          <pc:sldMk cId="4065269891" sldId="278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9:18:46.228" v="345" actId="20577"/>
          <ac:spMkLst>
            <pc:docMk/>
            <pc:sldMk cId="4065269891" sldId="278"/>
            <ac:spMk id="2" creationId="{8DE8A210-3EF9-4FBE-E753-1E814CD3F59D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9:14:27.918" v="316" actId="20577"/>
          <ac:spMkLst>
            <pc:docMk/>
            <pc:sldMk cId="4065269891" sldId="278"/>
            <ac:spMk id="3" creationId="{0ED2E592-42B3-3C83-E693-FF76B2D7F2EA}"/>
          </ac:spMkLst>
        </pc:spChg>
      </pc:sldChg>
      <pc:sldChg chg="modSp new">
        <pc:chgData name="Areeba Rida-E-Zenib Mahmood Khan (2523434)" userId="S::2523434@student.uwtsd.ac.uk::ea5d0d7f-8efd-45ee-85ef-55031a24e800" providerId="AD" clId="Web-{5E61D165-C0FD-7097-4003-F297116C1099}" dt="2026-02-05T19:18:55.917" v="347" actId="20577"/>
        <pc:sldMkLst>
          <pc:docMk/>
          <pc:sldMk cId="3402564243" sldId="282"/>
        </pc:sldMkLst>
        <pc:spChg chg="mod">
          <ac:chgData name="Areeba Rida-E-Zenib Mahmood Khan (2523434)" userId="S::2523434@student.uwtsd.ac.uk::ea5d0d7f-8efd-45ee-85ef-55031a24e800" providerId="AD" clId="Web-{5E61D165-C0FD-7097-4003-F297116C1099}" dt="2026-02-05T19:18:55.917" v="347" actId="20577"/>
          <ac:spMkLst>
            <pc:docMk/>
            <pc:sldMk cId="3402564243" sldId="282"/>
            <ac:spMk id="2" creationId="{48244881-CC3E-CA60-1383-ECF4CBAD3589}"/>
          </ac:spMkLst>
        </pc:spChg>
        <pc:spChg chg="mod">
          <ac:chgData name="Areeba Rida-E-Zenib Mahmood Khan (2523434)" userId="S::2523434@student.uwtsd.ac.uk::ea5d0d7f-8efd-45ee-85ef-55031a24e800" providerId="AD" clId="Web-{5E61D165-C0FD-7097-4003-F297116C1099}" dt="2026-02-05T19:18:02.584" v="342" actId="20577"/>
          <ac:spMkLst>
            <pc:docMk/>
            <pc:sldMk cId="3402564243" sldId="282"/>
            <ac:spMk id="3" creationId="{51A7B7C3-26AF-47D1-F0AA-B02970000C91}"/>
          </ac:spMkLst>
        </pc:spChg>
      </pc:sldChg>
    </pc:docChg>
  </pc:docChgLst>
  <pc:docChgLst>
    <pc:chgData name="Alishba Arita Zenib Mahmood Khan (2522168)" userId="S::2522168@student.uwtsd.ac.uk::aa01a7fc-261a-4d12-ace7-8bde79f95dfb" providerId="AD" clId="Web-{1DE54B1B-64A3-7EB6-5E14-692EF3C60326}"/>
    <pc:docChg chg="delSld modSld sldOrd">
      <pc:chgData name="Alishba Arita Zenib Mahmood Khan (2522168)" userId="S::2522168@student.uwtsd.ac.uk::aa01a7fc-261a-4d12-ace7-8bde79f95dfb" providerId="AD" clId="Web-{1DE54B1B-64A3-7EB6-5E14-692EF3C60326}" dt="2026-02-13T12:17:50.705" v="167" actId="20577"/>
      <pc:docMkLst>
        <pc:docMk/>
      </pc:docMkLst>
      <pc:sldChg chg="del">
        <pc:chgData name="Alishba Arita Zenib Mahmood Khan (2522168)" userId="S::2522168@student.uwtsd.ac.uk::aa01a7fc-261a-4d12-ace7-8bde79f95dfb" providerId="AD" clId="Web-{1DE54B1B-64A3-7EB6-5E14-692EF3C60326}" dt="2026-02-13T11:54:31.345" v="50"/>
        <pc:sldMkLst>
          <pc:docMk/>
          <pc:sldMk cId="893706886" sldId="257"/>
        </pc:sldMkLst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0:27.909" v="21" actId="14100"/>
        <pc:sldMkLst>
          <pc:docMk/>
          <pc:sldMk cId="960515664" sldId="258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49:58.611" v="19" actId="1076"/>
          <ac:spMkLst>
            <pc:docMk/>
            <pc:sldMk cId="960515664" sldId="258"/>
            <ac:spMk id="2" creationId="{45E08585-531D-0F78-C0A5-4166F2D4820B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1:50:27.909" v="21" actId="14100"/>
          <ac:spMkLst>
            <pc:docMk/>
            <pc:sldMk cId="960515664" sldId="258"/>
            <ac:spMk id="3" creationId="{95EF3870-2656-3288-C115-2D2F12066C1D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1:44.745" v="124" actId="20577"/>
        <pc:sldMkLst>
          <pc:docMk/>
          <pc:sldMk cId="695844944" sldId="259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0:59.556" v="121" actId="20577"/>
          <ac:spMkLst>
            <pc:docMk/>
            <pc:sldMk cId="695844944" sldId="259"/>
            <ac:spMk id="2" creationId="{303CC45B-C4FB-A33F-AE18-170FB96CD836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1:44.745" v="124" actId="20577"/>
          <ac:spMkLst>
            <pc:docMk/>
            <pc:sldMk cId="695844944" sldId="259"/>
            <ac:spMk id="3" creationId="{F021C707-3175-BBCE-70AD-433BD0A29306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7:54.892" v="59" actId="20577"/>
        <pc:sldMkLst>
          <pc:docMk/>
          <pc:sldMk cId="3407637744" sldId="260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7:54.892" v="59" actId="20577"/>
          <ac:spMkLst>
            <pc:docMk/>
            <pc:sldMk cId="3407637744" sldId="260"/>
            <ac:spMk id="2" creationId="{8DEF96B9-B3C3-1AEC-F1AB-6A1F78D0223D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1:57:14.377" v="55" actId="20577"/>
          <ac:spMkLst>
            <pc:docMk/>
            <pc:sldMk cId="3407637744" sldId="260"/>
            <ac:spMk id="3" creationId="{2F1A2E30-0DCD-EDEC-3D46-529C7210B532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1:07.457" v="25" actId="20577"/>
        <pc:sldMkLst>
          <pc:docMk/>
          <pc:sldMk cId="2324187749" sldId="261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1:02.457" v="22" actId="20577"/>
          <ac:spMkLst>
            <pc:docMk/>
            <pc:sldMk cId="2324187749" sldId="261"/>
            <ac:spMk id="2" creationId="{C723E5AD-18C1-39E0-0F42-206F0C77D1F3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1:51:07.457" v="25" actId="20577"/>
          <ac:spMkLst>
            <pc:docMk/>
            <pc:sldMk cId="2324187749" sldId="261"/>
            <ac:spMk id="3" creationId="{3F95E601-3F7D-3A73-7289-1928AC36110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2:11.418" v="131" actId="20577"/>
        <pc:sldMkLst>
          <pc:docMk/>
          <pc:sldMk cId="547856759" sldId="262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2:11.418" v="131" actId="20577"/>
          <ac:spMkLst>
            <pc:docMk/>
            <pc:sldMk cId="547856759" sldId="262"/>
            <ac:spMk id="3" creationId="{D75CB30D-5B62-197D-8AE9-92841158F8A3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2:48.075" v="138" actId="20577"/>
        <pc:sldMkLst>
          <pc:docMk/>
          <pc:sldMk cId="4276935583" sldId="263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2:35.215" v="134" actId="20577"/>
          <ac:spMkLst>
            <pc:docMk/>
            <pc:sldMk cId="4276935583" sldId="263"/>
            <ac:spMk id="2" creationId="{876057A9-0964-23C8-9622-CFE351263E2C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2:48.075" v="138" actId="20577"/>
          <ac:spMkLst>
            <pc:docMk/>
            <pc:sldMk cId="4276935583" sldId="263"/>
            <ac:spMk id="3" creationId="{1FDB10CA-F99D-96DF-3068-EBD5A9B0827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1:23.114" v="28" actId="20577"/>
        <pc:sldMkLst>
          <pc:docMk/>
          <pc:sldMk cId="1560233958" sldId="264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1:23.114" v="28" actId="20577"/>
          <ac:spMkLst>
            <pc:docMk/>
            <pc:sldMk cId="1560233958" sldId="264"/>
            <ac:spMk id="3" creationId="{DFEB7348-DD13-67B5-1699-C35420CF6778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1:26.002" v="67" actId="20577"/>
        <pc:sldMkLst>
          <pc:docMk/>
          <pc:sldMk cId="3757555503" sldId="265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1:26.002" v="67" actId="20577"/>
          <ac:spMkLst>
            <pc:docMk/>
            <pc:sldMk cId="3757555503" sldId="265"/>
            <ac:spMk id="3" creationId="{60A29052-0667-139C-4B32-58ADBE44F273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3:23.341" v="142" actId="20577"/>
        <pc:sldMkLst>
          <pc:docMk/>
          <pc:sldMk cId="1418026193" sldId="266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3:07.606" v="139" actId="20577"/>
          <ac:spMkLst>
            <pc:docMk/>
            <pc:sldMk cId="1418026193" sldId="266"/>
            <ac:spMk id="2" creationId="{375C297E-EC19-9440-419F-E16E48974DB7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3:23.341" v="142" actId="20577"/>
          <ac:spMkLst>
            <pc:docMk/>
            <pc:sldMk cId="1418026193" sldId="266"/>
            <ac:spMk id="3" creationId="{C0B89299-723A-9448-1010-2332AC5C302D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1:27.177" v="30" actId="20577"/>
        <pc:sldMkLst>
          <pc:docMk/>
          <pc:sldMk cId="2700684757" sldId="267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1:27.177" v="30" actId="20577"/>
          <ac:spMkLst>
            <pc:docMk/>
            <pc:sldMk cId="2700684757" sldId="267"/>
            <ac:spMk id="3" creationId="{E3BC8DD2-56D7-27E1-45A5-F9D6A72374FE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2:39.002" v="72" actId="20577"/>
        <pc:sldMkLst>
          <pc:docMk/>
          <pc:sldMk cId="974020128" sldId="268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2:39.002" v="72" actId="20577"/>
          <ac:spMkLst>
            <pc:docMk/>
            <pc:sldMk cId="974020128" sldId="268"/>
            <ac:spMk id="3" creationId="{272EFEF2-6C59-76D3-4FAB-4BB0A706A466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3:27.202" v="46" actId="20577"/>
        <pc:sldMkLst>
          <pc:docMk/>
          <pc:sldMk cId="1489803653" sldId="269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3:27.202" v="46" actId="20577"/>
          <ac:spMkLst>
            <pc:docMk/>
            <pc:sldMk cId="1489803653" sldId="269"/>
            <ac:spMk id="3" creationId="{0AAFADB8-BB0E-5F57-A8CC-68F0ABE4D1A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4:44.269" v="87" actId="20577"/>
        <pc:sldMkLst>
          <pc:docMk/>
          <pc:sldMk cId="3250662702" sldId="270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4:44.269" v="87" actId="20577"/>
          <ac:spMkLst>
            <pc:docMk/>
            <pc:sldMk cId="3250662702" sldId="270"/>
            <ac:spMk id="3" creationId="{E0FF53C6-000E-0AE3-A367-9D25350158F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5:27.566" v="91" actId="20577"/>
        <pc:sldMkLst>
          <pc:docMk/>
          <pc:sldMk cId="1515285048" sldId="271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5:27.566" v="91" actId="20577"/>
          <ac:spMkLst>
            <pc:docMk/>
            <pc:sldMk cId="1515285048" sldId="271"/>
            <ac:spMk id="3" creationId="{716FB5C3-A90D-E792-2C14-0AECB6721632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1:42.646" v="35" actId="20577"/>
        <pc:sldMkLst>
          <pc:docMk/>
          <pc:sldMk cId="2940355003" sldId="272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1:42.646" v="35" actId="20577"/>
          <ac:spMkLst>
            <pc:docMk/>
            <pc:sldMk cId="2940355003" sldId="272"/>
            <ac:spMk id="3" creationId="{940AD2DB-F313-0CEF-DD48-9DDF9D02815A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3:15.733" v="44" actId="20577"/>
        <pc:sldMkLst>
          <pc:docMk/>
          <pc:sldMk cId="2140070602" sldId="273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2:57.340" v="40" actId="20577"/>
          <ac:spMkLst>
            <pc:docMk/>
            <pc:sldMk cId="2140070602" sldId="273"/>
            <ac:spMk id="2" creationId="{7532C279-3ED7-8BD2-5577-1F840B177FF7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1:53:15.733" v="44" actId="20577"/>
          <ac:spMkLst>
            <pc:docMk/>
            <pc:sldMk cId="2140070602" sldId="273"/>
            <ac:spMk id="3" creationId="{02AA1CE2-DA6B-D3D9-B4AA-D2E604DF686E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6:20.285" v="98" actId="20577"/>
        <pc:sldMkLst>
          <pc:docMk/>
          <pc:sldMk cId="3934768683" sldId="274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6:20.285" v="98" actId="20577"/>
          <ac:spMkLst>
            <pc:docMk/>
            <pc:sldMk cId="3934768683" sldId="274"/>
            <ac:spMk id="3" creationId="{99BC594C-CBF3-1090-F145-23844EABED0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1:53:34.203" v="48" actId="20577"/>
        <pc:sldMkLst>
          <pc:docMk/>
          <pc:sldMk cId="1859857951" sldId="275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1:53:34.203" v="48" actId="20577"/>
          <ac:spMkLst>
            <pc:docMk/>
            <pc:sldMk cId="1859857951" sldId="275"/>
            <ac:spMk id="3" creationId="{62F493F3-A47C-35B7-DDE6-517FA45F93E8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4:04.982" v="146" actId="20577"/>
        <pc:sldMkLst>
          <pc:docMk/>
          <pc:sldMk cId="3929720761" sldId="276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4:04.982" v="146" actId="20577"/>
          <ac:spMkLst>
            <pc:docMk/>
            <pc:sldMk cId="3929720761" sldId="276"/>
            <ac:spMk id="2" creationId="{AA466C19-828B-BD1A-6772-3B3F923E7EAB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3:36.200" v="144" actId="20577"/>
          <ac:spMkLst>
            <pc:docMk/>
            <pc:sldMk cId="3929720761" sldId="276"/>
            <ac:spMk id="3" creationId="{40170D15-585C-13BE-1BC8-A7074002585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6:20.626" v="157" actId="1076"/>
        <pc:sldMkLst>
          <pc:docMk/>
          <pc:sldMk cId="3371952864" sldId="277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4:19.107" v="148" actId="20577"/>
          <ac:spMkLst>
            <pc:docMk/>
            <pc:sldMk cId="3371952864" sldId="277"/>
            <ac:spMk id="2" creationId="{2DEA9E4A-60A0-99F8-B726-34FE9C560685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6:20.626" v="157" actId="1076"/>
          <ac:spMkLst>
            <pc:docMk/>
            <pc:sldMk cId="3371952864" sldId="277"/>
            <ac:spMk id="3" creationId="{00517199-CF1F-630A-4E13-BD4AA2452A0A}"/>
          </ac:spMkLst>
        </pc:spChg>
      </pc:sldChg>
      <pc:sldChg chg="ord">
        <pc:chgData name="Alishba Arita Zenib Mahmood Khan (2522168)" userId="S::2522168@student.uwtsd.ac.uk::aa01a7fc-261a-4d12-ace7-8bde79f95dfb" providerId="AD" clId="Web-{1DE54B1B-64A3-7EB6-5E14-692EF3C60326}" dt="2026-02-13T11:53:48.641" v="49"/>
        <pc:sldMkLst>
          <pc:docMk/>
          <pc:sldMk cId="4065269891" sldId="278"/>
        </pc:sldMkLst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7:28.756" v="105" actId="20577"/>
        <pc:sldMkLst>
          <pc:docMk/>
          <pc:sldMk cId="1277611566" sldId="279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7:28.756" v="105" actId="20577"/>
          <ac:spMkLst>
            <pc:docMk/>
            <pc:sldMk cId="1277611566" sldId="279"/>
            <ac:spMk id="3" creationId="{F9D70B50-C7FB-774C-C190-B5F95C657A2B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6:59.580" v="159" actId="20577"/>
        <pc:sldMkLst>
          <pc:docMk/>
          <pc:sldMk cId="3102289525" sldId="280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6:52.751" v="158" actId="20577"/>
          <ac:spMkLst>
            <pc:docMk/>
            <pc:sldMk cId="3102289525" sldId="280"/>
            <ac:spMk id="2" creationId="{A66D17BB-5D93-DB8B-5637-B4FE0B4F52DD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6:59.580" v="159" actId="20577"/>
          <ac:spMkLst>
            <pc:docMk/>
            <pc:sldMk cId="3102289525" sldId="280"/>
            <ac:spMk id="3" creationId="{33957F24-6ED1-B8A1-055F-00C1E71F1290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7:13.439" v="161" actId="20577"/>
        <pc:sldMkLst>
          <pc:docMk/>
          <pc:sldMk cId="2850258192" sldId="281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7:05.611" v="160" actId="20577"/>
          <ac:spMkLst>
            <pc:docMk/>
            <pc:sldMk cId="2850258192" sldId="281"/>
            <ac:spMk id="2" creationId="{8A1585A3-3729-566C-47F6-A4BB155572DB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7:13.439" v="161" actId="20577"/>
          <ac:spMkLst>
            <pc:docMk/>
            <pc:sldMk cId="2850258192" sldId="281"/>
            <ac:spMk id="3" creationId="{BA6960AA-C982-FFAB-91CE-FBC8E22D8E84}"/>
          </ac:spMkLst>
        </pc:spChg>
      </pc:sldChg>
      <pc:sldChg chg="ord">
        <pc:chgData name="Alishba Arita Zenib Mahmood Khan (2522168)" userId="S::2522168@student.uwtsd.ac.uk::aa01a7fc-261a-4d12-ace7-8bde79f95dfb" providerId="AD" clId="Web-{1DE54B1B-64A3-7EB6-5E14-692EF3C60326}" dt="2026-02-13T11:56:12.720" v="51"/>
        <pc:sldMkLst>
          <pc:docMk/>
          <pc:sldMk cId="3402564243" sldId="282"/>
        </pc:sldMkLst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7:28.502" v="164" actId="20577"/>
        <pc:sldMkLst>
          <pc:docMk/>
          <pc:sldMk cId="2261061607" sldId="283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7:28.502" v="164" actId="20577"/>
          <ac:spMkLst>
            <pc:docMk/>
            <pc:sldMk cId="2261061607" sldId="283"/>
            <ac:spMk id="2" creationId="{4261D4AB-C0F4-AEEF-3661-51BF8E65F050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7:23.267" v="163" actId="20577"/>
          <ac:spMkLst>
            <pc:docMk/>
            <pc:sldMk cId="2261061607" sldId="283"/>
            <ac:spMk id="3" creationId="{8D702039-EDD6-884A-BFE3-97436B9A743E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8:20.397" v="112" actId="20577"/>
        <pc:sldMkLst>
          <pc:docMk/>
          <pc:sldMk cId="1673742959" sldId="284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8:20.397" v="112" actId="20577"/>
          <ac:spMkLst>
            <pc:docMk/>
            <pc:sldMk cId="1673742959" sldId="284"/>
            <ac:spMk id="3" creationId="{38CCD965-B0B4-91B3-59DB-375607A1AEC9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17:50.705" v="167" actId="20577"/>
        <pc:sldMkLst>
          <pc:docMk/>
          <pc:sldMk cId="920780415" sldId="285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17:39.096" v="166" actId="20577"/>
          <ac:spMkLst>
            <pc:docMk/>
            <pc:sldMk cId="920780415" sldId="285"/>
            <ac:spMk id="2" creationId="{92132CB3-4E04-27F6-ACFB-0C58B688E586}"/>
          </ac:spMkLst>
        </pc:spChg>
        <pc:spChg chg="mod">
          <ac:chgData name="Alishba Arita Zenib Mahmood Khan (2522168)" userId="S::2522168@student.uwtsd.ac.uk::aa01a7fc-261a-4d12-ace7-8bde79f95dfb" providerId="AD" clId="Web-{1DE54B1B-64A3-7EB6-5E14-692EF3C60326}" dt="2026-02-13T12:17:50.705" v="167" actId="20577"/>
          <ac:spMkLst>
            <pc:docMk/>
            <pc:sldMk cId="920780415" sldId="285"/>
            <ac:spMk id="3" creationId="{98F04515-7FC0-9025-08EA-EC9B13CFC573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8:56.850" v="116" actId="20577"/>
        <pc:sldMkLst>
          <pc:docMk/>
          <pc:sldMk cId="540875376" sldId="286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8:56.850" v="116" actId="20577"/>
          <ac:spMkLst>
            <pc:docMk/>
            <pc:sldMk cId="540875376" sldId="286"/>
            <ac:spMk id="3" creationId="{EC21E7B2-2F0B-ACDF-A3C9-513023E47CBE}"/>
          </ac:spMkLst>
        </pc:spChg>
      </pc:sldChg>
      <pc:sldChg chg="modSp">
        <pc:chgData name="Alishba Arita Zenib Mahmood Khan (2522168)" userId="S::2522168@student.uwtsd.ac.uk::aa01a7fc-261a-4d12-ace7-8bde79f95dfb" providerId="AD" clId="Web-{1DE54B1B-64A3-7EB6-5E14-692EF3C60326}" dt="2026-02-13T12:09:09.397" v="117" actId="20577"/>
        <pc:sldMkLst>
          <pc:docMk/>
          <pc:sldMk cId="3314339208" sldId="287"/>
        </pc:sldMkLst>
        <pc:spChg chg="mod">
          <ac:chgData name="Alishba Arita Zenib Mahmood Khan (2522168)" userId="S::2522168@student.uwtsd.ac.uk::aa01a7fc-261a-4d12-ace7-8bde79f95dfb" providerId="AD" clId="Web-{1DE54B1B-64A3-7EB6-5E14-692EF3C60326}" dt="2026-02-13T12:09:09.397" v="117" actId="20577"/>
          <ac:spMkLst>
            <pc:docMk/>
            <pc:sldMk cId="3314339208" sldId="287"/>
            <ac:spMk id="3" creationId="{B9392B44-41FE-7284-E56E-DABF27C4E0F5}"/>
          </ac:spMkLst>
        </pc:spChg>
      </pc:sldChg>
    </pc:docChg>
  </pc:docChgLst>
  <pc:docChgLst>
    <pc:chgData name="Alishba Arita Zenib Mahmood Khan (2522168)" userId="S::2522168@student.uwtsd.ac.uk::aa01a7fc-261a-4d12-ace7-8bde79f95dfb" providerId="AD" clId="Web-{A0CDD554-A84A-74AA-8664-817A103CADAE}"/>
    <pc:docChg chg="addSld modSld">
      <pc:chgData name="Alishba Arita Zenib Mahmood Khan (2522168)" userId="S::2522168@student.uwtsd.ac.uk::aa01a7fc-261a-4d12-ace7-8bde79f95dfb" providerId="AD" clId="Web-{A0CDD554-A84A-74AA-8664-817A103CADAE}" dt="2026-02-13T12:57:44.677" v="211" actId="20577"/>
      <pc:docMkLst>
        <pc:docMk/>
      </pc:docMkLst>
      <pc:sldChg chg="modSp">
        <pc:chgData name="Alishba Arita Zenib Mahmood Khan (2522168)" userId="S::2522168@student.uwtsd.ac.uk::aa01a7fc-261a-4d12-ace7-8bde79f95dfb" providerId="AD" clId="Web-{A0CDD554-A84A-74AA-8664-817A103CADAE}" dt="2026-02-13T12:21:27.482" v="5" actId="1076"/>
        <pc:sldMkLst>
          <pc:docMk/>
          <pc:sldMk cId="960515664" sldId="258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1:27.482" v="5" actId="1076"/>
          <ac:spMkLst>
            <pc:docMk/>
            <pc:sldMk cId="960515664" sldId="258"/>
            <ac:spMk id="3" creationId="{95EF3870-2656-3288-C115-2D2F12066C1D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7:05.212" v="46" actId="20577"/>
        <pc:sldMkLst>
          <pc:docMk/>
          <pc:sldMk cId="3407637744" sldId="260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7:05.212" v="46" actId="20577"/>
          <ac:spMkLst>
            <pc:docMk/>
            <pc:sldMk cId="3407637744" sldId="260"/>
            <ac:spMk id="3" creationId="{2F1A2E30-0DCD-EDEC-3D46-529C7210B532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1:55.858" v="10" actId="20577"/>
        <pc:sldMkLst>
          <pc:docMk/>
          <pc:sldMk cId="2324187749" sldId="261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1:55.858" v="10" actId="20577"/>
          <ac:spMkLst>
            <pc:docMk/>
            <pc:sldMk cId="2324187749" sldId="261"/>
            <ac:spMk id="3" creationId="{3F95E601-3F7D-3A73-7289-1928AC361109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2:58.812" v="20" actId="20577"/>
        <pc:sldMkLst>
          <pc:docMk/>
          <pc:sldMk cId="1560233958" sldId="264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2:58.812" v="20" actId="20577"/>
          <ac:spMkLst>
            <pc:docMk/>
            <pc:sldMk cId="1560233958" sldId="264"/>
            <ac:spMk id="3" creationId="{DFEB7348-DD13-67B5-1699-C35420CF6778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7:30.791" v="50" actId="20577"/>
        <pc:sldMkLst>
          <pc:docMk/>
          <pc:sldMk cId="3757555503" sldId="265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7:30.791" v="50" actId="20577"/>
          <ac:spMkLst>
            <pc:docMk/>
            <pc:sldMk cId="3757555503" sldId="265"/>
            <ac:spMk id="3" creationId="{60A29052-0667-139C-4B32-58ADBE44F273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3:14.078" v="21" actId="20577"/>
        <pc:sldMkLst>
          <pc:docMk/>
          <pc:sldMk cId="2700684757" sldId="267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3:14.078" v="21" actId="20577"/>
          <ac:spMkLst>
            <pc:docMk/>
            <pc:sldMk cId="2700684757" sldId="267"/>
            <ac:spMk id="3" creationId="{E3BC8DD2-56D7-27E1-45A5-F9D6A72374FE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8:42.622" v="51" actId="20577"/>
        <pc:sldMkLst>
          <pc:docMk/>
          <pc:sldMk cId="974020128" sldId="268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8:42.622" v="51" actId="20577"/>
          <ac:spMkLst>
            <pc:docMk/>
            <pc:sldMk cId="974020128" sldId="268"/>
            <ac:spMk id="2" creationId="{C9B27B7B-5BD6-5064-0470-C11A1D1AB23E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3:27.093" v="24" actId="20577"/>
        <pc:sldMkLst>
          <pc:docMk/>
          <pc:sldMk cId="1489803653" sldId="269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3:27.093" v="24" actId="20577"/>
          <ac:spMkLst>
            <pc:docMk/>
            <pc:sldMk cId="1489803653" sldId="269"/>
            <ac:spMk id="3" creationId="{0AAFADB8-BB0E-5F57-A8CC-68F0ABE4D1A9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9:18.982" v="54" actId="20577"/>
        <pc:sldMkLst>
          <pc:docMk/>
          <pc:sldMk cId="3250662702" sldId="270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9:10.623" v="52" actId="20577"/>
          <ac:spMkLst>
            <pc:docMk/>
            <pc:sldMk cId="3250662702" sldId="270"/>
            <ac:spMk id="2" creationId="{56A9401B-E7C7-27C6-0187-92A1BF0617EA}"/>
          </ac:spMkLst>
        </pc:spChg>
        <pc:spChg chg="mod">
          <ac:chgData name="Alishba Arita Zenib Mahmood Khan (2522168)" userId="S::2522168@student.uwtsd.ac.uk::aa01a7fc-261a-4d12-ace7-8bde79f95dfb" providerId="AD" clId="Web-{A0CDD554-A84A-74AA-8664-817A103CADAE}" dt="2026-02-13T12:29:18.982" v="54" actId="20577"/>
          <ac:spMkLst>
            <pc:docMk/>
            <pc:sldMk cId="3250662702" sldId="270"/>
            <ac:spMk id="3" creationId="{E0FF53C6-000E-0AE3-A367-9D25350158F9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30:13.093" v="59" actId="20577"/>
        <pc:sldMkLst>
          <pc:docMk/>
          <pc:sldMk cId="1515285048" sldId="271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9:39.139" v="56" actId="20577"/>
          <ac:spMkLst>
            <pc:docMk/>
            <pc:sldMk cId="1515285048" sldId="271"/>
            <ac:spMk id="2" creationId="{1C5200E4-FEDA-ECE2-C70A-BF9AB9CB6C31}"/>
          </ac:spMkLst>
        </pc:spChg>
        <pc:spChg chg="mod">
          <ac:chgData name="Alishba Arita Zenib Mahmood Khan (2522168)" userId="S::2522168@student.uwtsd.ac.uk::aa01a7fc-261a-4d12-ace7-8bde79f95dfb" providerId="AD" clId="Web-{A0CDD554-A84A-74AA-8664-817A103CADAE}" dt="2026-02-13T12:30:13.093" v="59" actId="20577"/>
          <ac:spMkLst>
            <pc:docMk/>
            <pc:sldMk cId="1515285048" sldId="271"/>
            <ac:spMk id="3" creationId="{716FB5C3-A90D-E792-2C14-0AECB6721632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3:54.734" v="26" actId="20577"/>
        <pc:sldMkLst>
          <pc:docMk/>
          <pc:sldMk cId="1859857951" sldId="275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3:54.734" v="26" actId="20577"/>
          <ac:spMkLst>
            <pc:docMk/>
            <pc:sldMk cId="1859857951" sldId="275"/>
            <ac:spMk id="3" creationId="{62F493F3-A47C-35B7-DDE6-517FA45F93E8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1:04.123" v="4" actId="20577"/>
        <pc:sldMkLst>
          <pc:docMk/>
          <pc:sldMk cId="3371952864" sldId="277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1:04.123" v="4" actId="20577"/>
          <ac:spMkLst>
            <pc:docMk/>
            <pc:sldMk cId="3371952864" sldId="277"/>
            <ac:spMk id="3" creationId="{00517199-CF1F-630A-4E13-BD4AA2452A0A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4:56.798" v="36" actId="20577"/>
        <pc:sldMkLst>
          <pc:docMk/>
          <pc:sldMk cId="4065269891" sldId="278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4:56.798" v="36" actId="20577"/>
          <ac:spMkLst>
            <pc:docMk/>
            <pc:sldMk cId="4065269891" sldId="278"/>
            <ac:spMk id="3" creationId="{0ED2E592-42B3-3C83-E693-FF76B2D7F2EA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25:53.271" v="42" actId="20577"/>
        <pc:sldMkLst>
          <pc:docMk/>
          <pc:sldMk cId="3402564243" sldId="282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25:53.271" v="42" actId="20577"/>
          <ac:spMkLst>
            <pc:docMk/>
            <pc:sldMk cId="3402564243" sldId="282"/>
            <ac:spMk id="3" creationId="{51A7B7C3-26AF-47D1-F0AA-B02970000C91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31:02.266" v="61" actId="20577"/>
        <pc:sldMkLst>
          <pc:docMk/>
          <pc:sldMk cId="540875376" sldId="286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31:02.266" v="61" actId="20577"/>
          <ac:spMkLst>
            <pc:docMk/>
            <pc:sldMk cId="540875376" sldId="286"/>
            <ac:spMk id="3" creationId="{EC21E7B2-2F0B-ACDF-A3C9-513023E47CBE}"/>
          </ac:spMkLst>
        </pc:spChg>
      </pc:sldChg>
      <pc:sldChg chg="modSp">
        <pc:chgData name="Alishba Arita Zenib Mahmood Khan (2522168)" userId="S::2522168@student.uwtsd.ac.uk::aa01a7fc-261a-4d12-ace7-8bde79f95dfb" providerId="AD" clId="Web-{A0CDD554-A84A-74AA-8664-817A103CADAE}" dt="2026-02-13T12:31:27.845" v="65" actId="20577"/>
        <pc:sldMkLst>
          <pc:docMk/>
          <pc:sldMk cId="3314339208" sldId="287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31:27.845" v="65" actId="20577"/>
          <ac:spMkLst>
            <pc:docMk/>
            <pc:sldMk cId="3314339208" sldId="287"/>
            <ac:spMk id="3" creationId="{B9392B44-41FE-7284-E56E-DABF27C4E0F5}"/>
          </ac:spMkLst>
        </pc:spChg>
      </pc:sldChg>
      <pc:sldChg chg="modSp new">
        <pc:chgData name="Alishba Arita Zenib Mahmood Khan (2522168)" userId="S::2522168@student.uwtsd.ac.uk::aa01a7fc-261a-4d12-ace7-8bde79f95dfb" providerId="AD" clId="Web-{A0CDD554-A84A-74AA-8664-817A103CADAE}" dt="2026-02-13T12:50:28.707" v="186" actId="20577"/>
        <pc:sldMkLst>
          <pc:docMk/>
          <pc:sldMk cId="1673311827" sldId="288"/>
        </pc:sldMkLst>
        <pc:spChg chg="mod">
          <ac:chgData name="Alishba Arita Zenib Mahmood Khan (2522168)" userId="S::2522168@student.uwtsd.ac.uk::aa01a7fc-261a-4d12-ace7-8bde79f95dfb" providerId="AD" clId="Web-{A0CDD554-A84A-74AA-8664-817A103CADAE}" dt="2026-02-13T12:32:00.439" v="67" actId="20577"/>
          <ac:spMkLst>
            <pc:docMk/>
            <pc:sldMk cId="1673311827" sldId="288"/>
            <ac:spMk id="2" creationId="{9DD50BBA-4F82-4D0C-3E9E-0DA0D4E544A6}"/>
          </ac:spMkLst>
        </pc:spChg>
        <pc:spChg chg="mod">
          <ac:chgData name="Alishba Arita Zenib Mahmood Khan (2522168)" userId="S::2522168@student.uwtsd.ac.uk::aa01a7fc-261a-4d12-ace7-8bde79f95dfb" providerId="AD" clId="Web-{A0CDD554-A84A-74AA-8664-817A103CADAE}" dt="2026-02-13T12:50:28.707" v="186" actId="20577"/>
          <ac:spMkLst>
            <pc:docMk/>
            <pc:sldMk cId="1673311827" sldId="288"/>
            <ac:spMk id="3" creationId="{0391E985-7B7D-BAED-B5B7-AFEA3B08ED76}"/>
          </ac:spMkLst>
        </pc:spChg>
      </pc:sldChg>
      <pc:sldChg chg="delSp modSp new">
        <pc:chgData name="Alishba Arita Zenib Mahmood Khan (2522168)" userId="S::2522168@student.uwtsd.ac.uk::aa01a7fc-261a-4d12-ace7-8bde79f95dfb" providerId="AD" clId="Web-{A0CDD554-A84A-74AA-8664-817A103CADAE}" dt="2026-02-13T12:57:44.677" v="211" actId="20577"/>
        <pc:sldMkLst>
          <pc:docMk/>
          <pc:sldMk cId="136557360" sldId="289"/>
        </pc:sldMkLst>
        <pc:spChg chg="del mod">
          <ac:chgData name="Alishba Arita Zenib Mahmood Khan (2522168)" userId="S::2522168@student.uwtsd.ac.uk::aa01a7fc-261a-4d12-ace7-8bde79f95dfb" providerId="AD" clId="Web-{A0CDD554-A84A-74AA-8664-817A103CADAE}" dt="2026-02-13T12:41:52.168" v="129"/>
          <ac:spMkLst>
            <pc:docMk/>
            <pc:sldMk cId="136557360" sldId="289"/>
            <ac:spMk id="2" creationId="{79ABE40D-E4D0-351F-505A-544F23783A50}"/>
          </ac:spMkLst>
        </pc:spChg>
        <pc:spChg chg="mod">
          <ac:chgData name="Alishba Arita Zenib Mahmood Khan (2522168)" userId="S::2522168@student.uwtsd.ac.uk::aa01a7fc-261a-4d12-ace7-8bde79f95dfb" providerId="AD" clId="Web-{A0CDD554-A84A-74AA-8664-817A103CADAE}" dt="2026-02-13T12:57:44.677" v="211" actId="20577"/>
          <ac:spMkLst>
            <pc:docMk/>
            <pc:sldMk cId="136557360" sldId="289"/>
            <ac:spMk id="3" creationId="{B0D5E013-4B61-4752-CE3E-B31CCC84DAB9}"/>
          </ac:spMkLst>
        </pc:spChg>
      </pc:sldChg>
    </pc:docChg>
  </pc:docChgLst>
  <pc:docChgLst>
    <pc:chgData name="Alishba Arita Zenib Mahmood Khan (2522168)" userId="S::2522168@student.uwtsd.ac.uk::aa01a7fc-261a-4d12-ace7-8bde79f95dfb" providerId="AD" clId="Web-{3983DD72-2B6D-9584-6352-6AE065CFB9F6}"/>
    <pc:docChg chg="addSld delSld modSld sldOrd">
      <pc:chgData name="Alishba Arita Zenib Mahmood Khan (2522168)" userId="S::2522168@student.uwtsd.ac.uk::aa01a7fc-261a-4d12-ace7-8bde79f95dfb" providerId="AD" clId="Web-{3983DD72-2B6D-9584-6352-6AE065CFB9F6}" dt="2026-02-13T15:07:51.470" v="426" actId="20577"/>
      <pc:docMkLst>
        <pc:docMk/>
      </pc:docMkLst>
      <pc:sldChg chg="addSp delSp modSp">
        <pc:chgData name="Alishba Arita Zenib Mahmood Khan (2522168)" userId="S::2522168@student.uwtsd.ac.uk::aa01a7fc-261a-4d12-ace7-8bde79f95dfb" providerId="AD" clId="Web-{3983DD72-2B6D-9584-6352-6AE065CFB9F6}" dt="2026-02-13T14:25:43.747" v="311" actId="1076"/>
        <pc:sldMkLst>
          <pc:docMk/>
          <pc:sldMk cId="960515664" sldId="258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4:24:04.917" v="298" actId="20577"/>
          <ac:spMkLst>
            <pc:docMk/>
            <pc:sldMk cId="960515664" sldId="258"/>
            <ac:spMk id="3" creationId="{95EF3870-2656-3288-C115-2D2F12066C1D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25:18.246" v="305"/>
          <ac:spMkLst>
            <pc:docMk/>
            <pc:sldMk cId="960515664" sldId="258"/>
            <ac:spMk id="5" creationId="{E7A5327A-7631-383F-7000-2F3E860AB064}"/>
          </ac:spMkLst>
        </pc:spChg>
        <pc:picChg chg="add mod">
          <ac:chgData name="Alishba Arita Zenib Mahmood Khan (2522168)" userId="S::2522168@student.uwtsd.ac.uk::aa01a7fc-261a-4d12-ace7-8bde79f95dfb" providerId="AD" clId="Web-{3983DD72-2B6D-9584-6352-6AE065CFB9F6}" dt="2026-02-13T14:25:43.747" v="311" actId="1076"/>
          <ac:picMkLst>
            <pc:docMk/>
            <pc:sldMk cId="960515664" sldId="258"/>
            <ac:picMk id="4" creationId="{CE5FF4B4-0C61-34D2-CB3A-B1939BEFF2FE}"/>
          </ac:picMkLst>
        </pc:picChg>
      </pc:sldChg>
      <pc:sldChg chg="addSp delSp modSp ord">
        <pc:chgData name="Alishba Arita Zenib Mahmood Khan (2522168)" userId="S::2522168@student.uwtsd.ac.uk::aa01a7fc-261a-4d12-ace7-8bde79f95dfb" providerId="AD" clId="Web-{3983DD72-2B6D-9584-6352-6AE065CFB9F6}" dt="2026-02-13T14:16:14.871" v="290" actId="1076"/>
        <pc:sldMkLst>
          <pc:docMk/>
          <pc:sldMk cId="695844944" sldId="259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2:59:51.527" v="0" actId="1076"/>
          <ac:spMkLst>
            <pc:docMk/>
            <pc:sldMk cId="695844944" sldId="259"/>
            <ac:spMk id="3" creationId="{F021C707-3175-BBCE-70AD-433BD0A29306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15:34.806" v="277"/>
          <ac:spMkLst>
            <pc:docMk/>
            <pc:sldMk cId="695844944" sldId="259"/>
            <ac:spMk id="6" creationId="{CF3DEC6C-686A-D286-8A72-3C23B8E5303C}"/>
          </ac:spMkLst>
        </pc:spChg>
        <pc:picChg chg="add mod">
          <ac:chgData name="Alishba Arita Zenib Mahmood Khan (2522168)" userId="S::2522168@student.uwtsd.ac.uk::aa01a7fc-261a-4d12-ace7-8bde79f95dfb" providerId="AD" clId="Web-{3983DD72-2B6D-9584-6352-6AE065CFB9F6}" dt="2026-02-13T14:16:09.293" v="289" actId="1076"/>
          <ac:picMkLst>
            <pc:docMk/>
            <pc:sldMk cId="695844944" sldId="259"/>
            <ac:picMk id="4" creationId="{0D249244-CEDE-936D-B522-F3DBB23BE01C}"/>
          </ac:picMkLst>
        </pc:picChg>
        <pc:picChg chg="add mod">
          <ac:chgData name="Alishba Arita Zenib Mahmood Khan (2522168)" userId="S::2522168@student.uwtsd.ac.uk::aa01a7fc-261a-4d12-ace7-8bde79f95dfb" providerId="AD" clId="Web-{3983DD72-2B6D-9584-6352-6AE065CFB9F6}" dt="2026-02-13T14:16:14.871" v="290" actId="1076"/>
          <ac:picMkLst>
            <pc:docMk/>
            <pc:sldMk cId="695844944" sldId="259"/>
            <ac:picMk id="5" creationId="{906DD0DE-5FD7-BA39-532C-83838A2D1779}"/>
          </ac:picMkLst>
        </pc:picChg>
      </pc:sldChg>
      <pc:sldChg chg="modSp add del">
        <pc:chgData name="Alishba Arita Zenib Mahmood Khan (2522168)" userId="S::2522168@student.uwtsd.ac.uk::aa01a7fc-261a-4d12-ace7-8bde79f95dfb" providerId="AD" clId="Web-{3983DD72-2B6D-9584-6352-6AE065CFB9F6}" dt="2026-02-13T14:50:34.306" v="415"/>
        <pc:sldMkLst>
          <pc:docMk/>
          <pc:sldMk cId="3407637744" sldId="260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3:11:11.984" v="1" actId="20577"/>
          <ac:spMkLst>
            <pc:docMk/>
            <pc:sldMk cId="3407637744" sldId="260"/>
            <ac:spMk id="3" creationId="{2F1A2E30-0DCD-EDEC-3D46-529C7210B532}"/>
          </ac:spMkLst>
        </pc:sp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24:20.683" v="299"/>
        <pc:sldMkLst>
          <pc:docMk/>
          <pc:sldMk cId="2324187749" sldId="261"/>
        </pc:sldMkLst>
      </pc:sldChg>
      <pc:sldChg chg="del">
        <pc:chgData name="Alishba Arita Zenib Mahmood Khan (2522168)" userId="S::2522168@student.uwtsd.ac.uk::aa01a7fc-261a-4d12-ace7-8bde79f95dfb" providerId="AD" clId="Web-{3983DD72-2B6D-9584-6352-6AE065CFB9F6}" dt="2026-02-13T13:39:57.178" v="38"/>
        <pc:sldMkLst>
          <pc:docMk/>
          <pc:sldMk cId="547856759" sldId="262"/>
        </pc:sldMkLst>
      </pc:sldChg>
      <pc:sldChg chg="addSp delSp modSp">
        <pc:chgData name="Alishba Arita Zenib Mahmood Khan (2522168)" userId="S::2522168@student.uwtsd.ac.uk::aa01a7fc-261a-4d12-ace7-8bde79f95dfb" providerId="AD" clId="Web-{3983DD72-2B6D-9584-6352-6AE065CFB9F6}" dt="2026-02-13T13:58:47.942" v="143" actId="14100"/>
        <pc:sldMkLst>
          <pc:docMk/>
          <pc:sldMk cId="4276935583" sldId="263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3:56:05.320" v="121" actId="20577"/>
          <ac:spMkLst>
            <pc:docMk/>
            <pc:sldMk cId="4276935583" sldId="263"/>
            <ac:spMk id="2" creationId="{876057A9-0964-23C8-9622-CFE351263E2C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3:56:11.617" v="122" actId="14100"/>
          <ac:spMkLst>
            <pc:docMk/>
            <pc:sldMk cId="4276935583" sldId="263"/>
            <ac:spMk id="3" creationId="{1FDB10CA-F99D-96DF-3068-EBD5A9B08279}"/>
          </ac:spMkLst>
        </pc:spChg>
        <pc:spChg chg="add del">
          <ac:chgData name="Alishba Arita Zenib Mahmood Khan (2522168)" userId="S::2522168@student.uwtsd.ac.uk::aa01a7fc-261a-4d12-ace7-8bde79f95dfb" providerId="AD" clId="Web-{3983DD72-2B6D-9584-6352-6AE065CFB9F6}" dt="2026-02-13T13:48:25.012" v="75"/>
          <ac:spMkLst>
            <pc:docMk/>
            <pc:sldMk cId="4276935583" sldId="263"/>
            <ac:spMk id="4" creationId="{DFC0772B-AA15-5E0F-6254-093DFDEE792F}"/>
          </ac:spMkLst>
        </pc:spChg>
        <pc:spChg chg="add del">
          <ac:chgData name="Alishba Arita Zenib Mahmood Khan (2522168)" userId="S::2522168@student.uwtsd.ac.uk::aa01a7fc-261a-4d12-ace7-8bde79f95dfb" providerId="AD" clId="Web-{3983DD72-2B6D-9584-6352-6AE065CFB9F6}" dt="2026-02-13T13:48:34.575" v="77"/>
          <ac:spMkLst>
            <pc:docMk/>
            <pc:sldMk cId="4276935583" sldId="263"/>
            <ac:spMk id="5" creationId="{4D82D75D-91B9-F54E-3956-F810B5420B03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3:49:12.700" v="82"/>
          <ac:spMkLst>
            <pc:docMk/>
            <pc:sldMk cId="4276935583" sldId="263"/>
            <ac:spMk id="6" creationId="{39C35C16-C27D-5D0A-AFAB-00F33025AC8D}"/>
          </ac:spMkLst>
        </pc:spChg>
        <pc:spChg chg="add del">
          <ac:chgData name="Alishba Arita Zenib Mahmood Khan (2522168)" userId="S::2522168@student.uwtsd.ac.uk::aa01a7fc-261a-4d12-ace7-8bde79f95dfb" providerId="AD" clId="Web-{3983DD72-2B6D-9584-6352-6AE065CFB9F6}" dt="2026-02-13T13:51:10.749" v="94"/>
          <ac:spMkLst>
            <pc:docMk/>
            <pc:sldMk cId="4276935583" sldId="263"/>
            <ac:spMk id="7" creationId="{6FEBD785-2CB5-1629-9D52-5A66D56BF468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3:54:46.908" v="120"/>
          <ac:spMkLst>
            <pc:docMk/>
            <pc:sldMk cId="4276935583" sldId="263"/>
            <ac:spMk id="8" creationId="{2FD9A516-8E07-6812-97A2-1FFBD32F2E1D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3:58:30.831" v="138"/>
          <ac:spMkLst>
            <pc:docMk/>
            <pc:sldMk cId="4276935583" sldId="263"/>
            <ac:spMk id="10" creationId="{F7B00551-21DE-FDC7-EB84-76B7B3F3D7DA}"/>
          </ac:spMkLst>
        </pc:spChg>
        <pc:picChg chg="add mod">
          <ac:chgData name="Alishba Arita Zenib Mahmood Khan (2522168)" userId="S::2522168@student.uwtsd.ac.uk::aa01a7fc-261a-4d12-ace7-8bde79f95dfb" providerId="AD" clId="Web-{3983DD72-2B6D-9584-6352-6AE065CFB9F6}" dt="2026-02-13T13:58:47.942" v="143" actId="14100"/>
          <ac:picMkLst>
            <pc:docMk/>
            <pc:sldMk cId="4276935583" sldId="263"/>
            <ac:picMk id="9" creationId="{F8934812-7297-19CF-65B8-707E14CA2669}"/>
          </ac:picMkLst>
        </pc:pic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33:19.846" v="312"/>
        <pc:sldMkLst>
          <pc:docMk/>
          <pc:sldMk cId="1560233958" sldId="264"/>
        </pc:sldMkLst>
      </pc:sldChg>
      <pc:sldChg chg="addSp modSp">
        <pc:chgData name="Alishba Arita Zenib Mahmood Khan (2522168)" userId="S::2522168@student.uwtsd.ac.uk::aa01a7fc-261a-4d12-ace7-8bde79f95dfb" providerId="AD" clId="Web-{3983DD72-2B6D-9584-6352-6AE065CFB9F6}" dt="2026-02-13T14:05:28.722" v="206" actId="20577"/>
        <pc:sldMkLst>
          <pc:docMk/>
          <pc:sldMk cId="1418026193" sldId="266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3:59:53.070" v="146" actId="20577"/>
          <ac:spMkLst>
            <pc:docMk/>
            <pc:sldMk cId="1418026193" sldId="266"/>
            <ac:spMk id="2" creationId="{375C297E-EC19-9440-419F-E16E48974DB7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4:05:28.722" v="206" actId="20577"/>
          <ac:spMkLst>
            <pc:docMk/>
            <pc:sldMk cId="1418026193" sldId="266"/>
            <ac:spMk id="3" creationId="{C0B89299-723A-9448-1010-2332AC5C302D}"/>
          </ac:spMkLst>
        </pc:spChg>
        <pc:spChg chg="add mod">
          <ac:chgData name="Alishba Arita Zenib Mahmood Khan (2522168)" userId="S::2522168@student.uwtsd.ac.uk::aa01a7fc-261a-4d12-ace7-8bde79f95dfb" providerId="AD" clId="Web-{3983DD72-2B6D-9584-6352-6AE065CFB9F6}" dt="2026-02-13T14:03:25.828" v="189" actId="1076"/>
          <ac:spMkLst>
            <pc:docMk/>
            <pc:sldMk cId="1418026193" sldId="266"/>
            <ac:spMk id="5" creationId="{747C5524-846D-BD16-96BA-1A48C3866E55}"/>
          </ac:spMkLst>
        </pc:spChg>
        <pc:picChg chg="add mod">
          <ac:chgData name="Alishba Arita Zenib Mahmood Khan (2522168)" userId="S::2522168@student.uwtsd.ac.uk::aa01a7fc-261a-4d12-ace7-8bde79f95dfb" providerId="AD" clId="Web-{3983DD72-2B6D-9584-6352-6AE065CFB9F6}" dt="2026-02-13T14:03:25.828" v="188" actId="1076"/>
          <ac:picMkLst>
            <pc:docMk/>
            <pc:sldMk cId="1418026193" sldId="266"/>
            <ac:picMk id="4" creationId="{49BF72CF-6A3C-F443-C54C-35A7BD21CDCF}"/>
          </ac:picMkLst>
        </pc:picChg>
      </pc:sldChg>
      <pc:sldChg chg="addSp delSp modSp">
        <pc:chgData name="Alishba Arita Zenib Mahmood Khan (2522168)" userId="S::2522168@student.uwtsd.ac.uk::aa01a7fc-261a-4d12-ace7-8bde79f95dfb" providerId="AD" clId="Web-{3983DD72-2B6D-9584-6352-6AE065CFB9F6}" dt="2026-02-13T14:35:54.338" v="329" actId="1076"/>
        <pc:sldMkLst>
          <pc:docMk/>
          <pc:sldMk cId="2700684757" sldId="267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4:33:48.129" v="315" actId="20577"/>
          <ac:spMkLst>
            <pc:docMk/>
            <pc:sldMk cId="2700684757" sldId="267"/>
            <ac:spMk id="2" creationId="{CBB02E0D-3D07-1598-54DC-16A35B00F8E4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34:29.412" v="320"/>
          <ac:spMkLst>
            <pc:docMk/>
            <pc:sldMk cId="2700684757" sldId="267"/>
            <ac:spMk id="5" creationId="{7054D5C0-3F18-2FDD-7180-DC230EE16F5B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35:47.134" v="327"/>
          <ac:spMkLst>
            <pc:docMk/>
            <pc:sldMk cId="2700684757" sldId="267"/>
            <ac:spMk id="8" creationId="{3BD91174-567D-078B-0BD1-1EDA6B28BF6F}"/>
          </ac:spMkLst>
        </pc:spChg>
        <pc:picChg chg="add del mod">
          <ac:chgData name="Alishba Arita Zenib Mahmood Khan (2522168)" userId="S::2522168@student.uwtsd.ac.uk::aa01a7fc-261a-4d12-ace7-8bde79f95dfb" providerId="AD" clId="Web-{3983DD72-2B6D-9584-6352-6AE065CFB9F6}" dt="2026-02-13T14:34:29.412" v="321"/>
          <ac:picMkLst>
            <pc:docMk/>
            <pc:sldMk cId="2700684757" sldId="267"/>
            <ac:picMk id="4" creationId="{C9EC346E-3072-3526-FA9F-D024B0699B76}"/>
          </ac:picMkLst>
        </pc:picChg>
        <pc:picChg chg="add mod">
          <ac:chgData name="Alishba Arita Zenib Mahmood Khan (2522168)" userId="S::2522168@student.uwtsd.ac.uk::aa01a7fc-261a-4d12-ace7-8bde79f95dfb" providerId="AD" clId="Web-{3983DD72-2B6D-9584-6352-6AE065CFB9F6}" dt="2026-02-13T14:35:54.338" v="329" actId="1076"/>
          <ac:picMkLst>
            <pc:docMk/>
            <pc:sldMk cId="2700684757" sldId="267"/>
            <ac:picMk id="7" creationId="{641129A6-6C9A-F0D1-1704-5E8EDD486572}"/>
          </ac:picMkLst>
        </pc:pic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36:09.151" v="330"/>
        <pc:sldMkLst>
          <pc:docMk/>
          <pc:sldMk cId="1489803653" sldId="269"/>
        </pc:sldMkLst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42:03.534" v="374"/>
        <pc:sldMkLst>
          <pc:docMk/>
          <pc:sldMk cId="2940355003" sldId="272"/>
        </pc:sldMkLst>
      </pc:sldChg>
      <pc:sldChg chg="addSp delSp modSp">
        <pc:chgData name="Alishba Arita Zenib Mahmood Khan (2522168)" userId="S::2522168@student.uwtsd.ac.uk::aa01a7fc-261a-4d12-ace7-8bde79f95dfb" providerId="AD" clId="Web-{3983DD72-2B6D-9584-6352-6AE065CFB9F6}" dt="2026-02-13T14:45:15.490" v="398" actId="1076"/>
        <pc:sldMkLst>
          <pc:docMk/>
          <pc:sldMk cId="2140070602" sldId="273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4:37:34.872" v="336" actId="20577"/>
          <ac:spMkLst>
            <pc:docMk/>
            <pc:sldMk cId="2140070602" sldId="273"/>
            <ac:spMk id="2" creationId="{7532C279-3ED7-8BD2-5577-1F840B177FF7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4:41:37.283" v="373" actId="20577"/>
          <ac:spMkLst>
            <pc:docMk/>
            <pc:sldMk cId="2140070602" sldId="273"/>
            <ac:spMk id="3" creationId="{02AA1CE2-DA6B-D3D9-B4AA-D2E604DF686E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45:01.677" v="392"/>
          <ac:spMkLst>
            <pc:docMk/>
            <pc:sldMk cId="2140070602" sldId="273"/>
            <ac:spMk id="5" creationId="{6EE101A2-02AF-2764-270A-256BADFA0DEF}"/>
          </ac:spMkLst>
        </pc:spChg>
        <pc:spChg chg="add mod">
          <ac:chgData name="Alishba Arita Zenib Mahmood Khan (2522168)" userId="S::2522168@student.uwtsd.ac.uk::aa01a7fc-261a-4d12-ace7-8bde79f95dfb" providerId="AD" clId="Web-{3983DD72-2B6D-9584-6352-6AE065CFB9F6}" dt="2026-02-13T14:44:52.036" v="388" actId="1076"/>
          <ac:spMkLst>
            <pc:docMk/>
            <pc:sldMk cId="2140070602" sldId="273"/>
            <ac:spMk id="8" creationId="{E5A2580B-0A7C-01E1-C06F-46DAC7DF1D46}"/>
          </ac:spMkLst>
        </pc:spChg>
        <pc:picChg chg="add del mod">
          <ac:chgData name="Alishba Arita Zenib Mahmood Khan (2522168)" userId="S::2522168@student.uwtsd.ac.uk::aa01a7fc-261a-4d12-ace7-8bde79f95dfb" providerId="AD" clId="Web-{3983DD72-2B6D-9584-6352-6AE065CFB9F6}" dt="2026-02-13T14:44:53.677" v="389"/>
          <ac:picMkLst>
            <pc:docMk/>
            <pc:sldMk cId="2140070602" sldId="273"/>
            <ac:picMk id="4" creationId="{DDB29E0F-CDB2-1919-0B26-7883AF1AAFBE}"/>
          </ac:picMkLst>
        </pc:picChg>
        <pc:picChg chg="add mod">
          <ac:chgData name="Alishba Arita Zenib Mahmood Khan (2522168)" userId="S::2522168@student.uwtsd.ac.uk::aa01a7fc-261a-4d12-ace7-8bde79f95dfb" providerId="AD" clId="Web-{3983DD72-2B6D-9584-6352-6AE065CFB9F6}" dt="2026-02-13T14:45:15.490" v="398" actId="1076"/>
          <ac:picMkLst>
            <pc:docMk/>
            <pc:sldMk cId="2140070602" sldId="273"/>
            <ac:picMk id="7" creationId="{AAAD6076-6480-301A-6743-8D553A7B3A83}"/>
          </ac:picMkLst>
        </pc:picChg>
      </pc:sldChg>
      <pc:sldChg chg="addSp delSp modSp">
        <pc:chgData name="Alishba Arita Zenib Mahmood Khan (2522168)" userId="S::2522168@student.uwtsd.ac.uk::aa01a7fc-261a-4d12-ace7-8bde79f95dfb" providerId="AD" clId="Web-{3983DD72-2B6D-9584-6352-6AE065CFB9F6}" dt="2026-02-13T14:46:52.289" v="411" actId="1076"/>
        <pc:sldMkLst>
          <pc:docMk/>
          <pc:sldMk cId="1859857951" sldId="275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4:46:48.477" v="410" actId="14100"/>
          <ac:spMkLst>
            <pc:docMk/>
            <pc:sldMk cId="1859857951" sldId="275"/>
            <ac:spMk id="3" creationId="{62F493F3-A47C-35B7-DDE6-517FA45F93E8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46:20.350" v="404"/>
          <ac:spMkLst>
            <pc:docMk/>
            <pc:sldMk cId="1859857951" sldId="275"/>
            <ac:spMk id="5" creationId="{D48D7EFF-219C-78A5-F429-0ABCC74A0D90}"/>
          </ac:spMkLst>
        </pc:spChg>
        <pc:picChg chg="add mod">
          <ac:chgData name="Alishba Arita Zenib Mahmood Khan (2522168)" userId="S::2522168@student.uwtsd.ac.uk::aa01a7fc-261a-4d12-ace7-8bde79f95dfb" providerId="AD" clId="Web-{3983DD72-2B6D-9584-6352-6AE065CFB9F6}" dt="2026-02-13T14:46:52.289" v="411" actId="1076"/>
          <ac:picMkLst>
            <pc:docMk/>
            <pc:sldMk cId="1859857951" sldId="275"/>
            <ac:picMk id="4" creationId="{69343572-20ED-81B3-9F44-DAC2E8DB0DAB}"/>
          </ac:picMkLst>
        </pc:pic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03:34.016" v="190"/>
        <pc:sldMkLst>
          <pc:docMk/>
          <pc:sldMk cId="3929720761" sldId="276"/>
        </pc:sldMkLst>
      </pc:sldChg>
      <pc:sldChg chg="addSp delSp modSp">
        <pc:chgData name="Alishba Arita Zenib Mahmood Khan (2522168)" userId="S::2522168@student.uwtsd.ac.uk::aa01a7fc-261a-4d12-ace7-8bde79f95dfb" providerId="AD" clId="Web-{3983DD72-2B6D-9584-6352-6AE065CFB9F6}" dt="2026-02-13T14:07:23.708" v="223"/>
        <pc:sldMkLst>
          <pc:docMk/>
          <pc:sldMk cId="3371952864" sldId="277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4:04:04.892" v="192" actId="20577"/>
          <ac:spMkLst>
            <pc:docMk/>
            <pc:sldMk cId="3371952864" sldId="277"/>
            <ac:spMk id="2" creationId="{2DEA9E4A-60A0-99F8-B726-34FE9C560685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4:06:14.894" v="211" actId="20577"/>
          <ac:spMkLst>
            <pc:docMk/>
            <pc:sldMk cId="3371952864" sldId="277"/>
            <ac:spMk id="3" creationId="{00517199-CF1F-630A-4E13-BD4AA2452A0A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4:07:23.708" v="223"/>
          <ac:spMkLst>
            <pc:docMk/>
            <pc:sldMk cId="3371952864" sldId="277"/>
            <ac:spMk id="5" creationId="{0518BE41-CE75-9B72-AE6B-8A641499AB59}"/>
          </ac:spMkLst>
        </pc:spChg>
        <pc:picChg chg="add mod">
          <ac:chgData name="Alishba Arita Zenib Mahmood Khan (2522168)" userId="S::2522168@student.uwtsd.ac.uk::aa01a7fc-261a-4d12-ace7-8bde79f95dfb" providerId="AD" clId="Web-{3983DD72-2B6D-9584-6352-6AE065CFB9F6}" dt="2026-02-13T14:07:14.442" v="220" actId="1076"/>
          <ac:picMkLst>
            <pc:docMk/>
            <pc:sldMk cId="3371952864" sldId="277"/>
            <ac:picMk id="4" creationId="{663F311C-1CA1-C3CC-DC15-FE9F59D7C3A9}"/>
          </ac:picMkLst>
        </pc:pic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47:29.731" v="412"/>
        <pc:sldMkLst>
          <pc:docMk/>
          <pc:sldMk cId="4065269891" sldId="278"/>
        </pc:sldMkLst>
      </pc:sldChg>
      <pc:sldChg chg="modSp">
        <pc:chgData name="Alishba Arita Zenib Mahmood Khan (2522168)" userId="S::2522168@student.uwtsd.ac.uk::aa01a7fc-261a-4d12-ace7-8bde79f95dfb" providerId="AD" clId="Web-{3983DD72-2B6D-9584-6352-6AE065CFB9F6}" dt="2026-02-13T15:07:28.672" v="425" actId="20577"/>
        <pc:sldMkLst>
          <pc:docMk/>
          <pc:sldMk cId="1277611566" sldId="279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5:06:53.623" v="420" actId="1076"/>
          <ac:spMkLst>
            <pc:docMk/>
            <pc:sldMk cId="1277611566" sldId="279"/>
            <ac:spMk id="2" creationId="{EA7C44CB-3A79-798B-9E5E-EBEBCDF240F0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5:07:28.672" v="425" actId="20577"/>
          <ac:spMkLst>
            <pc:docMk/>
            <pc:sldMk cId="1277611566" sldId="279"/>
            <ac:spMk id="3" creationId="{F9D70B50-C7FB-774C-C190-B5F95C657A2B}"/>
          </ac:spMkLst>
        </pc:sp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07:38.302" v="224"/>
        <pc:sldMkLst>
          <pc:docMk/>
          <pc:sldMk cId="3102289525" sldId="280"/>
        </pc:sldMkLst>
      </pc:sldChg>
      <pc:sldChg chg="addSp modSp">
        <pc:chgData name="Alishba Arita Zenib Mahmood Khan (2522168)" userId="S::2522168@student.uwtsd.ac.uk::aa01a7fc-261a-4d12-ace7-8bde79f95dfb" providerId="AD" clId="Web-{3983DD72-2B6D-9584-6352-6AE065CFB9F6}" dt="2026-02-13T14:14:40.662" v="271" actId="1076"/>
        <pc:sldMkLst>
          <pc:docMk/>
          <pc:sldMk cId="2850258192" sldId="281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4:08:14.584" v="226" actId="20577"/>
          <ac:spMkLst>
            <pc:docMk/>
            <pc:sldMk cId="2850258192" sldId="281"/>
            <ac:spMk id="2" creationId="{8A1585A3-3729-566C-47F6-A4BB155572DB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4:10:13.351" v="257" actId="20577"/>
          <ac:spMkLst>
            <pc:docMk/>
            <pc:sldMk cId="2850258192" sldId="281"/>
            <ac:spMk id="3" creationId="{BA6960AA-C982-FFAB-91CE-FBC8E22D8E84}"/>
          </ac:spMkLst>
        </pc:spChg>
        <pc:picChg chg="add mod modCrop">
          <ac:chgData name="Alishba Arita Zenib Mahmood Khan (2522168)" userId="S::2522168@student.uwtsd.ac.uk::aa01a7fc-261a-4d12-ace7-8bde79f95dfb" providerId="AD" clId="Web-{3983DD72-2B6D-9584-6352-6AE065CFB9F6}" dt="2026-02-13T14:14:40.662" v="271" actId="1076"/>
          <ac:picMkLst>
            <pc:docMk/>
            <pc:sldMk cId="2850258192" sldId="281"/>
            <ac:picMk id="4" creationId="{9E0F513D-9591-65B9-50ED-7CF28AB2C83B}"/>
          </ac:picMkLst>
        </pc:pic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48:00.905" v="413"/>
        <pc:sldMkLst>
          <pc:docMk/>
          <pc:sldMk cId="3402564243" sldId="282"/>
        </pc:sldMkLst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10:27.742" v="258"/>
        <pc:sldMkLst>
          <pc:docMk/>
          <pc:sldMk cId="2261061607" sldId="283"/>
        </pc:sldMkLst>
      </pc:sldChg>
      <pc:sldChg chg="modSp">
        <pc:chgData name="Alishba Arita Zenib Mahmood Khan (2522168)" userId="S::2522168@student.uwtsd.ac.uk::aa01a7fc-261a-4d12-ace7-8bde79f95dfb" providerId="AD" clId="Web-{3983DD72-2B6D-9584-6352-6AE065CFB9F6}" dt="2026-02-13T15:07:51.470" v="426" actId="20577"/>
        <pc:sldMkLst>
          <pc:docMk/>
          <pc:sldMk cId="1673742959" sldId="284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5:07:51.470" v="426" actId="20577"/>
          <ac:spMkLst>
            <pc:docMk/>
            <pc:sldMk cId="1673742959" sldId="284"/>
            <ac:spMk id="3" creationId="{38CCD965-B0B4-91B3-59DB-375607A1AEC9}"/>
          </ac:spMkLst>
        </pc:spChg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07:47.005" v="225"/>
        <pc:sldMkLst>
          <pc:docMk/>
          <pc:sldMk cId="920780415" sldId="285"/>
        </pc:sldMkLst>
      </pc:sldChg>
      <pc:sldChg chg="del">
        <pc:chgData name="Alishba Arita Zenib Mahmood Khan (2522168)" userId="S::2522168@student.uwtsd.ac.uk::aa01a7fc-261a-4d12-ace7-8bde79f95dfb" providerId="AD" clId="Web-{3983DD72-2B6D-9584-6352-6AE065CFB9F6}" dt="2026-02-13T14:50:48.573" v="416"/>
        <pc:sldMkLst>
          <pc:docMk/>
          <pc:sldMk cId="3314339208" sldId="287"/>
        </pc:sldMkLst>
      </pc:sldChg>
      <pc:sldChg chg="addSp delSp modSp new">
        <pc:chgData name="Alishba Arita Zenib Mahmood Khan (2522168)" userId="S::2522168@student.uwtsd.ac.uk::aa01a7fc-261a-4d12-ace7-8bde79f95dfb" providerId="AD" clId="Web-{3983DD72-2B6D-9584-6352-6AE065CFB9F6}" dt="2026-02-13T13:44:40.522" v="70" actId="1076"/>
        <pc:sldMkLst>
          <pc:docMk/>
          <pc:sldMk cId="474670605" sldId="290"/>
        </pc:sldMkLst>
        <pc:spChg chg="mod">
          <ac:chgData name="Alishba Arita Zenib Mahmood Khan (2522168)" userId="S::2522168@student.uwtsd.ac.uk::aa01a7fc-261a-4d12-ace7-8bde79f95dfb" providerId="AD" clId="Web-{3983DD72-2B6D-9584-6352-6AE065CFB9F6}" dt="2026-02-13T13:33:22.633" v="6" actId="20577"/>
          <ac:spMkLst>
            <pc:docMk/>
            <pc:sldMk cId="474670605" sldId="290"/>
            <ac:spMk id="2" creationId="{7C4669E9-1283-9A8B-76B4-2510BFE99624}"/>
          </ac:spMkLst>
        </pc:spChg>
        <pc:spChg chg="mod">
          <ac:chgData name="Alishba Arita Zenib Mahmood Khan (2522168)" userId="S::2522168@student.uwtsd.ac.uk::aa01a7fc-261a-4d12-ace7-8bde79f95dfb" providerId="AD" clId="Web-{3983DD72-2B6D-9584-6352-6AE065CFB9F6}" dt="2026-02-13T13:44:33.881" v="69" actId="1076"/>
          <ac:spMkLst>
            <pc:docMk/>
            <pc:sldMk cId="474670605" sldId="290"/>
            <ac:spMk id="3" creationId="{4DF82A06-FC56-3FEB-8091-6AA7A6149222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3:42:41.767" v="49"/>
          <ac:spMkLst>
            <pc:docMk/>
            <pc:sldMk cId="474670605" sldId="290"/>
            <ac:spMk id="6" creationId="{EF372BBA-5A44-D694-3878-9482F25F2426}"/>
          </ac:spMkLst>
        </pc:spChg>
        <pc:spChg chg="add del mod">
          <ac:chgData name="Alishba Arita Zenib Mahmood Khan (2522168)" userId="S::2522168@student.uwtsd.ac.uk::aa01a7fc-261a-4d12-ace7-8bde79f95dfb" providerId="AD" clId="Web-{3983DD72-2B6D-9584-6352-6AE065CFB9F6}" dt="2026-02-13T13:43:59.864" v="60"/>
          <ac:spMkLst>
            <pc:docMk/>
            <pc:sldMk cId="474670605" sldId="290"/>
            <ac:spMk id="9" creationId="{39F913D1-6DFC-BD51-3EB7-ABFF8A03B5EF}"/>
          </ac:spMkLst>
        </pc:spChg>
        <pc:picChg chg="add del mod">
          <ac:chgData name="Alishba Arita Zenib Mahmood Khan (2522168)" userId="S::2522168@student.uwtsd.ac.uk::aa01a7fc-261a-4d12-ace7-8bde79f95dfb" providerId="AD" clId="Web-{3983DD72-2B6D-9584-6352-6AE065CFB9F6}" dt="2026-02-13T13:43:01.908" v="51"/>
          <ac:picMkLst>
            <pc:docMk/>
            <pc:sldMk cId="474670605" sldId="290"/>
            <ac:picMk id="4" creationId="{A5A28CFC-3013-4C99-9F69-B7A7202CF369}"/>
          </ac:picMkLst>
        </pc:picChg>
        <pc:picChg chg="add del mod">
          <ac:chgData name="Alishba Arita Zenib Mahmood Khan (2522168)" userId="S::2522168@student.uwtsd.ac.uk::aa01a7fc-261a-4d12-ace7-8bde79f95dfb" providerId="AD" clId="Web-{3983DD72-2B6D-9584-6352-6AE065CFB9F6}" dt="2026-02-13T13:42:41.767" v="50"/>
          <ac:picMkLst>
            <pc:docMk/>
            <pc:sldMk cId="474670605" sldId="290"/>
            <ac:picMk id="5" creationId="{F1206408-94FC-F614-6235-1B2C1D9A28E6}"/>
          </ac:picMkLst>
        </pc:picChg>
        <pc:picChg chg="add mod">
          <ac:chgData name="Alishba Arita Zenib Mahmood Khan (2522168)" userId="S::2522168@student.uwtsd.ac.uk::aa01a7fc-261a-4d12-ace7-8bde79f95dfb" providerId="AD" clId="Web-{3983DD72-2B6D-9584-6352-6AE065CFB9F6}" dt="2026-02-13T13:44:40.522" v="70" actId="1076"/>
          <ac:picMkLst>
            <pc:docMk/>
            <pc:sldMk cId="474670605" sldId="290"/>
            <ac:picMk id="8" creationId="{BB4CBB2D-689C-ADCE-10AF-184F36895879}"/>
          </ac:picMkLst>
        </pc:picChg>
      </pc:sldChg>
    </pc:docChg>
  </pc:docChgLst>
  <pc:docChgLst>
    <pc:chgData name="Mehhak Arif (2522167)" userId="S::2522167@student.uwtsd.ac.uk::3629607d-de1f-42f0-b195-f3d9d554523f" providerId="AD" clId="Web-{FA5AF594-B831-6B93-443E-30B1F9C8F203}"/>
    <pc:docChg chg="delSld modSld">
      <pc:chgData name="Mehhak Arif (2522167)" userId="S::2522167@student.uwtsd.ac.uk::3629607d-de1f-42f0-b195-f3d9d554523f" providerId="AD" clId="Web-{FA5AF594-B831-6B93-443E-30B1F9C8F203}" dt="2026-02-13T15:33:09.288" v="299" actId="1076"/>
      <pc:docMkLst>
        <pc:docMk/>
      </pc:docMkLst>
      <pc:sldChg chg="del">
        <pc:chgData name="Mehhak Arif (2522167)" userId="S::2522167@student.uwtsd.ac.uk::3629607d-de1f-42f0-b195-f3d9d554523f" providerId="AD" clId="Web-{FA5AF594-B831-6B93-443E-30B1F9C8F203}" dt="2026-02-13T13:23:43.909" v="0"/>
        <pc:sldMkLst>
          <pc:docMk/>
          <pc:sldMk cId="3757555503" sldId="265"/>
        </pc:sldMkLst>
      </pc:sldChg>
      <pc:sldChg chg="modSp del">
        <pc:chgData name="Mehhak Arif (2522167)" userId="S::2522167@student.uwtsd.ac.uk::3629607d-de1f-42f0-b195-f3d9d554523f" providerId="AD" clId="Web-{FA5AF594-B831-6B93-443E-30B1F9C8F203}" dt="2026-02-13T13:39:13.009" v="31"/>
        <pc:sldMkLst>
          <pc:docMk/>
          <pc:sldMk cId="974020128" sldId="268"/>
        </pc:sldMkLst>
        <pc:spChg chg="mod">
          <ac:chgData name="Mehhak Arif (2522167)" userId="S::2522167@student.uwtsd.ac.uk::3629607d-de1f-42f0-b195-f3d9d554523f" providerId="AD" clId="Web-{FA5AF594-B831-6B93-443E-30B1F9C8F203}" dt="2026-02-13T13:28:27.375" v="5" actId="20577"/>
          <ac:spMkLst>
            <pc:docMk/>
            <pc:sldMk cId="974020128" sldId="268"/>
            <ac:spMk id="3" creationId="{272EFEF2-6C59-76D3-4FAB-4BB0A706A466}"/>
          </ac:spMkLst>
        </pc:spChg>
      </pc:sldChg>
      <pc:sldChg chg="modSp del">
        <pc:chgData name="Mehhak Arif (2522167)" userId="S::2522167@student.uwtsd.ac.uk::3629607d-de1f-42f0-b195-f3d9d554523f" providerId="AD" clId="Web-{FA5AF594-B831-6B93-443E-30B1F9C8F203}" dt="2026-02-13T13:46:00.236" v="43"/>
        <pc:sldMkLst>
          <pc:docMk/>
          <pc:sldMk cId="1515285048" sldId="271"/>
        </pc:sldMkLst>
        <pc:spChg chg="mod">
          <ac:chgData name="Mehhak Arif (2522167)" userId="S::2522167@student.uwtsd.ac.uk::3629607d-de1f-42f0-b195-f3d9d554523f" providerId="AD" clId="Web-{FA5AF594-B831-6B93-443E-30B1F9C8F203}" dt="2026-02-13T13:44:57.233" v="42" actId="20577"/>
          <ac:spMkLst>
            <pc:docMk/>
            <pc:sldMk cId="1515285048" sldId="271"/>
            <ac:spMk id="2" creationId="{1C5200E4-FEDA-ECE2-C70A-BF9AB9CB6C31}"/>
          </ac:spMkLst>
        </pc:spChg>
        <pc:spChg chg="mod">
          <ac:chgData name="Mehhak Arif (2522167)" userId="S::2522167@student.uwtsd.ac.uk::3629607d-de1f-42f0-b195-f3d9d554523f" providerId="AD" clId="Web-{FA5AF594-B831-6B93-443E-30B1F9C8F203}" dt="2026-02-13T13:44:27.435" v="40" actId="20577"/>
          <ac:spMkLst>
            <pc:docMk/>
            <pc:sldMk cId="1515285048" sldId="271"/>
            <ac:spMk id="3" creationId="{716FB5C3-A90D-E792-2C14-0AECB6721632}"/>
          </ac:spMkLst>
        </pc:spChg>
      </pc:sldChg>
      <pc:sldChg chg="modSp">
        <pc:chgData name="Mehhak Arif (2522167)" userId="S::2522167@student.uwtsd.ac.uk::3629607d-de1f-42f0-b195-f3d9d554523f" providerId="AD" clId="Web-{FA5AF594-B831-6B93-443E-30B1F9C8F203}" dt="2026-02-13T15:10:26.750" v="282" actId="20577"/>
        <pc:sldMkLst>
          <pc:docMk/>
          <pc:sldMk cId="3934768683" sldId="274"/>
        </pc:sldMkLst>
        <pc:spChg chg="mod">
          <ac:chgData name="Mehhak Arif (2522167)" userId="S::2522167@student.uwtsd.ac.uk::3629607d-de1f-42f0-b195-f3d9d554523f" providerId="AD" clId="Web-{FA5AF594-B831-6B93-443E-30B1F9C8F203}" dt="2026-02-13T14:52:31.754" v="226" actId="20577"/>
          <ac:spMkLst>
            <pc:docMk/>
            <pc:sldMk cId="3934768683" sldId="274"/>
            <ac:spMk id="2" creationId="{1D102123-CCA3-3EE8-67AD-E63A6152C6EF}"/>
          </ac:spMkLst>
        </pc:spChg>
        <pc:spChg chg="mod">
          <ac:chgData name="Mehhak Arif (2522167)" userId="S::2522167@student.uwtsd.ac.uk::3629607d-de1f-42f0-b195-f3d9d554523f" providerId="AD" clId="Web-{FA5AF594-B831-6B93-443E-30B1F9C8F203}" dt="2026-02-13T15:10:26.750" v="282" actId="20577"/>
          <ac:spMkLst>
            <pc:docMk/>
            <pc:sldMk cId="3934768683" sldId="274"/>
            <ac:spMk id="3" creationId="{99BC594C-CBF3-1090-F145-23844EABED09}"/>
          </ac:spMkLst>
        </pc:spChg>
      </pc:sldChg>
      <pc:sldChg chg="modSp">
        <pc:chgData name="Mehhak Arif (2522167)" userId="S::2522167@student.uwtsd.ac.uk::3629607d-de1f-42f0-b195-f3d9d554523f" providerId="AD" clId="Web-{FA5AF594-B831-6B93-443E-30B1F9C8F203}" dt="2026-02-13T15:33:09.288" v="299" actId="1076"/>
        <pc:sldMkLst>
          <pc:docMk/>
          <pc:sldMk cId="1277611566" sldId="279"/>
        </pc:sldMkLst>
        <pc:spChg chg="mod">
          <ac:chgData name="Mehhak Arif (2522167)" userId="S::2522167@student.uwtsd.ac.uk::3629607d-de1f-42f0-b195-f3d9d554523f" providerId="AD" clId="Web-{FA5AF594-B831-6B93-443E-30B1F9C8F203}" dt="2026-02-13T14:52:39.052" v="227" actId="20577"/>
          <ac:spMkLst>
            <pc:docMk/>
            <pc:sldMk cId="1277611566" sldId="279"/>
            <ac:spMk id="2" creationId="{EA7C44CB-3A79-798B-9E5E-EBEBCDF240F0}"/>
          </ac:spMkLst>
        </pc:spChg>
        <pc:spChg chg="mod">
          <ac:chgData name="Mehhak Arif (2522167)" userId="S::2522167@student.uwtsd.ac.uk::3629607d-de1f-42f0-b195-f3d9d554523f" providerId="AD" clId="Web-{FA5AF594-B831-6B93-443E-30B1F9C8F203}" dt="2026-02-13T15:26:55.211" v="298" actId="20577"/>
          <ac:spMkLst>
            <pc:docMk/>
            <pc:sldMk cId="1277611566" sldId="279"/>
            <ac:spMk id="3" creationId="{F9D70B50-C7FB-774C-C190-B5F95C657A2B}"/>
          </ac:spMkLst>
        </pc:spChg>
        <pc:picChg chg="mod">
          <ac:chgData name="Mehhak Arif (2522167)" userId="S::2522167@student.uwtsd.ac.uk::3629607d-de1f-42f0-b195-f3d9d554523f" providerId="AD" clId="Web-{FA5AF594-B831-6B93-443E-30B1F9C8F203}" dt="2026-02-13T15:33:09.288" v="299" actId="1076"/>
          <ac:picMkLst>
            <pc:docMk/>
            <pc:sldMk cId="1277611566" sldId="279"/>
            <ac:picMk id="5" creationId="{8B46BE89-1740-3AB8-9060-D997AE05FF70}"/>
          </ac:picMkLst>
        </pc:picChg>
      </pc:sldChg>
      <pc:sldChg chg="modSp">
        <pc:chgData name="Mehhak Arif (2522167)" userId="S::2522167@student.uwtsd.ac.uk::3629607d-de1f-42f0-b195-f3d9d554523f" providerId="AD" clId="Web-{FA5AF594-B831-6B93-443E-30B1F9C8F203}" dt="2026-02-13T14:18:24.527" v="98" actId="20577"/>
        <pc:sldMkLst>
          <pc:docMk/>
          <pc:sldMk cId="1673742959" sldId="284"/>
        </pc:sldMkLst>
        <pc:spChg chg="mod">
          <ac:chgData name="Mehhak Arif (2522167)" userId="S::2522167@student.uwtsd.ac.uk::3629607d-de1f-42f0-b195-f3d9d554523f" providerId="AD" clId="Web-{FA5AF594-B831-6B93-443E-30B1F9C8F203}" dt="2026-02-13T14:18:24.527" v="98" actId="20577"/>
          <ac:spMkLst>
            <pc:docMk/>
            <pc:sldMk cId="1673742959" sldId="284"/>
            <ac:spMk id="2" creationId="{21D0807F-FBD9-C3FE-A354-70CF615D3C1B}"/>
          </ac:spMkLst>
        </pc:spChg>
        <pc:spChg chg="mod">
          <ac:chgData name="Mehhak Arif (2522167)" userId="S::2522167@student.uwtsd.ac.uk::3629607d-de1f-42f0-b195-f3d9d554523f" providerId="AD" clId="Web-{FA5AF594-B831-6B93-443E-30B1F9C8F203}" dt="2026-02-13T13:36:50.351" v="20" actId="20577"/>
          <ac:spMkLst>
            <pc:docMk/>
            <pc:sldMk cId="1673742959" sldId="284"/>
            <ac:spMk id="3" creationId="{38CCD965-B0B4-91B3-59DB-375607A1AEC9}"/>
          </ac:spMkLst>
        </pc:spChg>
      </pc:sldChg>
      <pc:sldChg chg="del">
        <pc:chgData name="Mehhak Arif (2522167)" userId="S::2522167@student.uwtsd.ac.uk::3629607d-de1f-42f0-b195-f3d9d554523f" providerId="AD" clId="Web-{FA5AF594-B831-6B93-443E-30B1F9C8F203}" dt="2026-02-13T14:53:17.179" v="228"/>
        <pc:sldMkLst>
          <pc:docMk/>
          <pc:sldMk cId="540875376" sldId="286"/>
        </pc:sldMkLst>
      </pc:sldChg>
    </pc:docChg>
  </pc:docChgLst>
  <pc:docChgLst>
    <pc:chgData name="Areeba Rida-E-Zenib Mahmood Khan (2523434)" userId="S::2523434@student.uwtsd.ac.uk::ea5d0d7f-8efd-45ee-85ef-55031a24e800" providerId="AD" clId="Web-{BB24D592-7340-ABB5-1740-F4A9E68EAA53}"/>
    <pc:docChg chg="modSld">
      <pc:chgData name="Areeba Rida-E-Zenib Mahmood Khan (2523434)" userId="S::2523434@student.uwtsd.ac.uk::ea5d0d7f-8efd-45ee-85ef-55031a24e800" providerId="AD" clId="Web-{BB24D592-7340-ABB5-1740-F4A9E68EAA53}" dt="2026-02-13T11:40:32.300" v="2" actId="14100"/>
      <pc:docMkLst>
        <pc:docMk/>
      </pc:docMkLst>
      <pc:sldChg chg="modSp">
        <pc:chgData name="Areeba Rida-E-Zenib Mahmood Khan (2523434)" userId="S::2523434@student.uwtsd.ac.uk::ea5d0d7f-8efd-45ee-85ef-55031a24e800" providerId="AD" clId="Web-{BB24D592-7340-ABB5-1740-F4A9E68EAA53}" dt="2026-02-13T11:40:32.300" v="2" actId="14100"/>
        <pc:sldMkLst>
          <pc:docMk/>
          <pc:sldMk cId="960515664" sldId="258"/>
        </pc:sldMkLst>
        <pc:spChg chg="mod">
          <ac:chgData name="Areeba Rida-E-Zenib Mahmood Khan (2523434)" userId="S::2523434@student.uwtsd.ac.uk::ea5d0d7f-8efd-45ee-85ef-55031a24e800" providerId="AD" clId="Web-{BB24D592-7340-ABB5-1740-F4A9E68EAA53}" dt="2026-02-13T11:40:32.300" v="2" actId="14100"/>
          <ac:spMkLst>
            <pc:docMk/>
            <pc:sldMk cId="960515664" sldId="258"/>
            <ac:spMk id="2" creationId="{45E08585-531D-0F78-C0A5-4166F2D4820B}"/>
          </ac:spMkLst>
        </pc:spChg>
        <pc:spChg chg="mod">
          <ac:chgData name="Areeba Rida-E-Zenib Mahmood Khan (2523434)" userId="S::2523434@student.uwtsd.ac.uk::ea5d0d7f-8efd-45ee-85ef-55031a24e800" providerId="AD" clId="Web-{BB24D592-7340-ABB5-1740-F4A9E68EAA53}" dt="2026-02-13T11:40:24.440" v="1" actId="20577"/>
          <ac:spMkLst>
            <pc:docMk/>
            <pc:sldMk cId="960515664" sldId="258"/>
            <ac:spMk id="3" creationId="{95EF3870-2656-3288-C115-2D2F12066C1D}"/>
          </ac:spMkLst>
        </pc:spChg>
      </pc:sldChg>
    </pc:docChg>
  </pc:docChgLst>
  <pc:docChgLst>
    <pc:chgData name="Areeba Rida-E-Zenib Mahmood Khan (2523434)" userId="ea5d0d7f-8efd-45ee-85ef-55031a24e800" providerId="ADAL" clId="{A13A2901-5B16-41F1-B542-CF0B7AC9FB74}"/>
    <pc:docChg chg="addSld delSld modSld">
      <pc:chgData name="Areeba Rida-E-Zenib Mahmood Khan (2523434)" userId="ea5d0d7f-8efd-45ee-85ef-55031a24e800" providerId="ADAL" clId="{A13A2901-5B16-41F1-B542-CF0B7AC9FB74}" dt="2026-02-03T14:21:32.810" v="733" actId="20577"/>
      <pc:docMkLst>
        <pc:docMk/>
      </pc:docMkLst>
      <pc:sldChg chg="modSp mod">
        <pc:chgData name="Areeba Rida-E-Zenib Mahmood Khan (2523434)" userId="ea5d0d7f-8efd-45ee-85ef-55031a24e800" providerId="ADAL" clId="{A13A2901-5B16-41F1-B542-CF0B7AC9FB74}" dt="2026-02-03T14:21:32.810" v="733" actId="20577"/>
        <pc:sldMkLst>
          <pc:docMk/>
          <pc:sldMk cId="960515664" sldId="258"/>
        </pc:sldMkLst>
        <pc:spChg chg="mod">
          <ac:chgData name="Areeba Rida-E-Zenib Mahmood Khan (2523434)" userId="ea5d0d7f-8efd-45ee-85ef-55031a24e800" providerId="ADAL" clId="{A13A2901-5B16-41F1-B542-CF0B7AC9FB74}" dt="2026-02-03T14:07:40.608" v="14" actId="20577"/>
          <ac:spMkLst>
            <pc:docMk/>
            <pc:sldMk cId="960515664" sldId="258"/>
            <ac:spMk id="2" creationId="{45E08585-531D-0F78-C0A5-4166F2D4820B}"/>
          </ac:spMkLst>
        </pc:spChg>
        <pc:spChg chg="mod">
          <ac:chgData name="Areeba Rida-E-Zenib Mahmood Khan (2523434)" userId="ea5d0d7f-8efd-45ee-85ef-55031a24e800" providerId="ADAL" clId="{A13A2901-5B16-41F1-B542-CF0B7AC9FB74}" dt="2026-02-03T14:21:32.810" v="733" actId="20577"/>
          <ac:spMkLst>
            <pc:docMk/>
            <pc:sldMk cId="960515664" sldId="258"/>
            <ac:spMk id="3" creationId="{95EF3870-2656-3288-C115-2D2F12066C1D}"/>
          </ac:spMkLst>
        </pc:spChg>
      </pc:sldChg>
      <pc:sldChg chg="new">
        <pc:chgData name="Areeba Rida-E-Zenib Mahmood Khan (2523434)" userId="ea5d0d7f-8efd-45ee-85ef-55031a24e800" providerId="ADAL" clId="{A13A2901-5B16-41F1-B542-CF0B7AC9FB74}" dt="2026-02-03T14:09:09.989" v="16" actId="680"/>
        <pc:sldMkLst>
          <pc:docMk/>
          <pc:sldMk cId="695844944" sldId="259"/>
        </pc:sldMkLst>
      </pc:sldChg>
    </pc:docChg>
  </pc:docChgLst>
  <pc:docChgLst>
    <pc:chgData name="Alishba Arita Zenib Mahmood Khan (2522168)" userId="S::2522168@student.uwtsd.ac.uk::aa01a7fc-261a-4d12-ace7-8bde79f95dfb" providerId="AD" clId="Web-{248EA64C-5A12-E8A9-16A8-3A4C9D49046F}"/>
    <pc:docChg chg="addSld modSld sldOrd">
      <pc:chgData name="Alishba Arita Zenib Mahmood Khan (2522168)" userId="S::2522168@student.uwtsd.ac.uk::aa01a7fc-261a-4d12-ace7-8bde79f95dfb" providerId="AD" clId="Web-{248EA64C-5A12-E8A9-16A8-3A4C9D49046F}" dt="2026-02-13T15:29:09.056" v="185" actId="20577"/>
      <pc:docMkLst>
        <pc:docMk/>
      </pc:docMkLst>
      <pc:sldChg chg="addSp delSp modSp">
        <pc:chgData name="Alishba Arita Zenib Mahmood Khan (2522168)" userId="S::2522168@student.uwtsd.ac.uk::aa01a7fc-261a-4d12-ace7-8bde79f95dfb" providerId="AD" clId="Web-{248EA64C-5A12-E8A9-16A8-3A4C9D49046F}" dt="2026-02-13T15:11:17.585" v="14" actId="1076"/>
        <pc:sldMkLst>
          <pc:docMk/>
          <pc:sldMk cId="3407637744" sldId="260"/>
        </pc:sldMkLst>
        <pc:spChg chg="add del mod">
          <ac:chgData name="Alishba Arita Zenib Mahmood Khan (2522168)" userId="S::2522168@student.uwtsd.ac.uk::aa01a7fc-261a-4d12-ace7-8bde79f95dfb" providerId="AD" clId="Web-{248EA64C-5A12-E8A9-16A8-3A4C9D49046F}" dt="2026-02-13T15:09:41.960" v="6"/>
          <ac:spMkLst>
            <pc:docMk/>
            <pc:sldMk cId="3407637744" sldId="260"/>
            <ac:spMk id="5" creationId="{1F4139E0-F34D-D590-1ED0-8CD564D645D9}"/>
          </ac:spMkLst>
        </pc:spChg>
        <pc:picChg chg="add mod">
          <ac:chgData name="Alishba Arita Zenib Mahmood Khan (2522168)" userId="S::2522168@student.uwtsd.ac.uk::aa01a7fc-261a-4d12-ace7-8bde79f95dfb" providerId="AD" clId="Web-{248EA64C-5A12-E8A9-16A8-3A4C9D49046F}" dt="2026-02-13T15:09:43.913" v="8" actId="1076"/>
          <ac:picMkLst>
            <pc:docMk/>
            <pc:sldMk cId="3407637744" sldId="260"/>
            <ac:picMk id="4" creationId="{D9A83785-BF14-FE45-07C9-034A4696D422}"/>
          </ac:picMkLst>
        </pc:picChg>
        <pc:picChg chg="add mod">
          <ac:chgData name="Alishba Arita Zenib Mahmood Khan (2522168)" userId="S::2522168@student.uwtsd.ac.uk::aa01a7fc-261a-4d12-ace7-8bde79f95dfb" providerId="AD" clId="Web-{248EA64C-5A12-E8A9-16A8-3A4C9D49046F}" dt="2026-02-13T15:11:17.585" v="14" actId="1076"/>
          <ac:picMkLst>
            <pc:docMk/>
            <pc:sldMk cId="3407637744" sldId="260"/>
            <ac:picMk id="7" creationId="{674C7BFE-6EA6-1380-6732-A5676FBB5E86}"/>
          </ac:picMkLst>
        </pc:picChg>
      </pc:sldChg>
      <pc:sldChg chg="addSp modSp">
        <pc:chgData name="Alishba Arita Zenib Mahmood Khan (2522168)" userId="S::2522168@student.uwtsd.ac.uk::aa01a7fc-261a-4d12-ace7-8bde79f95dfb" providerId="AD" clId="Web-{248EA64C-5A12-E8A9-16A8-3A4C9D49046F}" dt="2026-02-13T15:12:16.703" v="25" actId="1076"/>
        <pc:sldMkLst>
          <pc:docMk/>
          <pc:sldMk cId="3250662702" sldId="270"/>
        </pc:sldMkLst>
        <pc:picChg chg="add mod">
          <ac:chgData name="Alishba Arita Zenib Mahmood Khan (2522168)" userId="S::2522168@student.uwtsd.ac.uk::aa01a7fc-261a-4d12-ace7-8bde79f95dfb" providerId="AD" clId="Web-{248EA64C-5A12-E8A9-16A8-3A4C9D49046F}" dt="2026-02-13T15:12:16.703" v="25" actId="1076"/>
          <ac:picMkLst>
            <pc:docMk/>
            <pc:sldMk cId="3250662702" sldId="270"/>
            <ac:picMk id="4" creationId="{4D80FA05-02D4-97E9-6275-4DC4F1E3FF15}"/>
          </ac:picMkLst>
        </pc:picChg>
      </pc:sldChg>
      <pc:sldChg chg="addSp delSp modSp ord">
        <pc:chgData name="Alishba Arita Zenib Mahmood Khan (2522168)" userId="S::2522168@student.uwtsd.ac.uk::aa01a7fc-261a-4d12-ace7-8bde79f95dfb" providerId="AD" clId="Web-{248EA64C-5A12-E8A9-16A8-3A4C9D49046F}" dt="2026-02-13T15:21:19.197" v="126"/>
        <pc:sldMkLst>
          <pc:docMk/>
          <pc:sldMk cId="3934768683" sldId="274"/>
        </pc:sldMkLst>
        <pc:spChg chg="mod">
          <ac:chgData name="Alishba Arita Zenib Mahmood Khan (2522168)" userId="S::2522168@student.uwtsd.ac.uk::aa01a7fc-261a-4d12-ace7-8bde79f95dfb" providerId="AD" clId="Web-{248EA64C-5A12-E8A9-16A8-3A4C9D49046F}" dt="2026-02-13T15:16:01.139" v="72" actId="20577"/>
          <ac:spMkLst>
            <pc:docMk/>
            <pc:sldMk cId="3934768683" sldId="274"/>
            <ac:spMk id="2" creationId="{1D102123-CCA3-3EE8-67AD-E63A6152C6EF}"/>
          </ac:spMkLst>
        </pc:spChg>
        <pc:spChg chg="mod">
          <ac:chgData name="Alishba Arita Zenib Mahmood Khan (2522168)" userId="S::2522168@student.uwtsd.ac.uk::aa01a7fc-261a-4d12-ace7-8bde79f95dfb" providerId="AD" clId="Web-{248EA64C-5A12-E8A9-16A8-3A4C9D49046F}" dt="2026-02-13T15:20:07.902" v="118" actId="20577"/>
          <ac:spMkLst>
            <pc:docMk/>
            <pc:sldMk cId="3934768683" sldId="274"/>
            <ac:spMk id="3" creationId="{99BC594C-CBF3-1090-F145-23844EABED09}"/>
          </ac:spMkLst>
        </pc:spChg>
        <pc:spChg chg="add del mod">
          <ac:chgData name="Alishba Arita Zenib Mahmood Khan (2522168)" userId="S::2522168@student.uwtsd.ac.uk::aa01a7fc-261a-4d12-ace7-8bde79f95dfb" providerId="AD" clId="Web-{248EA64C-5A12-E8A9-16A8-3A4C9D49046F}" dt="2026-02-13T15:17:26.718" v="82"/>
          <ac:spMkLst>
            <pc:docMk/>
            <pc:sldMk cId="3934768683" sldId="274"/>
            <ac:spMk id="6" creationId="{3F98FC3C-CE74-1814-04AB-AF30698FE955}"/>
          </ac:spMkLst>
        </pc:spChg>
        <pc:picChg chg="add mod">
          <ac:chgData name="Alishba Arita Zenib Mahmood Khan (2522168)" userId="S::2522168@student.uwtsd.ac.uk::aa01a7fc-261a-4d12-ace7-8bde79f95dfb" providerId="AD" clId="Web-{248EA64C-5A12-E8A9-16A8-3A4C9D49046F}" dt="2026-02-13T15:18:26.969" v="104" actId="1076"/>
          <ac:picMkLst>
            <pc:docMk/>
            <pc:sldMk cId="3934768683" sldId="274"/>
            <ac:picMk id="4" creationId="{5ED566AD-D4AB-EF80-38B5-0465692B124F}"/>
          </ac:picMkLst>
        </pc:picChg>
        <pc:picChg chg="add mod">
          <ac:chgData name="Alishba Arita Zenib Mahmood Khan (2522168)" userId="S::2522168@student.uwtsd.ac.uk::aa01a7fc-261a-4d12-ace7-8bde79f95dfb" providerId="AD" clId="Web-{248EA64C-5A12-E8A9-16A8-3A4C9D49046F}" dt="2026-02-13T15:19:48.273" v="116" actId="1076"/>
          <ac:picMkLst>
            <pc:docMk/>
            <pc:sldMk cId="3934768683" sldId="274"/>
            <ac:picMk id="5" creationId="{6BDC1667-4966-2761-4B50-3A4D57814308}"/>
          </ac:picMkLst>
        </pc:picChg>
      </pc:sldChg>
      <pc:sldChg chg="addSp modSp ord">
        <pc:chgData name="Alishba Arita Zenib Mahmood Khan (2522168)" userId="S::2522168@student.uwtsd.ac.uk::aa01a7fc-261a-4d12-ace7-8bde79f95dfb" providerId="AD" clId="Web-{248EA64C-5A12-E8A9-16A8-3A4C9D49046F}" dt="2026-02-13T15:21:22.009" v="127"/>
        <pc:sldMkLst>
          <pc:docMk/>
          <pc:sldMk cId="1277611566" sldId="279"/>
        </pc:sldMkLst>
        <pc:spChg chg="mod">
          <ac:chgData name="Alishba Arita Zenib Mahmood Khan (2522168)" userId="S::2522168@student.uwtsd.ac.uk::aa01a7fc-261a-4d12-ace7-8bde79f95dfb" providerId="AD" clId="Web-{248EA64C-5A12-E8A9-16A8-3A4C9D49046F}" dt="2026-02-13T15:16:12.029" v="73" actId="20577"/>
          <ac:spMkLst>
            <pc:docMk/>
            <pc:sldMk cId="1277611566" sldId="279"/>
            <ac:spMk id="2" creationId="{EA7C44CB-3A79-798B-9E5E-EBEBCDF240F0}"/>
          </ac:spMkLst>
        </pc:spChg>
        <pc:spChg chg="add mod">
          <ac:chgData name="Alishba Arita Zenib Mahmood Khan (2522168)" userId="S::2522168@student.uwtsd.ac.uk::aa01a7fc-261a-4d12-ace7-8bde79f95dfb" providerId="AD" clId="Web-{248EA64C-5A12-E8A9-16A8-3A4C9D49046F}" dt="2026-02-13T15:15:24.871" v="65" actId="1076"/>
          <ac:spMkLst>
            <pc:docMk/>
            <pc:sldMk cId="1277611566" sldId="279"/>
            <ac:spMk id="6" creationId="{00FA012F-2839-2871-CA01-CA70E4B80CE8}"/>
          </ac:spMkLst>
        </pc:spChg>
        <pc:picChg chg="add mod">
          <ac:chgData name="Alishba Arita Zenib Mahmood Khan (2522168)" userId="S::2522168@student.uwtsd.ac.uk::aa01a7fc-261a-4d12-ace7-8bde79f95dfb" providerId="AD" clId="Web-{248EA64C-5A12-E8A9-16A8-3A4C9D49046F}" dt="2026-02-13T15:20:28.641" v="123" actId="1076"/>
          <ac:picMkLst>
            <pc:docMk/>
            <pc:sldMk cId="1277611566" sldId="279"/>
            <ac:picMk id="4" creationId="{BCB486C1-AED3-576D-7447-66C02F1F492D}"/>
          </ac:picMkLst>
        </pc:picChg>
        <pc:picChg chg="add mod">
          <ac:chgData name="Alishba Arita Zenib Mahmood Khan (2522168)" userId="S::2522168@student.uwtsd.ac.uk::aa01a7fc-261a-4d12-ace7-8bde79f95dfb" providerId="AD" clId="Web-{248EA64C-5A12-E8A9-16A8-3A4C9D49046F}" dt="2026-02-13T15:15:24.856" v="64" actId="1076"/>
          <ac:picMkLst>
            <pc:docMk/>
            <pc:sldMk cId="1277611566" sldId="279"/>
            <ac:picMk id="5" creationId="{8B46BE89-1740-3AB8-9060-D997AE05FF70}"/>
          </ac:picMkLst>
        </pc:picChg>
      </pc:sldChg>
      <pc:sldChg chg="addSp delSp modSp">
        <pc:chgData name="Alishba Arita Zenib Mahmood Khan (2522168)" userId="S::2522168@student.uwtsd.ac.uk::aa01a7fc-261a-4d12-ace7-8bde79f95dfb" providerId="AD" clId="Web-{248EA64C-5A12-E8A9-16A8-3A4C9D49046F}" dt="2026-02-13T15:22:27.563" v="147" actId="1076"/>
        <pc:sldMkLst>
          <pc:docMk/>
          <pc:sldMk cId="1673742959" sldId="284"/>
        </pc:sldMkLst>
        <pc:spChg chg="mod">
          <ac:chgData name="Alishba Arita Zenib Mahmood Khan (2522168)" userId="S::2522168@student.uwtsd.ac.uk::aa01a7fc-261a-4d12-ace7-8bde79f95dfb" providerId="AD" clId="Web-{248EA64C-5A12-E8A9-16A8-3A4C9D49046F}" dt="2026-02-13T15:20:45.628" v="124" actId="20577"/>
          <ac:spMkLst>
            <pc:docMk/>
            <pc:sldMk cId="1673742959" sldId="284"/>
            <ac:spMk id="2" creationId="{21D0807F-FBD9-C3FE-A354-70CF615D3C1B}"/>
          </ac:spMkLst>
        </pc:spChg>
        <pc:spChg chg="mod">
          <ac:chgData name="Alishba Arita Zenib Mahmood Khan (2522168)" userId="S::2522168@student.uwtsd.ac.uk::aa01a7fc-261a-4d12-ace7-8bde79f95dfb" providerId="AD" clId="Web-{248EA64C-5A12-E8A9-16A8-3A4C9D49046F}" dt="2026-02-13T15:21:30.916" v="130" actId="20577"/>
          <ac:spMkLst>
            <pc:docMk/>
            <pc:sldMk cId="1673742959" sldId="284"/>
            <ac:spMk id="3" creationId="{38CCD965-B0B4-91B3-59DB-375607A1AEC9}"/>
          </ac:spMkLst>
        </pc:spChg>
        <pc:spChg chg="add del mod">
          <ac:chgData name="Alishba Arita Zenib Mahmood Khan (2522168)" userId="S::2522168@student.uwtsd.ac.uk::aa01a7fc-261a-4d12-ace7-8bde79f95dfb" providerId="AD" clId="Web-{248EA64C-5A12-E8A9-16A8-3A4C9D49046F}" dt="2026-02-13T15:22:05.451" v="138"/>
          <ac:spMkLst>
            <pc:docMk/>
            <pc:sldMk cId="1673742959" sldId="284"/>
            <ac:spMk id="5" creationId="{DA92EB82-66DD-D2B0-F5EB-0E8982A34E0E}"/>
          </ac:spMkLst>
        </pc:spChg>
        <pc:picChg chg="add mod">
          <ac:chgData name="Alishba Arita Zenib Mahmood Khan (2522168)" userId="S::2522168@student.uwtsd.ac.uk::aa01a7fc-261a-4d12-ace7-8bde79f95dfb" providerId="AD" clId="Web-{248EA64C-5A12-E8A9-16A8-3A4C9D49046F}" dt="2026-02-13T15:22:27.563" v="147" actId="1076"/>
          <ac:picMkLst>
            <pc:docMk/>
            <pc:sldMk cId="1673742959" sldId="284"/>
            <ac:picMk id="4" creationId="{CD4CD3C4-1889-D38E-0434-D379960CF5E7}"/>
          </ac:picMkLst>
        </pc:picChg>
      </pc:sldChg>
      <pc:sldChg chg="modSp new">
        <pc:chgData name="Alishba Arita Zenib Mahmood Khan (2522168)" userId="S::2522168@student.uwtsd.ac.uk::aa01a7fc-261a-4d12-ace7-8bde79f95dfb" providerId="AD" clId="Web-{248EA64C-5A12-E8A9-16A8-3A4C9D49046F}" dt="2026-02-13T15:29:09.056" v="185" actId="20577"/>
        <pc:sldMkLst>
          <pc:docMk/>
          <pc:sldMk cId="389468974" sldId="291"/>
        </pc:sldMkLst>
        <pc:spChg chg="mod">
          <ac:chgData name="Alishba Arita Zenib Mahmood Khan (2522168)" userId="S::2522168@student.uwtsd.ac.uk::aa01a7fc-261a-4d12-ace7-8bde79f95dfb" providerId="AD" clId="Web-{248EA64C-5A12-E8A9-16A8-3A4C9D49046F}" dt="2026-02-13T15:22:48.190" v="149" actId="20577"/>
          <ac:spMkLst>
            <pc:docMk/>
            <pc:sldMk cId="389468974" sldId="291"/>
            <ac:spMk id="2" creationId="{8633179D-5D3F-1466-66B3-8183E3A90AC3}"/>
          </ac:spMkLst>
        </pc:spChg>
        <pc:spChg chg="mod">
          <ac:chgData name="Alishba Arita Zenib Mahmood Khan (2522168)" userId="S::2522168@student.uwtsd.ac.uk::aa01a7fc-261a-4d12-ace7-8bde79f95dfb" providerId="AD" clId="Web-{248EA64C-5A12-E8A9-16A8-3A4C9D49046F}" dt="2026-02-13T15:29:09.056" v="185" actId="20577"/>
          <ac:spMkLst>
            <pc:docMk/>
            <pc:sldMk cId="389468974" sldId="291"/>
            <ac:spMk id="3" creationId="{10F90C82-CFD6-A2AA-8A76-0E718AE48AB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tc-tic.escolacristiana.org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phonemod.net/office-365-rename-microsoft-365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mbc.com.au/2021/02/ways-of-aging-care-at-home-for-elderly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ationaljournalofresearch.com/2020/07/07/energy-efficiency-and-why-you-need-it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jldexcelsp.blogspot.com/2006/07/validacin-de-datos-en-excel-agregar.html?m=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kis.kvk.lt/doku.php?id=lt:kt_sis:teams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meblast.com.br/2020/03/vencedor-microsoft-game-jam-2020.htm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tnovo.net/2019/02/microsoft-aggiornamento-teams-febbraio-2019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cybersecurity-pn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skline.blogspot.com/2013/09/digital-literacy-and-responsibility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odges-model.blogspot.com/2009_02_01_archive.htm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atablog.is.ed.ac.uk/category/active-data-infrastructure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chalkboard/r/responsibility.html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isc.ac.u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.nhs.uk" TargetMode="External"/><Relationship Id="rId2" Type="http://schemas.openxmlformats.org/officeDocument/2006/relationships/hyperlink" Target="https://www.microsoft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669E9-1283-9A8B-76B4-2510BFE99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Group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82A06-FC56-3FEB-8091-6AA7A6149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0784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Digital tools are increasingly important in health and social care. This presentation focuses on how Microsoft 365 applications can support Greenfield Home Care Agency. The presentation will cover:</a:t>
            </a:r>
          </a:p>
          <a:p>
            <a:r>
              <a:rPr lang="en-GB"/>
              <a:t>Microsoft Excel and organisation efficiency.</a:t>
            </a:r>
          </a:p>
          <a:p>
            <a:r>
              <a:rPr lang="en-GB"/>
              <a:t>Microsoft Teams and communication. </a:t>
            </a:r>
          </a:p>
          <a:p>
            <a:r>
              <a:rPr lang="en-GB"/>
              <a:t>Digital literacy and digital safety. </a:t>
            </a:r>
          </a:p>
          <a:p>
            <a:pPr marL="0" indent="0">
              <a:buNone/>
            </a:pPr>
            <a:r>
              <a:rPr lang="en-GB"/>
              <a:t>These tools support safe, effective and coordinated care. </a:t>
            </a:r>
          </a:p>
          <a:p>
            <a:pPr marL="0" indent="0">
              <a:buNone/>
            </a:pPr>
            <a:r>
              <a:rPr lang="en-GB"/>
              <a:t>(NHS Digital, 2023)</a:t>
            </a:r>
          </a:p>
        </p:txBody>
      </p:sp>
      <p:pic>
        <p:nvPicPr>
          <p:cNvPr id="8" name="Picture 7" descr="Several different colored squares with icons&#10;&#10;AI-generated content may be incorrect.">
            <a:extLst>
              <a:ext uri="{FF2B5EF4-FFF2-40B4-BE49-F238E27FC236}">
                <a16:creationId xmlns:a16="http://schemas.microsoft.com/office/drawing/2014/main" id="{BB4CBB2D-689C-ADCE-10AF-184F36895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26133" y="232003"/>
            <a:ext cx="5211154" cy="158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670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CC45B-C4FB-A33F-AE18-170FB96CD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Microsoft Excel to Improve Efficiency at Greenfield Home Care Agency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1C707-3175-BBCE-70AD-433BD0A29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8302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Group Member 1</a:t>
            </a:r>
          </a:p>
          <a:p>
            <a:pPr marL="0" indent="0">
              <a:buNone/>
            </a:pPr>
            <a:r>
              <a:rPr lang="en-US"/>
              <a:t>Module: Digital Skills and Research Methods LCHS4007</a:t>
            </a:r>
          </a:p>
          <a:p>
            <a:pPr marL="0" indent="0">
              <a:buNone/>
            </a:pPr>
            <a:r>
              <a:rPr lang="en-US"/>
              <a:t>Case Study: Greenfield Home Care Agency</a:t>
            </a:r>
          </a:p>
          <a:p>
            <a:pPr marL="0" indent="0">
              <a:buNone/>
            </a:pPr>
            <a:r>
              <a:rPr lang="en-US"/>
              <a:t>Alishba Khan </a:t>
            </a:r>
          </a:p>
          <a:p>
            <a:pPr marL="0" indent="0">
              <a:buNone/>
            </a:pPr>
            <a:r>
              <a:rPr lang="en-US"/>
              <a:t>2522168</a:t>
            </a:r>
          </a:p>
        </p:txBody>
      </p:sp>
      <p:pic>
        <p:nvPicPr>
          <p:cNvPr id="4" name="Picture 3" descr="I spent a week using Copilot in Microsoft Excel and now I can't go back">
            <a:extLst>
              <a:ext uri="{FF2B5EF4-FFF2-40B4-BE49-F238E27FC236}">
                <a16:creationId xmlns:a16="http://schemas.microsoft.com/office/drawing/2014/main" id="{0D249244-CEDE-936D-B522-F3DBB23BE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4056" y="2413711"/>
            <a:ext cx="2354843" cy="1945120"/>
          </a:xfrm>
          <a:prstGeom prst="rect">
            <a:avLst/>
          </a:prstGeom>
        </p:spPr>
      </p:pic>
      <p:pic>
        <p:nvPicPr>
          <p:cNvPr id="5" name="Picture 4" descr="A blue and white background with text&#10;&#10;AI-generated content may be incorrect.">
            <a:extLst>
              <a:ext uri="{FF2B5EF4-FFF2-40B4-BE49-F238E27FC236}">
                <a16:creationId xmlns:a16="http://schemas.microsoft.com/office/drawing/2014/main" id="{906DD0DE-5FD7-BA39-532C-83838A2D17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109103" y="4176898"/>
            <a:ext cx="3973796" cy="208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844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057A9-0964-23C8-9622-CFE351263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085320" cy="1339805"/>
          </a:xfrm>
        </p:spPr>
        <p:txBody>
          <a:bodyPr/>
          <a:lstStyle/>
          <a:p>
            <a:r>
              <a:rPr lang="en-GB" sz="4000"/>
              <a:t>Why Excel at Greenfield</a:t>
            </a:r>
            <a:r>
              <a:rPr lang="en-GB" sz="3200"/>
              <a:t>                     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DB10CA-F99D-96DF-3068-EBD5A9B08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835" y="1704560"/>
            <a:ext cx="9910274" cy="434421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Greenfield supports older adults in the community.</a:t>
            </a:r>
          </a:p>
          <a:p>
            <a:r>
              <a:rPr lang="en-GB"/>
              <a:t>Staff include carers, nurses, coordinators and admin staff.</a:t>
            </a:r>
          </a:p>
          <a:p>
            <a:pPr marL="0" indent="0">
              <a:buNone/>
            </a:pPr>
            <a:endParaRPr lang="en-GB"/>
          </a:p>
          <a:p>
            <a:r>
              <a:rPr lang="en-GB"/>
              <a:t>Daily tasks include: </a:t>
            </a:r>
          </a:p>
          <a:p>
            <a:r>
              <a:rPr lang="en-GB"/>
              <a:t>Staff scheduling.</a:t>
            </a:r>
          </a:p>
          <a:p>
            <a:r>
              <a:rPr lang="en-GB"/>
              <a:t>Recording care visits.</a:t>
            </a:r>
          </a:p>
          <a:p>
            <a:r>
              <a:rPr lang="en-GB"/>
              <a:t>Tracking service user information.</a:t>
            </a:r>
          </a:p>
          <a:p>
            <a:endParaRPr lang="en-GB"/>
          </a:p>
          <a:p>
            <a:pPr marL="0" indent="0">
              <a:buNone/>
            </a:pPr>
            <a:r>
              <a:rPr lang="en-GB"/>
              <a:t>(Microsoft, 2024)</a:t>
            </a:r>
            <a:endParaRPr lang="en-GB" b="1" i="1"/>
          </a:p>
          <a:p>
            <a:endParaRPr lang="en-GB"/>
          </a:p>
        </p:txBody>
      </p:sp>
      <p:pic>
        <p:nvPicPr>
          <p:cNvPr id="9" name="Picture 8" descr="A nurse smiling at an old person&#10;&#10;AI-generated content may be incorrect.">
            <a:extLst>
              <a:ext uri="{FF2B5EF4-FFF2-40B4-BE49-F238E27FC236}">
                <a16:creationId xmlns:a16="http://schemas.microsoft.com/office/drawing/2014/main" id="{F8934812-7297-19CF-65B8-707E14CA2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84693" y="3277957"/>
            <a:ext cx="3354225" cy="224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935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C297E-EC19-9440-419F-E16E48974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Current Practise at Greenfield and How Excel Will Improve Efficiency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89299-723A-9448-1010-2332AC5C3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827" y="1882597"/>
            <a:ext cx="11427151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Currently:</a:t>
            </a:r>
          </a:p>
          <a:p>
            <a:r>
              <a:rPr lang="en-GB"/>
              <a:t>Use of paper records and manual systems.</a:t>
            </a:r>
          </a:p>
          <a:p>
            <a:r>
              <a:rPr lang="en-GB"/>
              <a:t>Risk of duplication and human error.</a:t>
            </a:r>
          </a:p>
          <a:p>
            <a:r>
              <a:rPr lang="en-GB"/>
              <a:t>Information not always updated in real time.</a:t>
            </a:r>
          </a:p>
          <a:p>
            <a:pPr marL="0" indent="0">
              <a:buNone/>
            </a:pPr>
            <a:r>
              <a:rPr lang="en-GB"/>
              <a:t>(NHS Digital, 2023)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How it will improve: </a:t>
            </a:r>
          </a:p>
          <a:p>
            <a:r>
              <a:rPr lang="en-GB"/>
              <a:t>Digital staff rotas.</a:t>
            </a:r>
          </a:p>
          <a:p>
            <a:r>
              <a:rPr lang="en-GB"/>
              <a:t>Automated calculations.</a:t>
            </a:r>
          </a:p>
          <a:p>
            <a:r>
              <a:rPr lang="en-GB"/>
              <a:t>Shared access through Microsoft 365.</a:t>
            </a:r>
          </a:p>
          <a:p>
            <a:pPr marL="0" indent="0">
              <a:buNone/>
            </a:pPr>
            <a:r>
              <a:rPr lang="en-GB"/>
              <a:t>(Microsoft, 2024)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BF72CF-6A3C-F443-C54C-35A7BD21C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92411" y="3575542"/>
            <a:ext cx="4386842" cy="27477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7C5524-846D-BD16-96BA-1A48C3866E55}"/>
              </a:ext>
            </a:extLst>
          </p:cNvPr>
          <p:cNvSpPr txBox="1"/>
          <p:nvPr/>
        </p:nvSpPr>
        <p:spPr>
          <a:xfrm>
            <a:off x="7292411" y="6572176"/>
            <a:ext cx="4386842" cy="68248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418026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9E4A-60A0-99F8-B726-34FE9C560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Practical Use of Excel and Benefits of Excel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17199-CF1F-630A-4E13-BD4AA2452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9868"/>
            <a:ext cx="10515600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/>
              <a:t>Weekly schedules.</a:t>
            </a:r>
            <a:endParaRPr lang="en-US"/>
          </a:p>
          <a:p>
            <a:r>
              <a:rPr lang="en-GB"/>
              <a:t>Visit logs.</a:t>
            </a:r>
          </a:p>
          <a:p>
            <a:r>
              <a:rPr lang="en-GB"/>
              <a:t>Colour coding and formulas.</a:t>
            </a:r>
          </a:p>
          <a:p>
            <a:pPr marL="0" indent="0">
              <a:buNone/>
            </a:pPr>
            <a:r>
              <a:rPr lang="en-GB"/>
              <a:t>(Greenhalgh et al., 2017)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Benefits:</a:t>
            </a:r>
          </a:p>
          <a:p>
            <a:r>
              <a:rPr lang="en-GB"/>
              <a:t>Saves time.</a:t>
            </a:r>
          </a:p>
          <a:p>
            <a:r>
              <a:rPr lang="en-GB"/>
              <a:t>Improves organisation.</a:t>
            </a:r>
          </a:p>
          <a:p>
            <a:r>
              <a:rPr lang="en-GB"/>
              <a:t>Easy to manage and accessible. </a:t>
            </a:r>
          </a:p>
          <a:p>
            <a:pPr marL="0" indent="0">
              <a:buNone/>
            </a:pPr>
            <a:r>
              <a:rPr lang="en-GB"/>
              <a:t>(Microsoft, 2024)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3F311C-1CA1-C3CC-DC15-FE9F59D7C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82848" y="2243315"/>
            <a:ext cx="3852284" cy="216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52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585A3-3729-566C-47F6-A4BB15557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Limitations of Excel and Digital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960AA-C982-FFAB-91CE-FBC8E22D8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/>
              <a:t> Tr​aining required.</a:t>
            </a:r>
            <a:endParaRPr lang="en-US"/>
          </a:p>
          <a:p>
            <a:r>
              <a:rPr lang="en-GB"/>
              <a:t>Risk of data entry errors.</a:t>
            </a:r>
          </a:p>
          <a:p>
            <a:r>
              <a:rPr lang="en-GB"/>
              <a:t>Data protection responsibilities.</a:t>
            </a:r>
          </a:p>
          <a:p>
            <a:pPr marL="0" indent="0">
              <a:buNone/>
            </a:pPr>
            <a:r>
              <a:rPr lang="en-GB"/>
              <a:t>(UK Government, 2018)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Digital Safety:</a:t>
            </a:r>
          </a:p>
          <a:p>
            <a:r>
              <a:rPr lang="en-GB"/>
              <a:t>Password protection.</a:t>
            </a:r>
          </a:p>
          <a:p>
            <a:r>
              <a:rPr lang="en-GB"/>
              <a:t>Access controls.</a:t>
            </a:r>
          </a:p>
          <a:p>
            <a:r>
              <a:rPr lang="en-GB"/>
              <a:t>GDPR compliance. </a:t>
            </a:r>
          </a:p>
          <a:p>
            <a:pPr marL="0" indent="0">
              <a:buNone/>
            </a:pPr>
            <a:r>
              <a:rPr lang="en-GB"/>
              <a:t>(UK Government, 2018)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Geheime Office 365-API zum Ausspähen von Benutzern">
            <a:extLst>
              <a:ext uri="{FF2B5EF4-FFF2-40B4-BE49-F238E27FC236}">
                <a16:creationId xmlns:a16="http://schemas.microsoft.com/office/drawing/2014/main" id="{9E0F513D-9591-65B9-50ED-7CF28AB2C8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2539" t="803" r="-3385" b="16964"/>
          <a:stretch>
            <a:fillRect/>
          </a:stretch>
        </p:blipFill>
        <p:spPr>
          <a:xfrm>
            <a:off x="7126810" y="2974379"/>
            <a:ext cx="3881781" cy="205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258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08585-531D-0F78-C0A5-4166F2D48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363" y="1717704"/>
            <a:ext cx="9672680" cy="125246"/>
          </a:xfrm>
        </p:spPr>
        <p:txBody>
          <a:bodyPr>
            <a:normAutofit fontScale="90000"/>
          </a:bodyPr>
          <a:lstStyle/>
          <a:p>
            <a:br>
              <a:rPr lang="en-GB" b="1"/>
            </a:br>
            <a:br>
              <a:rPr lang="en-GB" b="1"/>
            </a:br>
            <a:br>
              <a:rPr lang="en-GB" b="1"/>
            </a:br>
            <a:br>
              <a:rPr lang="en-GB" b="1"/>
            </a:br>
            <a:br>
              <a:rPr lang="en-GB" b="1"/>
            </a:br>
            <a:br>
              <a:rPr lang="en-GB" b="1"/>
            </a:br>
            <a:r>
              <a:rPr lang="en-GB" b="1"/>
              <a:t>Using Microsoft teams to improve communication at green fields home care agency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F3870-2656-3288-C115-2D2F12066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0249" y="2188761"/>
            <a:ext cx="8463409" cy="43115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Group member two</a:t>
            </a:r>
          </a:p>
          <a:p>
            <a:pPr marL="0" indent="0">
              <a:buNone/>
            </a:pPr>
            <a:r>
              <a:rPr lang="en-GB"/>
              <a:t>Module: digital skills and  research methods</a:t>
            </a:r>
          </a:p>
          <a:p>
            <a:pPr marL="0" indent="0">
              <a:buNone/>
            </a:pPr>
            <a:r>
              <a:rPr lang="en-GB"/>
              <a:t>Case study: greenfield home care agency. </a:t>
            </a:r>
          </a:p>
          <a:p>
            <a:pPr marL="0" indent="0">
              <a:buNone/>
            </a:pPr>
            <a:r>
              <a:rPr lang="en-GB"/>
              <a:t>Areeba khan </a:t>
            </a:r>
          </a:p>
          <a:p>
            <a:pPr marL="0" indent="0">
              <a:buNone/>
            </a:pPr>
            <a:r>
              <a:rPr lang="en-GB"/>
              <a:t>2523434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CE5FF4B4-0C61-34D2-CB3A-B1939BEFF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67937" y="3425761"/>
            <a:ext cx="5598443" cy="315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515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02E0D-3D07-1598-54DC-16A35B00F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What is Microsoft Teams</a:t>
            </a:r>
            <a:r>
              <a:rPr lang="en-GB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C8DD2-56D7-27E1-45A5-F9D6A7237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480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Microsoft teams is a collaboration tool that lets staff:</a:t>
            </a:r>
          </a:p>
          <a:p>
            <a:r>
              <a:rPr lang="en-GB"/>
              <a:t>Send messages quickly.</a:t>
            </a:r>
          </a:p>
          <a:p>
            <a:r>
              <a:rPr lang="en-GB"/>
              <a:t>Make voice and video calls.</a:t>
            </a:r>
          </a:p>
          <a:p>
            <a:r>
              <a:rPr lang="en-GB"/>
              <a:t>Share files securely.</a:t>
            </a:r>
          </a:p>
          <a:p>
            <a:r>
              <a:rPr lang="en-GB"/>
              <a:t>Work in group channels.</a:t>
            </a:r>
          </a:p>
          <a:p>
            <a:r>
              <a:rPr lang="en-GB"/>
              <a:t>It works fully with Microsoft 365.</a:t>
            </a:r>
          </a:p>
          <a:p>
            <a:endParaRPr lang="en-GB"/>
          </a:p>
          <a:p>
            <a:pPr marL="0" indent="0">
              <a:buNone/>
            </a:pPr>
            <a:r>
              <a:rPr lang="en-GB"/>
              <a:t>(</a:t>
            </a:r>
            <a:r>
              <a:rPr lang="en-GB" i="1"/>
              <a:t>Microsoft, 2024)</a:t>
            </a:r>
          </a:p>
        </p:txBody>
      </p:sp>
      <p:pic>
        <p:nvPicPr>
          <p:cNvPr id="7" name="Picture 6" descr="A computer with a logo on it&#10;&#10;AI-generated content may be incorrect.">
            <a:extLst>
              <a:ext uri="{FF2B5EF4-FFF2-40B4-BE49-F238E27FC236}">
                <a16:creationId xmlns:a16="http://schemas.microsoft.com/office/drawing/2014/main" id="{641129A6-6C9A-F0D1-1704-5E8EDD486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651477" y="2992372"/>
            <a:ext cx="4700187" cy="269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84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2C279-3ED7-8BD2-5577-1F840B177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Challenges, Limitations and Advantages of Microsoft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A1CE2-DA6B-D3D9-B4AA-D2E604DF6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n-GB"/>
              <a:t>Challenges and limitations: </a:t>
            </a:r>
            <a:endParaRPr lang="en-US"/>
          </a:p>
          <a:p>
            <a:r>
              <a:rPr lang="en-GB"/>
              <a:t>St​</a:t>
            </a:r>
            <a:r>
              <a:rPr lang="en-GB" err="1"/>
              <a:t>aff</a:t>
            </a:r>
            <a:r>
              <a:rPr lang="en-GB"/>
              <a:t> may require digital skills training. </a:t>
            </a:r>
          </a:p>
          <a:p>
            <a:r>
              <a:rPr lang="en-GB"/>
              <a:t>Overuse of notifications can be distracting. </a:t>
            </a:r>
          </a:p>
          <a:p>
            <a:r>
              <a:rPr lang="en-GB"/>
              <a:t>Reliance on internet access.</a:t>
            </a:r>
          </a:p>
          <a:p>
            <a:r>
              <a:rPr lang="en-GB"/>
              <a:t> Risk of inappropriate information sharing if not managed correctly.</a:t>
            </a:r>
          </a:p>
          <a:p>
            <a:r>
              <a:rPr lang="en-GB"/>
              <a:t>Clear policies are required.</a:t>
            </a:r>
          </a:p>
          <a:p>
            <a:pPr marL="0" indent="0">
              <a:buNone/>
            </a:pPr>
            <a:r>
              <a:rPr lang="en-GB"/>
              <a:t>(</a:t>
            </a:r>
            <a:r>
              <a:rPr lang="en-GB" i="1"/>
              <a:t>UK Government, 2018</a:t>
            </a:r>
            <a:r>
              <a:rPr lang="en-GB"/>
              <a:t>)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Advantages: </a:t>
            </a:r>
          </a:p>
          <a:p>
            <a:r>
              <a:rPr lang="en-GB"/>
              <a:t>Faster communication than email.</a:t>
            </a:r>
          </a:p>
          <a:p>
            <a:r>
              <a:rPr lang="en-GB"/>
              <a:t>Supports teamwork.</a:t>
            </a:r>
          </a:p>
          <a:p>
            <a:r>
              <a:rPr lang="en-GB"/>
              <a:t>Accessible on all devices.</a:t>
            </a:r>
          </a:p>
          <a:p>
            <a:r>
              <a:rPr lang="en-GB"/>
              <a:t>Integrates with Excel, One Drive and Outlook.</a:t>
            </a:r>
          </a:p>
          <a:p>
            <a:pPr marL="0" indent="0">
              <a:buNone/>
            </a:pPr>
            <a:r>
              <a:rPr lang="en-GB"/>
              <a:t>(Microsoft, 2024)</a:t>
            </a:r>
          </a:p>
        </p:txBody>
      </p:sp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AAD6076-6480-301A-6743-8D553A7B3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36336" y="1686557"/>
            <a:ext cx="4671702" cy="41899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5A2580B-0A7C-01E1-C06F-46DAC7DF1D46}"/>
              </a:ext>
            </a:extLst>
          </p:cNvPr>
          <p:cNvSpPr txBox="1"/>
          <p:nvPr/>
        </p:nvSpPr>
        <p:spPr>
          <a:xfrm>
            <a:off x="3090729" y="6759039"/>
            <a:ext cx="5326880" cy="139464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140070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3D1CE-4F45-EA97-B02D-4CEE984D3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Digital Literacy and Safety</a:t>
            </a:r>
            <a:r>
              <a:rPr lang="en-GB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493F3-A47C-35B7-DDE6-517FA45F9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98" y="1697439"/>
            <a:ext cx="8065806" cy="436558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To ensure safe use of Teams:</a:t>
            </a:r>
            <a:endParaRPr lang="en-US"/>
          </a:p>
          <a:p>
            <a:r>
              <a:rPr lang="en-GB"/>
              <a:t>Strong passwords and two-factor authentication.</a:t>
            </a:r>
          </a:p>
          <a:p>
            <a:r>
              <a:rPr lang="en-GB"/>
              <a:t>Restricted access to channels.</a:t>
            </a:r>
          </a:p>
          <a:p>
            <a:r>
              <a:rPr lang="en-GB"/>
              <a:t>Staff training on appropriate use.</a:t>
            </a:r>
          </a:p>
          <a:p>
            <a:r>
              <a:rPr lang="en-GB"/>
              <a:t> Compliance with GDPR when sharing care information. </a:t>
            </a:r>
          </a:p>
          <a:p>
            <a:r>
              <a:rPr lang="en-GB"/>
              <a:t>This protects service user confidentially. </a:t>
            </a:r>
          </a:p>
          <a:p>
            <a:endParaRPr lang="en-GB"/>
          </a:p>
          <a:p>
            <a:pPr marL="0" indent="0">
              <a:buNone/>
            </a:pPr>
            <a:r>
              <a:rPr lang="en-GB" i="1"/>
              <a:t>(UK Government 2018)</a:t>
            </a:r>
          </a:p>
        </p:txBody>
      </p:sp>
      <p:pic>
        <p:nvPicPr>
          <p:cNvPr id="4" name="Picture 3" descr="A computer monitor and phone with gears and icons&#10;&#10;AI-generated content may be incorrect.">
            <a:extLst>
              <a:ext uri="{FF2B5EF4-FFF2-40B4-BE49-F238E27FC236}">
                <a16:creationId xmlns:a16="http://schemas.microsoft.com/office/drawing/2014/main" id="{69343572-20ED-81B3-9F44-DAC2E8DB0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46399" y="2605666"/>
            <a:ext cx="3918603" cy="254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57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F96B9-B3C3-1AEC-F1AB-6A1F78D02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Digital Literacy &amp; Digital Safety In a Care Home 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A2E30-0DCD-EDEC-3D46-529C7210B5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Group Member 3</a:t>
            </a:r>
          </a:p>
          <a:p>
            <a:pPr marL="0" indent="0">
              <a:buNone/>
            </a:pPr>
            <a:r>
              <a:rPr lang="en-GB"/>
              <a:t>Module : Digital Skills and Research Methods LCHS4007</a:t>
            </a:r>
          </a:p>
          <a:p>
            <a:pPr marL="0" indent="0">
              <a:buNone/>
            </a:pPr>
            <a:r>
              <a:rPr lang="en-GB"/>
              <a:t>Case Study: Greenfield Home Care Agency</a:t>
            </a:r>
          </a:p>
          <a:p>
            <a:pPr marL="0" indent="0">
              <a:buNone/>
            </a:pPr>
            <a:r>
              <a:rPr lang="en-GB" err="1"/>
              <a:t>Mehhak</a:t>
            </a:r>
            <a:r>
              <a:rPr lang="en-GB"/>
              <a:t> Arif</a:t>
            </a:r>
          </a:p>
          <a:p>
            <a:pPr marL="0" indent="0">
              <a:buNone/>
            </a:pPr>
            <a:r>
              <a:rPr lang="en-GB"/>
              <a:t>2522167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A close-up of words&#10;&#10;AI-generated content may be incorrect.">
            <a:extLst>
              <a:ext uri="{FF2B5EF4-FFF2-40B4-BE49-F238E27FC236}">
                <a16:creationId xmlns:a16="http://schemas.microsoft.com/office/drawing/2014/main" id="{D9A83785-BF14-FE45-07C9-034A4696D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94897" y="3431981"/>
            <a:ext cx="3924300" cy="2657475"/>
          </a:xfrm>
          <a:prstGeom prst="rect">
            <a:avLst/>
          </a:prstGeom>
        </p:spPr>
      </p:pic>
      <p:pic>
        <p:nvPicPr>
          <p:cNvPr id="7" name="Picture 6" descr="Digital Safety Steps by Гүлназ Иманбек on Prezi">
            <a:extLst>
              <a:ext uri="{FF2B5EF4-FFF2-40B4-BE49-F238E27FC236}">
                <a16:creationId xmlns:a16="http://schemas.microsoft.com/office/drawing/2014/main" id="{674C7BFE-6EA6-1380-6732-A5676FBB5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3069" y="3999966"/>
            <a:ext cx="3244554" cy="182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637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9401B-E7C7-27C6-0187-92A1BF061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Digital Safety Matters at Greenfield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F53C6-000E-0AE3-A367-9D2535015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/>
              <a:t>Greenfield handles:</a:t>
            </a:r>
            <a:endParaRPr lang="en-US"/>
          </a:p>
          <a:p>
            <a:r>
              <a:rPr lang="en-GB"/>
              <a:t>Personal data.</a:t>
            </a:r>
          </a:p>
          <a:p>
            <a:r>
              <a:rPr lang="en-GB"/>
              <a:t>Health and care records.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Risks include:</a:t>
            </a:r>
          </a:p>
          <a:p>
            <a:r>
              <a:rPr lang="en-GB"/>
              <a:t>Data breaches.</a:t>
            </a:r>
          </a:p>
          <a:p>
            <a:r>
              <a:rPr lang="en-GB"/>
              <a:t>Unauthorised access.</a:t>
            </a:r>
          </a:p>
          <a:p>
            <a:r>
              <a:rPr lang="en-GB"/>
              <a:t>Human error.</a:t>
            </a:r>
          </a:p>
          <a:p>
            <a:r>
              <a:rPr lang="en-GB"/>
              <a:t>Poor digital safety can harm service users and the organisation.</a:t>
            </a:r>
          </a:p>
          <a:p>
            <a:endParaRPr lang="en-GB"/>
          </a:p>
          <a:p>
            <a:pPr marL="0" indent="0">
              <a:buNone/>
            </a:pPr>
            <a:r>
              <a:rPr lang="en-GB"/>
              <a:t>(</a:t>
            </a:r>
            <a:r>
              <a:rPr lang="en-GB" i="1"/>
              <a:t>UK Government. 2018)</a:t>
            </a:r>
          </a:p>
          <a:p>
            <a:endParaRPr lang="en-GB"/>
          </a:p>
        </p:txBody>
      </p:sp>
      <p:pic>
        <p:nvPicPr>
          <p:cNvPr id="4" name="Picture 3" descr="Guide to Digital Family Safety with Josh Damaro">
            <a:extLst>
              <a:ext uri="{FF2B5EF4-FFF2-40B4-BE49-F238E27FC236}">
                <a16:creationId xmlns:a16="http://schemas.microsoft.com/office/drawing/2014/main" id="{4D80FA05-02D4-97E9-6275-4DC4F1E3F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9078" y="1959478"/>
            <a:ext cx="3893322" cy="234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62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02123-CCA3-3EE8-67AD-E63A6152C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Digital Safety Plan (Part 1)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C594C-CBF3-1090-F145-23844EABE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312" y="1468794"/>
            <a:ext cx="7339415" cy="4864085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en-GB"/>
              <a:t>Secure Access</a:t>
            </a: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/>
              <a:t>At Greenfield staff should:</a:t>
            </a:r>
          </a:p>
          <a:p>
            <a:r>
              <a:rPr lang="en-GB"/>
              <a:t>Use strong passwords as well as unique. never use the same passwords for different work accounts.</a:t>
            </a:r>
          </a:p>
          <a:p>
            <a:r>
              <a:rPr lang="en-GB"/>
              <a:t>Enable two factor authentication use a phone number or security key as the second verification step.</a:t>
            </a:r>
          </a:p>
          <a:p>
            <a:r>
              <a:rPr lang="en-GB"/>
              <a:t>Lock devices when not in use, you can use a pin,  password or biometric lock for example like finger prints or Face ID for unlocking.</a:t>
            </a:r>
          </a:p>
          <a:p>
            <a:r>
              <a:rPr lang="en-GB"/>
              <a:t>Log out of shared devices and don't stay logged in or save logins.</a:t>
            </a:r>
          </a:p>
          <a:p>
            <a:r>
              <a:rPr lang="en-GB"/>
              <a:t>This reduces unauthorised access.</a:t>
            </a:r>
          </a:p>
          <a:p>
            <a:endParaRPr lang="en-GB"/>
          </a:p>
          <a:p>
            <a:r>
              <a:rPr lang="en-GB"/>
              <a:t>Confidentiality and compliance.</a:t>
            </a:r>
          </a:p>
          <a:p>
            <a:r>
              <a:rPr lang="en-GB"/>
              <a:t>Update policies every year, check and revise digital safety rules each year to match current laws like (GDPR) and best practises.</a:t>
            </a:r>
          </a:p>
          <a:p>
            <a:r>
              <a:rPr lang="en-GB"/>
              <a:t>Name a safety lead, get someone like a data protection officer to watch over compliance and handle questions.</a:t>
            </a:r>
          </a:p>
          <a:p>
            <a:r>
              <a:rPr lang="en-GB"/>
              <a:t>Train every year: give staff refreshers on confidentiality rules and legal duties, especially for protecting care residents information.</a:t>
            </a:r>
          </a:p>
          <a:p>
            <a:pPr marL="0" indent="0">
              <a:buNone/>
            </a:pPr>
            <a:r>
              <a:rPr lang="en-GB"/>
              <a:t>(</a:t>
            </a:r>
            <a:r>
              <a:rPr lang="en-GB" i="1"/>
              <a:t>UK Government, 2018</a:t>
            </a:r>
            <a:r>
              <a:rPr lang="en-GB"/>
              <a:t>)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4" name="Picture 3" descr="Isolated heart padlock graphic icon | Free stock illustration - 457439">
            <a:extLst>
              <a:ext uri="{FF2B5EF4-FFF2-40B4-BE49-F238E27FC236}">
                <a16:creationId xmlns:a16="http://schemas.microsoft.com/office/drawing/2014/main" id="{5ED566AD-D4AB-EF80-38B5-0465692B1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4381" y="329469"/>
            <a:ext cx="3520866" cy="3007462"/>
          </a:xfrm>
          <a:prstGeom prst="rect">
            <a:avLst/>
          </a:prstGeom>
        </p:spPr>
      </p:pic>
      <p:pic>
        <p:nvPicPr>
          <p:cNvPr id="5" name="Picture 4" descr="A close-up of a stamp&#10;&#10;AI-generated content may be incorrect.">
            <a:extLst>
              <a:ext uri="{FF2B5EF4-FFF2-40B4-BE49-F238E27FC236}">
                <a16:creationId xmlns:a16="http://schemas.microsoft.com/office/drawing/2014/main" id="{6BDC1667-4966-2761-4B50-3A4D57814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167022" y="4214008"/>
            <a:ext cx="3093400" cy="144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8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C44CB-3A79-798B-9E5E-EBEBCDF24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8"/>
            <a:ext cx="9091301" cy="898273"/>
          </a:xfrm>
        </p:spPr>
        <p:txBody>
          <a:bodyPr/>
          <a:lstStyle/>
          <a:p>
            <a:r>
              <a:rPr lang="en-GB"/>
              <a:t>Digital Safety Plan (Part 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70B50-C7FB-774C-C190-B5F95C657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910" y="835737"/>
            <a:ext cx="11377300" cy="51807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400"/>
              <a:t>   Email awareness: </a:t>
            </a:r>
          </a:p>
          <a:p>
            <a:r>
              <a:rPr lang="en-GB" sz="1400"/>
              <a:t>Only access data needed for their role, do not open browsing files and folders or systems that are not relevant to tasks </a:t>
            </a:r>
          </a:p>
          <a:p>
            <a:r>
              <a:rPr lang="en-GB" sz="1400"/>
              <a:t>Sending sensitive data to the wrong person. </a:t>
            </a:r>
          </a:p>
          <a:p>
            <a:pPr marL="0" indent="0">
              <a:buNone/>
            </a:pPr>
            <a:endParaRPr lang="en-GB" sz="1400"/>
          </a:p>
          <a:p>
            <a:r>
              <a:rPr lang="en-GB" sz="1400"/>
              <a:t>Staff should also include"</a:t>
            </a:r>
          </a:p>
          <a:p>
            <a:r>
              <a:rPr lang="en-GB" sz="1400"/>
              <a:t>Avoid using public Wi-Fi for work tasks.</a:t>
            </a:r>
          </a:p>
          <a:p>
            <a:r>
              <a:rPr lang="en-GB" sz="1400"/>
              <a:t>Store files securely using one drive. </a:t>
            </a:r>
          </a:p>
          <a:p>
            <a:r>
              <a:rPr lang="en-GB" sz="1400"/>
              <a:t>Double check recipients before sending information.</a:t>
            </a:r>
          </a:p>
          <a:p>
            <a:r>
              <a:rPr lang="en-GB" sz="1400"/>
              <a:t>Report suspected data breaches at once. </a:t>
            </a:r>
          </a:p>
          <a:p>
            <a:r>
              <a:rPr lang="en-GB" sz="1400"/>
              <a:t>Follow organisational data protection policies.</a:t>
            </a:r>
          </a:p>
          <a:p>
            <a:endParaRPr lang="en-GB" sz="1400"/>
          </a:p>
          <a:p>
            <a:r>
              <a:rPr lang="en-GB" sz="1400"/>
              <a:t>Data management</a:t>
            </a:r>
          </a:p>
          <a:p>
            <a:r>
              <a:rPr lang="en-GB" sz="1400"/>
              <a:t>Clear rules for storing data: only keep data confidential information on work systems that are safe and locked. Do not save it on personal phones, laptops, or unsafe online storage.</a:t>
            </a:r>
          </a:p>
          <a:p>
            <a:r>
              <a:rPr lang="en-GB" sz="1400"/>
              <a:t>Back up data often:</a:t>
            </a:r>
          </a:p>
          <a:p>
            <a:r>
              <a:rPr lang="en-GB" sz="1400"/>
              <a:t>Set up automatic daily copies of important data and keep these copies in a various places so they are safe if something goes wrong.</a:t>
            </a:r>
          </a:p>
          <a:p>
            <a:r>
              <a:rPr lang="en-GB" sz="1400"/>
              <a:t>Rule for keeping data: Decide how long to keep each type of data when you do not need it anymore cut it so no one can retrieve you</a:t>
            </a:r>
          </a:p>
          <a:p>
            <a:r>
              <a:rPr lang="en-GB" sz="1400"/>
              <a:t>Teaching staff how to handle data right: make sure they know how to mark confidential information clearly and only share it with people who are allowed to see it using safe ways.</a:t>
            </a:r>
          </a:p>
          <a:p>
            <a:r>
              <a:rPr lang="en-GB" sz="1400"/>
              <a:t>(</a:t>
            </a:r>
            <a:r>
              <a:rPr lang="en-GB" sz="1400" i="1"/>
              <a:t>NHS Digital, 2023)</a:t>
            </a:r>
            <a:endParaRPr lang="en-GB"/>
          </a:p>
        </p:txBody>
      </p:sp>
      <p:pic>
        <p:nvPicPr>
          <p:cNvPr id="4" name="Picture 3" descr="Email Mailing Internet · Free vector graphic on Pixabay">
            <a:extLst>
              <a:ext uri="{FF2B5EF4-FFF2-40B4-BE49-F238E27FC236}">
                <a16:creationId xmlns:a16="http://schemas.microsoft.com/office/drawing/2014/main" id="{BCB486C1-AED3-576D-7447-66C02F1F4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1754" y="1952355"/>
            <a:ext cx="2942770" cy="19562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46BE89-1740-3AB8-9060-D997AE05F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0026944" y="-901283"/>
            <a:ext cx="3010430" cy="38292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FA012F-2839-2871-CA01-CA70E4B80CE8}"/>
              </a:ext>
            </a:extLst>
          </p:cNvPr>
          <p:cNvSpPr txBox="1"/>
          <p:nvPr/>
        </p:nvSpPr>
        <p:spPr>
          <a:xfrm>
            <a:off x="8927551" y="4328800"/>
            <a:ext cx="3010880" cy="96734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277611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0807F-FBD9-C3FE-A354-70CF615D3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Staff Training and Responsibility 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CD965-B0B4-91B3-59DB-375607A1AE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Regular digital safety training is essential </a:t>
            </a:r>
          </a:p>
          <a:p>
            <a:r>
              <a:rPr lang="en-GB"/>
              <a:t>Staff must:</a:t>
            </a:r>
          </a:p>
          <a:p>
            <a:r>
              <a:rPr lang="en-GB"/>
              <a:t>Understand GDPR responsibilities. </a:t>
            </a:r>
          </a:p>
          <a:p>
            <a:r>
              <a:rPr lang="en-GB"/>
              <a:t>Follow Greenfields digital policies.</a:t>
            </a:r>
          </a:p>
          <a:p>
            <a:r>
              <a:rPr lang="en-GB"/>
              <a:t>Keep skills up to date.</a:t>
            </a:r>
          </a:p>
          <a:p>
            <a:r>
              <a:rPr lang="en-GB"/>
              <a:t>Digital safety is a shared responsibility.</a:t>
            </a:r>
          </a:p>
          <a:p>
            <a:endParaRPr lang="en-GB"/>
          </a:p>
          <a:p>
            <a:pPr marL="0" indent="0">
              <a:buNone/>
            </a:pPr>
            <a:r>
              <a:rPr lang="en-GB"/>
              <a:t>(</a:t>
            </a:r>
            <a:r>
              <a:rPr lang="en-GB" i="1"/>
              <a:t>JISC, 2022</a:t>
            </a:r>
            <a:r>
              <a:rPr lang="en-GB"/>
              <a:t>)</a:t>
            </a:r>
          </a:p>
        </p:txBody>
      </p:sp>
      <p:pic>
        <p:nvPicPr>
          <p:cNvPr id="4" name="Picture 3" descr="A chalkboard with a pair of glasses and a book&#10;&#10;AI-generated content may be incorrect.">
            <a:extLst>
              <a:ext uri="{FF2B5EF4-FFF2-40B4-BE49-F238E27FC236}">
                <a16:creationId xmlns:a16="http://schemas.microsoft.com/office/drawing/2014/main" id="{CD4CD3C4-1889-D38E-0434-D379960CF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99234" y="2003883"/>
            <a:ext cx="4301384" cy="285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42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3179D-5D3F-1466-66B3-8183E3A90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Group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90C82-CFD6-A2AA-8A76-0E718AE48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/>
              <a:t>This presentation explored how Microsoft 365 tools can support digital working at Greenfield Home Care Agency.</a:t>
            </a:r>
          </a:p>
          <a:p>
            <a:pPr marL="0" indent="0">
              <a:buNone/>
            </a:pPr>
            <a:r>
              <a:rPr lang="en-GB"/>
              <a:t>Microsoft Excel can improve efficiency by supporting staff rotas, visit logs and record management. </a:t>
            </a:r>
          </a:p>
          <a:p>
            <a:pPr marL="0" indent="0">
              <a:buNone/>
            </a:pPr>
            <a:r>
              <a:rPr lang="en-GB"/>
              <a:t>Microsoft Teams can enhance communication between carers and office staff working across different locations. </a:t>
            </a:r>
          </a:p>
          <a:p>
            <a:pPr marL="0" indent="0">
              <a:buNone/>
            </a:pPr>
            <a:r>
              <a:rPr lang="en-GB"/>
              <a:t>Digital Literacy and Digital Safety are essential to ensure data protection, GDPR compliance and safe practise.</a:t>
            </a:r>
          </a:p>
          <a:p>
            <a:pPr marL="0" indent="0">
              <a:buNone/>
            </a:pPr>
            <a:r>
              <a:rPr lang="en-GB"/>
              <a:t>When supported by staff training and clear organisational policies, digital tools can improve coordination, reduce errors and support high-quality care delivery. </a:t>
            </a:r>
          </a:p>
        </p:txBody>
      </p:sp>
    </p:spTree>
    <p:extLst>
      <p:ext uri="{BB962C8B-B14F-4D97-AF65-F5344CB8AC3E}">
        <p14:creationId xmlns:p14="http://schemas.microsoft.com/office/powerpoint/2010/main" val="389468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50BBA-4F82-4D0C-3E9E-0DA0D4E54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1E985-7B7D-BAED-B5B7-AFEA3B08E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/>
              <a:t>Greenhalgh, T., </a:t>
            </a:r>
            <a:r>
              <a:rPr lang="en-GB" err="1"/>
              <a:t>Wherton</a:t>
            </a:r>
            <a:r>
              <a:rPr lang="en-GB"/>
              <a:t> J., Papoutsi, C., Lynch, J., Hughes, G., A'Court, C., Hinder, S., Fahy, N. and Procter, R. (2017)</a:t>
            </a:r>
          </a:p>
          <a:p>
            <a:pPr marL="0" indent="0">
              <a:buNone/>
            </a:pPr>
            <a:r>
              <a:rPr lang="en-GB"/>
              <a:t>Beyond adoption: a new framework for theorizing and evaluating </a:t>
            </a:r>
            <a:r>
              <a:rPr lang="en-GB" err="1"/>
              <a:t>nonadoption</a:t>
            </a:r>
            <a:r>
              <a:rPr lang="en-GB"/>
              <a:t>, abandonment, and challenges to the scale-up of health and care technologies.</a:t>
            </a:r>
            <a:r>
              <a:rPr lang="en-GB" i="1"/>
              <a:t> Journal of medical internet research 19(11), e367. </a:t>
            </a:r>
          </a:p>
          <a:p>
            <a:pPr marL="0" indent="0">
              <a:buNone/>
            </a:pPr>
            <a:endParaRPr lang="en-GB" i="1"/>
          </a:p>
          <a:p>
            <a:pPr marL="0" indent="0">
              <a:buNone/>
            </a:pPr>
            <a:r>
              <a:rPr lang="en-GB"/>
              <a:t>JISC (2022)</a:t>
            </a:r>
          </a:p>
          <a:p>
            <a:pPr marL="0" indent="0">
              <a:buNone/>
            </a:pPr>
            <a:r>
              <a:rPr lang="en-GB" i="1"/>
              <a:t>Digital</a:t>
            </a:r>
            <a:r>
              <a:rPr lang="en-GB"/>
              <a:t> </a:t>
            </a:r>
            <a:r>
              <a:rPr lang="en-GB" i="1"/>
              <a:t>literacy</a:t>
            </a:r>
            <a:r>
              <a:rPr lang="en-GB"/>
              <a:t> </a:t>
            </a:r>
            <a:r>
              <a:rPr lang="en-GB" i="1"/>
              <a:t>framework</a:t>
            </a:r>
            <a:r>
              <a:rPr lang="en-GB"/>
              <a:t>. Available at </a:t>
            </a:r>
            <a:r>
              <a:rPr lang="en-GB">
                <a:hlinkClick r:id="rId2"/>
              </a:rPr>
              <a:t>https://www.jisc.ac.uk</a:t>
            </a:r>
            <a:r>
              <a:rPr lang="en-GB"/>
              <a:t> (Accessed: 13 February 2026).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11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5E013-4B61-4752-CE3E-B31CCC84D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2439"/>
            <a:ext cx="10515600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/>
              <a:t>Microsoft (2024)</a:t>
            </a:r>
          </a:p>
          <a:p>
            <a:pPr marL="0" indent="0">
              <a:buNone/>
            </a:pPr>
            <a:r>
              <a:rPr lang="en-GB" i="1"/>
              <a:t>Microsoft</a:t>
            </a:r>
            <a:r>
              <a:rPr lang="en-GB"/>
              <a:t> </a:t>
            </a:r>
            <a:r>
              <a:rPr lang="en-GB" i="1"/>
              <a:t>365</a:t>
            </a:r>
            <a:r>
              <a:rPr lang="en-GB"/>
              <a:t> </a:t>
            </a:r>
            <a:r>
              <a:rPr lang="en-GB" i="1"/>
              <a:t>overview</a:t>
            </a:r>
            <a:r>
              <a:rPr lang="en-GB"/>
              <a:t>. Available at: </a:t>
            </a:r>
            <a:r>
              <a:rPr lang="en-GB">
                <a:hlinkClick r:id="rId2"/>
              </a:rPr>
              <a:t>https://www.microsoft.com</a:t>
            </a:r>
            <a:r>
              <a:rPr lang="en-GB"/>
              <a:t> (Accessed: 13 February 2026).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NHS Digital (2023)</a:t>
            </a:r>
          </a:p>
          <a:p>
            <a:pPr marL="0" indent="0">
              <a:buNone/>
            </a:pPr>
            <a:r>
              <a:rPr lang="en-GB" i="1"/>
              <a:t>Digital</a:t>
            </a:r>
            <a:r>
              <a:rPr lang="en-GB"/>
              <a:t> </a:t>
            </a:r>
            <a:r>
              <a:rPr lang="en-GB" i="1"/>
              <a:t>transformation</a:t>
            </a:r>
            <a:r>
              <a:rPr lang="en-GB"/>
              <a:t> </a:t>
            </a:r>
            <a:r>
              <a:rPr lang="en-GB" i="1"/>
              <a:t>in</a:t>
            </a:r>
            <a:r>
              <a:rPr lang="en-GB"/>
              <a:t> </a:t>
            </a:r>
            <a:r>
              <a:rPr lang="en-GB" i="1"/>
              <a:t>health</a:t>
            </a:r>
            <a:r>
              <a:rPr lang="en-GB"/>
              <a:t> </a:t>
            </a:r>
            <a:r>
              <a:rPr lang="en-GB" i="1"/>
              <a:t>and</a:t>
            </a:r>
            <a:r>
              <a:rPr lang="en-GB"/>
              <a:t> </a:t>
            </a:r>
            <a:r>
              <a:rPr lang="en-GB" i="1"/>
              <a:t>social</a:t>
            </a:r>
            <a:r>
              <a:rPr lang="en-GB"/>
              <a:t> </a:t>
            </a:r>
            <a:r>
              <a:rPr lang="en-GB" i="1"/>
              <a:t>care</a:t>
            </a:r>
            <a:r>
              <a:rPr lang="en-GB"/>
              <a:t>. Available at: </a:t>
            </a:r>
            <a:r>
              <a:rPr lang="en-GB">
                <a:hlinkClick r:id="rId3"/>
              </a:rPr>
              <a:t>https://digital.nhs.uk</a:t>
            </a:r>
            <a:r>
              <a:rPr lang="en-GB"/>
              <a:t> (Accessed: 13 February 2026).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UK Government (2018)</a:t>
            </a:r>
          </a:p>
          <a:p>
            <a:pPr marL="0" indent="0">
              <a:buNone/>
            </a:pPr>
            <a:r>
              <a:rPr lang="en-GB" i="1"/>
              <a:t>Data</a:t>
            </a:r>
            <a:r>
              <a:rPr lang="en-GB"/>
              <a:t> </a:t>
            </a:r>
            <a:r>
              <a:rPr lang="en-GB" i="1"/>
              <a:t>Protection Act</a:t>
            </a:r>
            <a:r>
              <a:rPr lang="en-GB"/>
              <a:t> </a:t>
            </a:r>
            <a:r>
              <a:rPr lang="en-GB" i="1"/>
              <a:t>2018</a:t>
            </a:r>
            <a:r>
              <a:rPr lang="en-GB"/>
              <a:t>. Available at </a:t>
            </a:r>
            <a:r>
              <a:rPr lang="en-GB">
                <a:hlinkClick r:id="rId4"/>
              </a:rPr>
              <a:t>https://www.gov.uk</a:t>
            </a:r>
            <a:r>
              <a:rPr lang="en-GB"/>
              <a:t> </a:t>
            </a:r>
          </a:p>
          <a:p>
            <a:pPr marL="0" indent="0">
              <a:buNone/>
            </a:pPr>
            <a:r>
              <a:rPr lang="en-GB"/>
              <a:t>(Accessed: 13 February 2026). </a:t>
            </a:r>
          </a:p>
        </p:txBody>
      </p:sp>
    </p:spTree>
    <p:extLst>
      <p:ext uri="{BB962C8B-B14F-4D97-AF65-F5344CB8AC3E}">
        <p14:creationId xmlns:p14="http://schemas.microsoft.com/office/powerpoint/2010/main" val="136557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Group Introduction</vt:lpstr>
      <vt:lpstr>Using Microsoft Excel to Improve Efficiency at Greenfield Home Care Agency</vt:lpstr>
      <vt:lpstr>Why Excel at Greenfield                      </vt:lpstr>
      <vt:lpstr>Current Practise at Greenfield and How Excel Will Improve Efficiency </vt:lpstr>
      <vt:lpstr>Practical Use of Excel and Benefits of Excel</vt:lpstr>
      <vt:lpstr>Limitations of Excel and Digital Safety</vt:lpstr>
      <vt:lpstr>      Using Microsoft teams to improve communication at green fields home care agency </vt:lpstr>
      <vt:lpstr>What is Microsoft Teams?</vt:lpstr>
      <vt:lpstr>Challenges, Limitations and Advantages of Microsoft Teams</vt:lpstr>
      <vt:lpstr>Digital Literacy and Safety </vt:lpstr>
      <vt:lpstr>Digital Literacy &amp; Digital Safety In a Care Home  </vt:lpstr>
      <vt:lpstr>Why Digital Safety Matters at Greenfield </vt:lpstr>
      <vt:lpstr>Digital Safety Plan (Part 1) </vt:lpstr>
      <vt:lpstr>Digital Safety Plan (Part 2)</vt:lpstr>
      <vt:lpstr>Staff Training and Responsibility  </vt:lpstr>
      <vt:lpstr>Group Conclusion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2026-01-30T13:08:04Z</dcterms:created>
  <dcterms:modified xsi:type="dcterms:W3CDTF">2026-02-13T15:33:10Z</dcterms:modified>
</cp:coreProperties>
</file>