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handoutMasterIdLst>
    <p:handoutMasterId r:id="rId13"/>
  </p:handoutMasterIdLst>
  <p:sldIdLst>
    <p:sldId id="305" r:id="rId5"/>
    <p:sldId id="296" r:id="rId6"/>
    <p:sldId id="306" r:id="rId7"/>
    <p:sldId id="315" r:id="rId8"/>
    <p:sldId id="309" r:id="rId9"/>
    <p:sldId id="310" r:id="rId10"/>
    <p:sldId id="314" r:id="rId11"/>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D7D9"/>
    <a:srgbClr val="93D3D9"/>
    <a:srgbClr val="AAD6FF"/>
    <a:srgbClr val="B2C8CD"/>
    <a:srgbClr val="CCD8D6"/>
    <a:srgbClr val="4F5945"/>
    <a:srgbClr val="73292A"/>
    <a:srgbClr val="7F867A"/>
    <a:srgbClr val="A6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89" autoAdjust="0"/>
    <p:restoredTop sz="94879" autoAdjust="0"/>
  </p:normalViewPr>
  <p:slideViewPr>
    <p:cSldViewPr snapToGrid="0">
      <p:cViewPr varScale="1">
        <p:scale>
          <a:sx n="115" d="100"/>
          <a:sy n="115" d="100"/>
        </p:scale>
        <p:origin x="528" y="10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92" d="100"/>
          <a:sy n="92" d="100"/>
        </p:scale>
        <p:origin x="3648"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odora Brown (2217535)" userId="40b3e5e7-1a03-4fb0-b49c-0d0e348b964a" providerId="ADAL" clId="{D6B831AB-B745-8045-9025-8B38C3C6CA25}"/>
    <pc:docChg chg="undo custSel modSld">
      <pc:chgData name="Theodora Brown (2217535)" userId="40b3e5e7-1a03-4fb0-b49c-0d0e348b964a" providerId="ADAL" clId="{D6B831AB-B745-8045-9025-8B38C3C6CA25}" dt="2024-05-17T06:55:33.488" v="4657" actId="1076"/>
      <pc:docMkLst>
        <pc:docMk/>
      </pc:docMkLst>
      <pc:sldChg chg="modSp">
        <pc:chgData name="Theodora Brown (2217535)" userId="40b3e5e7-1a03-4fb0-b49c-0d0e348b964a" providerId="ADAL" clId="{D6B831AB-B745-8045-9025-8B38C3C6CA25}" dt="2024-05-17T06:46:40.999" v="4046" actId="20577"/>
        <pc:sldMkLst>
          <pc:docMk/>
          <pc:sldMk cId="1732999477" sldId="306"/>
        </pc:sldMkLst>
        <pc:spChg chg="mod">
          <ac:chgData name="Theodora Brown (2217535)" userId="40b3e5e7-1a03-4fb0-b49c-0d0e348b964a" providerId="ADAL" clId="{D6B831AB-B745-8045-9025-8B38C3C6CA25}" dt="2024-05-17T06:46:40.999" v="4046" actId="20577"/>
          <ac:spMkLst>
            <pc:docMk/>
            <pc:sldMk cId="1732999477" sldId="306"/>
            <ac:spMk id="3" creationId="{1A585715-2793-160B-269E-D9516C84D73A}"/>
          </ac:spMkLst>
        </pc:spChg>
      </pc:sldChg>
      <pc:sldChg chg="addSp delSp modSp">
        <pc:chgData name="Theodora Brown (2217535)" userId="40b3e5e7-1a03-4fb0-b49c-0d0e348b964a" providerId="ADAL" clId="{D6B831AB-B745-8045-9025-8B38C3C6CA25}" dt="2024-05-17T06:15:57.384" v="1090" actId="20577"/>
        <pc:sldMkLst>
          <pc:docMk/>
          <pc:sldMk cId="3619058363" sldId="309"/>
        </pc:sldMkLst>
        <pc:spChg chg="mod">
          <ac:chgData name="Theodora Brown (2217535)" userId="40b3e5e7-1a03-4fb0-b49c-0d0e348b964a" providerId="ADAL" clId="{D6B831AB-B745-8045-9025-8B38C3C6CA25}" dt="2024-05-17T06:15:57.384" v="1090" actId="20577"/>
          <ac:spMkLst>
            <pc:docMk/>
            <pc:sldMk cId="3619058363" sldId="309"/>
            <ac:spMk id="2" creationId="{B2CDC4AE-C2C4-A814-CC59-BD002AEF46FC}"/>
          </ac:spMkLst>
        </pc:spChg>
        <pc:graphicFrameChg chg="mod modGraphic">
          <ac:chgData name="Theodora Brown (2217535)" userId="40b3e5e7-1a03-4fb0-b49c-0d0e348b964a" providerId="ADAL" clId="{D6B831AB-B745-8045-9025-8B38C3C6CA25}" dt="2024-05-17T05:48:51.709" v="34" actId="478"/>
          <ac:graphicFrameMkLst>
            <pc:docMk/>
            <pc:sldMk cId="3619058363" sldId="309"/>
            <ac:graphicFrameMk id="7" creationId="{C1D7FEFA-7A16-2FA3-C133-D72EC12F246F}"/>
          </ac:graphicFrameMkLst>
        </pc:graphicFrameChg>
        <pc:picChg chg="mod modCrop">
          <ac:chgData name="Theodora Brown (2217535)" userId="40b3e5e7-1a03-4fb0-b49c-0d0e348b964a" providerId="ADAL" clId="{D6B831AB-B745-8045-9025-8B38C3C6CA25}" dt="2024-05-17T05:48:37.654" v="32" actId="14100"/>
          <ac:picMkLst>
            <pc:docMk/>
            <pc:sldMk cId="3619058363" sldId="309"/>
            <ac:picMk id="3" creationId="{832CBC12-59A1-C953-6428-2D669C3A51D5}"/>
          </ac:picMkLst>
        </pc:picChg>
        <pc:picChg chg="add mod modCrop">
          <ac:chgData name="Theodora Brown (2217535)" userId="40b3e5e7-1a03-4fb0-b49c-0d0e348b964a" providerId="ADAL" clId="{D6B831AB-B745-8045-9025-8B38C3C6CA25}" dt="2024-05-17T05:50:12.835" v="48" actId="14100"/>
          <ac:picMkLst>
            <pc:docMk/>
            <pc:sldMk cId="3619058363" sldId="309"/>
            <ac:picMk id="4" creationId="{34D87B19-8FF5-CDB6-0FEF-1C1453FC07A4}"/>
          </ac:picMkLst>
        </pc:picChg>
        <pc:picChg chg="add del mod modCrop">
          <ac:chgData name="Theodora Brown (2217535)" userId="40b3e5e7-1a03-4fb0-b49c-0d0e348b964a" providerId="ADAL" clId="{D6B831AB-B745-8045-9025-8B38C3C6CA25}" dt="2024-05-17T05:51:50.897" v="56" actId="478"/>
          <ac:picMkLst>
            <pc:docMk/>
            <pc:sldMk cId="3619058363" sldId="309"/>
            <ac:picMk id="6" creationId="{3AA2C819-0BDF-F914-6407-E3181C37FE47}"/>
          </ac:picMkLst>
        </pc:picChg>
        <pc:picChg chg="add del mod">
          <ac:chgData name="Theodora Brown (2217535)" userId="40b3e5e7-1a03-4fb0-b49c-0d0e348b964a" providerId="ADAL" clId="{D6B831AB-B745-8045-9025-8B38C3C6CA25}" dt="2024-05-17T05:53:02.222" v="61" actId="478"/>
          <ac:picMkLst>
            <pc:docMk/>
            <pc:sldMk cId="3619058363" sldId="309"/>
            <ac:picMk id="8" creationId="{C38F1C9E-D6B0-ECCD-A180-2EF5AD67CDC8}"/>
          </ac:picMkLst>
        </pc:picChg>
        <pc:picChg chg="add del mod">
          <ac:chgData name="Theodora Brown (2217535)" userId="40b3e5e7-1a03-4fb0-b49c-0d0e348b964a" providerId="ADAL" clId="{D6B831AB-B745-8045-9025-8B38C3C6CA25}" dt="2024-05-17T05:53:02.222" v="61" actId="478"/>
          <ac:picMkLst>
            <pc:docMk/>
            <pc:sldMk cId="3619058363" sldId="309"/>
            <ac:picMk id="9" creationId="{7FB75453-21B7-9432-A4EE-44DCE5332C5F}"/>
          </ac:picMkLst>
        </pc:picChg>
        <pc:picChg chg="add del mod">
          <ac:chgData name="Theodora Brown (2217535)" userId="40b3e5e7-1a03-4fb0-b49c-0d0e348b964a" providerId="ADAL" clId="{D6B831AB-B745-8045-9025-8B38C3C6CA25}" dt="2024-05-17T05:53:02.222" v="61" actId="478"/>
          <ac:picMkLst>
            <pc:docMk/>
            <pc:sldMk cId="3619058363" sldId="309"/>
            <ac:picMk id="10" creationId="{60A10341-4889-1AF4-E482-AD2BE20E910F}"/>
          </ac:picMkLst>
        </pc:picChg>
        <pc:picChg chg="add del mod">
          <ac:chgData name="Theodora Brown (2217535)" userId="40b3e5e7-1a03-4fb0-b49c-0d0e348b964a" providerId="ADAL" clId="{D6B831AB-B745-8045-9025-8B38C3C6CA25}" dt="2024-05-17T05:53:02.222" v="61" actId="478"/>
          <ac:picMkLst>
            <pc:docMk/>
            <pc:sldMk cId="3619058363" sldId="309"/>
            <ac:picMk id="11" creationId="{6ADF9D59-39ED-7688-9E11-0D5B621DBD8B}"/>
          </ac:picMkLst>
        </pc:picChg>
        <pc:picChg chg="add del mod">
          <ac:chgData name="Theodora Brown (2217535)" userId="40b3e5e7-1a03-4fb0-b49c-0d0e348b964a" providerId="ADAL" clId="{D6B831AB-B745-8045-9025-8B38C3C6CA25}" dt="2024-05-17T05:55:30.985" v="66" actId="478"/>
          <ac:picMkLst>
            <pc:docMk/>
            <pc:sldMk cId="3619058363" sldId="309"/>
            <ac:picMk id="12" creationId="{6BE70AA7-029A-2E4E-9815-6C3E57BB4A79}"/>
          </ac:picMkLst>
        </pc:picChg>
        <pc:picChg chg="add del mod">
          <ac:chgData name="Theodora Brown (2217535)" userId="40b3e5e7-1a03-4fb0-b49c-0d0e348b964a" providerId="ADAL" clId="{D6B831AB-B745-8045-9025-8B38C3C6CA25}" dt="2024-05-17T05:55:30.985" v="66" actId="478"/>
          <ac:picMkLst>
            <pc:docMk/>
            <pc:sldMk cId="3619058363" sldId="309"/>
            <ac:picMk id="13" creationId="{82CCA885-F27C-71EA-DB03-BD9DFC176AA4}"/>
          </ac:picMkLst>
        </pc:picChg>
        <pc:picChg chg="add del mod">
          <ac:chgData name="Theodora Brown (2217535)" userId="40b3e5e7-1a03-4fb0-b49c-0d0e348b964a" providerId="ADAL" clId="{D6B831AB-B745-8045-9025-8B38C3C6CA25}" dt="2024-05-17T05:55:30.985" v="66" actId="478"/>
          <ac:picMkLst>
            <pc:docMk/>
            <pc:sldMk cId="3619058363" sldId="309"/>
            <ac:picMk id="14" creationId="{A965022C-666D-A5FB-C5F1-404BB0BB769E}"/>
          </ac:picMkLst>
        </pc:picChg>
        <pc:picChg chg="add del mod">
          <ac:chgData name="Theodora Brown (2217535)" userId="40b3e5e7-1a03-4fb0-b49c-0d0e348b964a" providerId="ADAL" clId="{D6B831AB-B745-8045-9025-8B38C3C6CA25}" dt="2024-05-17T05:55:30.985" v="66" actId="478"/>
          <ac:picMkLst>
            <pc:docMk/>
            <pc:sldMk cId="3619058363" sldId="309"/>
            <ac:picMk id="15" creationId="{4A5177BD-9C02-5BC2-5A16-853D3B4D5A47}"/>
          </ac:picMkLst>
        </pc:picChg>
        <pc:picChg chg="add del mod">
          <ac:chgData name="Theodora Brown (2217535)" userId="40b3e5e7-1a03-4fb0-b49c-0d0e348b964a" providerId="ADAL" clId="{D6B831AB-B745-8045-9025-8B38C3C6CA25}" dt="2024-05-17T05:55:30.985" v="66" actId="478"/>
          <ac:picMkLst>
            <pc:docMk/>
            <pc:sldMk cId="3619058363" sldId="309"/>
            <ac:picMk id="16" creationId="{3FEBFFF2-F6E9-F8B8-F588-2DF1BDF3B3D7}"/>
          </ac:picMkLst>
        </pc:picChg>
        <pc:picChg chg="add mod modCrop">
          <ac:chgData name="Theodora Brown (2217535)" userId="40b3e5e7-1a03-4fb0-b49c-0d0e348b964a" providerId="ADAL" clId="{D6B831AB-B745-8045-9025-8B38C3C6CA25}" dt="2024-05-17T05:56:51.609" v="87" actId="14100"/>
          <ac:picMkLst>
            <pc:docMk/>
            <pc:sldMk cId="3619058363" sldId="309"/>
            <ac:picMk id="17" creationId="{F52C7C60-9AD8-5296-CCE3-3CE080A7F85A}"/>
          </ac:picMkLst>
        </pc:picChg>
      </pc:sldChg>
      <pc:sldChg chg="modSp">
        <pc:chgData name="Theodora Brown (2217535)" userId="40b3e5e7-1a03-4fb0-b49c-0d0e348b964a" providerId="ADAL" clId="{D6B831AB-B745-8045-9025-8B38C3C6CA25}" dt="2024-05-17T06:55:33.488" v="4657" actId="1076"/>
        <pc:sldMkLst>
          <pc:docMk/>
          <pc:sldMk cId="520700503" sldId="310"/>
        </pc:sldMkLst>
        <pc:spChg chg="mod">
          <ac:chgData name="Theodora Brown (2217535)" userId="40b3e5e7-1a03-4fb0-b49c-0d0e348b964a" providerId="ADAL" clId="{D6B831AB-B745-8045-9025-8B38C3C6CA25}" dt="2024-05-17T06:55:23.767" v="4655" actId="1076"/>
          <ac:spMkLst>
            <pc:docMk/>
            <pc:sldMk cId="520700503" sldId="310"/>
            <ac:spMk id="2" creationId="{69554157-869F-9BBE-CFCF-717129CA6907}"/>
          </ac:spMkLst>
        </pc:spChg>
        <pc:spChg chg="mod">
          <ac:chgData name="Theodora Brown (2217535)" userId="40b3e5e7-1a03-4fb0-b49c-0d0e348b964a" providerId="ADAL" clId="{D6B831AB-B745-8045-9025-8B38C3C6CA25}" dt="2024-05-17T06:55:33.488" v="4657" actId="1076"/>
          <ac:spMkLst>
            <pc:docMk/>
            <pc:sldMk cId="520700503" sldId="310"/>
            <ac:spMk id="3" creationId="{DC9AC05D-560D-1665-8879-549C0B4EDE5C}"/>
          </ac:spMkLst>
        </pc:spChg>
      </pc:sldChg>
      <pc:sldChg chg="delSp modSp">
        <pc:chgData name="Theodora Brown (2217535)" userId="40b3e5e7-1a03-4fb0-b49c-0d0e348b964a" providerId="ADAL" clId="{D6B831AB-B745-8045-9025-8B38C3C6CA25}" dt="2024-05-17T06:47:59.259" v="4123" actId="20577"/>
        <pc:sldMkLst>
          <pc:docMk/>
          <pc:sldMk cId="58893715" sldId="315"/>
        </pc:sldMkLst>
        <pc:spChg chg="del">
          <ac:chgData name="Theodora Brown (2217535)" userId="40b3e5e7-1a03-4fb0-b49c-0d0e348b964a" providerId="ADAL" clId="{D6B831AB-B745-8045-9025-8B38C3C6CA25}" dt="2024-05-17T05:59:50.737" v="241" actId="478"/>
          <ac:spMkLst>
            <pc:docMk/>
            <pc:sldMk cId="58893715" sldId="315"/>
            <ac:spMk id="3" creationId="{21137959-7D1F-FBB7-5094-07715179487F}"/>
          </ac:spMkLst>
        </pc:spChg>
        <pc:graphicFrameChg chg="mod modGraphic">
          <ac:chgData name="Theodora Brown (2217535)" userId="40b3e5e7-1a03-4fb0-b49c-0d0e348b964a" providerId="ADAL" clId="{D6B831AB-B745-8045-9025-8B38C3C6CA25}" dt="2024-05-17T06:47:59.259" v="4123" actId="20577"/>
          <ac:graphicFrameMkLst>
            <pc:docMk/>
            <pc:sldMk cId="58893715" sldId="315"/>
            <ac:graphicFrameMk id="7" creationId="{1A75E301-F81B-604F-0C9B-A25BF04F0642}"/>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A24E01-5535-46B9-A9A1-A9A07E639A88}" type="doc">
      <dgm:prSet loTypeId="urn:microsoft.com/office/officeart/2017/3/layout/DropPinTimeline" loCatId="timeline" qsTypeId="urn:microsoft.com/office/officeart/2005/8/quickstyle/simple1" qsCatId="simple" csTypeId="urn:microsoft.com/office/officeart/2005/8/colors/accent1_2" csCatId="accent1" phldr="1"/>
      <dgm:spPr/>
      <dgm:t>
        <a:bodyPr rtlCol="0"/>
        <a:lstStyle>
          <a:defPPr>
            <a:defRPr lang="en-GB"/>
          </a:defPPr>
        </a:lstStyle>
        <a:p>
          <a:pPr rtl="0"/>
          <a:endParaRPr lang="en-GB"/>
        </a:p>
      </dgm:t>
    </dgm:pt>
    <dgm:pt modelId="{DF1ABFB3-B399-406F-91BD-DCDF9A38526B}">
      <dgm:prSet phldrT="[Text]" phldr="0" custT="1"/>
      <dgm:spPr/>
      <dgm:t>
        <a:bodyPr rtlCol="0"/>
        <a:lstStyle>
          <a:defPPr>
            <a:defRPr lang="en-GB"/>
          </a:defPPr>
        </a:lstStyle>
        <a:p>
          <a:pPr rtl="0"/>
          <a:r>
            <a:rPr lang="en-GB" sz="1600" b="0" i="0" dirty="0">
              <a:solidFill>
                <a:schemeClr val="accent3"/>
              </a:solidFill>
              <a:latin typeface="Gill Sans Nova Light" panose="020B0302020104020203" pitchFamily="34" charset="0"/>
              <a:cs typeface="Gill Sans Light" panose="020B0302020104020203" pitchFamily="34" charset="-79"/>
            </a:rPr>
            <a:t>Visited all the Byzantine mosaics which was said to have inspired Dante’s divine comedy, met Empress Theodora!</a:t>
          </a:r>
        </a:p>
      </dgm:t>
    </dgm:pt>
    <dgm:pt modelId="{78CB0E27-958C-4066-A189-8B36505E8204}" type="parTrans" cxnId="{15319551-A9EA-462E-845B-E5251E84291F}">
      <dgm:prSet/>
      <dgm:spPr/>
      <dgm:t>
        <a:bodyPr rtlCol="0"/>
        <a:lstStyle>
          <a:defPPr>
            <a:defRPr lang="en-GB"/>
          </a:defPPr>
        </a:lstStyle>
        <a:p>
          <a:pPr rtl="0"/>
          <a:endParaRPr lang="en-GB"/>
        </a:p>
      </dgm:t>
    </dgm:pt>
    <dgm:pt modelId="{70E4A1D3-514E-4327-991D-5CC9C6B41885}" type="sibTrans" cxnId="{15319551-A9EA-462E-845B-E5251E84291F}">
      <dgm:prSet/>
      <dgm:spPr/>
      <dgm:t>
        <a:bodyPr rtlCol="0"/>
        <a:lstStyle>
          <a:defPPr>
            <a:defRPr lang="en-GB"/>
          </a:defPPr>
        </a:lstStyle>
        <a:p>
          <a:pPr rtl="0"/>
          <a:endParaRPr lang="en-GB"/>
        </a:p>
      </dgm:t>
    </dgm:pt>
    <dgm:pt modelId="{58FF46FB-368D-4E9C-A650-0513B8879DA8}">
      <dgm:prSet phldr="0"/>
      <dgm:spPr/>
      <dgm:t>
        <a:bodyPr rtlCol="0"/>
        <a:lstStyle>
          <a:defPPr>
            <a:defRPr lang="en-GB"/>
          </a:defPPr>
        </a:lstStyle>
        <a:p>
          <a:pPr rtl="0">
            <a:defRPr lang="en-GB" b="1"/>
          </a:pPr>
          <a:r>
            <a:rPr lang="en-GB" b="0" dirty="0">
              <a:solidFill>
                <a:schemeClr val="accent3"/>
              </a:solidFill>
              <a:latin typeface="Baskerville Old Face" panose="02020602080505020303" pitchFamily="18" charset="77"/>
              <a:ea typeface="Baskerville" panose="02020502070401020303" pitchFamily="18" charset="0"/>
            </a:rPr>
            <a:t>March, Albania </a:t>
          </a:r>
        </a:p>
      </dgm:t>
    </dgm:pt>
    <dgm:pt modelId="{11DFA284-5E99-474D-BF05-364A45269DC7}" type="parTrans" cxnId="{C5645B39-CB65-4A0A-B369-E455C3B827C3}">
      <dgm:prSet/>
      <dgm:spPr/>
      <dgm:t>
        <a:bodyPr rtlCol="0"/>
        <a:lstStyle>
          <a:defPPr>
            <a:defRPr lang="en-GB"/>
          </a:defPPr>
        </a:lstStyle>
        <a:p>
          <a:pPr rtl="0"/>
          <a:endParaRPr lang="en-GB"/>
        </a:p>
      </dgm:t>
    </dgm:pt>
    <dgm:pt modelId="{CFA40740-0682-470C-AD5A-CFF53CD12BD2}" type="sibTrans" cxnId="{C5645B39-CB65-4A0A-B369-E455C3B827C3}">
      <dgm:prSet/>
      <dgm:spPr/>
      <dgm:t>
        <a:bodyPr rtlCol="0"/>
        <a:lstStyle>
          <a:defPPr>
            <a:defRPr lang="en-GB"/>
          </a:defPPr>
        </a:lstStyle>
        <a:p>
          <a:pPr rtl="0"/>
          <a:endParaRPr lang="en-GB"/>
        </a:p>
      </dgm:t>
    </dgm:pt>
    <dgm:pt modelId="{9A875394-CA1E-4432-AEEB-9054FCFF5E0E}">
      <dgm:prSet phldr="0" custT="1"/>
      <dgm:spPr/>
      <dgm:t>
        <a:bodyPr rtlCol="0"/>
        <a:lstStyle>
          <a:defPPr>
            <a:defRPr lang="en-GB"/>
          </a:defPPr>
        </a:lstStyle>
        <a:p>
          <a:pPr rtl="0"/>
          <a:r>
            <a:rPr lang="en-GB" sz="1600" b="0" i="0" dirty="0">
              <a:solidFill>
                <a:schemeClr val="accent3"/>
              </a:solidFill>
              <a:latin typeface="Gill Sans Nova Light" panose="020B0302020104020203" pitchFamily="34" charset="0"/>
              <a:cs typeface="Gill Sans Light" panose="020B0302020104020203" pitchFamily="34" charset="-79"/>
            </a:rPr>
            <a:t>Learnt Ottoman history through the Albanian perspective</a:t>
          </a:r>
        </a:p>
        <a:p>
          <a:pPr rtl="0"/>
          <a:r>
            <a:rPr lang="en-GB" sz="1600" b="0" i="0" dirty="0">
              <a:solidFill>
                <a:schemeClr val="accent3"/>
              </a:solidFill>
              <a:latin typeface="Gill Sans Nova Light" panose="020B0302020104020203" pitchFamily="34" charset="0"/>
              <a:cs typeface="Gill Sans Light" panose="020B0302020104020203" pitchFamily="34" charset="-79"/>
            </a:rPr>
            <a:t>Went inside the most beautiful mosque with a painted astrolabe!</a:t>
          </a:r>
        </a:p>
      </dgm:t>
    </dgm:pt>
    <dgm:pt modelId="{FCC92BDD-6EA3-421D-9DA8-7D3A12D003B6}" type="parTrans" cxnId="{B659504B-18E4-4D89-A17C-34ABB280AE52}">
      <dgm:prSet/>
      <dgm:spPr/>
      <dgm:t>
        <a:bodyPr rtlCol="0"/>
        <a:lstStyle>
          <a:defPPr>
            <a:defRPr lang="en-GB"/>
          </a:defPPr>
        </a:lstStyle>
        <a:p>
          <a:pPr rtl="0"/>
          <a:endParaRPr lang="en-GB"/>
        </a:p>
      </dgm:t>
    </dgm:pt>
    <dgm:pt modelId="{0314452B-82A0-42F4-9551-DF00CFFC3580}" type="sibTrans" cxnId="{B659504B-18E4-4D89-A17C-34ABB280AE52}">
      <dgm:prSet/>
      <dgm:spPr/>
      <dgm:t>
        <a:bodyPr rtlCol="0"/>
        <a:lstStyle>
          <a:defPPr>
            <a:defRPr lang="en-GB"/>
          </a:defPPr>
        </a:lstStyle>
        <a:p>
          <a:pPr rtl="0"/>
          <a:endParaRPr lang="en-GB"/>
        </a:p>
      </dgm:t>
    </dgm:pt>
    <dgm:pt modelId="{D05E1923-5021-40F7-B4EF-E582E23A699D}">
      <dgm:prSet phldr="0"/>
      <dgm:spPr/>
      <dgm:t>
        <a:bodyPr rtlCol="0"/>
        <a:lstStyle>
          <a:defPPr>
            <a:defRPr lang="en-GB"/>
          </a:defPPr>
        </a:lstStyle>
        <a:p>
          <a:pPr rtl="0">
            <a:defRPr lang="en-GB" b="1"/>
          </a:pPr>
          <a:r>
            <a:rPr lang="en-GB" b="0" dirty="0">
              <a:solidFill>
                <a:schemeClr val="accent3"/>
              </a:solidFill>
              <a:latin typeface="Baskerville Old Face" panose="02020602080505020303" pitchFamily="18" charset="77"/>
              <a:ea typeface="Baskerville" panose="02020502070401020303" pitchFamily="18" charset="0"/>
            </a:rPr>
            <a:t>March, Florence and Venice</a:t>
          </a:r>
        </a:p>
      </dgm:t>
    </dgm:pt>
    <dgm:pt modelId="{FD6C5CD2-9CED-4BE6-89CD-A5A5CCE63B3E}" type="parTrans" cxnId="{72C4D6D9-419A-42C1-A76D-84599F65BB08}">
      <dgm:prSet/>
      <dgm:spPr/>
      <dgm:t>
        <a:bodyPr rtlCol="0"/>
        <a:lstStyle>
          <a:defPPr>
            <a:defRPr lang="en-GB"/>
          </a:defPPr>
        </a:lstStyle>
        <a:p>
          <a:pPr rtl="0"/>
          <a:endParaRPr lang="en-GB"/>
        </a:p>
      </dgm:t>
    </dgm:pt>
    <dgm:pt modelId="{F020958C-EF86-4274-85F9-318F2792F7B6}" type="sibTrans" cxnId="{72C4D6D9-419A-42C1-A76D-84599F65BB08}">
      <dgm:prSet/>
      <dgm:spPr/>
      <dgm:t>
        <a:bodyPr rtlCol="0"/>
        <a:lstStyle>
          <a:defPPr>
            <a:defRPr lang="en-GB"/>
          </a:defPPr>
        </a:lstStyle>
        <a:p>
          <a:pPr rtl="0"/>
          <a:endParaRPr lang="en-GB"/>
        </a:p>
      </dgm:t>
    </dgm:pt>
    <dgm:pt modelId="{579089A8-5362-4BA4-9163-D19228C1808F}">
      <dgm:prSet phldr="0" custT="1"/>
      <dgm:spPr/>
      <dgm:t>
        <a:bodyPr rtlCol="0"/>
        <a:lstStyle>
          <a:defPPr>
            <a:defRPr lang="en-GB"/>
          </a:defPPr>
        </a:lstStyle>
        <a:p>
          <a:pPr rtl="0"/>
          <a:r>
            <a:rPr lang="en-GB" sz="1600" b="0" i="0" dirty="0">
              <a:solidFill>
                <a:schemeClr val="accent3"/>
              </a:solidFill>
              <a:latin typeface="Gill Sans Nova Light" panose="020B0302020104020203" pitchFamily="34" charset="0"/>
              <a:cs typeface="Gill Sans Light" panose="020B0302020104020203" pitchFamily="34" charset="-79"/>
            </a:rPr>
            <a:t>Watched a glass making demonstration in Marino </a:t>
          </a:r>
        </a:p>
      </dgm:t>
    </dgm:pt>
    <dgm:pt modelId="{FB2DEB6E-B29F-4E51-960A-23ECC62EBF38}" type="parTrans" cxnId="{4876CF51-F110-4E25-8FD4-08D25B4B0AB8}">
      <dgm:prSet/>
      <dgm:spPr/>
      <dgm:t>
        <a:bodyPr rtlCol="0"/>
        <a:lstStyle>
          <a:defPPr>
            <a:defRPr lang="en-GB"/>
          </a:defPPr>
        </a:lstStyle>
        <a:p>
          <a:pPr rtl="0"/>
          <a:endParaRPr lang="en-GB"/>
        </a:p>
      </dgm:t>
    </dgm:pt>
    <dgm:pt modelId="{1C5328B1-AC18-4CF7-A034-BB0592F4A2A1}" type="sibTrans" cxnId="{4876CF51-F110-4E25-8FD4-08D25B4B0AB8}">
      <dgm:prSet/>
      <dgm:spPr/>
      <dgm:t>
        <a:bodyPr rtlCol="0"/>
        <a:lstStyle>
          <a:defPPr>
            <a:defRPr lang="en-GB"/>
          </a:defPPr>
        </a:lstStyle>
        <a:p>
          <a:pPr rtl="0"/>
          <a:endParaRPr lang="en-GB"/>
        </a:p>
      </dgm:t>
    </dgm:pt>
    <dgm:pt modelId="{FA8F44BD-C8C7-462C-9756-1EC498E86842}">
      <dgm:prSet phldr="0"/>
      <dgm:spPr/>
      <dgm:t>
        <a:bodyPr rtlCol="0"/>
        <a:lstStyle>
          <a:defPPr>
            <a:defRPr lang="en-GB"/>
          </a:defPPr>
        </a:lstStyle>
        <a:p>
          <a:pPr rtl="0">
            <a:defRPr lang="en-GB" b="1"/>
          </a:pPr>
          <a:r>
            <a:rPr lang="en-GB" b="0" dirty="0">
              <a:solidFill>
                <a:schemeClr val="accent3"/>
              </a:solidFill>
              <a:latin typeface="Baskerville Old Face" panose="02020602080505020303" pitchFamily="18" charset="77"/>
              <a:ea typeface="Baskerville" panose="02020502070401020303" pitchFamily="18" charset="0"/>
            </a:rPr>
            <a:t> April, Berlin</a:t>
          </a:r>
        </a:p>
      </dgm:t>
    </dgm:pt>
    <dgm:pt modelId="{F47063EE-4B58-4EDE-A4F2-A4BD81B82F21}" type="parTrans" cxnId="{0D51BD2E-4619-469B-B233-EBAC3D4D0BA6}">
      <dgm:prSet/>
      <dgm:spPr/>
      <dgm:t>
        <a:bodyPr rtlCol="0"/>
        <a:lstStyle>
          <a:defPPr>
            <a:defRPr lang="en-GB"/>
          </a:defPPr>
        </a:lstStyle>
        <a:p>
          <a:pPr rtl="0"/>
          <a:endParaRPr lang="en-GB"/>
        </a:p>
      </dgm:t>
    </dgm:pt>
    <dgm:pt modelId="{8C8A9736-03DA-4B1C-A590-10B4AD89452B}" type="sibTrans" cxnId="{0D51BD2E-4619-469B-B233-EBAC3D4D0BA6}">
      <dgm:prSet/>
      <dgm:spPr/>
      <dgm:t>
        <a:bodyPr rtlCol="0"/>
        <a:lstStyle>
          <a:defPPr>
            <a:defRPr lang="en-GB"/>
          </a:defPPr>
        </a:lstStyle>
        <a:p>
          <a:pPr rtl="0"/>
          <a:endParaRPr lang="en-GB"/>
        </a:p>
      </dgm:t>
    </dgm:pt>
    <dgm:pt modelId="{EFEB4D61-3A9C-4140-977F-3C3F5C9EE9D1}">
      <dgm:prSet phldr="0" custT="1"/>
      <dgm:spPr/>
      <dgm:t>
        <a:bodyPr rtlCol="0"/>
        <a:lstStyle>
          <a:defPPr>
            <a:defRPr lang="en-GB"/>
          </a:defPPr>
        </a:lstStyle>
        <a:p>
          <a:pPr rtl="0"/>
          <a:r>
            <a:rPr lang="en-GB" sz="1600" b="0" i="0" dirty="0">
              <a:solidFill>
                <a:schemeClr val="accent3"/>
              </a:solidFill>
              <a:latin typeface="Gill Sans Nova Light" panose="020B0302020104020203" pitchFamily="34" charset="0"/>
              <a:cs typeface="Gill Sans Light" panose="020B0302020104020203" pitchFamily="34" charset="-79"/>
            </a:rPr>
            <a:t>To meet a friend, but learnt so much regarding the Cold War (which was a subjected I hated in the past)</a:t>
          </a:r>
        </a:p>
      </dgm:t>
    </dgm:pt>
    <dgm:pt modelId="{57D352E4-0431-4F68-B8F1-61BFA34799AA}" type="parTrans" cxnId="{1B32EF2C-9DB5-4504-A9DA-B4956CC00208}">
      <dgm:prSet/>
      <dgm:spPr/>
      <dgm:t>
        <a:bodyPr rtlCol="0"/>
        <a:lstStyle>
          <a:defPPr>
            <a:defRPr lang="en-GB"/>
          </a:defPPr>
        </a:lstStyle>
        <a:p>
          <a:pPr rtl="0"/>
          <a:endParaRPr lang="en-GB"/>
        </a:p>
      </dgm:t>
    </dgm:pt>
    <dgm:pt modelId="{0ECC32B6-1E7C-4AA4-9DBF-D69B7C5E64A9}" type="sibTrans" cxnId="{1B32EF2C-9DB5-4504-A9DA-B4956CC00208}">
      <dgm:prSet/>
      <dgm:spPr/>
      <dgm:t>
        <a:bodyPr rtlCol="0"/>
        <a:lstStyle>
          <a:defPPr>
            <a:defRPr lang="en-GB"/>
          </a:defPPr>
        </a:lstStyle>
        <a:p>
          <a:pPr rtl="0"/>
          <a:endParaRPr lang="en-GB"/>
        </a:p>
      </dgm:t>
    </dgm:pt>
    <dgm:pt modelId="{8BAB5E6F-A65E-41DB-A296-0818B0E49F7C}">
      <dgm:prSet phldr="0"/>
      <dgm:spPr/>
      <dgm:t>
        <a:bodyPr rtlCol="0"/>
        <a:lstStyle>
          <a:defPPr>
            <a:defRPr lang="en-GB"/>
          </a:defPPr>
        </a:lstStyle>
        <a:p>
          <a:pPr rtl="0">
            <a:defRPr lang="en-GB" b="1"/>
          </a:pPr>
          <a:r>
            <a:rPr lang="en-GB" b="0" dirty="0">
              <a:solidFill>
                <a:schemeClr val="accent3"/>
              </a:solidFill>
              <a:latin typeface="Baskerville Old Face" panose="02020602080505020303" pitchFamily="18" charset="77"/>
              <a:ea typeface="Baskerville" panose="02020502070401020303" pitchFamily="18" charset="0"/>
            </a:rPr>
            <a:t>May, Umbria, Perugia and San Marino  </a:t>
          </a:r>
        </a:p>
      </dgm:t>
    </dgm:pt>
    <dgm:pt modelId="{886842C6-3EFC-4BE7-B417-415595758830}" type="parTrans" cxnId="{66B49C6C-FAFD-47B4-BF22-05A295C23D4E}">
      <dgm:prSet/>
      <dgm:spPr/>
      <dgm:t>
        <a:bodyPr rtlCol="0"/>
        <a:lstStyle>
          <a:defPPr>
            <a:defRPr lang="en-GB"/>
          </a:defPPr>
        </a:lstStyle>
        <a:p>
          <a:pPr rtl="0"/>
          <a:endParaRPr lang="en-GB"/>
        </a:p>
      </dgm:t>
    </dgm:pt>
    <dgm:pt modelId="{B407F4C3-8FC9-4E91-A0EC-6B33713CC9A5}" type="sibTrans" cxnId="{66B49C6C-FAFD-47B4-BF22-05A295C23D4E}">
      <dgm:prSet/>
      <dgm:spPr/>
      <dgm:t>
        <a:bodyPr rtlCol="0"/>
        <a:lstStyle>
          <a:defPPr>
            <a:defRPr lang="en-GB"/>
          </a:defPPr>
        </a:lstStyle>
        <a:p>
          <a:pPr rtl="0"/>
          <a:endParaRPr lang="en-GB"/>
        </a:p>
      </dgm:t>
    </dgm:pt>
    <dgm:pt modelId="{332BC85C-1CF3-4F8F-ACB7-5B6D53744AE1}">
      <dgm:prSet phldr="0" custT="1"/>
      <dgm:spPr/>
      <dgm:t>
        <a:bodyPr rtlCol="0"/>
        <a:lstStyle>
          <a:defPPr>
            <a:defRPr lang="en-GB"/>
          </a:defPPr>
        </a:lstStyle>
        <a:p>
          <a:pPr rtl="0"/>
          <a:r>
            <a:rPr lang="en-GB" sz="1600" b="0" i="0" dirty="0">
              <a:solidFill>
                <a:schemeClr val="accent3"/>
              </a:solidFill>
              <a:latin typeface="Gill Sans Nova Light" panose="020B0302020104020203" pitchFamily="34" charset="0"/>
              <a:cs typeface="Gill Sans Light" panose="020B0302020104020203" pitchFamily="34" charset="-79"/>
            </a:rPr>
            <a:t>Learnt about how these independent states became apart of the Italian Kingdom, apart from San Marino who has held its independence as a micro state</a:t>
          </a:r>
        </a:p>
      </dgm:t>
    </dgm:pt>
    <dgm:pt modelId="{99F218FD-90FE-450E-A368-B3E3677E74E8}" type="parTrans" cxnId="{2617C475-F537-46A6-ADE1-4EB764853601}">
      <dgm:prSet/>
      <dgm:spPr/>
      <dgm:t>
        <a:bodyPr rtlCol="0"/>
        <a:lstStyle>
          <a:defPPr>
            <a:defRPr lang="en-GB"/>
          </a:defPPr>
        </a:lstStyle>
        <a:p>
          <a:pPr rtl="0"/>
          <a:endParaRPr lang="en-GB"/>
        </a:p>
      </dgm:t>
    </dgm:pt>
    <dgm:pt modelId="{8D1CC686-B05C-4470-A959-236CC9C8BB70}" type="sibTrans" cxnId="{2617C475-F537-46A6-ADE1-4EB764853601}">
      <dgm:prSet/>
      <dgm:spPr/>
      <dgm:t>
        <a:bodyPr rtlCol="0"/>
        <a:lstStyle>
          <a:defPPr>
            <a:defRPr lang="en-GB"/>
          </a:defPPr>
        </a:lstStyle>
        <a:p>
          <a:pPr rtl="0"/>
          <a:endParaRPr lang="en-GB"/>
        </a:p>
      </dgm:t>
    </dgm:pt>
    <dgm:pt modelId="{8B9AF88A-E1F7-4D3A-905F-87228D6A8655}">
      <dgm:prSet phldr="0"/>
      <dgm:spPr/>
      <dgm:t>
        <a:bodyPr rtlCol="0"/>
        <a:lstStyle>
          <a:defPPr>
            <a:defRPr lang="en-GB"/>
          </a:defPPr>
        </a:lstStyle>
        <a:p>
          <a:pPr rtl="0">
            <a:defRPr lang="en-GB" b="1"/>
          </a:pPr>
          <a:r>
            <a:rPr lang="en-GB" b="0" dirty="0">
              <a:solidFill>
                <a:schemeClr val="accent3"/>
              </a:solidFill>
              <a:latin typeface="Baskerville Old Face" panose="02020602080505020303" pitchFamily="18" charset="77"/>
              <a:ea typeface="Baskerville" panose="02020502070401020303" pitchFamily="18" charset="0"/>
            </a:rPr>
            <a:t>May, Ravenna</a:t>
          </a:r>
        </a:p>
      </dgm:t>
    </dgm:pt>
    <dgm:pt modelId="{933A8FED-7B84-4ED0-B6AA-2EE26A89B8EA}" type="parTrans" cxnId="{E1474FF3-8E3C-4B30-985C-CE88BA0FE324}">
      <dgm:prSet/>
      <dgm:spPr/>
      <dgm:t>
        <a:bodyPr rtlCol="0"/>
        <a:lstStyle>
          <a:defPPr>
            <a:defRPr lang="en-GB"/>
          </a:defPPr>
        </a:lstStyle>
        <a:p>
          <a:pPr rtl="0"/>
          <a:endParaRPr lang="en-GB"/>
        </a:p>
      </dgm:t>
    </dgm:pt>
    <dgm:pt modelId="{F11DD6EC-352C-4A0E-84AA-FEBE2F06BCF9}" type="sibTrans" cxnId="{E1474FF3-8E3C-4B30-985C-CE88BA0FE324}">
      <dgm:prSet/>
      <dgm:spPr/>
      <dgm:t>
        <a:bodyPr rtlCol="0"/>
        <a:lstStyle>
          <a:defPPr>
            <a:defRPr lang="en-GB"/>
          </a:defPPr>
        </a:lstStyle>
        <a:p>
          <a:pPr rtl="0"/>
          <a:endParaRPr lang="en-GB"/>
        </a:p>
      </dgm:t>
    </dgm:pt>
    <dgm:pt modelId="{6E9F3C9B-13CA-43A8-8836-0B2B41D07DEF}" type="pres">
      <dgm:prSet presAssocID="{05A24E01-5535-46B9-A9A1-A9A07E639A88}" presName="root" presStyleCnt="0">
        <dgm:presLayoutVars>
          <dgm:chMax/>
          <dgm:chPref/>
          <dgm:animLvl val="lvl"/>
        </dgm:presLayoutVars>
      </dgm:prSet>
      <dgm:spPr/>
    </dgm:pt>
    <dgm:pt modelId="{E8AACCBB-6709-4071-B389-3BB226B3A586}" type="pres">
      <dgm:prSet presAssocID="{05A24E01-5535-46B9-A9A1-A9A07E639A88}" presName="divider" presStyleLbl="fgAcc1" presStyleIdx="0" presStyleCnt="6" custLinFactNeighborY="0"/>
      <dgm:spPr>
        <a:solidFill>
          <a:schemeClr val="lt1">
            <a:alpha val="90000"/>
            <a:hueOff val="0"/>
            <a:satOff val="0"/>
            <a:lumOff val="0"/>
            <a:alphaOff val="0"/>
          </a:schemeClr>
        </a:solidFill>
        <a:ln w="19050" cap="flat" cmpd="sng" algn="ctr">
          <a:solidFill>
            <a:schemeClr val="accent1"/>
          </a:solidFill>
          <a:prstDash val="solid"/>
          <a:miter lim="800000"/>
          <a:tailEnd type="triangle" w="lg" len="lg"/>
        </a:ln>
        <a:effectLst/>
      </dgm:spPr>
    </dgm:pt>
    <dgm:pt modelId="{E6F74CED-5217-4282-85F1-1C12DC84731C}" type="pres">
      <dgm:prSet presAssocID="{05A24E01-5535-46B9-A9A1-A9A07E639A88}" presName="nodes" presStyleCnt="0">
        <dgm:presLayoutVars>
          <dgm:chMax/>
          <dgm:chPref/>
          <dgm:animLvl val="lvl"/>
        </dgm:presLayoutVars>
      </dgm:prSet>
      <dgm:spPr/>
    </dgm:pt>
    <dgm:pt modelId="{AC377099-4DAE-451C-ADE9-98036E2679B5}" type="pres">
      <dgm:prSet presAssocID="{58FF46FB-368D-4E9C-A650-0513B8879DA8}" presName="composite" presStyleCnt="0"/>
      <dgm:spPr/>
    </dgm:pt>
    <dgm:pt modelId="{B6C94ECD-6415-4250-B4AD-F67BF5BECFB8}" type="pres">
      <dgm:prSet presAssocID="{58FF46FB-368D-4E9C-A650-0513B8879DA8}" presName="ConnectorPoint" presStyleLbl="lnNode1" presStyleIdx="0" presStyleCnt="5"/>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0E99BB09-1B86-4308-A570-3981E6DD3A06}" type="pres">
      <dgm:prSet presAssocID="{58FF46FB-368D-4E9C-A650-0513B8879DA8}" presName="DropPinPlaceHolder" presStyleCnt="0"/>
      <dgm:spPr/>
    </dgm:pt>
    <dgm:pt modelId="{0ED6E8D6-BD44-4400-BC14-1BC75CB979A3}" type="pres">
      <dgm:prSet presAssocID="{58FF46FB-368D-4E9C-A650-0513B8879DA8}" presName="DropPin" presStyleLbl="alignNode1" presStyleIdx="0" presStyleCnt="5"/>
      <dgm:spPr>
        <a:solidFill>
          <a:schemeClr val="accent1"/>
        </a:solidFill>
        <a:ln>
          <a:solidFill>
            <a:srgbClr val="4F5945"/>
          </a:solidFill>
        </a:ln>
      </dgm:spPr>
    </dgm:pt>
    <dgm:pt modelId="{5B7FC7CF-F58D-48D5-8BCC-38D6EE87890B}" type="pres">
      <dgm:prSet presAssocID="{58FF46FB-368D-4E9C-A650-0513B8879DA8}" presName="Ellipse" presStyleLbl="fgAcc1" presStyleIdx="1" presStyleCnt="6"/>
      <dgm:spPr>
        <a:solidFill>
          <a:schemeClr val="tx2">
            <a:alpha val="90000"/>
          </a:schemeClr>
        </a:solidFill>
        <a:ln w="12700" cap="flat" cmpd="sng" algn="ctr">
          <a:noFill/>
          <a:prstDash val="solid"/>
          <a:miter lim="800000"/>
        </a:ln>
        <a:effectLst/>
      </dgm:spPr>
    </dgm:pt>
    <dgm:pt modelId="{D2143A46-815A-49BF-9455-C0385022444F}" type="pres">
      <dgm:prSet presAssocID="{58FF46FB-368D-4E9C-A650-0513B8879DA8}" presName="L2TextContainer" presStyleLbl="revTx" presStyleIdx="0" presStyleCnt="10">
        <dgm:presLayoutVars>
          <dgm:bulletEnabled val="1"/>
        </dgm:presLayoutVars>
      </dgm:prSet>
      <dgm:spPr/>
    </dgm:pt>
    <dgm:pt modelId="{8E3FB235-DF38-476B-9A0E-B1E583D50944}" type="pres">
      <dgm:prSet presAssocID="{58FF46FB-368D-4E9C-A650-0513B8879DA8}" presName="L1TextContainer" presStyleLbl="revTx" presStyleIdx="1" presStyleCnt="10">
        <dgm:presLayoutVars>
          <dgm:chMax val="1"/>
          <dgm:chPref val="1"/>
          <dgm:bulletEnabled val="1"/>
        </dgm:presLayoutVars>
      </dgm:prSet>
      <dgm:spPr/>
    </dgm:pt>
    <dgm:pt modelId="{9AA05CE5-209F-4AD9-BE2C-2A69F76DA8F4}" type="pres">
      <dgm:prSet presAssocID="{58FF46FB-368D-4E9C-A650-0513B8879DA8}" presName="ConnectLine" presStyleLbl="sibTrans1D1" presStyleIdx="0" presStyleCnt="5"/>
      <dgm:spPr>
        <a:noFill/>
        <a:ln w="12700" cap="flat" cmpd="sng" algn="ctr">
          <a:solidFill>
            <a:schemeClr val="accent1"/>
          </a:solidFill>
          <a:prstDash val="dash"/>
          <a:miter lim="800000"/>
        </a:ln>
        <a:effectLst/>
      </dgm:spPr>
    </dgm:pt>
    <dgm:pt modelId="{17350C28-DA10-4F3B-9FA2-0FE7C12A4ABE}" type="pres">
      <dgm:prSet presAssocID="{58FF46FB-368D-4E9C-A650-0513B8879DA8}" presName="EmptyPlaceHolder" presStyleCnt="0"/>
      <dgm:spPr/>
    </dgm:pt>
    <dgm:pt modelId="{6DA7B85E-9DC6-4F3B-A2BF-09CDEEDB43BC}" type="pres">
      <dgm:prSet presAssocID="{CFA40740-0682-470C-AD5A-CFF53CD12BD2}" presName="spaceBetweenRectangles" presStyleCnt="0"/>
      <dgm:spPr/>
    </dgm:pt>
    <dgm:pt modelId="{CF519A69-9940-494F-8406-D0D876E3CD26}" type="pres">
      <dgm:prSet presAssocID="{D05E1923-5021-40F7-B4EF-E582E23A699D}" presName="composite" presStyleCnt="0"/>
      <dgm:spPr/>
    </dgm:pt>
    <dgm:pt modelId="{714429FF-AAA3-4358-8C5F-1A7F29AA2B7B}" type="pres">
      <dgm:prSet presAssocID="{D05E1923-5021-40F7-B4EF-E582E23A699D}" presName="ConnectorPoint" presStyleLbl="lnNode1" presStyleIdx="1" presStyleCnt="5"/>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AB8B1E8E-162B-4E3E-9E31-BA5CFBD3ED9D}" type="pres">
      <dgm:prSet presAssocID="{D05E1923-5021-40F7-B4EF-E582E23A699D}" presName="DropPinPlaceHolder" presStyleCnt="0"/>
      <dgm:spPr/>
    </dgm:pt>
    <dgm:pt modelId="{358CAA11-0A87-4861-8B4E-913B1EAD1334}" type="pres">
      <dgm:prSet presAssocID="{D05E1923-5021-40F7-B4EF-E582E23A699D}" presName="DropPin" presStyleLbl="alignNode1" presStyleIdx="1" presStyleCnt="5"/>
      <dgm:spPr/>
    </dgm:pt>
    <dgm:pt modelId="{B1A1A837-F261-404B-A808-B2F4154CE8A2}" type="pres">
      <dgm:prSet presAssocID="{D05E1923-5021-40F7-B4EF-E582E23A699D}" presName="Ellipse" presStyleLbl="fgAcc1" presStyleIdx="2" presStyleCnt="6"/>
      <dgm:spPr>
        <a:solidFill>
          <a:schemeClr val="tx2">
            <a:alpha val="90000"/>
          </a:schemeClr>
        </a:solidFill>
        <a:ln w="12700" cap="flat" cmpd="sng" algn="ctr">
          <a:noFill/>
          <a:prstDash val="solid"/>
          <a:miter lim="800000"/>
        </a:ln>
        <a:effectLst/>
      </dgm:spPr>
    </dgm:pt>
    <dgm:pt modelId="{B5F3F650-2E42-488A-AD4F-C4BD47D19A84}" type="pres">
      <dgm:prSet presAssocID="{D05E1923-5021-40F7-B4EF-E582E23A699D}" presName="L2TextContainer" presStyleLbl="revTx" presStyleIdx="2" presStyleCnt="10">
        <dgm:presLayoutVars>
          <dgm:bulletEnabled val="1"/>
        </dgm:presLayoutVars>
      </dgm:prSet>
      <dgm:spPr/>
    </dgm:pt>
    <dgm:pt modelId="{223C5207-4FA2-4A6C-8F43-20BD55767C99}" type="pres">
      <dgm:prSet presAssocID="{D05E1923-5021-40F7-B4EF-E582E23A699D}" presName="L1TextContainer" presStyleLbl="revTx" presStyleIdx="3" presStyleCnt="10">
        <dgm:presLayoutVars>
          <dgm:chMax val="1"/>
          <dgm:chPref val="1"/>
          <dgm:bulletEnabled val="1"/>
        </dgm:presLayoutVars>
      </dgm:prSet>
      <dgm:spPr/>
    </dgm:pt>
    <dgm:pt modelId="{4FE5EB5D-4CEF-4D0D-9394-0534E61844BE}" type="pres">
      <dgm:prSet presAssocID="{D05E1923-5021-40F7-B4EF-E582E23A699D}" presName="ConnectLine" presStyleLbl="sibTrans1D1" presStyleIdx="1" presStyleCnt="5"/>
      <dgm:spPr>
        <a:noFill/>
        <a:ln w="12700" cap="flat" cmpd="sng" algn="ctr">
          <a:solidFill>
            <a:schemeClr val="accent1">
              <a:hueOff val="0"/>
              <a:satOff val="0"/>
              <a:lumOff val="0"/>
              <a:alphaOff val="0"/>
            </a:schemeClr>
          </a:solidFill>
          <a:prstDash val="dash"/>
          <a:miter lim="800000"/>
        </a:ln>
        <a:effectLst/>
      </dgm:spPr>
    </dgm:pt>
    <dgm:pt modelId="{EC869059-0AEC-4D98-8C46-CB603A342C72}" type="pres">
      <dgm:prSet presAssocID="{D05E1923-5021-40F7-B4EF-E582E23A699D}" presName="EmptyPlaceHolder" presStyleCnt="0"/>
      <dgm:spPr/>
    </dgm:pt>
    <dgm:pt modelId="{408BA715-9739-461D-BFDE-88EDAE355E60}" type="pres">
      <dgm:prSet presAssocID="{F020958C-EF86-4274-85F9-318F2792F7B6}" presName="spaceBetweenRectangles" presStyleCnt="0"/>
      <dgm:spPr/>
    </dgm:pt>
    <dgm:pt modelId="{D512C7F9-87A6-4BA9-AFAC-03FF1578D945}" type="pres">
      <dgm:prSet presAssocID="{FA8F44BD-C8C7-462C-9756-1EC498E86842}" presName="composite" presStyleCnt="0"/>
      <dgm:spPr/>
    </dgm:pt>
    <dgm:pt modelId="{152AD014-AFD0-4700-A468-4D562874339A}" type="pres">
      <dgm:prSet presAssocID="{FA8F44BD-C8C7-462C-9756-1EC498E86842}" presName="ConnectorPoint" presStyleLbl="lnNode1" presStyleIdx="2" presStyleCnt="5"/>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6CE2C4D8-4380-442D-A6C2-0B468BF3C74C}" type="pres">
      <dgm:prSet presAssocID="{FA8F44BD-C8C7-462C-9756-1EC498E86842}" presName="DropPinPlaceHolder" presStyleCnt="0"/>
      <dgm:spPr/>
    </dgm:pt>
    <dgm:pt modelId="{72C82E90-F103-439C-8371-CFFB0927B9DE}" type="pres">
      <dgm:prSet presAssocID="{FA8F44BD-C8C7-462C-9756-1EC498E86842}" presName="DropPin" presStyleLbl="alignNode1" presStyleIdx="2" presStyleCnt="5"/>
      <dgm:spPr>
        <a:solidFill>
          <a:schemeClr val="accent1"/>
        </a:solidFill>
        <a:ln>
          <a:solidFill>
            <a:schemeClr val="accent1"/>
          </a:solidFill>
        </a:ln>
      </dgm:spPr>
    </dgm:pt>
    <dgm:pt modelId="{5D519322-C1DD-47AE-92C0-13575134BC76}" type="pres">
      <dgm:prSet presAssocID="{FA8F44BD-C8C7-462C-9756-1EC498E86842}" presName="Ellipse" presStyleLbl="fgAcc1" presStyleIdx="3" presStyleCnt="6"/>
      <dgm:spPr>
        <a:solidFill>
          <a:srgbClr val="CCD8D6">
            <a:alpha val="90000"/>
          </a:srgbClr>
        </a:solidFill>
        <a:ln w="12700" cap="flat" cmpd="sng" algn="ctr">
          <a:noFill/>
          <a:prstDash val="solid"/>
          <a:miter lim="800000"/>
        </a:ln>
        <a:effectLst/>
      </dgm:spPr>
    </dgm:pt>
    <dgm:pt modelId="{96DDA0FE-83E2-423C-9F13-58A61EB68487}" type="pres">
      <dgm:prSet presAssocID="{FA8F44BD-C8C7-462C-9756-1EC498E86842}" presName="L2TextContainer" presStyleLbl="revTx" presStyleIdx="4" presStyleCnt="10">
        <dgm:presLayoutVars>
          <dgm:bulletEnabled val="1"/>
        </dgm:presLayoutVars>
      </dgm:prSet>
      <dgm:spPr/>
    </dgm:pt>
    <dgm:pt modelId="{2D6C7916-1130-46A8-833B-A6278CBD2192}" type="pres">
      <dgm:prSet presAssocID="{FA8F44BD-C8C7-462C-9756-1EC498E86842}" presName="L1TextContainer" presStyleLbl="revTx" presStyleIdx="5" presStyleCnt="10">
        <dgm:presLayoutVars>
          <dgm:chMax val="1"/>
          <dgm:chPref val="1"/>
          <dgm:bulletEnabled val="1"/>
        </dgm:presLayoutVars>
      </dgm:prSet>
      <dgm:spPr/>
    </dgm:pt>
    <dgm:pt modelId="{4D953791-5C2F-4A75-A8F4-6ED7EAB5E015}" type="pres">
      <dgm:prSet presAssocID="{FA8F44BD-C8C7-462C-9756-1EC498E86842}" presName="ConnectLine" presStyleLbl="sibTrans1D1" presStyleIdx="2" presStyleCnt="5"/>
      <dgm:spPr>
        <a:noFill/>
        <a:ln w="12700" cap="flat" cmpd="sng" algn="ctr">
          <a:solidFill>
            <a:schemeClr val="accent1"/>
          </a:solidFill>
          <a:prstDash val="dash"/>
          <a:miter lim="800000"/>
        </a:ln>
        <a:effectLst/>
      </dgm:spPr>
    </dgm:pt>
    <dgm:pt modelId="{22A72E40-4DCC-4F48-AADD-29738FD37A2C}" type="pres">
      <dgm:prSet presAssocID="{FA8F44BD-C8C7-462C-9756-1EC498E86842}" presName="EmptyPlaceHolder" presStyleCnt="0"/>
      <dgm:spPr/>
    </dgm:pt>
    <dgm:pt modelId="{E168BB9F-20D9-474F-9E39-4872B40634C6}" type="pres">
      <dgm:prSet presAssocID="{8C8A9736-03DA-4B1C-A590-10B4AD89452B}" presName="spaceBetweenRectangles" presStyleCnt="0"/>
      <dgm:spPr/>
    </dgm:pt>
    <dgm:pt modelId="{A62622B1-7EF4-49B6-9AC7-B54F0E2A0C74}" type="pres">
      <dgm:prSet presAssocID="{8BAB5E6F-A65E-41DB-A296-0818B0E49F7C}" presName="composite" presStyleCnt="0"/>
      <dgm:spPr/>
    </dgm:pt>
    <dgm:pt modelId="{14282312-87CB-41BB-A02D-C594BBEF33C7}" type="pres">
      <dgm:prSet presAssocID="{8BAB5E6F-A65E-41DB-A296-0818B0E49F7C}" presName="ConnectorPoint" presStyleLbl="lnNode1" presStyleIdx="3" presStyleCnt="5"/>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D554C1A5-AF8E-41FC-A779-25BD6B11F91F}" type="pres">
      <dgm:prSet presAssocID="{8BAB5E6F-A65E-41DB-A296-0818B0E49F7C}" presName="DropPinPlaceHolder" presStyleCnt="0"/>
      <dgm:spPr/>
    </dgm:pt>
    <dgm:pt modelId="{17331DD9-74CF-4A3A-86BA-F4B9DBEAB944}" type="pres">
      <dgm:prSet presAssocID="{8BAB5E6F-A65E-41DB-A296-0818B0E49F7C}" presName="DropPin" presStyleLbl="alignNode1" presStyleIdx="3" presStyleCnt="5"/>
      <dgm:spPr/>
    </dgm:pt>
    <dgm:pt modelId="{515AAB83-BD07-4B9E-9A3B-858C0B126F9C}" type="pres">
      <dgm:prSet presAssocID="{8BAB5E6F-A65E-41DB-A296-0818B0E49F7C}" presName="Ellipse" presStyleLbl="fgAcc1" presStyleIdx="4" presStyleCnt="6"/>
      <dgm:spPr>
        <a:solidFill>
          <a:schemeClr val="tx2">
            <a:alpha val="90000"/>
          </a:schemeClr>
        </a:solidFill>
        <a:ln w="12700" cap="flat" cmpd="sng" algn="ctr">
          <a:noFill/>
          <a:prstDash val="solid"/>
          <a:miter lim="800000"/>
        </a:ln>
        <a:effectLst/>
      </dgm:spPr>
    </dgm:pt>
    <dgm:pt modelId="{08CB2D5A-F46A-4E0E-9575-15F31D04AAC6}" type="pres">
      <dgm:prSet presAssocID="{8BAB5E6F-A65E-41DB-A296-0818B0E49F7C}" presName="L2TextContainer" presStyleLbl="revTx" presStyleIdx="6" presStyleCnt="10">
        <dgm:presLayoutVars>
          <dgm:bulletEnabled val="1"/>
        </dgm:presLayoutVars>
      </dgm:prSet>
      <dgm:spPr/>
    </dgm:pt>
    <dgm:pt modelId="{7C1E6B4A-59F7-4018-A403-E1CCAEE78BA1}" type="pres">
      <dgm:prSet presAssocID="{8BAB5E6F-A65E-41DB-A296-0818B0E49F7C}" presName="L1TextContainer" presStyleLbl="revTx" presStyleIdx="7" presStyleCnt="10">
        <dgm:presLayoutVars>
          <dgm:chMax val="1"/>
          <dgm:chPref val="1"/>
          <dgm:bulletEnabled val="1"/>
        </dgm:presLayoutVars>
      </dgm:prSet>
      <dgm:spPr/>
    </dgm:pt>
    <dgm:pt modelId="{A03C5372-D306-43AC-B406-6F8183849431}" type="pres">
      <dgm:prSet presAssocID="{8BAB5E6F-A65E-41DB-A296-0818B0E49F7C}" presName="ConnectLine" presStyleLbl="sibTrans1D1" presStyleIdx="3" presStyleCnt="5"/>
      <dgm:spPr>
        <a:noFill/>
        <a:ln w="12700" cap="flat" cmpd="sng" algn="ctr">
          <a:solidFill>
            <a:schemeClr val="accent1">
              <a:hueOff val="0"/>
              <a:satOff val="0"/>
              <a:lumOff val="0"/>
              <a:alphaOff val="0"/>
            </a:schemeClr>
          </a:solidFill>
          <a:prstDash val="dash"/>
          <a:miter lim="800000"/>
        </a:ln>
        <a:effectLst/>
      </dgm:spPr>
    </dgm:pt>
    <dgm:pt modelId="{90926F0B-05E0-48AF-9C69-5C494731F877}" type="pres">
      <dgm:prSet presAssocID="{8BAB5E6F-A65E-41DB-A296-0818B0E49F7C}" presName="EmptyPlaceHolder" presStyleCnt="0"/>
      <dgm:spPr/>
    </dgm:pt>
    <dgm:pt modelId="{9EA695E3-93D5-405B-8AF6-0B8537A964FD}" type="pres">
      <dgm:prSet presAssocID="{B407F4C3-8FC9-4E91-A0EC-6B33713CC9A5}" presName="spaceBetweenRectangles" presStyleCnt="0"/>
      <dgm:spPr/>
    </dgm:pt>
    <dgm:pt modelId="{05956D37-804F-419D-9E8C-30D41D06DC3E}" type="pres">
      <dgm:prSet presAssocID="{8B9AF88A-E1F7-4D3A-905F-87228D6A8655}" presName="composite" presStyleCnt="0"/>
      <dgm:spPr/>
    </dgm:pt>
    <dgm:pt modelId="{58B7B786-A0AD-4662-8D54-C5C572D2C32C}" type="pres">
      <dgm:prSet presAssocID="{8B9AF88A-E1F7-4D3A-905F-87228D6A8655}" presName="ConnectorPoint" presStyleLbl="lnNode1" presStyleIdx="4" presStyleCnt="5"/>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E4704426-333D-4092-A035-BBC55DB8579D}" type="pres">
      <dgm:prSet presAssocID="{8B9AF88A-E1F7-4D3A-905F-87228D6A8655}" presName="DropPinPlaceHolder" presStyleCnt="0"/>
      <dgm:spPr/>
    </dgm:pt>
    <dgm:pt modelId="{A55439AF-6893-479D-8B57-31FBC13C553F}" type="pres">
      <dgm:prSet presAssocID="{8B9AF88A-E1F7-4D3A-905F-87228D6A8655}" presName="DropPin" presStyleLbl="alignNode1" presStyleIdx="4" presStyleCnt="5"/>
      <dgm:spPr>
        <a:solidFill>
          <a:schemeClr val="accent1"/>
        </a:solidFill>
        <a:ln>
          <a:solidFill>
            <a:schemeClr val="accent1"/>
          </a:solidFill>
        </a:ln>
      </dgm:spPr>
    </dgm:pt>
    <dgm:pt modelId="{A22B1C16-7FF0-4DBE-B32E-E43FEB1E2EAC}" type="pres">
      <dgm:prSet presAssocID="{8B9AF88A-E1F7-4D3A-905F-87228D6A8655}" presName="Ellipse" presStyleLbl="fgAcc1" presStyleIdx="5" presStyleCnt="6"/>
      <dgm:spPr>
        <a:solidFill>
          <a:srgbClr val="CCD8D6">
            <a:alpha val="90000"/>
          </a:srgbClr>
        </a:solidFill>
        <a:ln w="12700" cap="flat" cmpd="sng" algn="ctr">
          <a:noFill/>
          <a:prstDash val="solid"/>
          <a:miter lim="800000"/>
        </a:ln>
        <a:effectLst/>
      </dgm:spPr>
    </dgm:pt>
    <dgm:pt modelId="{1B55AA6D-649D-4145-93EB-08B866A4D4E5}" type="pres">
      <dgm:prSet presAssocID="{8B9AF88A-E1F7-4D3A-905F-87228D6A8655}" presName="L2TextContainer" presStyleLbl="revTx" presStyleIdx="8" presStyleCnt="10">
        <dgm:presLayoutVars>
          <dgm:bulletEnabled val="1"/>
        </dgm:presLayoutVars>
      </dgm:prSet>
      <dgm:spPr/>
    </dgm:pt>
    <dgm:pt modelId="{3FA5D5AE-9CAE-4D19-9765-BCEE62095312}" type="pres">
      <dgm:prSet presAssocID="{8B9AF88A-E1F7-4D3A-905F-87228D6A8655}" presName="L1TextContainer" presStyleLbl="revTx" presStyleIdx="9" presStyleCnt="10">
        <dgm:presLayoutVars>
          <dgm:chMax val="1"/>
          <dgm:chPref val="1"/>
          <dgm:bulletEnabled val="1"/>
        </dgm:presLayoutVars>
      </dgm:prSet>
      <dgm:spPr/>
    </dgm:pt>
    <dgm:pt modelId="{FE6CA7EB-68EC-4E76-9051-08C4CF370101}" type="pres">
      <dgm:prSet presAssocID="{8B9AF88A-E1F7-4D3A-905F-87228D6A8655}" presName="ConnectLine" presStyleLbl="sibTrans1D1" presStyleIdx="4" presStyleCnt="5"/>
      <dgm:spPr>
        <a:noFill/>
        <a:ln w="12700" cap="flat" cmpd="sng" algn="ctr">
          <a:solidFill>
            <a:schemeClr val="accent1">
              <a:hueOff val="0"/>
              <a:satOff val="0"/>
              <a:lumOff val="0"/>
              <a:alphaOff val="0"/>
            </a:schemeClr>
          </a:solidFill>
          <a:prstDash val="dash"/>
          <a:miter lim="800000"/>
        </a:ln>
        <a:effectLst/>
      </dgm:spPr>
    </dgm:pt>
    <dgm:pt modelId="{070CED43-982E-487C-9CC2-CFAEABD4D2D8}" type="pres">
      <dgm:prSet presAssocID="{8B9AF88A-E1F7-4D3A-905F-87228D6A8655}" presName="EmptyPlaceHolder" presStyleCnt="0"/>
      <dgm:spPr/>
    </dgm:pt>
  </dgm:ptLst>
  <dgm:cxnLst>
    <dgm:cxn modelId="{1E92940A-250B-4494-B40F-3DA807C7CB42}" type="presOf" srcId="{DF1ABFB3-B399-406F-91BD-DCDF9A38526B}" destId="{1B55AA6D-649D-4145-93EB-08B866A4D4E5}" srcOrd="0" destOrd="0" presId="urn:microsoft.com/office/officeart/2017/3/layout/DropPinTimeline"/>
    <dgm:cxn modelId="{C3A1C60D-63BB-4E34-AD47-96AABDB6084E}" type="presOf" srcId="{D05E1923-5021-40F7-B4EF-E582E23A699D}" destId="{223C5207-4FA2-4A6C-8F43-20BD55767C99}" srcOrd="0" destOrd="0" presId="urn:microsoft.com/office/officeart/2017/3/layout/DropPinTimeline"/>
    <dgm:cxn modelId="{5F3B0F1C-AD09-448C-A081-46D11DC987C6}" type="presOf" srcId="{8B9AF88A-E1F7-4D3A-905F-87228D6A8655}" destId="{3FA5D5AE-9CAE-4D19-9765-BCEE62095312}" srcOrd="0" destOrd="0" presId="urn:microsoft.com/office/officeart/2017/3/layout/DropPinTimeline"/>
    <dgm:cxn modelId="{E0E45028-839A-4135-AA56-517D3BAA0708}" type="presOf" srcId="{8BAB5E6F-A65E-41DB-A296-0818B0E49F7C}" destId="{7C1E6B4A-59F7-4018-A403-E1CCAEE78BA1}" srcOrd="0" destOrd="0" presId="urn:microsoft.com/office/officeart/2017/3/layout/DropPinTimeline"/>
    <dgm:cxn modelId="{1B32EF2C-9DB5-4504-A9DA-B4956CC00208}" srcId="{FA8F44BD-C8C7-462C-9756-1EC498E86842}" destId="{EFEB4D61-3A9C-4140-977F-3C3F5C9EE9D1}" srcOrd="0" destOrd="0" parTransId="{57D352E4-0431-4F68-B8F1-61BFA34799AA}" sibTransId="{0ECC32B6-1E7C-4AA4-9DBF-D69B7C5E64A9}"/>
    <dgm:cxn modelId="{0D51BD2E-4619-469B-B233-EBAC3D4D0BA6}" srcId="{05A24E01-5535-46B9-A9A1-A9A07E639A88}" destId="{FA8F44BD-C8C7-462C-9756-1EC498E86842}" srcOrd="2" destOrd="0" parTransId="{F47063EE-4B58-4EDE-A4F2-A4BD81B82F21}" sibTransId="{8C8A9736-03DA-4B1C-A590-10B4AD89452B}"/>
    <dgm:cxn modelId="{C5645B39-CB65-4A0A-B369-E455C3B827C3}" srcId="{05A24E01-5535-46B9-A9A1-A9A07E639A88}" destId="{58FF46FB-368D-4E9C-A650-0513B8879DA8}" srcOrd="0" destOrd="0" parTransId="{11DFA284-5E99-474D-BF05-364A45269DC7}" sibTransId="{CFA40740-0682-470C-AD5A-CFF53CD12BD2}"/>
    <dgm:cxn modelId="{7DDF5444-F976-4F04-88A9-CF8B15238792}" type="presOf" srcId="{58FF46FB-368D-4E9C-A650-0513B8879DA8}" destId="{8E3FB235-DF38-476B-9A0E-B1E583D50944}" srcOrd="0" destOrd="0" presId="urn:microsoft.com/office/officeart/2017/3/layout/DropPinTimeline"/>
    <dgm:cxn modelId="{1690634A-EBA7-4881-9E5F-0C82421D4CDF}" type="presOf" srcId="{FA8F44BD-C8C7-462C-9756-1EC498E86842}" destId="{2D6C7916-1130-46A8-833B-A6278CBD2192}" srcOrd="0" destOrd="0" presId="urn:microsoft.com/office/officeart/2017/3/layout/DropPinTimeline"/>
    <dgm:cxn modelId="{B659504B-18E4-4D89-A17C-34ABB280AE52}" srcId="{58FF46FB-368D-4E9C-A650-0513B8879DA8}" destId="{9A875394-CA1E-4432-AEEB-9054FCFF5E0E}" srcOrd="0" destOrd="0" parTransId="{FCC92BDD-6EA3-421D-9DA8-7D3A12D003B6}" sibTransId="{0314452B-82A0-42F4-9551-DF00CFFC3580}"/>
    <dgm:cxn modelId="{15319551-A9EA-462E-845B-E5251E84291F}" srcId="{8B9AF88A-E1F7-4D3A-905F-87228D6A8655}" destId="{DF1ABFB3-B399-406F-91BD-DCDF9A38526B}" srcOrd="0" destOrd="0" parTransId="{78CB0E27-958C-4066-A189-8B36505E8204}" sibTransId="{70E4A1D3-514E-4327-991D-5CC9C6B41885}"/>
    <dgm:cxn modelId="{4876CF51-F110-4E25-8FD4-08D25B4B0AB8}" srcId="{D05E1923-5021-40F7-B4EF-E582E23A699D}" destId="{579089A8-5362-4BA4-9163-D19228C1808F}" srcOrd="0" destOrd="0" parTransId="{FB2DEB6E-B29F-4E51-960A-23ECC62EBF38}" sibTransId="{1C5328B1-AC18-4CF7-A034-BB0592F4A2A1}"/>
    <dgm:cxn modelId="{66B49C6C-FAFD-47B4-BF22-05A295C23D4E}" srcId="{05A24E01-5535-46B9-A9A1-A9A07E639A88}" destId="{8BAB5E6F-A65E-41DB-A296-0818B0E49F7C}" srcOrd="3" destOrd="0" parTransId="{886842C6-3EFC-4BE7-B417-415595758830}" sibTransId="{B407F4C3-8FC9-4E91-A0EC-6B33713CC9A5}"/>
    <dgm:cxn modelId="{2617C475-F537-46A6-ADE1-4EB764853601}" srcId="{8BAB5E6F-A65E-41DB-A296-0818B0E49F7C}" destId="{332BC85C-1CF3-4F8F-ACB7-5B6D53744AE1}" srcOrd="0" destOrd="0" parTransId="{99F218FD-90FE-450E-A368-B3E3677E74E8}" sibTransId="{8D1CC686-B05C-4470-A959-236CC9C8BB70}"/>
    <dgm:cxn modelId="{B9F0B583-D02F-4EF4-83A8-DFD7B32B9433}" type="presOf" srcId="{9A875394-CA1E-4432-AEEB-9054FCFF5E0E}" destId="{D2143A46-815A-49BF-9455-C0385022444F}" srcOrd="0" destOrd="0" presId="urn:microsoft.com/office/officeart/2017/3/layout/DropPinTimeline"/>
    <dgm:cxn modelId="{DF6168D4-4FC3-42E4-8DAA-85BA8A678933}" type="presOf" srcId="{332BC85C-1CF3-4F8F-ACB7-5B6D53744AE1}" destId="{08CB2D5A-F46A-4E0E-9575-15F31D04AAC6}" srcOrd="0" destOrd="0" presId="urn:microsoft.com/office/officeart/2017/3/layout/DropPinTimeline"/>
    <dgm:cxn modelId="{72C4D6D9-419A-42C1-A76D-84599F65BB08}" srcId="{05A24E01-5535-46B9-A9A1-A9A07E639A88}" destId="{D05E1923-5021-40F7-B4EF-E582E23A699D}" srcOrd="1" destOrd="0" parTransId="{FD6C5CD2-9CED-4BE6-89CD-A5A5CCE63B3E}" sibTransId="{F020958C-EF86-4274-85F9-318F2792F7B6}"/>
    <dgm:cxn modelId="{C6A73EDB-89B0-4756-9ECD-83E9B8AB77E5}" type="presOf" srcId="{EFEB4D61-3A9C-4140-977F-3C3F5C9EE9D1}" destId="{96DDA0FE-83E2-423C-9F13-58A61EB68487}" srcOrd="0" destOrd="0" presId="urn:microsoft.com/office/officeart/2017/3/layout/DropPinTimeline"/>
    <dgm:cxn modelId="{FE7849EA-5B37-43C8-B217-CD4E30A8E545}" type="presOf" srcId="{05A24E01-5535-46B9-A9A1-A9A07E639A88}" destId="{6E9F3C9B-13CA-43A8-8836-0B2B41D07DEF}" srcOrd="0" destOrd="0" presId="urn:microsoft.com/office/officeart/2017/3/layout/DropPinTimeline"/>
    <dgm:cxn modelId="{E1474FF3-8E3C-4B30-985C-CE88BA0FE324}" srcId="{05A24E01-5535-46B9-A9A1-A9A07E639A88}" destId="{8B9AF88A-E1F7-4D3A-905F-87228D6A8655}" srcOrd="4" destOrd="0" parTransId="{933A8FED-7B84-4ED0-B6AA-2EE26A89B8EA}" sibTransId="{F11DD6EC-352C-4A0E-84AA-FEBE2F06BCF9}"/>
    <dgm:cxn modelId="{DC6269F4-0C31-4613-A809-E8E029CAD0D1}" type="presOf" srcId="{579089A8-5362-4BA4-9163-D19228C1808F}" destId="{B5F3F650-2E42-488A-AD4F-C4BD47D19A84}" srcOrd="0" destOrd="0" presId="urn:microsoft.com/office/officeart/2017/3/layout/DropPinTimeline"/>
    <dgm:cxn modelId="{2FED2A5E-98EB-4859-AB3F-062F22EEC890}" type="presParOf" srcId="{6E9F3C9B-13CA-43A8-8836-0B2B41D07DEF}" destId="{E8AACCBB-6709-4071-B389-3BB226B3A586}" srcOrd="0" destOrd="0" presId="urn:microsoft.com/office/officeart/2017/3/layout/DropPinTimeline"/>
    <dgm:cxn modelId="{6DE443D7-8EE2-4FBC-842D-B6B9C44204D0}" type="presParOf" srcId="{6E9F3C9B-13CA-43A8-8836-0B2B41D07DEF}" destId="{E6F74CED-5217-4282-85F1-1C12DC84731C}" srcOrd="1" destOrd="0" presId="urn:microsoft.com/office/officeart/2017/3/layout/DropPinTimeline"/>
    <dgm:cxn modelId="{C773189E-DF31-4C58-A290-F5DFD7DCF8B1}" type="presParOf" srcId="{E6F74CED-5217-4282-85F1-1C12DC84731C}" destId="{AC377099-4DAE-451C-ADE9-98036E2679B5}" srcOrd="0" destOrd="0" presId="urn:microsoft.com/office/officeart/2017/3/layout/DropPinTimeline"/>
    <dgm:cxn modelId="{04D71AD3-A9B8-46E1-AB82-BB594FCE110E}" type="presParOf" srcId="{AC377099-4DAE-451C-ADE9-98036E2679B5}" destId="{B6C94ECD-6415-4250-B4AD-F67BF5BECFB8}" srcOrd="0" destOrd="0" presId="urn:microsoft.com/office/officeart/2017/3/layout/DropPinTimeline"/>
    <dgm:cxn modelId="{4D9D677D-9448-43AF-978B-5C7E7661F4F9}" type="presParOf" srcId="{AC377099-4DAE-451C-ADE9-98036E2679B5}" destId="{0E99BB09-1B86-4308-A570-3981E6DD3A06}" srcOrd="1" destOrd="0" presId="urn:microsoft.com/office/officeart/2017/3/layout/DropPinTimeline"/>
    <dgm:cxn modelId="{C213A57E-D4AE-4C05-AA12-FE8CC1989639}" type="presParOf" srcId="{0E99BB09-1B86-4308-A570-3981E6DD3A06}" destId="{0ED6E8D6-BD44-4400-BC14-1BC75CB979A3}" srcOrd="0" destOrd="0" presId="urn:microsoft.com/office/officeart/2017/3/layout/DropPinTimeline"/>
    <dgm:cxn modelId="{927F0821-BB24-4368-A4D4-046EB89F39DD}" type="presParOf" srcId="{0E99BB09-1B86-4308-A570-3981E6DD3A06}" destId="{5B7FC7CF-F58D-48D5-8BCC-38D6EE87890B}" srcOrd="1" destOrd="0" presId="urn:microsoft.com/office/officeart/2017/3/layout/DropPinTimeline"/>
    <dgm:cxn modelId="{F517DE46-1EA2-46F3-8833-EE234EEF5B09}" type="presParOf" srcId="{AC377099-4DAE-451C-ADE9-98036E2679B5}" destId="{D2143A46-815A-49BF-9455-C0385022444F}" srcOrd="2" destOrd="0" presId="urn:microsoft.com/office/officeart/2017/3/layout/DropPinTimeline"/>
    <dgm:cxn modelId="{75F0F73C-AD49-4A34-842E-A65EF46645BA}" type="presParOf" srcId="{AC377099-4DAE-451C-ADE9-98036E2679B5}" destId="{8E3FB235-DF38-476B-9A0E-B1E583D50944}" srcOrd="3" destOrd="0" presId="urn:microsoft.com/office/officeart/2017/3/layout/DropPinTimeline"/>
    <dgm:cxn modelId="{071A2262-20BC-4D30-AB90-12B0A0FEB6EF}" type="presParOf" srcId="{AC377099-4DAE-451C-ADE9-98036E2679B5}" destId="{9AA05CE5-209F-4AD9-BE2C-2A69F76DA8F4}" srcOrd="4" destOrd="0" presId="urn:microsoft.com/office/officeart/2017/3/layout/DropPinTimeline"/>
    <dgm:cxn modelId="{0D0471BD-C944-46DB-9B0D-12B6F025E4F4}" type="presParOf" srcId="{AC377099-4DAE-451C-ADE9-98036E2679B5}" destId="{17350C28-DA10-4F3B-9FA2-0FE7C12A4ABE}" srcOrd="5" destOrd="0" presId="urn:microsoft.com/office/officeart/2017/3/layout/DropPinTimeline"/>
    <dgm:cxn modelId="{37FF9AEE-1EE5-440D-B822-B54671B03AAC}" type="presParOf" srcId="{E6F74CED-5217-4282-85F1-1C12DC84731C}" destId="{6DA7B85E-9DC6-4F3B-A2BF-09CDEEDB43BC}" srcOrd="1" destOrd="0" presId="urn:microsoft.com/office/officeart/2017/3/layout/DropPinTimeline"/>
    <dgm:cxn modelId="{3FF77B45-DC34-4E18-8B7E-49C274966E23}" type="presParOf" srcId="{E6F74CED-5217-4282-85F1-1C12DC84731C}" destId="{CF519A69-9940-494F-8406-D0D876E3CD26}" srcOrd="2" destOrd="0" presId="urn:microsoft.com/office/officeart/2017/3/layout/DropPinTimeline"/>
    <dgm:cxn modelId="{4E60349A-D4EB-4BFE-9374-0F079D59B1FC}" type="presParOf" srcId="{CF519A69-9940-494F-8406-D0D876E3CD26}" destId="{714429FF-AAA3-4358-8C5F-1A7F29AA2B7B}" srcOrd="0" destOrd="0" presId="urn:microsoft.com/office/officeart/2017/3/layout/DropPinTimeline"/>
    <dgm:cxn modelId="{0B07CD93-B91C-4CAF-B94C-3237B0C6F601}" type="presParOf" srcId="{CF519A69-9940-494F-8406-D0D876E3CD26}" destId="{AB8B1E8E-162B-4E3E-9E31-BA5CFBD3ED9D}" srcOrd="1" destOrd="0" presId="urn:microsoft.com/office/officeart/2017/3/layout/DropPinTimeline"/>
    <dgm:cxn modelId="{BB97917A-2BFB-4D8A-94BD-816B0C62D6F6}" type="presParOf" srcId="{AB8B1E8E-162B-4E3E-9E31-BA5CFBD3ED9D}" destId="{358CAA11-0A87-4861-8B4E-913B1EAD1334}" srcOrd="0" destOrd="0" presId="urn:microsoft.com/office/officeart/2017/3/layout/DropPinTimeline"/>
    <dgm:cxn modelId="{FDC4D318-B3AD-4E39-8663-3AFB57531D79}" type="presParOf" srcId="{AB8B1E8E-162B-4E3E-9E31-BA5CFBD3ED9D}" destId="{B1A1A837-F261-404B-A808-B2F4154CE8A2}" srcOrd="1" destOrd="0" presId="urn:microsoft.com/office/officeart/2017/3/layout/DropPinTimeline"/>
    <dgm:cxn modelId="{7F53703E-9DF0-45E5-AC76-7E0CCD3B06EA}" type="presParOf" srcId="{CF519A69-9940-494F-8406-D0D876E3CD26}" destId="{B5F3F650-2E42-488A-AD4F-C4BD47D19A84}" srcOrd="2" destOrd="0" presId="urn:microsoft.com/office/officeart/2017/3/layout/DropPinTimeline"/>
    <dgm:cxn modelId="{B59937ED-9C59-4BBD-AA3C-5D9159504926}" type="presParOf" srcId="{CF519A69-9940-494F-8406-D0D876E3CD26}" destId="{223C5207-4FA2-4A6C-8F43-20BD55767C99}" srcOrd="3" destOrd="0" presId="urn:microsoft.com/office/officeart/2017/3/layout/DropPinTimeline"/>
    <dgm:cxn modelId="{470C2FBB-9D40-4F2C-8107-12E2CA0E70BE}" type="presParOf" srcId="{CF519A69-9940-494F-8406-D0D876E3CD26}" destId="{4FE5EB5D-4CEF-4D0D-9394-0534E61844BE}" srcOrd="4" destOrd="0" presId="urn:microsoft.com/office/officeart/2017/3/layout/DropPinTimeline"/>
    <dgm:cxn modelId="{C1237DFD-87FD-434B-A5C8-02108EF43081}" type="presParOf" srcId="{CF519A69-9940-494F-8406-D0D876E3CD26}" destId="{EC869059-0AEC-4D98-8C46-CB603A342C72}" srcOrd="5" destOrd="0" presId="urn:microsoft.com/office/officeart/2017/3/layout/DropPinTimeline"/>
    <dgm:cxn modelId="{7A1441D0-A5AA-4E6C-9388-511DA29929BF}" type="presParOf" srcId="{E6F74CED-5217-4282-85F1-1C12DC84731C}" destId="{408BA715-9739-461D-BFDE-88EDAE355E60}" srcOrd="3" destOrd="0" presId="urn:microsoft.com/office/officeart/2017/3/layout/DropPinTimeline"/>
    <dgm:cxn modelId="{087F2A81-CFD9-4BF8-96FC-2D4ABA32462F}" type="presParOf" srcId="{E6F74CED-5217-4282-85F1-1C12DC84731C}" destId="{D512C7F9-87A6-4BA9-AFAC-03FF1578D945}" srcOrd="4" destOrd="0" presId="urn:microsoft.com/office/officeart/2017/3/layout/DropPinTimeline"/>
    <dgm:cxn modelId="{8C6217DA-A763-4946-99A2-03C618C428AF}" type="presParOf" srcId="{D512C7F9-87A6-4BA9-AFAC-03FF1578D945}" destId="{152AD014-AFD0-4700-A468-4D562874339A}" srcOrd="0" destOrd="0" presId="urn:microsoft.com/office/officeart/2017/3/layout/DropPinTimeline"/>
    <dgm:cxn modelId="{A6A34287-F5FF-46EE-9A88-F2ECF73903CE}" type="presParOf" srcId="{D512C7F9-87A6-4BA9-AFAC-03FF1578D945}" destId="{6CE2C4D8-4380-442D-A6C2-0B468BF3C74C}" srcOrd="1" destOrd="0" presId="urn:microsoft.com/office/officeart/2017/3/layout/DropPinTimeline"/>
    <dgm:cxn modelId="{D28BF9CF-F026-4786-A1AC-F4F785C54591}" type="presParOf" srcId="{6CE2C4D8-4380-442D-A6C2-0B468BF3C74C}" destId="{72C82E90-F103-439C-8371-CFFB0927B9DE}" srcOrd="0" destOrd="0" presId="urn:microsoft.com/office/officeart/2017/3/layout/DropPinTimeline"/>
    <dgm:cxn modelId="{E33A6BB5-6D3A-4D44-AEFC-75BAB101C26D}" type="presParOf" srcId="{6CE2C4D8-4380-442D-A6C2-0B468BF3C74C}" destId="{5D519322-C1DD-47AE-92C0-13575134BC76}" srcOrd="1" destOrd="0" presId="urn:microsoft.com/office/officeart/2017/3/layout/DropPinTimeline"/>
    <dgm:cxn modelId="{0BFD1614-5731-4306-81F7-E2C949C32A93}" type="presParOf" srcId="{D512C7F9-87A6-4BA9-AFAC-03FF1578D945}" destId="{96DDA0FE-83E2-423C-9F13-58A61EB68487}" srcOrd="2" destOrd="0" presId="urn:microsoft.com/office/officeart/2017/3/layout/DropPinTimeline"/>
    <dgm:cxn modelId="{06EDED26-E685-42BC-BFC2-75C7EA695E40}" type="presParOf" srcId="{D512C7F9-87A6-4BA9-AFAC-03FF1578D945}" destId="{2D6C7916-1130-46A8-833B-A6278CBD2192}" srcOrd="3" destOrd="0" presId="urn:microsoft.com/office/officeart/2017/3/layout/DropPinTimeline"/>
    <dgm:cxn modelId="{A20C8A5A-2D9A-4EF7-BC83-D5EE4B16698D}" type="presParOf" srcId="{D512C7F9-87A6-4BA9-AFAC-03FF1578D945}" destId="{4D953791-5C2F-4A75-A8F4-6ED7EAB5E015}" srcOrd="4" destOrd="0" presId="urn:microsoft.com/office/officeart/2017/3/layout/DropPinTimeline"/>
    <dgm:cxn modelId="{6780D10C-523A-4885-B5BF-84F303790098}" type="presParOf" srcId="{D512C7F9-87A6-4BA9-AFAC-03FF1578D945}" destId="{22A72E40-4DCC-4F48-AADD-29738FD37A2C}" srcOrd="5" destOrd="0" presId="urn:microsoft.com/office/officeart/2017/3/layout/DropPinTimeline"/>
    <dgm:cxn modelId="{30EAF1CE-B96B-4CA5-BF13-51DD8040A559}" type="presParOf" srcId="{E6F74CED-5217-4282-85F1-1C12DC84731C}" destId="{E168BB9F-20D9-474F-9E39-4872B40634C6}" srcOrd="5" destOrd="0" presId="urn:microsoft.com/office/officeart/2017/3/layout/DropPinTimeline"/>
    <dgm:cxn modelId="{39415FEC-72C6-4C74-A821-E354E744CD96}" type="presParOf" srcId="{E6F74CED-5217-4282-85F1-1C12DC84731C}" destId="{A62622B1-7EF4-49B6-9AC7-B54F0E2A0C74}" srcOrd="6" destOrd="0" presId="urn:microsoft.com/office/officeart/2017/3/layout/DropPinTimeline"/>
    <dgm:cxn modelId="{D67F013A-C0A0-41F6-B6F2-E904B1BB7A8F}" type="presParOf" srcId="{A62622B1-7EF4-49B6-9AC7-B54F0E2A0C74}" destId="{14282312-87CB-41BB-A02D-C594BBEF33C7}" srcOrd="0" destOrd="0" presId="urn:microsoft.com/office/officeart/2017/3/layout/DropPinTimeline"/>
    <dgm:cxn modelId="{AA55F469-83D2-4E02-B111-0206AAFCAA06}" type="presParOf" srcId="{A62622B1-7EF4-49B6-9AC7-B54F0E2A0C74}" destId="{D554C1A5-AF8E-41FC-A779-25BD6B11F91F}" srcOrd="1" destOrd="0" presId="urn:microsoft.com/office/officeart/2017/3/layout/DropPinTimeline"/>
    <dgm:cxn modelId="{033C6509-70C8-4B85-9F92-724CDBB68078}" type="presParOf" srcId="{D554C1A5-AF8E-41FC-A779-25BD6B11F91F}" destId="{17331DD9-74CF-4A3A-86BA-F4B9DBEAB944}" srcOrd="0" destOrd="0" presId="urn:microsoft.com/office/officeart/2017/3/layout/DropPinTimeline"/>
    <dgm:cxn modelId="{C7CCDF66-BA72-4EDC-AE16-CAA6317954F0}" type="presParOf" srcId="{D554C1A5-AF8E-41FC-A779-25BD6B11F91F}" destId="{515AAB83-BD07-4B9E-9A3B-858C0B126F9C}" srcOrd="1" destOrd="0" presId="urn:microsoft.com/office/officeart/2017/3/layout/DropPinTimeline"/>
    <dgm:cxn modelId="{E8437A29-F853-4553-AB29-152AF603DF52}" type="presParOf" srcId="{A62622B1-7EF4-49B6-9AC7-B54F0E2A0C74}" destId="{08CB2D5A-F46A-4E0E-9575-15F31D04AAC6}" srcOrd="2" destOrd="0" presId="urn:microsoft.com/office/officeart/2017/3/layout/DropPinTimeline"/>
    <dgm:cxn modelId="{1F3D9CE2-342F-4335-BD41-5AA59D2BD7BD}" type="presParOf" srcId="{A62622B1-7EF4-49B6-9AC7-B54F0E2A0C74}" destId="{7C1E6B4A-59F7-4018-A403-E1CCAEE78BA1}" srcOrd="3" destOrd="0" presId="urn:microsoft.com/office/officeart/2017/3/layout/DropPinTimeline"/>
    <dgm:cxn modelId="{FFF1ACE9-B2B3-4E83-877B-F9633E8EE135}" type="presParOf" srcId="{A62622B1-7EF4-49B6-9AC7-B54F0E2A0C74}" destId="{A03C5372-D306-43AC-B406-6F8183849431}" srcOrd="4" destOrd="0" presId="urn:microsoft.com/office/officeart/2017/3/layout/DropPinTimeline"/>
    <dgm:cxn modelId="{D8A09163-94A5-46BD-9FA2-C3372A01AA32}" type="presParOf" srcId="{A62622B1-7EF4-49B6-9AC7-B54F0E2A0C74}" destId="{90926F0B-05E0-48AF-9C69-5C494731F877}" srcOrd="5" destOrd="0" presId="urn:microsoft.com/office/officeart/2017/3/layout/DropPinTimeline"/>
    <dgm:cxn modelId="{80084466-50AF-445A-BE2A-0C51919B9169}" type="presParOf" srcId="{E6F74CED-5217-4282-85F1-1C12DC84731C}" destId="{9EA695E3-93D5-405B-8AF6-0B8537A964FD}" srcOrd="7" destOrd="0" presId="urn:microsoft.com/office/officeart/2017/3/layout/DropPinTimeline"/>
    <dgm:cxn modelId="{007CF318-F68B-4FFC-ADA6-3D9D6A3AA152}" type="presParOf" srcId="{E6F74CED-5217-4282-85F1-1C12DC84731C}" destId="{05956D37-804F-419D-9E8C-30D41D06DC3E}" srcOrd="8" destOrd="0" presId="urn:microsoft.com/office/officeart/2017/3/layout/DropPinTimeline"/>
    <dgm:cxn modelId="{FAB9E562-4579-4BDB-8C1D-AABEAFCB2610}" type="presParOf" srcId="{05956D37-804F-419D-9E8C-30D41D06DC3E}" destId="{58B7B786-A0AD-4662-8D54-C5C572D2C32C}" srcOrd="0" destOrd="0" presId="urn:microsoft.com/office/officeart/2017/3/layout/DropPinTimeline"/>
    <dgm:cxn modelId="{8283382D-2F6E-4717-B025-1A8C73B65ADB}" type="presParOf" srcId="{05956D37-804F-419D-9E8C-30D41D06DC3E}" destId="{E4704426-333D-4092-A035-BBC55DB8579D}" srcOrd="1" destOrd="0" presId="urn:microsoft.com/office/officeart/2017/3/layout/DropPinTimeline"/>
    <dgm:cxn modelId="{85723DC0-955B-4B2A-AF28-CF8BFFC2E264}" type="presParOf" srcId="{E4704426-333D-4092-A035-BBC55DB8579D}" destId="{A55439AF-6893-479D-8B57-31FBC13C553F}" srcOrd="0" destOrd="0" presId="urn:microsoft.com/office/officeart/2017/3/layout/DropPinTimeline"/>
    <dgm:cxn modelId="{91888A85-75D0-4D33-9F39-A49766251D61}" type="presParOf" srcId="{E4704426-333D-4092-A035-BBC55DB8579D}" destId="{A22B1C16-7FF0-4DBE-B32E-E43FEB1E2EAC}" srcOrd="1" destOrd="0" presId="urn:microsoft.com/office/officeart/2017/3/layout/DropPinTimeline"/>
    <dgm:cxn modelId="{CD06CDC2-25F5-44FB-B0B1-C39F32E155BE}" type="presParOf" srcId="{05956D37-804F-419D-9E8C-30D41D06DC3E}" destId="{1B55AA6D-649D-4145-93EB-08B866A4D4E5}" srcOrd="2" destOrd="0" presId="urn:microsoft.com/office/officeart/2017/3/layout/DropPinTimeline"/>
    <dgm:cxn modelId="{0B21D911-BF72-41CD-BB03-4F9717477846}" type="presParOf" srcId="{05956D37-804F-419D-9E8C-30D41D06DC3E}" destId="{3FA5D5AE-9CAE-4D19-9765-BCEE62095312}" srcOrd="3" destOrd="0" presId="urn:microsoft.com/office/officeart/2017/3/layout/DropPinTimeline"/>
    <dgm:cxn modelId="{80BFAECA-ADC5-41A5-BA11-A4CC8D9557A9}" type="presParOf" srcId="{05956D37-804F-419D-9E8C-30D41D06DC3E}" destId="{FE6CA7EB-68EC-4E76-9051-08C4CF370101}" srcOrd="4" destOrd="0" presId="urn:microsoft.com/office/officeart/2017/3/layout/DropPinTimeline"/>
    <dgm:cxn modelId="{98E4E629-85DB-45DC-A90A-9FAAB58EFF55}" type="presParOf" srcId="{05956D37-804F-419D-9E8C-30D41D06DC3E}" destId="{070CED43-982E-487C-9CC2-CFAEABD4D2D8}" srcOrd="5" destOrd="0" presId="urn:microsoft.com/office/officeart/2017/3/layout/DropPi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D8915E-DC14-41D6-9BB5-F49E1C265163}" type="doc">
      <dgm:prSet loTypeId="urn:microsoft.com/office/officeart/2016/7/layout/HorizontalActionList" loCatId="list" qsTypeId="urn:microsoft.com/office/officeart/2005/8/quickstyle/simple1" qsCatId="simple" csTypeId="urn:microsoft.com/office/officeart/2005/8/colors/accent1_2" csCatId="accent1" phldr="1"/>
      <dgm:spPr/>
      <dgm:t>
        <a:bodyPr rtlCol="0"/>
        <a:lstStyle>
          <a:defPPr>
            <a:defRPr lang="en-GB"/>
          </a:defPPr>
        </a:lstStyle>
        <a:p>
          <a:pPr rtl="0"/>
          <a:endParaRPr lang="en-GB"/>
        </a:p>
      </dgm:t>
    </dgm:pt>
    <dgm:pt modelId="{73D947E0-108F-4D20-A71E-3CF329F97212}">
      <dgm:prSet phldr="0" custT="1"/>
      <dgm:spPr>
        <a:solidFill>
          <a:schemeClr val="accent2"/>
        </a:solidFill>
        <a:ln>
          <a:noFill/>
        </a:ln>
      </dgm:spPr>
      <dgm:t>
        <a:bodyPr rtlCol="0"/>
        <a:lstStyle>
          <a:defPPr>
            <a:defRPr lang="en-GB"/>
          </a:defPPr>
        </a:lstStyle>
        <a:p>
          <a:pPr rtl="0"/>
          <a:r>
            <a:rPr lang="en-GB" sz="2000" dirty="0">
              <a:latin typeface="Baskerville Old Face" panose="02020602080505020303" pitchFamily="18" charset="77"/>
              <a:ea typeface="Baskerville" panose="02020502070401020303" pitchFamily="18" charset="0"/>
            </a:rPr>
            <a:t>Albania </a:t>
          </a:r>
        </a:p>
      </dgm:t>
    </dgm:pt>
    <dgm:pt modelId="{9D249532-A24D-4D8F-848A-9F42F2E486C9}" type="parTrans" cxnId="{A0077D09-C12C-46D0-8DF7-194B6911362A}">
      <dgm:prSet/>
      <dgm:spPr/>
      <dgm:t>
        <a:bodyPr rtlCol="0"/>
        <a:lstStyle>
          <a:defPPr>
            <a:defRPr lang="en-GB"/>
          </a:defPPr>
        </a:lstStyle>
        <a:p>
          <a:pPr rtl="0"/>
          <a:endParaRPr lang="en-GB"/>
        </a:p>
      </dgm:t>
    </dgm:pt>
    <dgm:pt modelId="{AE813459-65AB-4FA9-B717-330DDA6DFA4E}" type="sibTrans" cxnId="{A0077D09-C12C-46D0-8DF7-194B6911362A}">
      <dgm:prSet/>
      <dgm:spPr/>
      <dgm:t>
        <a:bodyPr rtlCol="0"/>
        <a:lstStyle>
          <a:defPPr>
            <a:defRPr lang="en-GB"/>
          </a:defPPr>
        </a:lstStyle>
        <a:p>
          <a:pPr rtl="0"/>
          <a:endParaRPr lang="en-GB"/>
        </a:p>
      </dgm:t>
    </dgm:pt>
    <dgm:pt modelId="{30A490C8-22B4-4D68-875C-0F0DE2FF864D}">
      <dgm:prSet phldr="0" custT="1"/>
      <dgm:spPr>
        <a:solidFill>
          <a:schemeClr val="bg1">
            <a:alpha val="90000"/>
          </a:schemeClr>
        </a:solidFill>
        <a:ln>
          <a:noFill/>
        </a:ln>
      </dgm:spPr>
      <dgm:t>
        <a:bodyPr rtlCol="0"/>
        <a:lstStyle>
          <a:defPPr>
            <a:defRPr lang="en-GB"/>
          </a:defPPr>
        </a:lstStyle>
        <a:p>
          <a:pPr rtl="0"/>
          <a:endParaRPr lang="en-GB" sz="1600" b="0" i="0" dirty="0">
            <a:solidFill>
              <a:schemeClr val="accent3"/>
            </a:solidFill>
            <a:latin typeface="Gill Sans Nova Light" panose="020B0302020104020203" pitchFamily="34" charset="0"/>
            <a:cs typeface="Gill Sans Light" panose="020B0302020104020203" pitchFamily="34" charset="-79"/>
          </a:endParaRPr>
        </a:p>
      </dgm:t>
    </dgm:pt>
    <dgm:pt modelId="{035C64B0-4F0C-4FD1-BD23-B1D4C9887CBE}" type="parTrans" cxnId="{381FE1CC-8184-4745-8EB3-6DE11655998D}">
      <dgm:prSet/>
      <dgm:spPr/>
      <dgm:t>
        <a:bodyPr rtlCol="0"/>
        <a:lstStyle>
          <a:defPPr>
            <a:defRPr lang="en-GB"/>
          </a:defPPr>
        </a:lstStyle>
        <a:p>
          <a:pPr rtl="0"/>
          <a:endParaRPr lang="en-GB"/>
        </a:p>
      </dgm:t>
    </dgm:pt>
    <dgm:pt modelId="{45495DA8-8707-41E3-A12B-FA5766269C44}" type="sibTrans" cxnId="{381FE1CC-8184-4745-8EB3-6DE11655998D}">
      <dgm:prSet/>
      <dgm:spPr/>
      <dgm:t>
        <a:bodyPr rtlCol="0"/>
        <a:lstStyle>
          <a:defPPr>
            <a:defRPr lang="en-GB"/>
          </a:defPPr>
        </a:lstStyle>
        <a:p>
          <a:pPr rtl="0"/>
          <a:endParaRPr lang="en-GB"/>
        </a:p>
      </dgm:t>
    </dgm:pt>
    <dgm:pt modelId="{B1AFA1AF-0FF8-45B3-A6D0-0E255A2F637D}">
      <dgm:prSet phldr="0" custT="1"/>
      <dgm:spPr>
        <a:solidFill>
          <a:schemeClr val="accent2"/>
        </a:solidFill>
        <a:ln>
          <a:noFill/>
        </a:ln>
      </dgm:spPr>
      <dgm:t>
        <a:bodyPr rtlCol="0"/>
        <a:lstStyle>
          <a:defPPr>
            <a:defRPr lang="en-GB"/>
          </a:defPPr>
        </a:lstStyle>
        <a:p>
          <a:pPr rtl="0"/>
          <a:r>
            <a:rPr lang="en-GB" sz="2000" dirty="0">
              <a:latin typeface="Baskerville Old Face" panose="02020602080505020303" pitchFamily="18" charset="77"/>
              <a:ea typeface="Baskerville" panose="02020502070401020303" pitchFamily="18" charset="0"/>
            </a:rPr>
            <a:t>Venice</a:t>
          </a:r>
        </a:p>
      </dgm:t>
    </dgm:pt>
    <dgm:pt modelId="{10C68AF5-481C-45AA-A216-8BBBB04515B9}" type="parTrans" cxnId="{F28D7702-2FC3-49BD-BB13-C989E5EE622A}">
      <dgm:prSet/>
      <dgm:spPr/>
      <dgm:t>
        <a:bodyPr rtlCol="0"/>
        <a:lstStyle>
          <a:defPPr>
            <a:defRPr lang="en-GB"/>
          </a:defPPr>
        </a:lstStyle>
        <a:p>
          <a:pPr rtl="0"/>
          <a:endParaRPr lang="en-GB"/>
        </a:p>
      </dgm:t>
    </dgm:pt>
    <dgm:pt modelId="{88649F7A-400B-4056-965D-C9AC0B3AD942}" type="sibTrans" cxnId="{F28D7702-2FC3-49BD-BB13-C989E5EE622A}">
      <dgm:prSet/>
      <dgm:spPr/>
      <dgm:t>
        <a:bodyPr rtlCol="0"/>
        <a:lstStyle>
          <a:defPPr>
            <a:defRPr lang="en-GB"/>
          </a:defPPr>
        </a:lstStyle>
        <a:p>
          <a:pPr rtl="0"/>
          <a:endParaRPr lang="en-GB"/>
        </a:p>
      </dgm:t>
    </dgm:pt>
    <dgm:pt modelId="{4F85505A-81B6-4FDA-A144-900B71DAD946}">
      <dgm:prSet phldr="0" custT="1"/>
      <dgm:spPr>
        <a:solidFill>
          <a:schemeClr val="accent2"/>
        </a:solidFill>
        <a:ln>
          <a:noFill/>
        </a:ln>
      </dgm:spPr>
      <dgm:t>
        <a:bodyPr rtlCol="0"/>
        <a:lstStyle>
          <a:defPPr>
            <a:defRPr lang="en-GB"/>
          </a:defPPr>
        </a:lstStyle>
        <a:p>
          <a:pPr rtl="0"/>
          <a:r>
            <a:rPr lang="en-GB" sz="2000" dirty="0">
              <a:latin typeface="Baskerville Old Face" panose="02020602080505020303" pitchFamily="18" charset="77"/>
              <a:ea typeface="Baskerville" panose="02020502070401020303" pitchFamily="18" charset="0"/>
            </a:rPr>
            <a:t>Ravenna</a:t>
          </a:r>
        </a:p>
      </dgm:t>
    </dgm:pt>
    <dgm:pt modelId="{D9A96E25-7BBE-4DDD-8DDE-B4970D4340A8}" type="parTrans" cxnId="{F7B4EE63-D66C-3A49-A505-4A7FA18A7BD0}">
      <dgm:prSet/>
      <dgm:spPr/>
      <dgm:t>
        <a:bodyPr rtlCol="0"/>
        <a:lstStyle>
          <a:defPPr>
            <a:defRPr lang="en-GB"/>
          </a:defPPr>
        </a:lstStyle>
        <a:p>
          <a:pPr rtl="0"/>
          <a:endParaRPr lang="en-GB"/>
        </a:p>
      </dgm:t>
    </dgm:pt>
    <dgm:pt modelId="{68F74A88-49DC-44B1-BC0D-220A7B97601C}" type="sibTrans" cxnId="{F7B4EE63-D66C-3A49-A505-4A7FA18A7BD0}">
      <dgm:prSet/>
      <dgm:spPr/>
      <dgm:t>
        <a:bodyPr rtlCol="0"/>
        <a:lstStyle>
          <a:defPPr>
            <a:defRPr lang="en-GB"/>
          </a:defPPr>
        </a:lstStyle>
        <a:p>
          <a:pPr rtl="0"/>
          <a:endParaRPr lang="en-GB"/>
        </a:p>
      </dgm:t>
    </dgm:pt>
    <dgm:pt modelId="{E4B4F7C4-5024-45F0-9FD7-C5068A1AE6C4}" type="pres">
      <dgm:prSet presAssocID="{0DD8915E-DC14-41D6-9BB5-F49E1C265163}" presName="Name0" presStyleCnt="0">
        <dgm:presLayoutVars>
          <dgm:dir/>
          <dgm:animLvl val="lvl"/>
          <dgm:resizeHandles val="exact"/>
        </dgm:presLayoutVars>
      </dgm:prSet>
      <dgm:spPr/>
    </dgm:pt>
    <dgm:pt modelId="{473E2436-1BC1-4A6C-8568-5C38418F52D1}" type="pres">
      <dgm:prSet presAssocID="{73D947E0-108F-4D20-A71E-3CF329F97212}" presName="composite" presStyleCnt="0"/>
      <dgm:spPr/>
    </dgm:pt>
    <dgm:pt modelId="{BDBD7220-3F85-45D2-BED6-5BBFBC23EAE3}" type="pres">
      <dgm:prSet presAssocID="{73D947E0-108F-4D20-A71E-3CF329F97212}" presName="parTx" presStyleLbl="alignNode1" presStyleIdx="0" presStyleCnt="3" custLinFactNeighborY="-56478">
        <dgm:presLayoutVars>
          <dgm:chMax val="0"/>
          <dgm:chPref val="0"/>
        </dgm:presLayoutVars>
      </dgm:prSet>
      <dgm:spPr/>
    </dgm:pt>
    <dgm:pt modelId="{22359DD7-1BFB-4900-BAE6-6084F2F57988}" type="pres">
      <dgm:prSet presAssocID="{73D947E0-108F-4D20-A71E-3CF329F97212}" presName="desTx" presStyleLbl="alignAccFollowNode1" presStyleIdx="0" presStyleCnt="3" custScaleY="173526" custLinFactNeighborY="13200">
        <dgm:presLayoutVars/>
      </dgm:prSet>
      <dgm:spPr/>
    </dgm:pt>
    <dgm:pt modelId="{38C65349-0C40-499F-9765-B6F38C2DC3C3}" type="pres">
      <dgm:prSet presAssocID="{AE813459-65AB-4FA9-B717-330DDA6DFA4E}" presName="space" presStyleCnt="0"/>
      <dgm:spPr/>
    </dgm:pt>
    <dgm:pt modelId="{C6650FDC-3601-45F5-9125-6E3F90A53F8A}" type="pres">
      <dgm:prSet presAssocID="{B1AFA1AF-0FF8-45B3-A6D0-0E255A2F637D}" presName="composite" presStyleCnt="0"/>
      <dgm:spPr/>
    </dgm:pt>
    <dgm:pt modelId="{C4F84DEA-2002-4D32-8E80-70EEE05E345A}" type="pres">
      <dgm:prSet presAssocID="{B1AFA1AF-0FF8-45B3-A6D0-0E255A2F637D}" presName="parTx" presStyleLbl="alignNode1" presStyleIdx="1" presStyleCnt="3" custLinFactNeighborY="-56478">
        <dgm:presLayoutVars>
          <dgm:chMax val="0"/>
          <dgm:chPref val="0"/>
        </dgm:presLayoutVars>
      </dgm:prSet>
      <dgm:spPr/>
    </dgm:pt>
    <dgm:pt modelId="{4FEB85EB-D046-4CDB-8A62-BBCE260C4490}" type="pres">
      <dgm:prSet presAssocID="{B1AFA1AF-0FF8-45B3-A6D0-0E255A2F637D}" presName="desTx" presStyleLbl="alignAccFollowNode1" presStyleIdx="1" presStyleCnt="3" custScaleY="173526" custLinFactNeighborY="13200">
        <dgm:presLayoutVars/>
      </dgm:prSet>
      <dgm:spPr/>
    </dgm:pt>
    <dgm:pt modelId="{40F59683-723F-44D1-8379-95635EED1AA8}" type="pres">
      <dgm:prSet presAssocID="{88649F7A-400B-4056-965D-C9AC0B3AD942}" presName="space" presStyleCnt="0"/>
      <dgm:spPr/>
    </dgm:pt>
    <dgm:pt modelId="{1A7C3045-2DAF-4A19-82DB-79436B2E4575}" type="pres">
      <dgm:prSet presAssocID="{4F85505A-81B6-4FDA-A144-900B71DAD946}" presName="composite" presStyleCnt="0"/>
      <dgm:spPr/>
    </dgm:pt>
    <dgm:pt modelId="{4132ECB1-6BEF-4935-AFA3-B2EAA48FDE7E}" type="pres">
      <dgm:prSet presAssocID="{4F85505A-81B6-4FDA-A144-900B71DAD946}" presName="parTx" presStyleLbl="alignNode1" presStyleIdx="2" presStyleCnt="3" custLinFactNeighborY="-56478">
        <dgm:presLayoutVars>
          <dgm:chMax val="0"/>
          <dgm:chPref val="0"/>
        </dgm:presLayoutVars>
      </dgm:prSet>
      <dgm:spPr/>
    </dgm:pt>
    <dgm:pt modelId="{C42A8BDE-B838-475D-AFDE-17B60D744AB6}" type="pres">
      <dgm:prSet presAssocID="{4F85505A-81B6-4FDA-A144-900B71DAD946}" presName="desTx" presStyleLbl="alignAccFollowNode1" presStyleIdx="2" presStyleCnt="3" custScaleY="173526" custLinFactNeighborY="13200">
        <dgm:presLayoutVars/>
      </dgm:prSet>
      <dgm:spPr/>
    </dgm:pt>
  </dgm:ptLst>
  <dgm:cxnLst>
    <dgm:cxn modelId="{F28D7702-2FC3-49BD-BB13-C989E5EE622A}" srcId="{0DD8915E-DC14-41D6-9BB5-F49E1C265163}" destId="{B1AFA1AF-0FF8-45B3-A6D0-0E255A2F637D}" srcOrd="1" destOrd="0" parTransId="{10C68AF5-481C-45AA-A216-8BBBB04515B9}" sibTransId="{88649F7A-400B-4056-965D-C9AC0B3AD942}"/>
    <dgm:cxn modelId="{A0077D09-C12C-46D0-8DF7-194B6911362A}" srcId="{0DD8915E-DC14-41D6-9BB5-F49E1C265163}" destId="{73D947E0-108F-4D20-A71E-3CF329F97212}" srcOrd="0" destOrd="0" parTransId="{9D249532-A24D-4D8F-848A-9F42F2E486C9}" sibTransId="{AE813459-65AB-4FA9-B717-330DDA6DFA4E}"/>
    <dgm:cxn modelId="{03DD123D-F8E2-1F45-A558-C14F79E63114}" type="presOf" srcId="{B1AFA1AF-0FF8-45B3-A6D0-0E255A2F637D}" destId="{C4F84DEA-2002-4D32-8E80-70EEE05E345A}" srcOrd="0" destOrd="0" presId="urn:microsoft.com/office/officeart/2016/7/layout/HorizontalActionList"/>
    <dgm:cxn modelId="{C3B5673E-FE13-1A4C-B0A1-0499D36DAC1A}" type="presOf" srcId="{4F85505A-81B6-4FDA-A144-900B71DAD946}" destId="{4132ECB1-6BEF-4935-AFA3-B2EAA48FDE7E}" srcOrd="0" destOrd="0" presId="urn:microsoft.com/office/officeart/2016/7/layout/HorizontalActionList"/>
    <dgm:cxn modelId="{F7B4EE63-D66C-3A49-A505-4A7FA18A7BD0}" srcId="{0DD8915E-DC14-41D6-9BB5-F49E1C265163}" destId="{4F85505A-81B6-4FDA-A144-900B71DAD946}" srcOrd="2" destOrd="0" parTransId="{D9A96E25-7BBE-4DDD-8DDE-B4970D4340A8}" sibTransId="{68F74A88-49DC-44B1-BC0D-220A7B97601C}"/>
    <dgm:cxn modelId="{98C7BC89-FADE-1249-8889-4EC1FEA7550E}" type="presOf" srcId="{73D947E0-108F-4D20-A71E-3CF329F97212}" destId="{BDBD7220-3F85-45D2-BED6-5BBFBC23EAE3}" srcOrd="0" destOrd="0" presId="urn:microsoft.com/office/officeart/2016/7/layout/HorizontalActionList"/>
    <dgm:cxn modelId="{64B90CBD-22C5-544C-B20E-0EC506463C1E}" type="presOf" srcId="{30A490C8-22B4-4D68-875C-0F0DE2FF864D}" destId="{22359DD7-1BFB-4900-BAE6-6084F2F57988}" srcOrd="0" destOrd="0" presId="urn:microsoft.com/office/officeart/2016/7/layout/HorizontalActionList"/>
    <dgm:cxn modelId="{381FE1CC-8184-4745-8EB3-6DE11655998D}" srcId="{73D947E0-108F-4D20-A71E-3CF329F97212}" destId="{30A490C8-22B4-4D68-875C-0F0DE2FF864D}" srcOrd="0" destOrd="0" parTransId="{035C64B0-4F0C-4FD1-BD23-B1D4C9887CBE}" sibTransId="{45495DA8-8707-41E3-A12B-FA5766269C44}"/>
    <dgm:cxn modelId="{825BC9D8-F515-4FBF-8CF8-23CD32968E1D}" type="presOf" srcId="{0DD8915E-DC14-41D6-9BB5-F49E1C265163}" destId="{E4B4F7C4-5024-45F0-9FD7-C5068A1AE6C4}" srcOrd="0" destOrd="0" presId="urn:microsoft.com/office/officeart/2016/7/layout/HorizontalActionList"/>
    <dgm:cxn modelId="{8CC6305B-8D89-FD46-9EAE-41341D3EB10B}" type="presParOf" srcId="{E4B4F7C4-5024-45F0-9FD7-C5068A1AE6C4}" destId="{473E2436-1BC1-4A6C-8568-5C38418F52D1}" srcOrd="0" destOrd="0" presId="urn:microsoft.com/office/officeart/2016/7/layout/HorizontalActionList"/>
    <dgm:cxn modelId="{7D263133-2875-8541-889A-446DE4B04F74}" type="presParOf" srcId="{473E2436-1BC1-4A6C-8568-5C38418F52D1}" destId="{BDBD7220-3F85-45D2-BED6-5BBFBC23EAE3}" srcOrd="0" destOrd="0" presId="urn:microsoft.com/office/officeart/2016/7/layout/HorizontalActionList"/>
    <dgm:cxn modelId="{E724EC90-6699-7640-8FCE-D845C554FAC1}" type="presParOf" srcId="{473E2436-1BC1-4A6C-8568-5C38418F52D1}" destId="{22359DD7-1BFB-4900-BAE6-6084F2F57988}" srcOrd="1" destOrd="0" presId="urn:microsoft.com/office/officeart/2016/7/layout/HorizontalActionList"/>
    <dgm:cxn modelId="{77FF818D-017D-B947-B895-53B8F282FFA0}" type="presParOf" srcId="{E4B4F7C4-5024-45F0-9FD7-C5068A1AE6C4}" destId="{38C65349-0C40-499F-9765-B6F38C2DC3C3}" srcOrd="1" destOrd="0" presId="urn:microsoft.com/office/officeart/2016/7/layout/HorizontalActionList"/>
    <dgm:cxn modelId="{0730850D-BD4C-1840-B3C7-EBFD553D6AB4}" type="presParOf" srcId="{E4B4F7C4-5024-45F0-9FD7-C5068A1AE6C4}" destId="{C6650FDC-3601-45F5-9125-6E3F90A53F8A}" srcOrd="2" destOrd="0" presId="urn:microsoft.com/office/officeart/2016/7/layout/HorizontalActionList"/>
    <dgm:cxn modelId="{82CF184C-27EE-7F48-A5BA-B66A0B4FA1A2}" type="presParOf" srcId="{C6650FDC-3601-45F5-9125-6E3F90A53F8A}" destId="{C4F84DEA-2002-4D32-8E80-70EEE05E345A}" srcOrd="0" destOrd="0" presId="urn:microsoft.com/office/officeart/2016/7/layout/HorizontalActionList"/>
    <dgm:cxn modelId="{92455C0B-5E3B-C648-AEC1-C273AC462583}" type="presParOf" srcId="{C6650FDC-3601-45F5-9125-6E3F90A53F8A}" destId="{4FEB85EB-D046-4CDB-8A62-BBCE260C4490}" srcOrd="1" destOrd="0" presId="urn:microsoft.com/office/officeart/2016/7/layout/HorizontalActionList"/>
    <dgm:cxn modelId="{8E09A2E1-C15C-8D47-95CF-5D07D547CF17}" type="presParOf" srcId="{E4B4F7C4-5024-45F0-9FD7-C5068A1AE6C4}" destId="{40F59683-723F-44D1-8379-95635EED1AA8}" srcOrd="3" destOrd="0" presId="urn:microsoft.com/office/officeart/2016/7/layout/HorizontalActionList"/>
    <dgm:cxn modelId="{19E148E9-FA99-3746-BC7E-316F8C9B1651}" type="presParOf" srcId="{E4B4F7C4-5024-45F0-9FD7-C5068A1AE6C4}" destId="{1A7C3045-2DAF-4A19-82DB-79436B2E4575}" srcOrd="4" destOrd="0" presId="urn:microsoft.com/office/officeart/2016/7/layout/HorizontalActionList"/>
    <dgm:cxn modelId="{E668C513-08A8-8248-8FB4-905456CE49A5}" type="presParOf" srcId="{1A7C3045-2DAF-4A19-82DB-79436B2E4575}" destId="{4132ECB1-6BEF-4935-AFA3-B2EAA48FDE7E}" srcOrd="0" destOrd="0" presId="urn:microsoft.com/office/officeart/2016/7/layout/HorizontalActionList"/>
    <dgm:cxn modelId="{9E061E30-8FA5-5A43-861F-9A4CED0962DF}" type="presParOf" srcId="{1A7C3045-2DAF-4A19-82DB-79436B2E4575}" destId="{C42A8BDE-B838-475D-AFDE-17B60D744AB6}" srcOrd="1" destOrd="0" presId="urn:microsoft.com/office/officeart/2016/7/layout/Horizontal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ACCBB-6709-4071-B389-3BB226B3A586}">
      <dsp:nvSpPr>
        <dsp:cNvPr id="0" name=""/>
        <dsp:cNvSpPr/>
      </dsp:nvSpPr>
      <dsp:spPr>
        <a:xfrm>
          <a:off x="0" y="2269434"/>
          <a:ext cx="12331883" cy="0"/>
        </a:xfrm>
        <a:prstGeom prst="line">
          <a:avLst/>
        </a:prstGeom>
        <a:solidFill>
          <a:schemeClr val="lt1">
            <a:alpha val="90000"/>
            <a:hueOff val="0"/>
            <a:satOff val="0"/>
            <a:lumOff val="0"/>
            <a:alphaOff val="0"/>
          </a:schemeClr>
        </a:solidFill>
        <a:ln w="19050" cap="flat" cmpd="sng" algn="ctr">
          <a:solidFill>
            <a:schemeClr val="accent1"/>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0ED6E8D6-BD44-4400-BC14-1BC75CB979A3}">
      <dsp:nvSpPr>
        <dsp:cNvPr id="0" name=""/>
        <dsp:cNvSpPr/>
      </dsp:nvSpPr>
      <dsp:spPr>
        <a:xfrm rot="8100000">
          <a:off x="74475" y="523015"/>
          <a:ext cx="333784" cy="333784"/>
        </a:xfrm>
        <a:prstGeom prst="teardrop">
          <a:avLst>
            <a:gd name="adj" fmla="val 115000"/>
          </a:avLst>
        </a:prstGeom>
        <a:solidFill>
          <a:schemeClr val="accent1"/>
        </a:solidFill>
        <a:ln w="12700" cap="flat" cmpd="sng" algn="ctr">
          <a:solidFill>
            <a:srgbClr val="4F5945"/>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7FC7CF-F58D-48D5-8BCC-38D6EE87890B}">
      <dsp:nvSpPr>
        <dsp:cNvPr id="0" name=""/>
        <dsp:cNvSpPr/>
      </dsp:nvSpPr>
      <dsp:spPr>
        <a:xfrm>
          <a:off x="111556" y="560096"/>
          <a:ext cx="259623" cy="259623"/>
        </a:xfrm>
        <a:prstGeom prst="ellipse">
          <a:avLst/>
        </a:prstGeom>
        <a:solidFill>
          <a:schemeClr val="tx2">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2143A46-815A-49BF-9455-C0385022444F}">
      <dsp:nvSpPr>
        <dsp:cNvPr id="0" name=""/>
        <dsp:cNvSpPr/>
      </dsp:nvSpPr>
      <dsp:spPr>
        <a:xfrm>
          <a:off x="477389" y="925929"/>
          <a:ext cx="3416709" cy="134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0" rIns="101600" bIns="152400" numCol="1" spcCol="1270" rtlCol="0" anchor="t" anchorCtr="0">
          <a:noAutofit/>
        </a:bodyPr>
        <a:lstStyle/>
        <a:p>
          <a:pPr marL="0" lvl="0" indent="0" algn="l" defTabSz="711200" rtl="0">
            <a:lnSpc>
              <a:spcPct val="90000"/>
            </a:lnSpc>
            <a:spcBef>
              <a:spcPct val="0"/>
            </a:spcBef>
            <a:spcAft>
              <a:spcPct val="35000"/>
            </a:spcAft>
            <a:buNone/>
          </a:pPr>
          <a:r>
            <a:rPr lang="en-GB" sz="1600" b="0" i="0" kern="1200" dirty="0">
              <a:solidFill>
                <a:schemeClr val="accent3"/>
              </a:solidFill>
              <a:latin typeface="Gill Sans Nova Light" panose="020B0302020104020203" pitchFamily="34" charset="0"/>
              <a:cs typeface="Gill Sans Light" panose="020B0302020104020203" pitchFamily="34" charset="-79"/>
            </a:rPr>
            <a:t>Learnt Ottoman history through the Albanian perspective</a:t>
          </a:r>
        </a:p>
        <a:p>
          <a:pPr marL="0" lvl="0" indent="0" algn="l" defTabSz="711200" rtl="0">
            <a:lnSpc>
              <a:spcPct val="90000"/>
            </a:lnSpc>
            <a:spcBef>
              <a:spcPct val="0"/>
            </a:spcBef>
            <a:spcAft>
              <a:spcPct val="35000"/>
            </a:spcAft>
            <a:buNone/>
          </a:pPr>
          <a:r>
            <a:rPr lang="en-GB" sz="1600" b="0" i="0" kern="1200" dirty="0">
              <a:solidFill>
                <a:schemeClr val="accent3"/>
              </a:solidFill>
              <a:latin typeface="Gill Sans Nova Light" panose="020B0302020104020203" pitchFamily="34" charset="0"/>
              <a:cs typeface="Gill Sans Light" panose="020B0302020104020203" pitchFamily="34" charset="-79"/>
            </a:rPr>
            <a:t>Went inside the most beautiful mosque with a painted astrolabe!</a:t>
          </a:r>
        </a:p>
      </dsp:txBody>
      <dsp:txXfrm>
        <a:off x="477389" y="925929"/>
        <a:ext cx="3416709" cy="1343505"/>
      </dsp:txXfrm>
    </dsp:sp>
    <dsp:sp modelId="{8E3FB235-DF38-476B-9A0E-B1E583D50944}">
      <dsp:nvSpPr>
        <dsp:cNvPr id="0" name=""/>
        <dsp:cNvSpPr/>
      </dsp:nvSpPr>
      <dsp:spPr>
        <a:xfrm>
          <a:off x="477389" y="453886"/>
          <a:ext cx="3416709" cy="472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rtlCol="0" anchor="ctr" anchorCtr="0">
          <a:noAutofit/>
        </a:bodyPr>
        <a:lstStyle/>
        <a:p>
          <a:pPr marL="0" lvl="0" indent="0" algn="l" defTabSz="800100" rtl="0">
            <a:lnSpc>
              <a:spcPct val="90000"/>
            </a:lnSpc>
            <a:spcBef>
              <a:spcPct val="0"/>
            </a:spcBef>
            <a:spcAft>
              <a:spcPct val="35000"/>
            </a:spcAft>
            <a:buNone/>
            <a:defRPr lang="en-GB" b="1"/>
          </a:pPr>
          <a:r>
            <a:rPr lang="en-GB" sz="1800" b="0" kern="1200" dirty="0">
              <a:solidFill>
                <a:schemeClr val="accent3"/>
              </a:solidFill>
              <a:latin typeface="Baskerville Old Face" panose="02020602080505020303" pitchFamily="18" charset="77"/>
              <a:ea typeface="Baskerville" panose="02020502070401020303" pitchFamily="18" charset="0"/>
            </a:rPr>
            <a:t>March, Albania </a:t>
          </a:r>
        </a:p>
      </dsp:txBody>
      <dsp:txXfrm>
        <a:off x="477389" y="453886"/>
        <a:ext cx="3416709" cy="472042"/>
      </dsp:txXfrm>
    </dsp:sp>
    <dsp:sp modelId="{9AA05CE5-209F-4AD9-BE2C-2A69F76DA8F4}">
      <dsp:nvSpPr>
        <dsp:cNvPr id="0" name=""/>
        <dsp:cNvSpPr/>
      </dsp:nvSpPr>
      <dsp:spPr>
        <a:xfrm>
          <a:off x="241367" y="925929"/>
          <a:ext cx="0" cy="1343505"/>
        </a:xfrm>
        <a:prstGeom prst="line">
          <a:avLst/>
        </a:prstGeom>
        <a:noFill/>
        <a:ln w="12700" cap="flat" cmpd="sng" algn="ctr">
          <a:solidFill>
            <a:schemeClr val="accent1"/>
          </a:solidFill>
          <a:prstDash val="dash"/>
          <a:miter lim="800000"/>
        </a:ln>
        <a:effectLst/>
      </dsp:spPr>
      <dsp:style>
        <a:lnRef idx="1">
          <a:scrgbClr r="0" g="0" b="0"/>
        </a:lnRef>
        <a:fillRef idx="0">
          <a:scrgbClr r="0" g="0" b="0"/>
        </a:fillRef>
        <a:effectRef idx="0">
          <a:scrgbClr r="0" g="0" b="0"/>
        </a:effectRef>
        <a:fontRef idx="minor"/>
      </dsp:style>
    </dsp:sp>
    <dsp:sp modelId="{B6C94ECD-6415-4250-B4AD-F67BF5BECFB8}">
      <dsp:nvSpPr>
        <dsp:cNvPr id="0" name=""/>
        <dsp:cNvSpPr/>
      </dsp:nvSpPr>
      <dsp:spPr>
        <a:xfrm>
          <a:off x="198884" y="2226950"/>
          <a:ext cx="84967" cy="84967"/>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8CAA11-0A87-4861-8B4E-913B1EAD1334}">
      <dsp:nvSpPr>
        <dsp:cNvPr id="0" name=""/>
        <dsp:cNvSpPr/>
      </dsp:nvSpPr>
      <dsp:spPr>
        <a:xfrm rot="18900000">
          <a:off x="2125643" y="3682068"/>
          <a:ext cx="333784" cy="333784"/>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A1A837-F261-404B-A808-B2F4154CE8A2}">
      <dsp:nvSpPr>
        <dsp:cNvPr id="0" name=""/>
        <dsp:cNvSpPr/>
      </dsp:nvSpPr>
      <dsp:spPr>
        <a:xfrm>
          <a:off x="2162724" y="3719149"/>
          <a:ext cx="259623" cy="259623"/>
        </a:xfrm>
        <a:prstGeom prst="ellipse">
          <a:avLst/>
        </a:prstGeom>
        <a:solidFill>
          <a:schemeClr val="tx2">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B5F3F650-2E42-488A-AD4F-C4BD47D19A84}">
      <dsp:nvSpPr>
        <dsp:cNvPr id="0" name=""/>
        <dsp:cNvSpPr/>
      </dsp:nvSpPr>
      <dsp:spPr>
        <a:xfrm>
          <a:off x="2528557" y="2269434"/>
          <a:ext cx="3416709" cy="134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52400" rIns="0" bIns="101600" numCol="1" spcCol="1270" rtlCol="0" anchor="b" anchorCtr="0">
          <a:noAutofit/>
        </a:bodyPr>
        <a:lstStyle/>
        <a:p>
          <a:pPr marL="0" lvl="0" indent="0" algn="l" defTabSz="711200" rtl="0">
            <a:lnSpc>
              <a:spcPct val="90000"/>
            </a:lnSpc>
            <a:spcBef>
              <a:spcPct val="0"/>
            </a:spcBef>
            <a:spcAft>
              <a:spcPct val="35000"/>
            </a:spcAft>
            <a:buNone/>
          </a:pPr>
          <a:r>
            <a:rPr lang="en-GB" sz="1600" b="0" i="0" kern="1200" dirty="0">
              <a:solidFill>
                <a:schemeClr val="accent3"/>
              </a:solidFill>
              <a:latin typeface="Gill Sans Nova Light" panose="020B0302020104020203" pitchFamily="34" charset="0"/>
              <a:cs typeface="Gill Sans Light" panose="020B0302020104020203" pitchFamily="34" charset="-79"/>
            </a:rPr>
            <a:t>Watched a glass making demonstration in Marino </a:t>
          </a:r>
        </a:p>
      </dsp:txBody>
      <dsp:txXfrm>
        <a:off x="2528557" y="2269434"/>
        <a:ext cx="3416709" cy="1343505"/>
      </dsp:txXfrm>
    </dsp:sp>
    <dsp:sp modelId="{223C5207-4FA2-4A6C-8F43-20BD55767C99}">
      <dsp:nvSpPr>
        <dsp:cNvPr id="0" name=""/>
        <dsp:cNvSpPr/>
      </dsp:nvSpPr>
      <dsp:spPr>
        <a:xfrm>
          <a:off x="2528557" y="3612939"/>
          <a:ext cx="3416709" cy="472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rtlCol="0" anchor="ctr" anchorCtr="0">
          <a:noAutofit/>
        </a:bodyPr>
        <a:lstStyle/>
        <a:p>
          <a:pPr marL="0" lvl="0" indent="0" algn="l" defTabSz="800100" rtl="0">
            <a:lnSpc>
              <a:spcPct val="90000"/>
            </a:lnSpc>
            <a:spcBef>
              <a:spcPct val="0"/>
            </a:spcBef>
            <a:spcAft>
              <a:spcPct val="35000"/>
            </a:spcAft>
            <a:buNone/>
            <a:defRPr lang="en-GB" b="1"/>
          </a:pPr>
          <a:r>
            <a:rPr lang="en-GB" sz="1800" b="0" kern="1200" dirty="0">
              <a:solidFill>
                <a:schemeClr val="accent3"/>
              </a:solidFill>
              <a:latin typeface="Baskerville Old Face" panose="02020602080505020303" pitchFamily="18" charset="77"/>
              <a:ea typeface="Baskerville" panose="02020502070401020303" pitchFamily="18" charset="0"/>
            </a:rPr>
            <a:t>March, Florence and Venice</a:t>
          </a:r>
        </a:p>
      </dsp:txBody>
      <dsp:txXfrm>
        <a:off x="2528557" y="3612939"/>
        <a:ext cx="3416709" cy="472042"/>
      </dsp:txXfrm>
    </dsp:sp>
    <dsp:sp modelId="{4FE5EB5D-4CEF-4D0D-9394-0534E61844BE}">
      <dsp:nvSpPr>
        <dsp:cNvPr id="0" name=""/>
        <dsp:cNvSpPr/>
      </dsp:nvSpPr>
      <dsp:spPr>
        <a:xfrm>
          <a:off x="2292536" y="2269434"/>
          <a:ext cx="0" cy="1343505"/>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714429FF-AAA3-4358-8C5F-1A7F29AA2B7B}">
      <dsp:nvSpPr>
        <dsp:cNvPr id="0" name=""/>
        <dsp:cNvSpPr/>
      </dsp:nvSpPr>
      <dsp:spPr>
        <a:xfrm>
          <a:off x="2250052" y="2226950"/>
          <a:ext cx="84967" cy="84967"/>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C82E90-F103-439C-8371-CFFB0927B9DE}">
      <dsp:nvSpPr>
        <dsp:cNvPr id="0" name=""/>
        <dsp:cNvSpPr/>
      </dsp:nvSpPr>
      <dsp:spPr>
        <a:xfrm rot="8100000">
          <a:off x="4176812" y="523015"/>
          <a:ext cx="333784" cy="333784"/>
        </a:xfrm>
        <a:prstGeom prst="teardrop">
          <a:avLst>
            <a:gd name="adj" fmla="val 115000"/>
          </a:avLst>
        </a:prstGeom>
        <a:solidFill>
          <a:schemeClr val="accent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519322-C1DD-47AE-92C0-13575134BC76}">
      <dsp:nvSpPr>
        <dsp:cNvPr id="0" name=""/>
        <dsp:cNvSpPr/>
      </dsp:nvSpPr>
      <dsp:spPr>
        <a:xfrm>
          <a:off x="4213892" y="560096"/>
          <a:ext cx="259623" cy="259623"/>
        </a:xfrm>
        <a:prstGeom prst="ellipse">
          <a:avLst/>
        </a:prstGeom>
        <a:solidFill>
          <a:srgbClr val="CCD8D6">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6DDA0FE-83E2-423C-9F13-58A61EB68487}">
      <dsp:nvSpPr>
        <dsp:cNvPr id="0" name=""/>
        <dsp:cNvSpPr/>
      </dsp:nvSpPr>
      <dsp:spPr>
        <a:xfrm>
          <a:off x="4579725" y="925929"/>
          <a:ext cx="3416709" cy="134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0" rIns="101600" bIns="152400" numCol="1" spcCol="1270" rtlCol="0" anchor="t" anchorCtr="0">
          <a:noAutofit/>
        </a:bodyPr>
        <a:lstStyle/>
        <a:p>
          <a:pPr marL="0" lvl="0" indent="0" algn="l" defTabSz="711200" rtl="0">
            <a:lnSpc>
              <a:spcPct val="90000"/>
            </a:lnSpc>
            <a:spcBef>
              <a:spcPct val="0"/>
            </a:spcBef>
            <a:spcAft>
              <a:spcPct val="35000"/>
            </a:spcAft>
            <a:buNone/>
          </a:pPr>
          <a:r>
            <a:rPr lang="en-GB" sz="1600" b="0" i="0" kern="1200" dirty="0">
              <a:solidFill>
                <a:schemeClr val="accent3"/>
              </a:solidFill>
              <a:latin typeface="Gill Sans Nova Light" panose="020B0302020104020203" pitchFamily="34" charset="0"/>
              <a:cs typeface="Gill Sans Light" panose="020B0302020104020203" pitchFamily="34" charset="-79"/>
            </a:rPr>
            <a:t>To meet a friend, but learnt so much regarding the Cold War (which was a subjected I hated in the past)</a:t>
          </a:r>
        </a:p>
      </dsp:txBody>
      <dsp:txXfrm>
        <a:off x="4579725" y="925929"/>
        <a:ext cx="3416709" cy="1343505"/>
      </dsp:txXfrm>
    </dsp:sp>
    <dsp:sp modelId="{2D6C7916-1130-46A8-833B-A6278CBD2192}">
      <dsp:nvSpPr>
        <dsp:cNvPr id="0" name=""/>
        <dsp:cNvSpPr/>
      </dsp:nvSpPr>
      <dsp:spPr>
        <a:xfrm>
          <a:off x="4579725" y="453886"/>
          <a:ext cx="3416709" cy="472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rtlCol="0" anchor="ctr" anchorCtr="0">
          <a:noAutofit/>
        </a:bodyPr>
        <a:lstStyle/>
        <a:p>
          <a:pPr marL="0" lvl="0" indent="0" algn="l" defTabSz="800100" rtl="0">
            <a:lnSpc>
              <a:spcPct val="90000"/>
            </a:lnSpc>
            <a:spcBef>
              <a:spcPct val="0"/>
            </a:spcBef>
            <a:spcAft>
              <a:spcPct val="35000"/>
            </a:spcAft>
            <a:buNone/>
            <a:defRPr lang="en-GB" b="1"/>
          </a:pPr>
          <a:r>
            <a:rPr lang="en-GB" sz="1800" b="0" kern="1200" dirty="0">
              <a:solidFill>
                <a:schemeClr val="accent3"/>
              </a:solidFill>
              <a:latin typeface="Baskerville Old Face" panose="02020602080505020303" pitchFamily="18" charset="77"/>
              <a:ea typeface="Baskerville" panose="02020502070401020303" pitchFamily="18" charset="0"/>
            </a:rPr>
            <a:t> April, Berlin</a:t>
          </a:r>
        </a:p>
      </dsp:txBody>
      <dsp:txXfrm>
        <a:off x="4579725" y="453886"/>
        <a:ext cx="3416709" cy="472042"/>
      </dsp:txXfrm>
    </dsp:sp>
    <dsp:sp modelId="{4D953791-5C2F-4A75-A8F4-6ED7EAB5E015}">
      <dsp:nvSpPr>
        <dsp:cNvPr id="0" name=""/>
        <dsp:cNvSpPr/>
      </dsp:nvSpPr>
      <dsp:spPr>
        <a:xfrm>
          <a:off x="4343704" y="925929"/>
          <a:ext cx="0" cy="1343505"/>
        </a:xfrm>
        <a:prstGeom prst="line">
          <a:avLst/>
        </a:prstGeom>
        <a:noFill/>
        <a:ln w="12700" cap="flat" cmpd="sng" algn="ctr">
          <a:solidFill>
            <a:schemeClr val="accent1"/>
          </a:solidFill>
          <a:prstDash val="dash"/>
          <a:miter lim="800000"/>
        </a:ln>
        <a:effectLst/>
      </dsp:spPr>
      <dsp:style>
        <a:lnRef idx="1">
          <a:scrgbClr r="0" g="0" b="0"/>
        </a:lnRef>
        <a:fillRef idx="0">
          <a:scrgbClr r="0" g="0" b="0"/>
        </a:fillRef>
        <a:effectRef idx="0">
          <a:scrgbClr r="0" g="0" b="0"/>
        </a:effectRef>
        <a:fontRef idx="minor"/>
      </dsp:style>
    </dsp:sp>
    <dsp:sp modelId="{152AD014-AFD0-4700-A468-4D562874339A}">
      <dsp:nvSpPr>
        <dsp:cNvPr id="0" name=""/>
        <dsp:cNvSpPr/>
      </dsp:nvSpPr>
      <dsp:spPr>
        <a:xfrm>
          <a:off x="4301220" y="2226950"/>
          <a:ext cx="84967" cy="84967"/>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331DD9-74CF-4A3A-86BA-F4B9DBEAB944}">
      <dsp:nvSpPr>
        <dsp:cNvPr id="0" name=""/>
        <dsp:cNvSpPr/>
      </dsp:nvSpPr>
      <dsp:spPr>
        <a:xfrm rot="18900000">
          <a:off x="6227980" y="3682068"/>
          <a:ext cx="333784" cy="333784"/>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5AAB83-BD07-4B9E-9A3B-858C0B126F9C}">
      <dsp:nvSpPr>
        <dsp:cNvPr id="0" name=""/>
        <dsp:cNvSpPr/>
      </dsp:nvSpPr>
      <dsp:spPr>
        <a:xfrm>
          <a:off x="6265060" y="3719149"/>
          <a:ext cx="259623" cy="259623"/>
        </a:xfrm>
        <a:prstGeom prst="ellipse">
          <a:avLst/>
        </a:prstGeom>
        <a:solidFill>
          <a:schemeClr val="tx2">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8CB2D5A-F46A-4E0E-9575-15F31D04AAC6}">
      <dsp:nvSpPr>
        <dsp:cNvPr id="0" name=""/>
        <dsp:cNvSpPr/>
      </dsp:nvSpPr>
      <dsp:spPr>
        <a:xfrm>
          <a:off x="6630893" y="2269434"/>
          <a:ext cx="3416709" cy="134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52400" rIns="0" bIns="101600" numCol="1" spcCol="1270" rtlCol="0" anchor="b" anchorCtr="0">
          <a:noAutofit/>
        </a:bodyPr>
        <a:lstStyle/>
        <a:p>
          <a:pPr marL="0" lvl="0" indent="0" algn="l" defTabSz="711200" rtl="0">
            <a:lnSpc>
              <a:spcPct val="90000"/>
            </a:lnSpc>
            <a:spcBef>
              <a:spcPct val="0"/>
            </a:spcBef>
            <a:spcAft>
              <a:spcPct val="35000"/>
            </a:spcAft>
            <a:buNone/>
          </a:pPr>
          <a:r>
            <a:rPr lang="en-GB" sz="1600" b="0" i="0" kern="1200" dirty="0">
              <a:solidFill>
                <a:schemeClr val="accent3"/>
              </a:solidFill>
              <a:latin typeface="Gill Sans Nova Light" panose="020B0302020104020203" pitchFamily="34" charset="0"/>
              <a:cs typeface="Gill Sans Light" panose="020B0302020104020203" pitchFamily="34" charset="-79"/>
            </a:rPr>
            <a:t>Learnt about how these independent states became apart of the Italian Kingdom, apart from San Marino who has held its independence as a micro state</a:t>
          </a:r>
        </a:p>
      </dsp:txBody>
      <dsp:txXfrm>
        <a:off x="6630893" y="2269434"/>
        <a:ext cx="3416709" cy="1343505"/>
      </dsp:txXfrm>
    </dsp:sp>
    <dsp:sp modelId="{7C1E6B4A-59F7-4018-A403-E1CCAEE78BA1}">
      <dsp:nvSpPr>
        <dsp:cNvPr id="0" name=""/>
        <dsp:cNvSpPr/>
      </dsp:nvSpPr>
      <dsp:spPr>
        <a:xfrm>
          <a:off x="6630893" y="3612939"/>
          <a:ext cx="3416709" cy="472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rtlCol="0" anchor="ctr" anchorCtr="0">
          <a:noAutofit/>
        </a:bodyPr>
        <a:lstStyle/>
        <a:p>
          <a:pPr marL="0" lvl="0" indent="0" algn="l" defTabSz="800100" rtl="0">
            <a:lnSpc>
              <a:spcPct val="90000"/>
            </a:lnSpc>
            <a:spcBef>
              <a:spcPct val="0"/>
            </a:spcBef>
            <a:spcAft>
              <a:spcPct val="35000"/>
            </a:spcAft>
            <a:buNone/>
            <a:defRPr lang="en-GB" b="1"/>
          </a:pPr>
          <a:r>
            <a:rPr lang="en-GB" sz="1800" b="0" kern="1200" dirty="0">
              <a:solidFill>
                <a:schemeClr val="accent3"/>
              </a:solidFill>
              <a:latin typeface="Baskerville Old Face" panose="02020602080505020303" pitchFamily="18" charset="77"/>
              <a:ea typeface="Baskerville" panose="02020502070401020303" pitchFamily="18" charset="0"/>
            </a:rPr>
            <a:t>May, Umbria, Perugia and San Marino  </a:t>
          </a:r>
        </a:p>
      </dsp:txBody>
      <dsp:txXfrm>
        <a:off x="6630893" y="3612939"/>
        <a:ext cx="3416709" cy="472042"/>
      </dsp:txXfrm>
    </dsp:sp>
    <dsp:sp modelId="{A03C5372-D306-43AC-B406-6F8183849431}">
      <dsp:nvSpPr>
        <dsp:cNvPr id="0" name=""/>
        <dsp:cNvSpPr/>
      </dsp:nvSpPr>
      <dsp:spPr>
        <a:xfrm>
          <a:off x="6394872" y="2269434"/>
          <a:ext cx="0" cy="1343505"/>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14282312-87CB-41BB-A02D-C594BBEF33C7}">
      <dsp:nvSpPr>
        <dsp:cNvPr id="0" name=""/>
        <dsp:cNvSpPr/>
      </dsp:nvSpPr>
      <dsp:spPr>
        <a:xfrm>
          <a:off x="6351578" y="2226950"/>
          <a:ext cx="84967" cy="84967"/>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5439AF-6893-479D-8B57-31FBC13C553F}">
      <dsp:nvSpPr>
        <dsp:cNvPr id="0" name=""/>
        <dsp:cNvSpPr/>
      </dsp:nvSpPr>
      <dsp:spPr>
        <a:xfrm rot="8100000">
          <a:off x="8279148" y="523015"/>
          <a:ext cx="333784" cy="333784"/>
        </a:xfrm>
        <a:prstGeom prst="teardrop">
          <a:avLst>
            <a:gd name="adj" fmla="val 115000"/>
          </a:avLst>
        </a:prstGeom>
        <a:solidFill>
          <a:schemeClr val="accent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2B1C16-7FF0-4DBE-B32E-E43FEB1E2EAC}">
      <dsp:nvSpPr>
        <dsp:cNvPr id="0" name=""/>
        <dsp:cNvSpPr/>
      </dsp:nvSpPr>
      <dsp:spPr>
        <a:xfrm>
          <a:off x="8316228" y="560096"/>
          <a:ext cx="259623" cy="259623"/>
        </a:xfrm>
        <a:prstGeom prst="ellipse">
          <a:avLst/>
        </a:prstGeom>
        <a:solidFill>
          <a:srgbClr val="CCD8D6">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B55AA6D-649D-4145-93EB-08B866A4D4E5}">
      <dsp:nvSpPr>
        <dsp:cNvPr id="0" name=""/>
        <dsp:cNvSpPr/>
      </dsp:nvSpPr>
      <dsp:spPr>
        <a:xfrm>
          <a:off x="8682061" y="925929"/>
          <a:ext cx="3416709" cy="134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0" rIns="101600" bIns="152400" numCol="1" spcCol="1270" rtlCol="0" anchor="t" anchorCtr="0">
          <a:noAutofit/>
        </a:bodyPr>
        <a:lstStyle/>
        <a:p>
          <a:pPr marL="0" lvl="0" indent="0" algn="l" defTabSz="711200" rtl="0">
            <a:lnSpc>
              <a:spcPct val="90000"/>
            </a:lnSpc>
            <a:spcBef>
              <a:spcPct val="0"/>
            </a:spcBef>
            <a:spcAft>
              <a:spcPct val="35000"/>
            </a:spcAft>
            <a:buNone/>
          </a:pPr>
          <a:r>
            <a:rPr lang="en-GB" sz="1600" b="0" i="0" kern="1200" dirty="0">
              <a:solidFill>
                <a:schemeClr val="accent3"/>
              </a:solidFill>
              <a:latin typeface="Gill Sans Nova Light" panose="020B0302020104020203" pitchFamily="34" charset="0"/>
              <a:cs typeface="Gill Sans Light" panose="020B0302020104020203" pitchFamily="34" charset="-79"/>
            </a:rPr>
            <a:t>Visited all the Byzantine mosaics which was said to have inspired Dante’s divine comedy, met Empress Theodora!</a:t>
          </a:r>
        </a:p>
      </dsp:txBody>
      <dsp:txXfrm>
        <a:off x="8682061" y="925929"/>
        <a:ext cx="3416709" cy="1343505"/>
      </dsp:txXfrm>
    </dsp:sp>
    <dsp:sp modelId="{3FA5D5AE-9CAE-4D19-9765-BCEE62095312}">
      <dsp:nvSpPr>
        <dsp:cNvPr id="0" name=""/>
        <dsp:cNvSpPr/>
      </dsp:nvSpPr>
      <dsp:spPr>
        <a:xfrm>
          <a:off x="8682061" y="453886"/>
          <a:ext cx="3416709" cy="472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rtlCol="0" anchor="ctr" anchorCtr="0">
          <a:noAutofit/>
        </a:bodyPr>
        <a:lstStyle/>
        <a:p>
          <a:pPr marL="0" lvl="0" indent="0" algn="l" defTabSz="800100" rtl="0">
            <a:lnSpc>
              <a:spcPct val="90000"/>
            </a:lnSpc>
            <a:spcBef>
              <a:spcPct val="0"/>
            </a:spcBef>
            <a:spcAft>
              <a:spcPct val="35000"/>
            </a:spcAft>
            <a:buNone/>
            <a:defRPr lang="en-GB" b="1"/>
          </a:pPr>
          <a:r>
            <a:rPr lang="en-GB" sz="1800" b="0" kern="1200" dirty="0">
              <a:solidFill>
                <a:schemeClr val="accent3"/>
              </a:solidFill>
              <a:latin typeface="Baskerville Old Face" panose="02020602080505020303" pitchFamily="18" charset="77"/>
              <a:ea typeface="Baskerville" panose="02020502070401020303" pitchFamily="18" charset="0"/>
            </a:rPr>
            <a:t>May, Ravenna</a:t>
          </a:r>
        </a:p>
      </dsp:txBody>
      <dsp:txXfrm>
        <a:off x="8682061" y="453886"/>
        <a:ext cx="3416709" cy="472042"/>
      </dsp:txXfrm>
    </dsp:sp>
    <dsp:sp modelId="{FE6CA7EB-68EC-4E76-9051-08C4CF370101}">
      <dsp:nvSpPr>
        <dsp:cNvPr id="0" name=""/>
        <dsp:cNvSpPr/>
      </dsp:nvSpPr>
      <dsp:spPr>
        <a:xfrm>
          <a:off x="8446040" y="925929"/>
          <a:ext cx="0" cy="1343505"/>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8B7B786-A0AD-4662-8D54-C5C572D2C32C}">
      <dsp:nvSpPr>
        <dsp:cNvPr id="0" name=""/>
        <dsp:cNvSpPr/>
      </dsp:nvSpPr>
      <dsp:spPr>
        <a:xfrm>
          <a:off x="8402746" y="2226950"/>
          <a:ext cx="84967" cy="84967"/>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D7220-3F85-45D2-BED6-5BBFBC23EAE3}">
      <dsp:nvSpPr>
        <dsp:cNvPr id="0" name=""/>
        <dsp:cNvSpPr/>
      </dsp:nvSpPr>
      <dsp:spPr>
        <a:xfrm>
          <a:off x="11057" y="0"/>
          <a:ext cx="3984698" cy="1195409"/>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80" tIns="314880" rIns="314880" bIns="314880" numCol="1" spcCol="1270" rtlCol="0" anchor="ctr" anchorCtr="0">
          <a:noAutofit/>
        </a:bodyPr>
        <a:lstStyle/>
        <a:p>
          <a:pPr marL="0" lvl="0" indent="0" algn="ctr" defTabSz="889000" rtl="0">
            <a:lnSpc>
              <a:spcPct val="90000"/>
            </a:lnSpc>
            <a:spcBef>
              <a:spcPct val="0"/>
            </a:spcBef>
            <a:spcAft>
              <a:spcPct val="35000"/>
            </a:spcAft>
            <a:buNone/>
          </a:pPr>
          <a:r>
            <a:rPr lang="en-GB" sz="2000" kern="1200" dirty="0">
              <a:latin typeface="Baskerville Old Face" panose="02020602080505020303" pitchFamily="18" charset="77"/>
              <a:ea typeface="Baskerville" panose="02020502070401020303" pitchFamily="18" charset="0"/>
            </a:rPr>
            <a:t>Albania </a:t>
          </a:r>
        </a:p>
      </dsp:txBody>
      <dsp:txXfrm>
        <a:off x="11057" y="0"/>
        <a:ext cx="3984698" cy="1195409"/>
      </dsp:txXfrm>
    </dsp:sp>
    <dsp:sp modelId="{22359DD7-1BFB-4900-BAE6-6084F2F57988}">
      <dsp:nvSpPr>
        <dsp:cNvPr id="0" name=""/>
        <dsp:cNvSpPr/>
      </dsp:nvSpPr>
      <dsp:spPr>
        <a:xfrm>
          <a:off x="11057" y="1498285"/>
          <a:ext cx="3984698" cy="1926331"/>
        </a:xfrm>
        <a:prstGeom prst="rect">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600" tIns="393600" rIns="393600" bIns="393600" numCol="1" spcCol="1270" rtlCol="0" anchor="t" anchorCtr="0">
          <a:noAutofit/>
        </a:bodyPr>
        <a:lstStyle/>
        <a:p>
          <a:pPr marL="0" lvl="0" indent="0" algn="l" defTabSz="711200" rtl="0">
            <a:lnSpc>
              <a:spcPct val="90000"/>
            </a:lnSpc>
            <a:spcBef>
              <a:spcPct val="0"/>
            </a:spcBef>
            <a:spcAft>
              <a:spcPct val="35000"/>
            </a:spcAft>
            <a:buNone/>
          </a:pPr>
          <a:endParaRPr lang="en-GB" sz="1600" b="0" i="0" kern="1200" dirty="0">
            <a:solidFill>
              <a:schemeClr val="accent3"/>
            </a:solidFill>
            <a:latin typeface="Gill Sans Nova Light" panose="020B0302020104020203" pitchFamily="34" charset="0"/>
            <a:cs typeface="Gill Sans Light" panose="020B0302020104020203" pitchFamily="34" charset="-79"/>
          </a:endParaRPr>
        </a:p>
      </dsp:txBody>
      <dsp:txXfrm>
        <a:off x="11057" y="1498285"/>
        <a:ext cx="3984698" cy="1926331"/>
      </dsp:txXfrm>
    </dsp:sp>
    <dsp:sp modelId="{C4F84DEA-2002-4D32-8E80-70EEE05E345A}">
      <dsp:nvSpPr>
        <dsp:cNvPr id="0" name=""/>
        <dsp:cNvSpPr/>
      </dsp:nvSpPr>
      <dsp:spPr>
        <a:xfrm>
          <a:off x="4103650" y="0"/>
          <a:ext cx="3984698" cy="1195409"/>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80" tIns="314880" rIns="314880" bIns="314880" numCol="1" spcCol="1270" rtlCol="0" anchor="ctr" anchorCtr="0">
          <a:noAutofit/>
        </a:bodyPr>
        <a:lstStyle/>
        <a:p>
          <a:pPr marL="0" lvl="0" indent="0" algn="ctr" defTabSz="889000" rtl="0">
            <a:lnSpc>
              <a:spcPct val="90000"/>
            </a:lnSpc>
            <a:spcBef>
              <a:spcPct val="0"/>
            </a:spcBef>
            <a:spcAft>
              <a:spcPct val="35000"/>
            </a:spcAft>
            <a:buNone/>
          </a:pPr>
          <a:r>
            <a:rPr lang="en-GB" sz="2000" kern="1200" dirty="0">
              <a:latin typeface="Baskerville Old Face" panose="02020602080505020303" pitchFamily="18" charset="77"/>
              <a:ea typeface="Baskerville" panose="02020502070401020303" pitchFamily="18" charset="0"/>
            </a:rPr>
            <a:t>Venice</a:t>
          </a:r>
        </a:p>
      </dsp:txBody>
      <dsp:txXfrm>
        <a:off x="4103650" y="0"/>
        <a:ext cx="3984698" cy="1195409"/>
      </dsp:txXfrm>
    </dsp:sp>
    <dsp:sp modelId="{4FEB85EB-D046-4CDB-8A62-BBCE260C4490}">
      <dsp:nvSpPr>
        <dsp:cNvPr id="0" name=""/>
        <dsp:cNvSpPr/>
      </dsp:nvSpPr>
      <dsp:spPr>
        <a:xfrm>
          <a:off x="4103650" y="1498285"/>
          <a:ext cx="3984698" cy="192633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32ECB1-6BEF-4935-AFA3-B2EAA48FDE7E}">
      <dsp:nvSpPr>
        <dsp:cNvPr id="0" name=""/>
        <dsp:cNvSpPr/>
      </dsp:nvSpPr>
      <dsp:spPr>
        <a:xfrm>
          <a:off x="8196243" y="0"/>
          <a:ext cx="3984698" cy="1195409"/>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80" tIns="314880" rIns="314880" bIns="314880" numCol="1" spcCol="1270" rtlCol="0" anchor="ctr" anchorCtr="0">
          <a:noAutofit/>
        </a:bodyPr>
        <a:lstStyle/>
        <a:p>
          <a:pPr marL="0" lvl="0" indent="0" algn="ctr" defTabSz="889000" rtl="0">
            <a:lnSpc>
              <a:spcPct val="90000"/>
            </a:lnSpc>
            <a:spcBef>
              <a:spcPct val="0"/>
            </a:spcBef>
            <a:spcAft>
              <a:spcPct val="35000"/>
            </a:spcAft>
            <a:buNone/>
          </a:pPr>
          <a:r>
            <a:rPr lang="en-GB" sz="2000" kern="1200" dirty="0">
              <a:latin typeface="Baskerville Old Face" panose="02020602080505020303" pitchFamily="18" charset="77"/>
              <a:ea typeface="Baskerville" panose="02020502070401020303" pitchFamily="18" charset="0"/>
            </a:rPr>
            <a:t>Ravenna</a:t>
          </a:r>
        </a:p>
      </dsp:txBody>
      <dsp:txXfrm>
        <a:off x="8196243" y="0"/>
        <a:ext cx="3984698" cy="1195409"/>
      </dsp:txXfrm>
    </dsp:sp>
    <dsp:sp modelId="{C42A8BDE-B838-475D-AFDE-17B60D744AB6}">
      <dsp:nvSpPr>
        <dsp:cNvPr id="0" name=""/>
        <dsp:cNvSpPr/>
      </dsp:nvSpPr>
      <dsp:spPr>
        <a:xfrm>
          <a:off x="8196243" y="1498285"/>
          <a:ext cx="3984698" cy="192633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62A5AE42-7DC1-8140-9B13-146984FDEF22}" type="datetimeFigureOut">
              <a:rPr lang="en-GB" smtClean="0"/>
              <a:t>17/05/2024</a:t>
            </a:fld>
            <a:endParaRPr lang="en-GB"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17369B77-94AB-0344-9EBF-9DB9EE8D3ABC}" type="slidenum">
              <a:rPr lang="en-GB" smtClean="0"/>
              <a:t>‹#›</a:t>
            </a:fld>
            <a:endParaRPr lang="en-GB"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E8F75F72-8950-AF4F-9381-1D26FB547EA1}" type="datetimeFigureOut">
              <a:rPr lang="en-GB" smtClean="0"/>
              <a:t>17/05/2024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0775476F-A808-1F46-A368-07984F6DA22E}" type="slidenum">
              <a:rPr lang="en-GB" smtClean="0"/>
              <a:t>‹#›</a:t>
            </a:fld>
            <a:endParaRPr lang="en-GB"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1</a:t>
            </a:fld>
            <a:endParaRPr lang="en-GB" dirty="0"/>
          </a:p>
        </p:txBody>
      </p:sp>
    </p:spTree>
    <p:extLst>
      <p:ext uri="{BB962C8B-B14F-4D97-AF65-F5344CB8AC3E}">
        <p14:creationId xmlns:p14="http://schemas.microsoft.com/office/powerpoint/2010/main" val="180734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2</a:t>
            </a:fld>
            <a:endParaRPr lang="en-GB" dirty="0"/>
          </a:p>
        </p:txBody>
      </p:sp>
    </p:spTree>
    <p:extLst>
      <p:ext uri="{BB962C8B-B14F-4D97-AF65-F5344CB8AC3E}">
        <p14:creationId xmlns:p14="http://schemas.microsoft.com/office/powerpoint/2010/main" val="3270232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3</a:t>
            </a:fld>
            <a:endParaRPr lang="en-GB" dirty="0"/>
          </a:p>
        </p:txBody>
      </p:sp>
    </p:spTree>
    <p:extLst>
      <p:ext uri="{BB962C8B-B14F-4D97-AF65-F5344CB8AC3E}">
        <p14:creationId xmlns:p14="http://schemas.microsoft.com/office/powerpoint/2010/main" val="1226321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4</a:t>
            </a:fld>
            <a:endParaRPr lang="en-GB" dirty="0"/>
          </a:p>
        </p:txBody>
      </p:sp>
    </p:spTree>
    <p:extLst>
      <p:ext uri="{BB962C8B-B14F-4D97-AF65-F5344CB8AC3E}">
        <p14:creationId xmlns:p14="http://schemas.microsoft.com/office/powerpoint/2010/main" val="867212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fontAlgn="base"/>
            <a:r>
              <a:rPr lang="en-GB" b="0" i="0" u="none" strike="noStrike" dirty="0">
                <a:solidFill>
                  <a:srgbClr val="373737"/>
                </a:solidFill>
                <a:effectLst/>
                <a:latin typeface="Helvetica Neue" panose="02000503000000020004" pitchFamily="2"/>
              </a:rPr>
              <a:t>On the left as you look at it is concentrated almost 2000 years of defiance towards the invaders, going back to the Roman Empire, which later changed to Byzantine control, that being usurped by the Bulgars, from what is now modern-day Bulgaria, in the 7th century. The major, and longest, running battle was against the efforts of the Turkish Ottoman Empire to control the small mountainous country, this being the period when </a:t>
            </a:r>
            <a:r>
              <a:rPr lang="en-GB" b="0" i="0" u="none" strike="noStrike" dirty="0" err="1">
                <a:solidFill>
                  <a:srgbClr val="373737"/>
                </a:solidFill>
                <a:effectLst/>
                <a:latin typeface="Helvetica Neue" panose="02000503000000020004" pitchFamily="2"/>
              </a:rPr>
              <a:t>Skënderbeg</a:t>
            </a:r>
            <a:r>
              <a:rPr lang="en-GB" b="0" i="0" u="none" strike="noStrike" dirty="0">
                <a:solidFill>
                  <a:srgbClr val="373737"/>
                </a:solidFill>
                <a:effectLst/>
                <a:latin typeface="Helvetica Neue" panose="02000503000000020004" pitchFamily="2"/>
              </a:rPr>
              <a:t> became the national hero. All these invading cultures have left their mark on the culture, architecture and language of the Albanians. Also among this group is the representation of Albania’s Declaration of Independence in 1912 – the man in a suit with a piece of paper on his hand is Ismail </a:t>
            </a:r>
            <a:r>
              <a:rPr lang="en-GB" b="0" i="0" u="none" strike="noStrike" dirty="0" err="1">
                <a:solidFill>
                  <a:srgbClr val="373737"/>
                </a:solidFill>
                <a:effectLst/>
                <a:latin typeface="Helvetica Neue" panose="02000503000000020004" pitchFamily="2"/>
              </a:rPr>
              <a:t>Qemali</a:t>
            </a:r>
            <a:r>
              <a:rPr lang="en-GB" b="0" i="0" u="none" strike="noStrike" dirty="0">
                <a:solidFill>
                  <a:srgbClr val="373737"/>
                </a:solidFill>
                <a:effectLst/>
                <a:latin typeface="Helvetica Neue" panose="02000503000000020004" pitchFamily="2"/>
              </a:rPr>
              <a:t>.</a:t>
            </a:r>
          </a:p>
          <a:p>
            <a:pPr fontAlgn="base"/>
            <a:r>
              <a:rPr lang="en-GB" b="0" i="0" u="none" strike="noStrike" dirty="0">
                <a:solidFill>
                  <a:srgbClr val="373737"/>
                </a:solidFill>
                <a:effectLst/>
                <a:latin typeface="Helvetica Neue" panose="02000503000000020004" pitchFamily="2"/>
              </a:rPr>
              <a:t>On the right is depicted a very specific and the most recent and most successful National Liberation struggle, the one against, first Italian and later German, Fascism between 1939 and 1944. The red star on the caps of three of the four individuals indicate they are Communist Partisans, where armed men and women fought side by side.</a:t>
            </a:r>
          </a:p>
          <a:p>
            <a:pPr fontAlgn="base"/>
            <a:r>
              <a:rPr lang="en-GB" b="0" i="0" u="none" strike="noStrike" dirty="0">
                <a:solidFill>
                  <a:srgbClr val="373737"/>
                </a:solidFill>
                <a:effectLst/>
                <a:latin typeface="Helvetica Neue" panose="02000503000000020004" pitchFamily="2"/>
              </a:rPr>
              <a:t>The trio in the centre represent, what was then the present in 1980s Albania, workers in control of their country, the red flag flying, the guns in the hands of the workers and united they are marching forward to a Communist future. That march has been halted, temporarily, but there is still an element of hope depicted in the determined way the trio are walking towards the viewer.</a:t>
            </a:r>
          </a:p>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5</a:t>
            </a:fld>
            <a:endParaRPr lang="en-GB" dirty="0"/>
          </a:p>
        </p:txBody>
      </p:sp>
    </p:spTree>
    <p:extLst>
      <p:ext uri="{BB962C8B-B14F-4D97-AF65-F5344CB8AC3E}">
        <p14:creationId xmlns:p14="http://schemas.microsoft.com/office/powerpoint/2010/main" val="3996725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6</a:t>
            </a:fld>
            <a:endParaRPr lang="en-GB" dirty="0"/>
          </a:p>
        </p:txBody>
      </p:sp>
    </p:spTree>
    <p:extLst>
      <p:ext uri="{BB962C8B-B14F-4D97-AF65-F5344CB8AC3E}">
        <p14:creationId xmlns:p14="http://schemas.microsoft.com/office/powerpoint/2010/main" val="4161716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7</a:t>
            </a:fld>
            <a:endParaRPr lang="en-GB" dirty="0"/>
          </a:p>
        </p:txBody>
      </p:sp>
    </p:spTree>
    <p:extLst>
      <p:ext uri="{BB962C8B-B14F-4D97-AF65-F5344CB8AC3E}">
        <p14:creationId xmlns:p14="http://schemas.microsoft.com/office/powerpoint/2010/main" val="42421899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pic>
        <p:nvPicPr>
          <p:cNvPr id="5" name="Picture 4" descr="A picture containing text, plant&#10;&#10;Description automatically generated">
            <a:extLst>
              <a:ext uri="{FF2B5EF4-FFF2-40B4-BE49-F238E27FC236}">
                <a16:creationId xmlns:a16="http://schemas.microsoft.com/office/drawing/2014/main" id="{A26D6E84-B5BE-5F3E-8B3F-1A46C7F307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7" name="Oval 6">
            <a:extLst>
              <a:ext uri="{FF2B5EF4-FFF2-40B4-BE49-F238E27FC236}">
                <a16:creationId xmlns:a16="http://schemas.microsoft.com/office/drawing/2014/main" id="{F0A7E03F-5776-960D-3CA6-7CE62AC96693}"/>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cxnSp>
        <p:nvCxnSpPr>
          <p:cNvPr id="9" name="Straight Connector 8">
            <a:extLst>
              <a:ext uri="{FF2B5EF4-FFF2-40B4-BE49-F238E27FC236}">
                <a16:creationId xmlns:a16="http://schemas.microsoft.com/office/drawing/2014/main" id="{6A7464AF-3FD6-6193-CC95-A941ECE17B9D}"/>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1" name="Picture 10" descr="A picture containing text&#10;&#10;Description automatically generated">
            <a:extLst>
              <a:ext uri="{FF2B5EF4-FFF2-40B4-BE49-F238E27FC236}">
                <a16:creationId xmlns:a16="http://schemas.microsoft.com/office/drawing/2014/main" id="{E5214731-3110-8D76-56DF-6335371041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7" name="Oval 16">
            <a:extLst>
              <a:ext uri="{FF2B5EF4-FFF2-40B4-BE49-F238E27FC236}">
                <a16:creationId xmlns:a16="http://schemas.microsoft.com/office/drawing/2014/main" id="{516369FF-9501-1944-3E3F-46CBFD515D8D}"/>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picture containing ceramic ware, porcelain&#10;&#10;Description automatically generated">
            <a:extLst>
              <a:ext uri="{FF2B5EF4-FFF2-40B4-BE49-F238E27FC236}">
                <a16:creationId xmlns:a16="http://schemas.microsoft.com/office/drawing/2014/main" id="{AB1576B0-66ED-3F92-2AF8-4EF965E4E3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5" name="Picture 14">
            <a:extLst>
              <a:ext uri="{FF2B5EF4-FFF2-40B4-BE49-F238E27FC236}">
                <a16:creationId xmlns:a16="http://schemas.microsoft.com/office/drawing/2014/main" id="{9E576603-B88C-9F7F-98A5-E94BD2C23E6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749296" y="2660904"/>
            <a:ext cx="6693408" cy="1088136"/>
          </a:xfrm>
        </p:spPr>
        <p:txBody>
          <a:bodyPr rtlCol="0" anchor="b">
            <a:noAutofit/>
          </a:bodyPr>
          <a:lstStyle>
            <a:lvl1pPr algn="ctr">
              <a:defRPr lang="en-GB" sz="4600"/>
            </a:lvl1pPr>
          </a:lstStyle>
          <a:p>
            <a:pPr rtl="0"/>
            <a:r>
              <a:rPr lang="en-GB"/>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96384" y="2267712"/>
            <a:ext cx="2999232" cy="438912"/>
          </a:xfrm>
        </p:spPr>
        <p:txBody>
          <a:bodyPr rtlCol="0"/>
          <a:lstStyle>
            <a:lvl1pPr marL="0" indent="0" algn="ctr">
              <a:buNone/>
              <a:defRPr lang="en-GB" sz="2400"/>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4" y="2048834"/>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rtlCol="0"/>
          <a:lstStyle>
            <a:defPPr>
              <a:defRPr lang="en-GB"/>
            </a:defPPr>
          </a:lstStyle>
          <a:p>
            <a:pPr rtl="0"/>
            <a:r>
              <a:rPr lang="en-GB"/>
              <a:t>Click to edit Master title style</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rtlCol="0">
            <a:normAutofit/>
          </a:bodyPr>
          <a:lstStyle>
            <a:lvl1pPr marL="0" indent="0">
              <a:lnSpc>
                <a:spcPct val="150000"/>
              </a:lnSpc>
              <a:buClr>
                <a:srgbClr val="73292A"/>
              </a:buClr>
              <a:buNone/>
              <a:defRPr lang="en-GB" sz="2400"/>
            </a:lvl1pPr>
            <a:lvl2pPr marL="228600">
              <a:buClr>
                <a:srgbClr val="73292A"/>
              </a:buClr>
              <a:defRPr lang="en-GB" sz="2000"/>
            </a:lvl2pPr>
            <a:lvl3pPr marL="685800">
              <a:buClr>
                <a:srgbClr val="73292A"/>
              </a:buClr>
              <a:defRPr lang="en-GB" sz="1800"/>
            </a:lvl3pPr>
            <a:lvl4pPr marL="1143000">
              <a:buClr>
                <a:srgbClr val="73292A"/>
              </a:buClr>
              <a:defRPr lang="en-GB" sz="1600"/>
            </a:lvl4pPr>
            <a:lvl5pPr marL="1600200">
              <a:buClr>
                <a:srgbClr val="73292A"/>
              </a:buClr>
              <a:defRPr lang="en-GB" sz="16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rtlCol="0" anchor="ctr">
            <a:normAutofit/>
          </a:bodyPr>
          <a:lstStyle>
            <a:lvl1pPr marL="0" indent="0" algn="ctr">
              <a:spcBef>
                <a:spcPts val="0"/>
              </a:spcBef>
              <a:buNone/>
              <a:defRPr lang="en-GB" sz="30000">
                <a:solidFill>
                  <a:schemeClr val="bg1"/>
                </a:solidFill>
                <a:latin typeface="+mj-lt"/>
              </a:defRPr>
            </a:lvl1pPr>
          </a:lstStyle>
          <a:p>
            <a:pPr lvl="0" rtl="0"/>
            <a:r>
              <a:rPr lang="en-GB"/>
              <a:t>X</a:t>
            </a:r>
          </a:p>
        </p:txBody>
      </p:sp>
    </p:spTree>
    <p:extLst>
      <p:ext uri="{BB962C8B-B14F-4D97-AF65-F5344CB8AC3E}">
        <p14:creationId xmlns:p14="http://schemas.microsoft.com/office/powerpoint/2010/main" val="953980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B4DE27-1913-8274-9943-46641EA0DAB7}"/>
              </a:ext>
            </a:extLst>
          </p:cNvPr>
          <p:cNvSpPr/>
          <p:nvPr userDrawn="1"/>
        </p:nvSpPr>
        <p:spPr>
          <a:xfrm>
            <a:off x="1174276" y="-756"/>
            <a:ext cx="9843449" cy="5690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solidFill>
                <a:schemeClr val="bg1"/>
              </a:solidFill>
            </a:endParaRPr>
          </a:p>
        </p:txBody>
      </p:sp>
      <p:sp>
        <p:nvSpPr>
          <p:cNvPr id="9" name="Rectangle 8">
            <a:extLst>
              <a:ext uri="{FF2B5EF4-FFF2-40B4-BE49-F238E27FC236}">
                <a16:creationId xmlns:a16="http://schemas.microsoft.com/office/drawing/2014/main" id="{F901AB4A-AE17-BFA4-697C-75EC6407E147}"/>
              </a:ext>
            </a:extLst>
          </p:cNvPr>
          <p:cNvSpPr/>
          <p:nvPr userDrawn="1"/>
        </p:nvSpPr>
        <p:spPr>
          <a:xfrm>
            <a:off x="1604189" y="-13446"/>
            <a:ext cx="8983623" cy="525779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picture containing mollusk, insect&#10;&#10;Description automatically generated">
            <a:extLst>
              <a:ext uri="{FF2B5EF4-FFF2-40B4-BE49-F238E27FC236}">
                <a16:creationId xmlns:a16="http://schemas.microsoft.com/office/drawing/2014/main" id="{1C7F01FE-99A8-35BD-05A1-6D93A2578E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2833" y="5110810"/>
            <a:ext cx="1207554" cy="354511"/>
          </a:xfrm>
          <a:prstGeom prst="rect">
            <a:avLst/>
          </a:prstGeom>
        </p:spPr>
      </p:pic>
      <p:pic>
        <p:nvPicPr>
          <p:cNvPr id="13" name="Picture 12">
            <a:extLst>
              <a:ext uri="{FF2B5EF4-FFF2-40B4-BE49-F238E27FC236}">
                <a16:creationId xmlns:a16="http://schemas.microsoft.com/office/drawing/2014/main" id="{E66660DF-FD7A-4340-E854-B4680A6B8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202474" y="-1953000"/>
            <a:ext cx="1485900" cy="53721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748028" y="1389888"/>
            <a:ext cx="8695944" cy="1325880"/>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2223516" y="2651760"/>
            <a:ext cx="7744968" cy="2697480"/>
          </a:xfrm>
        </p:spPr>
        <p:txBody>
          <a:bodyPr rtlCol="0">
            <a:normAutofit/>
          </a:bodyPr>
          <a:lstStyle>
            <a:lvl1pPr marL="0" indent="0" algn="ctr">
              <a:lnSpc>
                <a:spcPct val="100000"/>
              </a:lnSpc>
              <a:buNone/>
              <a:defRPr lang="en-GB" sz="2000">
                <a:latin typeface="Gill Sans Nova Light" panose="020F0302020204030204" pitchFamily="34" charset="0"/>
                <a:cs typeface="Gill Sans Nova Light" panose="020F0302020204030204" pitchFamily="34" charset="0"/>
              </a:defRPr>
            </a:lvl1pPr>
            <a:lvl2pPr algn="ctr">
              <a:lnSpc>
                <a:spcPct val="100000"/>
              </a:lnSpc>
              <a:defRPr lang="en-GB" sz="1800">
                <a:latin typeface="Gill Sans Nova Light" panose="020F0302020204030204" pitchFamily="34" charset="0"/>
                <a:cs typeface="Gill Sans Nova Light" panose="020F0302020204030204" pitchFamily="34" charset="0"/>
              </a:defRPr>
            </a:lvl2pPr>
            <a:lvl3pPr algn="ctr">
              <a:defRPr lang="en-GB" sz="1600">
                <a:latin typeface="Gill Sans Nova Light" panose="020F0302020204030204" pitchFamily="34" charset="0"/>
                <a:cs typeface="Gill Sans Nova Light" panose="020F0302020204030204" pitchFamily="34" charset="0"/>
              </a:defRPr>
            </a:lvl3pPr>
            <a:lvl4pPr algn="ctr">
              <a:defRPr lang="en-GB" sz="1400">
                <a:latin typeface="Gill Sans Nova Light" panose="020F0302020204030204" pitchFamily="34" charset="0"/>
                <a:cs typeface="Gill Sans Nova Light" panose="020F0302020204030204" pitchFamily="34" charset="0"/>
              </a:defRPr>
            </a:lvl4pPr>
            <a:lvl5pPr algn="ctr">
              <a:defRPr lang="en-GB" sz="1400">
                <a:latin typeface="Gill Sans Nova Light" panose="020F0302020204030204" pitchFamily="34" charset="0"/>
                <a:cs typeface="Gill Sans Nova Light" panose="020F0302020204030204" pitchFamily="34" charset="0"/>
              </a:defRPr>
            </a:lvl5pPr>
          </a:lstStyle>
          <a:p>
            <a:pPr lvl="0" rtl="0"/>
            <a:r>
              <a:rPr lang="en-GB"/>
              <a:t>Click to edit Master text styles</a:t>
            </a:r>
          </a:p>
          <a:p>
            <a:pPr lvl="1" rtl="0"/>
            <a:r>
              <a:rPr lang="en-GB"/>
              <a:t>Second level</a:t>
            </a:r>
          </a:p>
        </p:txBody>
      </p:sp>
      <p:sp>
        <p:nvSpPr>
          <p:cNvPr id="14" name="Footer Placeholder 13">
            <a:extLst>
              <a:ext uri="{FF2B5EF4-FFF2-40B4-BE49-F238E27FC236}">
                <a16:creationId xmlns:a16="http://schemas.microsoft.com/office/drawing/2014/main" id="{2F05D25C-B703-1868-603E-D468EF44D794}"/>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15" name="Slide Number Placeholder 14">
            <a:extLst>
              <a:ext uri="{FF2B5EF4-FFF2-40B4-BE49-F238E27FC236}">
                <a16:creationId xmlns:a16="http://schemas.microsoft.com/office/drawing/2014/main" id="{D8FDB2CC-A975-BC07-042A-228D387E5165}"/>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112026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8ADFA29-47E3-2E16-12B7-D8031DC04C0D}"/>
              </a:ext>
            </a:extLst>
          </p:cNvPr>
          <p:cNvSpPr/>
          <p:nvPr userDrawn="1"/>
        </p:nvSpPr>
        <p:spPr>
          <a:xfrm>
            <a:off x="0" y="3377183"/>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close up of a plant&#10;&#10;Description automatically generated with low confidence">
            <a:extLst>
              <a:ext uri="{FF2B5EF4-FFF2-40B4-BE49-F238E27FC236}">
                <a16:creationId xmlns:a16="http://schemas.microsoft.com/office/drawing/2014/main" id="{D373DB44-C887-96AC-D32D-B7656F28FB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2"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6A080FF9-A96B-AA38-428D-5F2CF533D0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5"/>
            <a:ext cx="1485900" cy="5372100"/>
          </a:xfrm>
          <a:prstGeom prst="rect">
            <a:avLst/>
          </a:prstGeom>
        </p:spPr>
      </p:pic>
      <p:sp>
        <p:nvSpPr>
          <p:cNvPr id="13" name="Rectangle 12">
            <a:extLst>
              <a:ext uri="{FF2B5EF4-FFF2-40B4-BE49-F238E27FC236}">
                <a16:creationId xmlns:a16="http://schemas.microsoft.com/office/drawing/2014/main" id="{25150280-02E2-686D-A130-65EBDA15EF13}"/>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latin typeface="Gill Sans Light" panose="020B0302020104020203" pitchFamily="34" charset="-79"/>
              <a:cs typeface="Gill Sans Light" panose="020B0302020104020203" pitchFamily="34" charset="-79"/>
            </a:endParaRPr>
          </a:p>
        </p:txBody>
      </p:sp>
      <p:pic>
        <p:nvPicPr>
          <p:cNvPr id="15" name="Picture 14" descr="A picture containing ceramic ware, porcelain&#10;&#10;Description automatically generated">
            <a:extLst>
              <a:ext uri="{FF2B5EF4-FFF2-40B4-BE49-F238E27FC236}">
                <a16:creationId xmlns:a16="http://schemas.microsoft.com/office/drawing/2014/main" id="{3DD4D68C-6665-333E-98E8-785116A05A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2"/>
            <a:ext cx="856832" cy="832525"/>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27E0939A-D971-0D79-9B6D-834913C959B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79" y="3252854"/>
            <a:ext cx="1206427" cy="621355"/>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userDrawn="1">
            <p:ph type="title"/>
          </p:nvPr>
        </p:nvSpPr>
        <p:spPr>
          <a:xfrm>
            <a:off x="1153668" y="3977640"/>
            <a:ext cx="9884664" cy="731520"/>
          </a:xfrm>
        </p:spPr>
        <p:txBody>
          <a:bodyPr rtlCol="0" anchor="b">
            <a:normAutofit/>
          </a:bodyPr>
          <a:lstStyle>
            <a:lvl1pPr algn="ctr">
              <a:defRPr lang="en-GB" sz="4400"/>
            </a:lvl1pPr>
          </a:lstStyle>
          <a:p>
            <a:pPr rtl="0"/>
            <a:r>
              <a:rPr lang="en-GB"/>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userDrawn="1">
            <p:ph type="body" idx="1"/>
          </p:nvPr>
        </p:nvSpPr>
        <p:spPr>
          <a:xfrm>
            <a:off x="1153668" y="4700016"/>
            <a:ext cx="9884664" cy="457200"/>
          </a:xfrm>
        </p:spPr>
        <p:txBody>
          <a:bodyPr rtlCol="0" anchor="ctr"/>
          <a:lstStyle>
            <a:lvl1pPr marL="0" indent="0" algn="ctr">
              <a:buNone/>
              <a:defRPr lang="en-GB" sz="2400">
                <a:solidFill>
                  <a:schemeClr val="tx1">
                    <a:tint val="75000"/>
                  </a:schemeClr>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GB"/>
              <a:t>Click to edit Master text styles</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70832"/>
          </a:xfrm>
        </p:spPr>
        <p:txBody>
          <a:bodyPr rtlCol="0"/>
          <a:lstStyle>
            <a:lvl1pPr>
              <a:defRPr lang="en-GB">
                <a:latin typeface="Gill Sans Nova Light" panose="020F0302020204030204" pitchFamily="34" charset="0"/>
                <a:cs typeface="Gill Sans Nova Light" panose="020F0302020204030204" pitchFamily="34" charset="0"/>
              </a:defRPr>
            </a:lvl1pPr>
            <a:lvl2pPr>
              <a:defRPr lang="en-GB">
                <a:latin typeface="Gill Sans Nova Light" panose="020F0302020204030204" pitchFamily="34" charset="0"/>
                <a:cs typeface="Gill Sans Nova Light" panose="020F0302020204030204" pitchFamily="34" charset="0"/>
              </a:defRPr>
            </a:lvl2pPr>
            <a:lvl3pPr>
              <a:defRPr lang="en-GB">
                <a:latin typeface="Gill Sans Nova Light" panose="020F0302020204030204" pitchFamily="34" charset="0"/>
                <a:cs typeface="Gill Sans Nova Light" panose="020F0302020204030204" pitchFamily="34" charset="0"/>
              </a:defRPr>
            </a:lvl3pPr>
            <a:lvl4pPr>
              <a:defRPr lang="en-GB">
                <a:latin typeface="Gill Sans Nova Light" panose="020F0302020204030204" pitchFamily="34" charset="0"/>
                <a:cs typeface="Gill Sans Nova Light" panose="020F0302020204030204" pitchFamily="34" charset="0"/>
              </a:defRPr>
            </a:lvl4pPr>
            <a:lvl5pPr>
              <a:defRPr lang="en-GB">
                <a:latin typeface="Gill Sans Nova Light" panose="020F0302020204030204" pitchFamily="34" charset="0"/>
                <a:cs typeface="Gill Sans Nova Light" panose="020F0302020204030204" pitchFamily="34" charset="0"/>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78227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en">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609600" y="1600200"/>
            <a:ext cx="10972800" cy="4572000"/>
          </a:xfrm>
        </p:spPr>
        <p:txBody>
          <a:bodyPr rtlCol="0"/>
          <a:lstStyle>
            <a:lvl1pPr>
              <a:defRPr lang="en-GB">
                <a:latin typeface="Gill Sans Nova Light" panose="020F0302020204030204" pitchFamily="34" charset="0"/>
                <a:cs typeface="Gill Sans Nova Light" panose="020F0302020204030204" pitchFamily="34" charset="0"/>
              </a:defRPr>
            </a:lvl1pPr>
            <a:lvl2pPr>
              <a:defRPr lang="en-GB">
                <a:latin typeface="Gill Sans Nova Light" panose="020F0302020204030204" pitchFamily="34" charset="0"/>
                <a:cs typeface="Gill Sans Nova Light" panose="020F0302020204030204" pitchFamily="34" charset="0"/>
              </a:defRPr>
            </a:lvl2pPr>
            <a:lvl3pPr>
              <a:defRPr lang="en-GB">
                <a:latin typeface="Gill Sans Nova Light" panose="020F0302020204030204" pitchFamily="34" charset="0"/>
                <a:cs typeface="Gill Sans Nova Light" panose="020F0302020204030204" pitchFamily="34" charset="0"/>
              </a:defRPr>
            </a:lvl3pPr>
            <a:lvl4pPr>
              <a:defRPr lang="en-GB">
                <a:latin typeface="Gill Sans Nova Light" panose="020F0302020204030204" pitchFamily="34" charset="0"/>
                <a:cs typeface="Gill Sans Nova Light" panose="020F0302020204030204" pitchFamily="34" charset="0"/>
              </a:defRPr>
            </a:lvl4pPr>
            <a:lvl5pPr>
              <a:defRPr lang="en-GB">
                <a:latin typeface="Gill Sans Nova Light" panose="020F0302020204030204" pitchFamily="34" charset="0"/>
                <a:cs typeface="Gill Sans Nova Light" panose="020F0302020204030204" pitchFamily="34" charset="0"/>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92510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rtlCol="0" anchor="t">
            <a:normAutofit/>
          </a:bodyPr>
          <a:lstStyle>
            <a:lvl1pPr algn="ctr">
              <a:defRPr lang="en-GB" sz="4400"/>
            </a:lvl1pPr>
          </a:lstStyle>
          <a:p>
            <a:pPr rtl="0"/>
            <a:r>
              <a:rPr lang="en-GB"/>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rtlCol="0" anchor="ctr"/>
          <a:lstStyle>
            <a:lvl1pPr marL="0" indent="0" algn="ctr">
              <a:buNone/>
              <a:defRPr lang="en-GB" sz="2400">
                <a:solidFill>
                  <a:schemeClr val="accent3"/>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GB"/>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rtlCol="0">
            <a:noAutofit/>
          </a:bodyPr>
          <a:lstStyle>
            <a:lvl1pPr marL="0" indent="0">
              <a:buNone/>
              <a:defRPr lang="en-GB" sz="14000" b="1">
                <a:solidFill>
                  <a:schemeClr val="tx2"/>
                </a:solidFill>
                <a:latin typeface="+mj-lt"/>
              </a:defRPr>
            </a:lvl1pPr>
          </a:lstStyle>
          <a:p>
            <a:pPr lvl="0" rtl="0"/>
            <a:r>
              <a:rPr lang="en-GB"/>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rtlCol="0">
            <a:noAutofit/>
          </a:bodyPr>
          <a:lstStyle>
            <a:lvl1pPr marL="0" indent="0">
              <a:buNone/>
              <a:defRPr lang="en-GB" sz="14000" b="1">
                <a:solidFill>
                  <a:schemeClr val="tx2"/>
                </a:solidFill>
                <a:latin typeface="+mj-lt"/>
              </a:defRPr>
            </a:lvl1pPr>
          </a:lstStyle>
          <a:p>
            <a:pPr lvl="0" rtl="0"/>
            <a:r>
              <a:rPr lang="en-GB"/>
              <a:t>“</a:t>
            </a:r>
          </a:p>
        </p:txBody>
      </p:sp>
    </p:spTree>
    <p:extLst>
      <p:ext uri="{BB962C8B-B14F-4D97-AF65-F5344CB8AC3E}">
        <p14:creationId xmlns:p14="http://schemas.microsoft.com/office/powerpoint/2010/main" val="3178703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ised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rtlCol="0"/>
          <a:lstStyle>
            <a:lvl1pPr algn="ctr">
              <a:defRPr lang="en-GB"/>
            </a:lvl1pPr>
          </a:lstStyle>
          <a:p>
            <a:pPr rtl="0"/>
            <a:r>
              <a:rPr lang="en-GB"/>
              <a:t>Click to edit Master title style</a:t>
            </a:r>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GB"/>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GB"/>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GB"/>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GB"/>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GB"/>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GB"/>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GB"/>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GB"/>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51968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rtlCol="0"/>
          <a:lstStyle>
            <a:lvl1pPr algn="ctr">
              <a:defRPr lang="en-GB"/>
            </a:lvl1pPr>
          </a:lstStyle>
          <a:p>
            <a:pPr rtl="0"/>
            <a:r>
              <a:rPr lang="en-GB"/>
              <a:t>Click to edit Master title style</a:t>
            </a:r>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4" y="1658061"/>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4" y="3818492"/>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rtlCol="0" anchor="ctr">
            <a:normAutofit/>
          </a:bodyPr>
          <a:lstStyle>
            <a:lvl1pPr marL="0" indent="0" algn="ctr">
              <a:buNone/>
              <a:defRPr lang="en-GB" sz="1800"/>
            </a:lvl1pPr>
          </a:lstStyle>
          <a:p>
            <a:pPr rtl="0"/>
            <a:r>
              <a:rPr lang="en-GB"/>
              <a:t>Click icon to add picture</a:t>
            </a:r>
            <a:endParaRPr lang="en-GB" dirty="0"/>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GB"/>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GB"/>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6223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B05881-FB11-43E8-CCDD-8C12CDB4FE47}"/>
              </a:ext>
            </a:extLst>
          </p:cNvPr>
          <p:cNvSpPr/>
          <p:nvPr userDrawn="1"/>
        </p:nvSpPr>
        <p:spPr>
          <a:xfrm>
            <a:off x="838199" y="196052"/>
            <a:ext cx="10515601" cy="1686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9" name="Picture 8" descr="A picture containing fabric&#10;&#10;Description automatically generated">
            <a:extLst>
              <a:ext uri="{FF2B5EF4-FFF2-40B4-BE49-F238E27FC236}">
                <a16:creationId xmlns:a16="http://schemas.microsoft.com/office/drawing/2014/main" id="{A4941BBB-13FC-2ACE-1A50-C0F465531B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14950" y="-64113"/>
            <a:ext cx="1562100" cy="4394200"/>
          </a:xfrm>
          <a:prstGeom prst="rect">
            <a:avLst/>
          </a:prstGeom>
        </p:spPr>
      </p:pic>
      <p:sp>
        <p:nvSpPr>
          <p:cNvPr id="11" name="Rectangle 10">
            <a:extLst>
              <a:ext uri="{FF2B5EF4-FFF2-40B4-BE49-F238E27FC236}">
                <a16:creationId xmlns:a16="http://schemas.microsoft.com/office/drawing/2014/main" id="{D8BE9E36-E9D5-3FA6-EE22-A6E5CE13C462}"/>
              </a:ext>
            </a:extLst>
          </p:cNvPr>
          <p:cNvSpPr/>
          <p:nvPr userDrawn="1"/>
        </p:nvSpPr>
        <p:spPr>
          <a:xfrm>
            <a:off x="995423"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picture containing flower, plant&#10;&#10;Description automatically generated">
            <a:extLst>
              <a:ext uri="{FF2B5EF4-FFF2-40B4-BE49-F238E27FC236}">
                <a16:creationId xmlns:a16="http://schemas.microsoft.com/office/drawing/2014/main" id="{479E4054-0885-457B-35B3-A9B26ED936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4869421" y="459092"/>
            <a:ext cx="749300" cy="27559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484632"/>
            <a:ext cx="10515600" cy="1133856"/>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2990088"/>
            <a:ext cx="10515600" cy="3474720"/>
          </a:xfrm>
        </p:spPr>
        <p:txBody>
          <a:bodyPr rtlCol="0"/>
          <a:lstStyle>
            <a:lvl1pPr>
              <a:defRPr lang="en-GB">
                <a:latin typeface="Gill Sans Nova Light" panose="020F0302020204030204" pitchFamily="34" charset="0"/>
                <a:cs typeface="Gill Sans Nova Light" panose="020F0302020204030204" pitchFamily="34" charset="0"/>
              </a:defRPr>
            </a:lvl1pPr>
            <a:lvl2pPr>
              <a:defRPr lang="en-GB">
                <a:latin typeface="Gill Sans Nova Light" panose="020F0302020204030204" pitchFamily="34" charset="0"/>
                <a:cs typeface="Gill Sans Nova Light" panose="020F0302020204030204" pitchFamily="34" charset="0"/>
              </a:defRPr>
            </a:lvl2pPr>
            <a:lvl3pPr>
              <a:defRPr lang="en-GB">
                <a:latin typeface="Gill Sans Nova Light" panose="020F0302020204030204" pitchFamily="34" charset="0"/>
                <a:cs typeface="Gill Sans Nova Light" panose="020F0302020204030204" pitchFamily="34" charset="0"/>
              </a:defRPr>
            </a:lvl3pPr>
            <a:lvl4pPr>
              <a:defRPr lang="en-GB">
                <a:latin typeface="Gill Sans Nova Light" panose="020F0302020204030204" pitchFamily="34" charset="0"/>
                <a:cs typeface="Gill Sans Nova Light" panose="020F0302020204030204" pitchFamily="34" charset="0"/>
              </a:defRPr>
            </a:lvl4pPr>
            <a:lvl5pPr>
              <a:defRPr lang="en-GB">
                <a:latin typeface="Gill Sans Nova Light" panose="020F0302020204030204" pitchFamily="34" charset="0"/>
                <a:cs typeface="Gill Sans Nova Light" panose="020F0302020204030204" pitchFamily="34" charset="0"/>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14" name="Footer Placeholder 13">
            <a:extLst>
              <a:ext uri="{FF2B5EF4-FFF2-40B4-BE49-F238E27FC236}">
                <a16:creationId xmlns:a16="http://schemas.microsoft.com/office/drawing/2014/main" id="{C6C79F3B-6B68-BA3C-6CBE-C26E339E450E}"/>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15" name="Slide Number Placeholder 14">
            <a:extLst>
              <a:ext uri="{FF2B5EF4-FFF2-40B4-BE49-F238E27FC236}">
                <a16:creationId xmlns:a16="http://schemas.microsoft.com/office/drawing/2014/main" id="{9D503431-982D-5D35-88BF-09474F76D65D}"/>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79104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rtlCol="0"/>
          <a:lstStyle>
            <a:lvl1pPr algn="ctr">
              <a:defRPr lang="en-GB"/>
            </a:lvl1pPr>
          </a:lstStyle>
          <a:p>
            <a:pPr rtl="0"/>
            <a:r>
              <a:rPr lang="en-GB"/>
              <a:t>Click to edit Master title style</a:t>
            </a:r>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Tree>
    <p:extLst>
      <p:ext uri="{BB962C8B-B14F-4D97-AF65-F5344CB8AC3E}">
        <p14:creationId xmlns:p14="http://schemas.microsoft.com/office/powerpoint/2010/main" val="2918034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rtlCol="0"/>
          <a:lstStyle>
            <a:defPPr>
              <a:defRPr lang="en-GB"/>
            </a:defPPr>
          </a:lstStyle>
          <a:p>
            <a:pPr rtl="0"/>
            <a:r>
              <a:rPr lang="en-GB"/>
              <a:t>Click to edit Master title style</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rtlCol="0" anchor="b">
            <a:normAutofit/>
          </a:bodyPr>
          <a:lstStyle>
            <a:lvl1pPr marL="0" indent="0">
              <a:buFont typeface="Arial" panose="020B0604020202020204" pitchFamily="34" charse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rtlCol="0">
            <a:normAutofit/>
          </a:bodyPr>
          <a:lstStyle>
            <a:lvl1pPr marL="228600" indent="-228600">
              <a:buClr>
                <a:srgbClr val="73292A"/>
              </a:buClr>
              <a:buFont typeface="Arial" panose="020B0604020202020204" pitchFamily="34" charset="0"/>
              <a:buChar char="•"/>
              <a:defRPr lang="en-GB" sz="1600"/>
            </a:lvl1pPr>
            <a:lvl2pPr marL="685800" indent="-228600">
              <a:buClr>
                <a:srgbClr val="73292A"/>
              </a:buClr>
              <a:buFont typeface="Arial" panose="020B0604020202020204" pitchFamily="34" charset="0"/>
              <a:buChar char="•"/>
              <a:defRPr lang="en-GB" sz="1400"/>
            </a:lvl2pPr>
            <a:lvl3pPr marL="1143000" indent="-228600">
              <a:buClr>
                <a:srgbClr val="73292A"/>
              </a:buClr>
              <a:buFont typeface="Arial" panose="020B0604020202020204" pitchFamily="34" charset="0"/>
              <a:buChar char="•"/>
              <a:defRPr lang="en-GB" sz="1200"/>
            </a:lvl3pPr>
            <a:lvl4pPr marL="1600200" indent="-228600">
              <a:buClr>
                <a:srgbClr val="73292A"/>
              </a:buClr>
              <a:buFont typeface="Arial" panose="020B0604020202020204" pitchFamily="34" charset="0"/>
              <a:buChar char="•"/>
              <a:defRPr lang="en-GB" sz="1100"/>
            </a:lvl4pPr>
            <a:lvl5pPr marL="2057400" indent="-228600">
              <a:buClr>
                <a:srgbClr val="73292A"/>
              </a:buClr>
              <a:buFont typeface="Arial" panose="020B0604020202020204" pitchFamily="34" charset="0"/>
              <a:buChar char="•"/>
              <a:defRPr lang="en-GB" sz="11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rtlCol="0" anchor="b">
            <a:normAutofit/>
          </a:bodyPr>
          <a:lstStyle>
            <a:lvl1pPr marL="0" indent="0">
              <a:buFont typeface="Arial" panose="020B0604020202020204" pitchFamily="34" charse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rtlCol="0" anchor="ctr">
            <a:normAutofit/>
          </a:bodyPr>
          <a:lstStyle>
            <a:lvl1pPr marL="0" indent="0" algn="ctr">
              <a:spcBef>
                <a:spcPts val="0"/>
              </a:spcBef>
              <a:buNone/>
              <a:defRPr lang="en-GB" sz="30000">
                <a:solidFill>
                  <a:schemeClr val="bg1"/>
                </a:solidFill>
                <a:latin typeface="+mj-lt"/>
              </a:defRPr>
            </a:lvl1pPr>
          </a:lstStyle>
          <a:p>
            <a:pPr lvl="0" rtl="0"/>
            <a:r>
              <a:rPr lang="en-GB"/>
              <a:t>X</a:t>
            </a:r>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8546F5-5752-9595-980A-9978EC65B179}"/>
              </a:ext>
            </a:extLst>
          </p:cNvPr>
          <p:cNvSpPr/>
          <p:nvPr userDrawn="1"/>
        </p:nvSpPr>
        <p:spPr>
          <a:xfrm>
            <a:off x="491679" y="319214"/>
            <a:ext cx="11208641" cy="5857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cxnSp>
        <p:nvCxnSpPr>
          <p:cNvPr id="12" name="Straight Connector 11">
            <a:extLst>
              <a:ext uri="{FF2B5EF4-FFF2-40B4-BE49-F238E27FC236}">
                <a16:creationId xmlns:a16="http://schemas.microsoft.com/office/drawing/2014/main" id="{788B1DFD-B7E9-D65B-0A47-8D442617B0D0}"/>
              </a:ext>
            </a:extLst>
          </p:cNvPr>
          <p:cNvCxnSpPr>
            <a:cxnSpLocks/>
          </p:cNvCxnSpPr>
          <p:nvPr userDrawn="1"/>
        </p:nvCxnSpPr>
        <p:spPr>
          <a:xfrm>
            <a:off x="837235" y="1767119"/>
            <a:ext cx="1051656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mollusk, insect&#10;&#10;Description automatically generated">
            <a:extLst>
              <a:ext uri="{FF2B5EF4-FFF2-40B4-BE49-F238E27FC236}">
                <a16:creationId xmlns:a16="http://schemas.microsoft.com/office/drawing/2014/main" id="{4190CCC3-E5E8-9E96-318B-F3F62E2328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5658" y="1631192"/>
            <a:ext cx="1207554" cy="354511"/>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39788" y="365125"/>
            <a:ext cx="10515600" cy="1325563"/>
          </a:xfrm>
        </p:spPr>
        <p:txBody>
          <a:bodyPr rtlCol="0"/>
          <a:lstStyle>
            <a:lvl1pPr algn="ctr">
              <a:defRPr lang="en-GB"/>
            </a:lvl1pPr>
          </a:lstStyle>
          <a:p>
            <a:pPr rtl="0"/>
            <a:r>
              <a:rPr lang="en-GB"/>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124712" y="2161563"/>
            <a:ext cx="3200400" cy="427797"/>
          </a:xfrm>
        </p:spPr>
        <p:txBody>
          <a:bodyPr rtlCol="0" anchor="b">
            <a:normAutofit/>
          </a:bodyPr>
          <a:lstStyle>
            <a:lvl1pPr marL="0" inden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124712" y="2629116"/>
            <a:ext cx="3200400" cy="3320861"/>
          </a:xfrm>
        </p:spPr>
        <p:txBody>
          <a:bodyPr rtlCol="0">
            <a:normAutofit/>
          </a:bodyPr>
          <a:lstStyle>
            <a:lvl1pPr marL="228600" indent="-228600">
              <a:buClr>
                <a:srgbClr val="73292A"/>
              </a:buClr>
              <a:buFont typeface="Arial" panose="020B0604020202020204" pitchFamily="34" charset="0"/>
              <a:buChar char="•"/>
              <a:defRPr lang="en-GB" sz="1600"/>
            </a:lvl1pPr>
            <a:lvl2pPr marL="685800" indent="-228600">
              <a:buClr>
                <a:srgbClr val="73292A"/>
              </a:buClr>
              <a:buFont typeface="Arial" panose="020B0604020202020204" pitchFamily="34" charset="0"/>
              <a:buChar char="•"/>
              <a:defRPr lang="en-GB" sz="1400"/>
            </a:lvl2pPr>
            <a:lvl3pPr marL="1143000" indent="-228600">
              <a:buClr>
                <a:srgbClr val="73292A"/>
              </a:buClr>
              <a:buFont typeface="Arial" panose="020B0604020202020204" pitchFamily="34" charset="0"/>
              <a:buChar char="•"/>
              <a:defRPr lang="en-GB" sz="1200"/>
            </a:lvl3pPr>
            <a:lvl4pPr marL="1600200" indent="-228600">
              <a:buClr>
                <a:srgbClr val="73292A"/>
              </a:buClr>
              <a:buFont typeface="Arial" panose="020B0604020202020204" pitchFamily="34" charset="0"/>
              <a:buChar char="•"/>
              <a:defRPr lang="en-GB" sz="1100"/>
            </a:lvl4pPr>
            <a:lvl5pPr marL="2057400" indent="-228600">
              <a:buClr>
                <a:srgbClr val="73292A"/>
              </a:buClr>
              <a:buFont typeface="Arial" panose="020B0604020202020204" pitchFamily="34" charset="0"/>
              <a:buChar char="•"/>
              <a:defRPr lang="en-GB" sz="11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98848" y="2161563"/>
            <a:ext cx="3200400" cy="427797"/>
          </a:xfrm>
        </p:spPr>
        <p:txBody>
          <a:bodyPr rtlCol="0" anchor="b">
            <a:normAutofit/>
          </a:bodyPr>
          <a:lstStyle>
            <a:lvl1pPr marL="0" inden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98848" y="2629116"/>
            <a:ext cx="3200400" cy="3320861"/>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15" name="Text Placeholder 4">
            <a:extLst>
              <a:ext uri="{FF2B5EF4-FFF2-40B4-BE49-F238E27FC236}">
                <a16:creationId xmlns:a16="http://schemas.microsoft.com/office/drawing/2014/main" id="{F270D939-D128-D431-82CE-9C15D5A7AA9A}"/>
              </a:ext>
            </a:extLst>
          </p:cNvPr>
          <p:cNvSpPr>
            <a:spLocks noGrp="1"/>
          </p:cNvSpPr>
          <p:nvPr>
            <p:ph type="body" sz="quarter" idx="13"/>
          </p:nvPr>
        </p:nvSpPr>
        <p:spPr>
          <a:xfrm>
            <a:off x="7909560" y="2161563"/>
            <a:ext cx="3200400" cy="427797"/>
          </a:xfrm>
        </p:spPr>
        <p:txBody>
          <a:bodyPr rtlCol="0" anchor="b">
            <a:normAutofit/>
          </a:bodyPr>
          <a:lstStyle>
            <a:lvl1pPr marL="0" inden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16" name="Content Placeholder 5">
            <a:extLst>
              <a:ext uri="{FF2B5EF4-FFF2-40B4-BE49-F238E27FC236}">
                <a16:creationId xmlns:a16="http://schemas.microsoft.com/office/drawing/2014/main" id="{4AAE69C6-BB37-BC70-8424-BC928D19C91A}"/>
              </a:ext>
            </a:extLst>
          </p:cNvPr>
          <p:cNvSpPr>
            <a:spLocks noGrp="1"/>
          </p:cNvSpPr>
          <p:nvPr>
            <p:ph sz="quarter" idx="14"/>
          </p:nvPr>
        </p:nvSpPr>
        <p:spPr>
          <a:xfrm>
            <a:off x="7909560" y="2629116"/>
            <a:ext cx="3200400" cy="3320861"/>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Tree>
    <p:extLst>
      <p:ext uri="{BB962C8B-B14F-4D97-AF65-F5344CB8AC3E}">
        <p14:creationId xmlns:p14="http://schemas.microsoft.com/office/powerpoint/2010/main" val="316990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rtlCol="0"/>
          <a:lstStyle>
            <a:lvl1pPr algn="ctr">
              <a:defRPr lang="en-GB"/>
            </a:lvl1pPr>
          </a:lstStyle>
          <a:p>
            <a:pPr rtl="0"/>
            <a:r>
              <a:rPr lang="en-GB"/>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rtlCol="0" anchor="ctr">
            <a:normAutofit/>
          </a:bodyPr>
          <a:lstStyle>
            <a:lvl1pPr marL="0" indent="0" algn="l">
              <a:lnSpc>
                <a:spcPct val="150000"/>
              </a:lnSpc>
              <a:buNone/>
              <a:defRPr lang="en-GB" sz="2400">
                <a:latin typeface="Gill Sans Nova Light" panose="020F0302020204030204" pitchFamily="34" charset="0"/>
                <a:cs typeface="Gill Sans Nova Light" panose="020F0302020204030204" pitchFamily="34" charset="0"/>
              </a:defRPr>
            </a:lvl1pPr>
            <a:lvl2pPr algn="l">
              <a:lnSpc>
                <a:spcPct val="150000"/>
              </a:lnSpc>
              <a:defRPr lang="en-GB" sz="2000">
                <a:latin typeface="Gill Sans Nova Light" panose="020F0302020204030204" pitchFamily="34" charset="0"/>
                <a:cs typeface="Gill Sans Nova Light" panose="020F0302020204030204" pitchFamily="34" charset="0"/>
              </a:defRPr>
            </a:lvl2pPr>
            <a:lvl3pPr algn="ctr">
              <a:defRPr lang="en-GB" sz="1600">
                <a:latin typeface="Gill Sans Nova Light" panose="020F0302020204030204" pitchFamily="34" charset="0"/>
                <a:cs typeface="Gill Sans Nova Light" panose="020F0302020204030204" pitchFamily="34" charset="0"/>
              </a:defRPr>
            </a:lvl3pPr>
            <a:lvl4pPr algn="ctr">
              <a:defRPr lang="en-GB" sz="1400">
                <a:latin typeface="Gill Sans Nova Light" panose="020F0302020204030204" pitchFamily="34" charset="0"/>
                <a:cs typeface="Gill Sans Nova Light" panose="020F0302020204030204" pitchFamily="34" charset="0"/>
              </a:defRPr>
            </a:lvl4pPr>
            <a:lvl5pPr algn="ctr">
              <a:defRPr lang="en-GB" sz="1400">
                <a:latin typeface="Gill Sans Nova Light" panose="020F0302020204030204" pitchFamily="34" charset="0"/>
                <a:cs typeface="Gill Sans Nova Light" panose="020F0302020204030204" pitchFamily="34" charset="0"/>
              </a:defRPr>
            </a:lvl5pPr>
          </a:lstStyle>
          <a:p>
            <a:pPr lvl="0" rtl="0"/>
            <a:r>
              <a:rPr lang="en-GB"/>
              <a:t>Click to edit Master text styles</a:t>
            </a:r>
          </a:p>
          <a:p>
            <a:pPr lvl="1" rtl="0"/>
            <a:r>
              <a:rPr lang="en-GB"/>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rtlCol="0"/>
          <a:lstStyle>
            <a:lvl1pPr algn="ctr">
              <a:defRPr lang="en-GB"/>
            </a:lvl1pPr>
          </a:lstStyle>
          <a:p>
            <a:pPr rtl="0"/>
            <a:r>
              <a:rPr lang="en-GB"/>
              <a:t>Click to edit Master title style</a:t>
            </a:r>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rtlCol="0"/>
          <a:lstStyle>
            <a:lvl1pPr algn="ctr">
              <a:defRPr lang="en-GB"/>
            </a:lvl1pPr>
          </a:lstStyle>
          <a:p>
            <a:pPr rtl="0"/>
            <a:r>
              <a:rPr lang="en-GB"/>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rtlCol="0"/>
          <a:lstStyle>
            <a:lvl1pPr marL="0" indent="0">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rmAutofit/>
          </a:bodyPr>
          <a:lstStyle>
            <a:defPPr>
              <a:defRPr lang="en-GB"/>
            </a:defPPr>
          </a:lstStyle>
          <a:p>
            <a:pPr rtl="0"/>
            <a:r>
              <a:rPr lang="en-GB"/>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rmAutofit/>
          </a:bodyPr>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228600" y="6356350"/>
            <a:ext cx="4114800" cy="365125"/>
          </a:xfrm>
          <a:prstGeom prst="rect">
            <a:avLst/>
          </a:prstGeom>
        </p:spPr>
        <p:txBody>
          <a:bodyPr vert="horz" lIns="91440" tIns="45720" rIns="91440" bIns="45720" rtlCol="0" anchor="ctr"/>
          <a:lstStyle>
            <a:lvl1pPr algn="l">
              <a:defRPr lang="en-GB" sz="1200">
                <a:solidFill>
                  <a:schemeClr val="tx1"/>
                </a:solidFill>
                <a:latin typeface="Gill Sans Nova Light" panose="020F0302020204030204" pitchFamily="34" charset="0"/>
                <a:cs typeface="Gill Sans Nova Light" panose="020F0302020204030204" pitchFamily="34" charset="0"/>
              </a:defRPr>
            </a:lvl1pPr>
          </a:lstStyle>
          <a:p>
            <a:pPr rtl="0"/>
            <a:r>
              <a:rPr lang="en-GB"/>
              <a:t>Presentation title</a:t>
            </a:r>
            <a:endParaRPr lang="en-GB"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208008" y="6356350"/>
            <a:ext cx="2743200" cy="365125"/>
          </a:xfrm>
          <a:prstGeom prst="rect">
            <a:avLst/>
          </a:prstGeom>
        </p:spPr>
        <p:txBody>
          <a:bodyPr vert="horz" lIns="91440" tIns="45720" rIns="91440" bIns="45720" rtlCol="0" anchor="ctr"/>
          <a:lstStyle>
            <a:lvl1pPr algn="r">
              <a:defRPr lang="en-GB" sz="1200">
                <a:solidFill>
                  <a:schemeClr val="tx1"/>
                </a:solidFill>
                <a:latin typeface="Gill Sans Nova Light" panose="020F0302020204030204" pitchFamily="34" charset="0"/>
                <a:cs typeface="Gill Sans Nova Light" panose="020F0302020204030204" pitchFamily="34" charset="0"/>
              </a:defRPr>
            </a:lvl1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59" r:id="rId3"/>
    <p:sldLayoutId id="2147483651" r:id="rId4"/>
    <p:sldLayoutId id="2147483650" r:id="rId5"/>
    <p:sldLayoutId id="2147483663" r:id="rId6"/>
    <p:sldLayoutId id="2147483665" r:id="rId7"/>
    <p:sldLayoutId id="2147483660" r:id="rId8"/>
    <p:sldLayoutId id="2147483661" r:id="rId9"/>
    <p:sldLayoutId id="2147483662" r:id="rId10"/>
    <p:sldLayoutId id="2147483666" r:id="rId11"/>
    <p:sldLayoutId id="2147483653" r:id="rId12"/>
    <p:sldLayoutId id="2147483664" r:id="rId13"/>
    <p:sldLayoutId id="2147483667" r:id="rId14"/>
    <p:sldLayoutId id="2147483652"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lang="en-GB" sz="4400" kern="1200">
          <a:solidFill>
            <a:schemeClr val="accent3"/>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3292A"/>
        </a:buClr>
        <a:buFont typeface="Arial" panose="020B0604020202020204" pitchFamily="34" charset="0"/>
        <a:buChar char="•"/>
        <a:defRPr lang="en-GB" sz="2800" kern="1200">
          <a:solidFill>
            <a:schemeClr val="accent3"/>
          </a:solidFill>
          <a:latin typeface="+mn-lt"/>
          <a:ea typeface="+mn-ea"/>
          <a:cs typeface="+mn-cs"/>
        </a:defRPr>
      </a:lvl1pPr>
      <a:lvl2pPr marL="685800" indent="-228600" algn="l" defTabSz="914400" rtl="0" eaLnBrk="1" latinLnBrk="0" hangingPunct="1">
        <a:lnSpc>
          <a:spcPct val="90000"/>
        </a:lnSpc>
        <a:spcBef>
          <a:spcPts val="500"/>
        </a:spcBef>
        <a:buClr>
          <a:srgbClr val="73292A"/>
        </a:buClr>
        <a:buFont typeface="Arial" panose="020B0604020202020204" pitchFamily="34" charset="0"/>
        <a:buChar char="•"/>
        <a:defRPr lang="en-GB" sz="2400" kern="1200">
          <a:solidFill>
            <a:schemeClr val="accent3"/>
          </a:solidFill>
          <a:latin typeface="+mn-lt"/>
          <a:ea typeface="+mn-ea"/>
          <a:cs typeface="+mn-cs"/>
        </a:defRPr>
      </a:lvl2pPr>
      <a:lvl3pPr marL="1143000" indent="-228600" algn="l" defTabSz="914400" rtl="0" eaLnBrk="1" latinLnBrk="0" hangingPunct="1">
        <a:lnSpc>
          <a:spcPct val="90000"/>
        </a:lnSpc>
        <a:spcBef>
          <a:spcPts val="500"/>
        </a:spcBef>
        <a:buClr>
          <a:srgbClr val="73292A"/>
        </a:buClr>
        <a:buFont typeface="Arial" panose="020B0604020202020204" pitchFamily="34" charset="0"/>
        <a:buChar char="•"/>
        <a:defRPr lang="en-GB" sz="2000" kern="1200">
          <a:solidFill>
            <a:schemeClr val="accent3"/>
          </a:solidFill>
          <a:latin typeface="+mn-lt"/>
          <a:ea typeface="+mn-ea"/>
          <a:cs typeface="+mn-cs"/>
        </a:defRPr>
      </a:lvl3pPr>
      <a:lvl4pPr marL="1600200" indent="-228600" algn="l" defTabSz="914400" rtl="0" eaLnBrk="1" latinLnBrk="0" hangingPunct="1">
        <a:lnSpc>
          <a:spcPct val="90000"/>
        </a:lnSpc>
        <a:spcBef>
          <a:spcPts val="500"/>
        </a:spcBef>
        <a:buClr>
          <a:srgbClr val="73292A"/>
        </a:buClr>
        <a:buFont typeface="Arial" panose="020B0604020202020204" pitchFamily="34" charset="0"/>
        <a:buChar char="•"/>
        <a:defRPr lang="en-GB" sz="1800" kern="1200">
          <a:solidFill>
            <a:schemeClr val="accent3"/>
          </a:solidFill>
          <a:latin typeface="+mn-lt"/>
          <a:ea typeface="+mn-ea"/>
          <a:cs typeface="+mn-cs"/>
        </a:defRPr>
      </a:lvl4pPr>
      <a:lvl5pPr marL="2057400" indent="-228600" algn="l" defTabSz="914400" rtl="0" eaLnBrk="1" latinLnBrk="0" hangingPunct="1">
        <a:lnSpc>
          <a:spcPct val="90000"/>
        </a:lnSpc>
        <a:spcBef>
          <a:spcPts val="500"/>
        </a:spcBef>
        <a:buClr>
          <a:srgbClr val="73292A"/>
        </a:buClr>
        <a:buFont typeface="Arial" panose="020B0604020202020204" pitchFamily="34" charset="0"/>
        <a:buChar char="•"/>
        <a:defRPr lang="en-GB" sz="1800" kern="120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19.png"/><Relationship Id="rId4" Type="http://schemas.openxmlformats.org/officeDocument/2006/relationships/diagramLayout" Target="../diagrams/layout2.xml"/><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3996822" y="2884932"/>
            <a:ext cx="4198351" cy="1088136"/>
          </a:xfrm>
        </p:spPr>
        <p:txBody>
          <a:bodyPr rtlCol="0"/>
          <a:lstStyle>
            <a:defPPr>
              <a:defRPr lang="en-GB"/>
            </a:defPPr>
          </a:lstStyle>
          <a:p>
            <a:pPr rtl="0"/>
            <a:r>
              <a:rPr lang="en-GB" dirty="0"/>
              <a:t>Reflecting upon my studies in Bologna </a:t>
            </a:r>
          </a:p>
        </p:txBody>
      </p:sp>
      <p:sp>
        <p:nvSpPr>
          <p:cNvPr id="3" name="Subtitle 2">
            <a:extLst>
              <a:ext uri="{FF2B5EF4-FFF2-40B4-BE49-F238E27FC236}">
                <a16:creationId xmlns:a16="http://schemas.microsoft.com/office/drawing/2014/main" id="{626260E8-21BF-1371-4767-5E86248A7A7B}"/>
              </a:ext>
            </a:extLst>
          </p:cNvPr>
          <p:cNvSpPr>
            <a:spLocks noGrp="1"/>
          </p:cNvSpPr>
          <p:nvPr>
            <p:ph type="subTitle" idx="1"/>
          </p:nvPr>
        </p:nvSpPr>
        <p:spPr>
          <a:xfrm>
            <a:off x="4596384" y="1397166"/>
            <a:ext cx="2999232" cy="438912"/>
          </a:xfrm>
        </p:spPr>
        <p:txBody>
          <a:bodyPr rtlCol="0"/>
          <a:lstStyle>
            <a:defPPr>
              <a:defRPr lang="en-GB"/>
            </a:defPPr>
          </a:lstStyle>
          <a:p>
            <a:pPr rtl="0"/>
            <a:r>
              <a:rPr lang="en-GB" dirty="0"/>
              <a:t>Theodora Brown</a:t>
            </a:r>
          </a:p>
        </p:txBody>
      </p:sp>
      <p:sp>
        <p:nvSpPr>
          <p:cNvPr id="5" name="TextBox 4">
            <a:extLst>
              <a:ext uri="{FF2B5EF4-FFF2-40B4-BE49-F238E27FC236}">
                <a16:creationId xmlns:a16="http://schemas.microsoft.com/office/drawing/2014/main" id="{8FC01F97-4D75-6A4A-9C79-506203C70F02}"/>
              </a:ext>
            </a:extLst>
          </p:cNvPr>
          <p:cNvSpPr txBox="1"/>
          <p:nvPr/>
        </p:nvSpPr>
        <p:spPr>
          <a:xfrm>
            <a:off x="5544130" y="4779713"/>
            <a:ext cx="1303909" cy="461665"/>
          </a:xfrm>
          <a:prstGeom prst="rect">
            <a:avLst/>
          </a:prstGeom>
          <a:noFill/>
        </p:spPr>
        <p:txBody>
          <a:bodyPr wrap="square">
            <a:spAutoFit/>
          </a:bodyPr>
          <a:lstStyle/>
          <a:p>
            <a:r>
              <a:rPr lang="en-GB" sz="2400" dirty="0"/>
              <a:t>2217535</a:t>
            </a:r>
            <a:endParaRPr lang="en-US" sz="2400" dirty="0"/>
          </a:p>
        </p:txBody>
      </p:sp>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8590978" y="385474"/>
            <a:ext cx="2274137" cy="1263188"/>
          </a:xfrm>
        </p:spPr>
        <p:txBody>
          <a:bodyPr rtlCol="0">
            <a:normAutofit/>
          </a:bodyPr>
          <a:lstStyle>
            <a:defPPr>
              <a:defRPr lang="en-GB"/>
            </a:defPPr>
          </a:lstStyle>
          <a:p>
            <a:pPr rtl="0"/>
            <a:r>
              <a:rPr lang="en-GB" dirty="0">
                <a:solidFill>
                  <a:schemeClr val="accent3"/>
                </a:solidFill>
                <a:latin typeface="Baskerville Old Face" panose="02020602080505020303" pitchFamily="18" charset="77"/>
                <a:cs typeface="Calibri Light"/>
              </a:rPr>
              <a:t>Modules</a:t>
            </a:r>
            <a:endParaRPr lang="en-GB" dirty="0">
              <a:solidFill>
                <a:schemeClr val="accent3"/>
              </a:solidFill>
              <a:latin typeface="Baskerville Old Face" panose="02020602080505020303" pitchFamily="18" charset="77"/>
            </a:endParaRPr>
          </a:p>
        </p:txBody>
      </p:sp>
      <p:sp>
        <p:nvSpPr>
          <p:cNvPr id="4" name="Text Placeholder 3">
            <a:extLst>
              <a:ext uri="{FF2B5EF4-FFF2-40B4-BE49-F238E27FC236}">
                <a16:creationId xmlns:a16="http://schemas.microsoft.com/office/drawing/2014/main" id="{7090AC0D-F624-B281-1AB5-687E5F6B3291}"/>
              </a:ext>
            </a:extLst>
          </p:cNvPr>
          <p:cNvSpPr>
            <a:spLocks noGrp="1"/>
          </p:cNvSpPr>
          <p:nvPr>
            <p:ph type="body" sz="quarter" idx="13"/>
          </p:nvPr>
        </p:nvSpPr>
        <p:spPr/>
        <p:txBody>
          <a:bodyPr rtlCol="0">
            <a:normAutofit/>
          </a:bodyPr>
          <a:lstStyle>
            <a:defPPr>
              <a:defRPr lang="en-GB"/>
            </a:defPPr>
          </a:lstStyle>
          <a:p>
            <a:pPr rtl="0"/>
            <a:r>
              <a:rPr lang="en-GB" dirty="0"/>
              <a:t>M</a:t>
            </a:r>
          </a:p>
        </p:txBody>
      </p:sp>
      <p:pic>
        <p:nvPicPr>
          <p:cNvPr id="10" name="Picture 9" descr="Floral leaf accent">
            <a:extLst>
              <a:ext uri="{FF2B5EF4-FFF2-40B4-BE49-F238E27FC236}">
                <a16:creationId xmlns:a16="http://schemas.microsoft.com/office/drawing/2014/main" id="{08A3395B-5659-47E4-8F54-71340961F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41633" flipH="1">
            <a:off x="1654192" y="3058939"/>
            <a:ext cx="1243661" cy="790090"/>
          </a:xfrm>
          <a:prstGeom prst="rect">
            <a:avLst/>
          </a:prstGeom>
        </p:spPr>
      </p:pic>
      <p:pic>
        <p:nvPicPr>
          <p:cNvPr id="1929" name="Picture 1928" descr="Floral leaf accent">
            <a:extLst>
              <a:ext uri="{FF2B5EF4-FFF2-40B4-BE49-F238E27FC236}">
                <a16:creationId xmlns:a16="http://schemas.microsoft.com/office/drawing/2014/main" id="{CF8E7A1B-4724-55CB-6FAD-D8E756293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260" y="2342954"/>
            <a:ext cx="1791038" cy="2033695"/>
          </a:xfrm>
          <a:prstGeom prst="rect">
            <a:avLst/>
          </a:prstGeom>
        </p:spPr>
      </p:pic>
      <p:sp>
        <p:nvSpPr>
          <p:cNvPr id="3" name="Content Placeholder 2">
            <a:extLst>
              <a:ext uri="{FF2B5EF4-FFF2-40B4-BE49-F238E27FC236}">
                <a16:creationId xmlns:a16="http://schemas.microsoft.com/office/drawing/2014/main" id="{22788C46-D0BC-4307-AE55-7601A139E7CB}"/>
              </a:ext>
            </a:extLst>
          </p:cNvPr>
          <p:cNvSpPr>
            <a:spLocks noGrp="1"/>
          </p:cNvSpPr>
          <p:nvPr>
            <p:ph sz="quarter" idx="4"/>
          </p:nvPr>
        </p:nvSpPr>
        <p:spPr>
          <a:xfrm>
            <a:off x="7847704" y="1849094"/>
            <a:ext cx="3749040" cy="4306824"/>
          </a:xfrm>
        </p:spPr>
        <p:txBody>
          <a:bodyPr vert="horz" lIns="91440" tIns="45720" rIns="91440" bIns="45720" rtlCol="0" anchor="t">
            <a:normAutofit/>
          </a:bodyPr>
          <a:lstStyle>
            <a:defPPr>
              <a:defRPr lang="en-GB"/>
            </a:defPPr>
          </a:lstStyle>
          <a:p>
            <a:pPr marL="342900" indent="-342900" rtl="0">
              <a:lnSpc>
                <a:spcPct val="150000"/>
              </a:lnSpc>
              <a:buFont typeface="Arial" panose="020B0604020202020204" pitchFamily="34" charset="0"/>
              <a:buChar char="•"/>
            </a:pPr>
            <a:r>
              <a:rPr lang="en-GB" dirty="0">
                <a:latin typeface="Gill Sans Nova Light" panose="020B0302020104020203" pitchFamily="34" charset="0"/>
                <a:cs typeface="Gill Sans Light" panose="020B0302020104020203" pitchFamily="34" charset="-79"/>
              </a:rPr>
              <a:t>The Ottoman Empire in the Eurasian context</a:t>
            </a:r>
            <a:endParaRPr lang="en-GB" sz="2400" dirty="0">
              <a:solidFill>
                <a:schemeClr val="accent3"/>
              </a:solidFill>
              <a:latin typeface="Gill Sans Nova Light" panose="020B0302020104020203" pitchFamily="34" charset="0"/>
              <a:cs typeface="Gill Sans Light" panose="020B0302020104020203" pitchFamily="34" charset="-79"/>
            </a:endParaRPr>
          </a:p>
          <a:p>
            <a:pPr marL="342900" indent="-342900" rtl="0">
              <a:lnSpc>
                <a:spcPct val="150000"/>
              </a:lnSpc>
              <a:buFont typeface="Arial" panose="020B0604020202020204" pitchFamily="34" charset="0"/>
              <a:buChar char="•"/>
            </a:pPr>
            <a:r>
              <a:rPr lang="en-GB" dirty="0">
                <a:latin typeface="Gill Sans Nova Light" panose="020B0302020104020203" pitchFamily="34" charset="0"/>
                <a:cs typeface="Gill Sans Light" panose="020B0302020104020203" pitchFamily="34" charset="-79"/>
              </a:rPr>
              <a:t>History of science </a:t>
            </a:r>
            <a:endParaRPr lang="en-GB" sz="2400" dirty="0">
              <a:solidFill>
                <a:schemeClr val="accent3"/>
              </a:solidFill>
              <a:latin typeface="Gill Sans Nova Light" panose="020B0302020104020203" pitchFamily="34" charset="0"/>
              <a:cs typeface="Gill Sans Light" panose="020B0302020104020203" pitchFamily="34" charset="-79"/>
            </a:endParaRPr>
          </a:p>
          <a:p>
            <a:pPr marL="342900" indent="-342900" rtl="0">
              <a:lnSpc>
                <a:spcPct val="150000"/>
              </a:lnSpc>
              <a:buFont typeface="Arial" panose="020B0604020202020204" pitchFamily="34" charset="0"/>
              <a:buChar char="•"/>
            </a:pPr>
            <a:r>
              <a:rPr lang="en-GB" sz="2400" dirty="0">
                <a:solidFill>
                  <a:schemeClr val="accent3"/>
                </a:solidFill>
                <a:latin typeface="Gill Sans Nova Light" panose="020B0302020104020203" pitchFamily="34" charset="0"/>
                <a:cs typeface="Gill Sans Light" panose="020B0302020104020203" pitchFamily="34" charset="-79"/>
              </a:rPr>
              <a:t>Archaeology and writing </a:t>
            </a:r>
          </a:p>
          <a:p>
            <a:pPr marL="342900" indent="-342900" rtl="0">
              <a:lnSpc>
                <a:spcPct val="150000"/>
              </a:lnSpc>
              <a:buFont typeface="Arial" panose="020B0604020202020204" pitchFamily="34" charset="0"/>
              <a:buChar char="•"/>
            </a:pPr>
            <a:r>
              <a:rPr lang="en-GB" sz="2400" dirty="0">
                <a:solidFill>
                  <a:schemeClr val="accent3"/>
                </a:solidFill>
                <a:latin typeface="Gill Sans Nova Light" panose="020B0302020104020203" pitchFamily="34" charset="0"/>
                <a:cs typeface="Gill Sans Light" panose="020B0302020104020203" pitchFamily="34" charset="-79"/>
              </a:rPr>
              <a:t>Introduction to Italian culture</a:t>
            </a:r>
          </a:p>
          <a:p>
            <a:pPr marL="0" indent="0" rtl="0">
              <a:lnSpc>
                <a:spcPct val="150000"/>
              </a:lnSpc>
              <a:buNone/>
            </a:pPr>
            <a:endParaRPr lang="en-GB" sz="2400" dirty="0">
              <a:solidFill>
                <a:schemeClr val="accent3"/>
              </a:solidFill>
              <a:latin typeface="Gill Sans Nova Light" panose="020B0302020104020203" pitchFamily="34" charset="0"/>
              <a:cs typeface="Gill Sans Light" panose="020B0302020104020203" pitchFamily="34" charset="-79"/>
            </a:endParaRPr>
          </a:p>
          <a:p>
            <a:pPr rtl="0"/>
            <a:endParaRPr lang="en-GB" dirty="0">
              <a:solidFill>
                <a:schemeClr val="accent3"/>
              </a:solidFill>
              <a:latin typeface="Gill Sans Nova Light" panose="020B0302020104020203" pitchFamily="34" charset="0"/>
              <a:cs typeface="Calibri"/>
            </a:endParaRPr>
          </a:p>
        </p:txBody>
      </p:sp>
      <p:sp>
        <p:nvSpPr>
          <p:cNvPr id="6" name="Slide Number Placeholder 5">
            <a:extLst>
              <a:ext uri="{FF2B5EF4-FFF2-40B4-BE49-F238E27FC236}">
                <a16:creationId xmlns:a16="http://schemas.microsoft.com/office/drawing/2014/main" id="{E4C73102-CDD9-5576-E7B9-9522654DF7AB}"/>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2</a:t>
            </a:fld>
            <a:endParaRPr lang="en-GB" dirty="0"/>
          </a:p>
        </p:txBody>
      </p:sp>
    </p:spTree>
    <p:extLst>
      <p:ext uri="{BB962C8B-B14F-4D97-AF65-F5344CB8AC3E}">
        <p14:creationId xmlns:p14="http://schemas.microsoft.com/office/powerpoint/2010/main" val="1859527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a:xfrm>
            <a:off x="1748028" y="981710"/>
            <a:ext cx="8695944" cy="1325880"/>
          </a:xfrm>
        </p:spPr>
        <p:txBody>
          <a:bodyPr rtlCol="0"/>
          <a:lstStyle>
            <a:defPPr>
              <a:defRPr lang="en-GB"/>
            </a:defPPr>
          </a:lstStyle>
          <a:p>
            <a:pPr rtl="0"/>
            <a:r>
              <a:rPr lang="en-GB" dirty="0"/>
              <a:t>Highlights from each module</a:t>
            </a:r>
          </a:p>
        </p:txBody>
      </p:sp>
      <p:sp>
        <p:nvSpPr>
          <p:cNvPr id="3" name="Content Placeholder 2">
            <a:extLst>
              <a:ext uri="{FF2B5EF4-FFF2-40B4-BE49-F238E27FC236}">
                <a16:creationId xmlns:a16="http://schemas.microsoft.com/office/drawing/2014/main" id="{1A585715-2793-160B-269E-D9516C84D73A}"/>
              </a:ext>
            </a:extLst>
          </p:cNvPr>
          <p:cNvSpPr>
            <a:spLocks noGrp="1"/>
          </p:cNvSpPr>
          <p:nvPr>
            <p:ph idx="1"/>
          </p:nvPr>
        </p:nvSpPr>
        <p:spPr>
          <a:xfrm>
            <a:off x="1606176" y="2470529"/>
            <a:ext cx="8963607" cy="2808688"/>
          </a:xfrm>
        </p:spPr>
        <p:txBody>
          <a:bodyPr rtlCol="0"/>
          <a:lstStyle>
            <a:defPPr>
              <a:defRPr lang="en-GB"/>
            </a:defPPr>
          </a:lstStyle>
          <a:p>
            <a:pPr rtl="0"/>
            <a:r>
              <a:rPr lang="en-GB" dirty="0"/>
              <a:t>Ottoman Empire in the Eurasian context: the administration with conquered countries and treatment of its non-Muslim subjects </a:t>
            </a:r>
          </a:p>
          <a:p>
            <a:pPr rtl="0"/>
            <a:r>
              <a:rPr lang="en-GB" dirty="0"/>
              <a:t>History of science: the heavy start regarding ancient Mesopotamia; scribal, cultural and religious practices. </a:t>
            </a:r>
          </a:p>
          <a:p>
            <a:pPr rtl="0"/>
            <a:r>
              <a:rPr lang="en-GB" dirty="0"/>
              <a:t>Archeology and writing: the evolution of Cuneiform script and the guest lectures on the earliest forms of writing in China and the Indus Valley Civilisation </a:t>
            </a:r>
          </a:p>
          <a:p>
            <a:pPr rtl="0"/>
            <a:r>
              <a:rPr lang="en-GB" dirty="0"/>
              <a:t>Introduction to Italian culture: the declining dialects and languages within Italy</a:t>
            </a:r>
          </a:p>
          <a:p>
            <a:pPr rtl="0"/>
            <a:endParaRPr lang="en-GB" dirty="0"/>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rtl="0"/>
              <a:t>3</a:t>
            </a:fld>
            <a:endParaRPr lang="en-GB" dirty="0"/>
          </a:p>
        </p:txBody>
      </p:sp>
    </p:spTree>
    <p:extLst>
      <p:ext uri="{BB962C8B-B14F-4D97-AF65-F5344CB8AC3E}">
        <p14:creationId xmlns:p14="http://schemas.microsoft.com/office/powerpoint/2010/main" val="1732999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6A01-1D8C-E82D-69CE-C1BEA5E0330D}"/>
              </a:ext>
            </a:extLst>
          </p:cNvPr>
          <p:cNvSpPr>
            <a:spLocks noGrp="1"/>
          </p:cNvSpPr>
          <p:nvPr>
            <p:ph type="title"/>
          </p:nvPr>
        </p:nvSpPr>
        <p:spPr/>
        <p:txBody>
          <a:bodyPr rtlCol="0"/>
          <a:lstStyle>
            <a:defPPr>
              <a:defRPr lang="en-GB"/>
            </a:defPPr>
          </a:lstStyle>
          <a:p>
            <a:pPr rtl="0"/>
            <a:r>
              <a:rPr lang="en-GB" dirty="0">
                <a:solidFill>
                  <a:schemeClr val="accent3"/>
                </a:solidFill>
                <a:latin typeface="Baskerville Old Face" panose="02020602080505020303" pitchFamily="18" charset="77"/>
                <a:ea typeface="Baskerville" panose="02020502070401020303" pitchFamily="18" charset="0"/>
              </a:rPr>
              <a:t>Timeline of travel</a:t>
            </a:r>
            <a:r>
              <a:rPr lang="en-GB" dirty="0">
                <a:solidFill>
                  <a:schemeClr val="accent3"/>
                </a:solidFill>
                <a:latin typeface="Baskerville Old Face" panose="02020602080505020303" pitchFamily="18" charset="77"/>
              </a:rPr>
              <a:t> </a:t>
            </a:r>
            <a:endParaRPr lang="en-GB" dirty="0"/>
          </a:p>
        </p:txBody>
      </p:sp>
      <p:sp>
        <p:nvSpPr>
          <p:cNvPr id="4" name="Slide Number Placeholder 3">
            <a:extLst>
              <a:ext uri="{FF2B5EF4-FFF2-40B4-BE49-F238E27FC236}">
                <a16:creationId xmlns:a16="http://schemas.microsoft.com/office/drawing/2014/main" id="{A6E8D6E8-969C-81F9-8B97-1B42ED901A78}"/>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rtl="0"/>
              <a:t>4</a:t>
            </a:fld>
            <a:endParaRPr lang="en-GB" dirty="0"/>
          </a:p>
        </p:txBody>
      </p:sp>
      <p:graphicFrame>
        <p:nvGraphicFramePr>
          <p:cNvPr id="7" name="Diagram 2" descr="Timeline">
            <a:extLst>
              <a:ext uri="{FF2B5EF4-FFF2-40B4-BE49-F238E27FC236}">
                <a16:creationId xmlns:a16="http://schemas.microsoft.com/office/drawing/2014/main" id="{1A75E301-F81B-604F-0C9B-A25BF04F0642}"/>
              </a:ext>
            </a:extLst>
          </p:cNvPr>
          <p:cNvGraphicFramePr>
            <a:graphicFrameLocks noGrp="1"/>
          </p:cNvGraphicFramePr>
          <p:nvPr>
            <p:ph sz="quarter" idx="12"/>
            <p:extLst>
              <p:ext uri="{D42A27DB-BD31-4B8C-83A1-F6EECF244321}">
                <p14:modId xmlns:p14="http://schemas.microsoft.com/office/powerpoint/2010/main" val="3282719906"/>
              </p:ext>
            </p:extLst>
          </p:nvPr>
        </p:nvGraphicFramePr>
        <p:xfrm>
          <a:off x="0" y="2319130"/>
          <a:ext cx="12331884" cy="45388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89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DC4AE-C2C4-A814-CC59-BD002AEF46FC}"/>
              </a:ext>
            </a:extLst>
          </p:cNvPr>
          <p:cNvSpPr>
            <a:spLocks noGrp="1"/>
          </p:cNvSpPr>
          <p:nvPr>
            <p:ph type="title"/>
          </p:nvPr>
        </p:nvSpPr>
        <p:spPr/>
        <p:txBody>
          <a:bodyPr rtlCol="0"/>
          <a:lstStyle>
            <a:defPPr>
              <a:defRPr lang="en-GB"/>
            </a:defPPr>
          </a:lstStyle>
          <a:p>
            <a:pPr rtl="0"/>
            <a:r>
              <a:rPr lang="en-GB" dirty="0"/>
              <a:t>Photos from travel</a:t>
            </a:r>
          </a:p>
        </p:txBody>
      </p:sp>
      <p:sp>
        <p:nvSpPr>
          <p:cNvPr id="5" name="Slide Number Placeholder 4">
            <a:extLst>
              <a:ext uri="{FF2B5EF4-FFF2-40B4-BE49-F238E27FC236}">
                <a16:creationId xmlns:a16="http://schemas.microsoft.com/office/drawing/2014/main" id="{C67CEE5A-421C-AB04-0186-6EC788070186}"/>
              </a:ext>
            </a:extLst>
          </p:cNvPr>
          <p:cNvSpPr>
            <a:spLocks noGrp="1"/>
          </p:cNvSpPr>
          <p:nvPr>
            <p:ph type="sldNum" sz="quarter" idx="11"/>
          </p:nvPr>
        </p:nvSpPr>
        <p:spPr>
          <a:xfrm>
            <a:off x="9067797" y="6356350"/>
            <a:ext cx="2743200" cy="365125"/>
          </a:xfrm>
        </p:spPr>
        <p:txBody>
          <a:bodyPr rtlCol="0"/>
          <a:lstStyle>
            <a:defPPr>
              <a:defRPr lang="en-GB"/>
            </a:defPPr>
          </a:lstStyle>
          <a:p>
            <a:pPr rtl="0"/>
            <a:fld id="{294A09A9-5501-47C1-A89A-A340965A2BE2}" type="slidenum">
              <a:rPr lang="en-GB" smtClean="0"/>
              <a:t>5</a:t>
            </a:fld>
            <a:endParaRPr lang="en-GB" dirty="0"/>
          </a:p>
        </p:txBody>
      </p:sp>
      <p:graphicFrame>
        <p:nvGraphicFramePr>
          <p:cNvPr id="7" name="Content Placeholder 3" descr="Timeline Placeholder ">
            <a:extLst>
              <a:ext uri="{FF2B5EF4-FFF2-40B4-BE49-F238E27FC236}">
                <a16:creationId xmlns:a16="http://schemas.microsoft.com/office/drawing/2014/main" id="{C1D7FEFA-7A16-2FA3-C133-D72EC12F246F}"/>
              </a:ext>
            </a:extLst>
          </p:cNvPr>
          <p:cNvGraphicFramePr>
            <a:graphicFrameLocks noGrp="1"/>
          </p:cNvGraphicFramePr>
          <p:nvPr>
            <p:ph idx="1"/>
            <p:extLst>
              <p:ext uri="{D42A27DB-BD31-4B8C-83A1-F6EECF244321}">
                <p14:modId xmlns:p14="http://schemas.microsoft.com/office/powerpoint/2010/main" val="3633385883"/>
              </p:ext>
            </p:extLst>
          </p:nvPr>
        </p:nvGraphicFramePr>
        <p:xfrm>
          <a:off x="1" y="3133829"/>
          <a:ext cx="12192000" cy="3842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832CBC12-59A1-C953-6428-2D669C3A51D5}"/>
              </a:ext>
            </a:extLst>
          </p:cNvPr>
          <p:cNvPicPr>
            <a:picLocks noChangeAspect="1"/>
          </p:cNvPicPr>
          <p:nvPr/>
        </p:nvPicPr>
        <p:blipFill rotWithShape="1">
          <a:blip r:embed="rId8"/>
          <a:srcRect l="9381" t="14979" r="8520"/>
          <a:stretch/>
        </p:blipFill>
        <p:spPr>
          <a:xfrm>
            <a:off x="0" y="4334654"/>
            <a:ext cx="3993816" cy="2523346"/>
          </a:xfrm>
          <a:prstGeom prst="rect">
            <a:avLst/>
          </a:prstGeom>
        </p:spPr>
      </p:pic>
      <p:pic>
        <p:nvPicPr>
          <p:cNvPr id="4" name="Picture 3">
            <a:extLst>
              <a:ext uri="{FF2B5EF4-FFF2-40B4-BE49-F238E27FC236}">
                <a16:creationId xmlns:a16="http://schemas.microsoft.com/office/drawing/2014/main" id="{34D87B19-8FF5-CDB6-0FEF-1C1453FC07A4}"/>
              </a:ext>
            </a:extLst>
          </p:cNvPr>
          <p:cNvPicPr>
            <a:picLocks noChangeAspect="1"/>
          </p:cNvPicPr>
          <p:nvPr/>
        </p:nvPicPr>
        <p:blipFill rotWithShape="1">
          <a:blip r:embed="rId9"/>
          <a:srcRect l="16672" t="26799" r="8918" b="10309"/>
          <a:stretch/>
        </p:blipFill>
        <p:spPr>
          <a:xfrm>
            <a:off x="8198186" y="4334655"/>
            <a:ext cx="3993814" cy="2523345"/>
          </a:xfrm>
          <a:prstGeom prst="rect">
            <a:avLst/>
          </a:prstGeom>
        </p:spPr>
      </p:pic>
      <p:pic>
        <p:nvPicPr>
          <p:cNvPr id="17" name="Picture 16">
            <a:extLst>
              <a:ext uri="{FF2B5EF4-FFF2-40B4-BE49-F238E27FC236}">
                <a16:creationId xmlns:a16="http://schemas.microsoft.com/office/drawing/2014/main" id="{F52C7C60-9AD8-5296-CCE3-3CE080A7F85A}"/>
              </a:ext>
            </a:extLst>
          </p:cNvPr>
          <p:cNvPicPr>
            <a:picLocks noChangeAspect="1"/>
          </p:cNvPicPr>
          <p:nvPr/>
        </p:nvPicPr>
        <p:blipFill rotWithShape="1">
          <a:blip r:embed="rId10"/>
          <a:srcRect l="12658" r="11605" b="9648"/>
          <a:stretch/>
        </p:blipFill>
        <p:spPr>
          <a:xfrm>
            <a:off x="4101352" y="4334654"/>
            <a:ext cx="3993814" cy="2523346"/>
          </a:xfrm>
          <a:prstGeom prst="rect">
            <a:avLst/>
          </a:prstGeom>
        </p:spPr>
      </p:pic>
    </p:spTree>
    <p:extLst>
      <p:ext uri="{BB962C8B-B14F-4D97-AF65-F5344CB8AC3E}">
        <p14:creationId xmlns:p14="http://schemas.microsoft.com/office/powerpoint/2010/main" val="3619058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54157-869F-9BBE-CFCF-717129CA6907}"/>
              </a:ext>
            </a:extLst>
          </p:cNvPr>
          <p:cNvSpPr>
            <a:spLocks noGrp="1"/>
          </p:cNvSpPr>
          <p:nvPr>
            <p:ph type="title"/>
          </p:nvPr>
        </p:nvSpPr>
        <p:spPr>
          <a:xfrm>
            <a:off x="1748027" y="1151705"/>
            <a:ext cx="8695944" cy="1325880"/>
          </a:xfrm>
        </p:spPr>
        <p:txBody>
          <a:bodyPr rtlCol="0"/>
          <a:lstStyle>
            <a:defPPr>
              <a:defRPr lang="en-GB"/>
            </a:defPPr>
          </a:lstStyle>
          <a:p>
            <a:pPr rtl="0"/>
            <a:r>
              <a:rPr lang="en-GB" dirty="0">
                <a:latin typeface="Baskerville Old Face" panose="02020602080505020303" pitchFamily="18" charset="77"/>
              </a:rPr>
              <a:t>Year 3 / Dissertation</a:t>
            </a:r>
            <a:endParaRPr lang="en-GB" dirty="0"/>
          </a:p>
        </p:txBody>
      </p:sp>
      <p:sp>
        <p:nvSpPr>
          <p:cNvPr id="3" name="Content Placeholder 2">
            <a:extLst>
              <a:ext uri="{FF2B5EF4-FFF2-40B4-BE49-F238E27FC236}">
                <a16:creationId xmlns:a16="http://schemas.microsoft.com/office/drawing/2014/main" id="{DC9AC05D-560D-1665-8879-549C0B4EDE5C}"/>
              </a:ext>
            </a:extLst>
          </p:cNvPr>
          <p:cNvSpPr>
            <a:spLocks noGrp="1"/>
          </p:cNvSpPr>
          <p:nvPr>
            <p:ph idx="1"/>
          </p:nvPr>
        </p:nvSpPr>
        <p:spPr>
          <a:xfrm>
            <a:off x="1748027" y="2282200"/>
            <a:ext cx="8695944" cy="3090877"/>
          </a:xfrm>
        </p:spPr>
        <p:txBody>
          <a:bodyPr rtlCol="0">
            <a:noAutofit/>
          </a:bodyPr>
          <a:lstStyle>
            <a:defPPr>
              <a:defRPr lang="en-GB"/>
            </a:defPPr>
          </a:lstStyle>
          <a:p>
            <a:r>
              <a:rPr lang="en-GB" sz="1300" dirty="0">
                <a:solidFill>
                  <a:srgbClr val="000000"/>
                </a:solidFill>
                <a:latin typeface="Aptos" panose="020B0004020202020204" pitchFamily="34" charset="0"/>
              </a:rPr>
              <a:t>This time in Bologna with my studies really helped me form the topic for my dissertation.</a:t>
            </a:r>
          </a:p>
          <a:p>
            <a:r>
              <a:rPr lang="en-GB" sz="1300" dirty="0">
                <a:solidFill>
                  <a:srgbClr val="000000"/>
                </a:solidFill>
                <a:latin typeface="Aptos" panose="020B0004020202020204" pitchFamily="34" charset="0"/>
              </a:rPr>
              <a:t>When presenting on the city of Ugarit and its involvement in the Mediterranean Bronze Age Trade, it was clearly an ideal place to exchange ideas and skills due to its connectivity with foreigners, which also gave the opportunity for exposure to different religious practices. Learning about Sumerian, Akkadian and Babylonian religious traditions and pantheons (which is the height of my interests) showed a correlation of similarity, which can also be seen in some areas of the Greek pantheon.</a:t>
            </a:r>
          </a:p>
          <a:p>
            <a:r>
              <a:rPr lang="en-GB" sz="1300" dirty="0">
                <a:solidFill>
                  <a:srgbClr val="000000"/>
                </a:solidFill>
                <a:latin typeface="Aptos" panose="020B0004020202020204" pitchFamily="34" charset="0"/>
              </a:rPr>
              <a:t>The socio and economic organisation of Babylonia and the Ottoman Empire has made me acknowledge how important these aspects are when wanting to understand how a civilisation functioned (or declined/failed) and how the topic can actually be interesting! Learning about the symmetry principle (</a:t>
            </a:r>
            <a:r>
              <a:rPr lang="en-GB" sz="1300" dirty="0" err="1">
                <a:solidFill>
                  <a:srgbClr val="000000"/>
                </a:solidFill>
                <a:latin typeface="Aptos" panose="020B0004020202020204" pitchFamily="34" charset="0"/>
              </a:rPr>
              <a:t>Bloor</a:t>
            </a:r>
            <a:r>
              <a:rPr lang="en-GB" sz="1300" dirty="0">
                <a:solidFill>
                  <a:srgbClr val="000000"/>
                </a:solidFill>
                <a:latin typeface="Aptos" panose="020B0004020202020204" pitchFamily="34" charset="0"/>
              </a:rPr>
              <a:t>) in the History of Science module has made me more cautious and view sources with the mindset that was present at the time of its creation, to get to the closest truth.</a:t>
            </a:r>
          </a:p>
          <a:p>
            <a:r>
              <a:rPr lang="en-GB" sz="1300" dirty="0">
                <a:solidFill>
                  <a:srgbClr val="000000"/>
                </a:solidFill>
                <a:latin typeface="Aptos" panose="020B0004020202020204" pitchFamily="34" charset="0"/>
              </a:rPr>
              <a:t> I also appreciated how I had the opportunity to travel and see/experience first-hand artefacts and demonstrations as opposed to reading/ learning about it in a class room and hope to continue this if future opportunities are available. </a:t>
            </a:r>
            <a:endParaRPr lang="en-GB" sz="1300" b="0" i="0" u="none" strike="noStrike" dirty="0">
              <a:solidFill>
                <a:srgbClr val="000000"/>
              </a:solidFill>
              <a:effectLst/>
              <a:latin typeface="Aptos" panose="020B0004020202020204" pitchFamily="34" charset="0"/>
            </a:endParaRPr>
          </a:p>
        </p:txBody>
      </p:sp>
      <p:sp>
        <p:nvSpPr>
          <p:cNvPr id="5" name="Slide Number Placeholder 4">
            <a:extLst>
              <a:ext uri="{FF2B5EF4-FFF2-40B4-BE49-F238E27FC236}">
                <a16:creationId xmlns:a16="http://schemas.microsoft.com/office/drawing/2014/main" id="{94026A48-6EF8-D4D0-2C6E-1F96935EA501}"/>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rtl="0"/>
              <a:t>6</a:t>
            </a:fld>
            <a:endParaRPr lang="en-GB" dirty="0"/>
          </a:p>
        </p:txBody>
      </p:sp>
    </p:spTree>
    <p:extLst>
      <p:ext uri="{BB962C8B-B14F-4D97-AF65-F5344CB8AC3E}">
        <p14:creationId xmlns:p14="http://schemas.microsoft.com/office/powerpoint/2010/main" val="520700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7E564-4283-8AE2-ADD2-7B3FFCFA26C7}"/>
              </a:ext>
            </a:extLst>
          </p:cNvPr>
          <p:cNvSpPr>
            <a:spLocks noGrp="1"/>
          </p:cNvSpPr>
          <p:nvPr>
            <p:ph type="title"/>
          </p:nvPr>
        </p:nvSpPr>
        <p:spPr>
          <a:xfrm>
            <a:off x="1743454" y="2427732"/>
            <a:ext cx="8705088" cy="2002536"/>
          </a:xfrm>
        </p:spPr>
        <p:txBody>
          <a:bodyPr rtlCol="0"/>
          <a:lstStyle>
            <a:defPPr>
              <a:defRPr lang="en-GB"/>
            </a:defPPr>
          </a:lstStyle>
          <a:p>
            <a:pPr rtl="0"/>
            <a:r>
              <a:rPr lang="en-GB" dirty="0"/>
              <a:t>Thank you</a:t>
            </a:r>
            <a:br>
              <a:rPr lang="en-GB" dirty="0"/>
            </a:br>
            <a:r>
              <a:rPr lang="en-GB" dirty="0"/>
              <a:t>Ciao!</a:t>
            </a:r>
          </a:p>
        </p:txBody>
      </p:sp>
      <p:sp>
        <p:nvSpPr>
          <p:cNvPr id="3" name="Text Placeholder 2">
            <a:extLst>
              <a:ext uri="{FF2B5EF4-FFF2-40B4-BE49-F238E27FC236}">
                <a16:creationId xmlns:a16="http://schemas.microsoft.com/office/drawing/2014/main" id="{C9CFA000-38C2-F344-E543-42483390408A}"/>
              </a:ext>
            </a:extLst>
          </p:cNvPr>
          <p:cNvSpPr>
            <a:spLocks noGrp="1"/>
          </p:cNvSpPr>
          <p:nvPr>
            <p:ph type="body" idx="1"/>
          </p:nvPr>
        </p:nvSpPr>
        <p:spPr/>
        <p:txBody>
          <a:bodyPr rtlCol="0"/>
          <a:lstStyle>
            <a:defPPr>
              <a:defRPr lang="en-GB"/>
            </a:defPPr>
          </a:lstStyle>
          <a:p>
            <a:pPr rtl="0"/>
            <a:r>
              <a:rPr lang="en-GB" dirty="0"/>
              <a:t>Theodora Brown, 2217535</a:t>
            </a:r>
          </a:p>
        </p:txBody>
      </p:sp>
    </p:spTree>
    <p:extLst>
      <p:ext uri="{BB962C8B-B14F-4D97-AF65-F5344CB8AC3E}">
        <p14:creationId xmlns:p14="http://schemas.microsoft.com/office/powerpoint/2010/main" val="1563980609"/>
      </p:ext>
    </p:extLst>
  </p:cSld>
  <p:clrMapOvr>
    <a:masterClrMapping/>
  </p:clrMapOvr>
</p:sld>
</file>

<file path=ppt/theme/theme1.xml><?xml version="1.0" encoding="utf-8"?>
<a:theme xmlns:a="http://schemas.openxmlformats.org/drawingml/2006/main" name="Office Theme">
  <a:themeElements>
    <a:clrScheme name="Custom 20">
      <a:dk1>
        <a:srgbClr val="000000"/>
      </a:dk1>
      <a:lt1>
        <a:srgbClr val="FFFFFF"/>
      </a:lt1>
      <a:dk2>
        <a:srgbClr val="CAD8D6"/>
      </a:dk2>
      <a:lt2>
        <a:srgbClr val="E7E6E6"/>
      </a:lt2>
      <a:accent1>
        <a:srgbClr val="7E8679"/>
      </a:accent1>
      <a:accent2>
        <a:srgbClr val="72292A"/>
      </a:accent2>
      <a:accent3>
        <a:srgbClr val="4A3A1C"/>
      </a:accent3>
      <a:accent4>
        <a:srgbClr val="E47D60"/>
      </a:accent4>
      <a:accent5>
        <a:srgbClr val="CEBBAF"/>
      </a:accent5>
      <a:accent6>
        <a:srgbClr val="E8DAC4"/>
      </a:accent6>
      <a:hlink>
        <a:srgbClr val="3968F6"/>
      </a:hlink>
      <a:folHlink>
        <a:srgbClr val="954F72"/>
      </a:folHlink>
    </a:clrScheme>
    <a:fontScheme name="Custom 23">
      <a:majorFont>
        <a:latin typeface="Baskerville Old Face"/>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84BFC8-02DA-464F-AE97-4951BE47415C}">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2.xml><?xml version="1.0" encoding="utf-8"?>
<ds:datastoreItem xmlns:ds="http://schemas.openxmlformats.org/officeDocument/2006/customXml" ds:itemID="{57F5C475-47AD-432E-9A10-9421DF1AA126}">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3.xml><?xml version="1.0" encoding="utf-8"?>
<ds:datastoreItem xmlns:ds="http://schemas.openxmlformats.org/officeDocument/2006/customXml" ds:itemID="{19915FD3-F777-4046-A12C-BE3860E324B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TM56410444</Template>
  <TotalTime>0</TotalTime>
  <Words>440</Words>
  <Application>Microsoft Office PowerPoint</Application>
  <PresentationFormat>Widescreen</PresentationFormat>
  <Paragraphs>150</Paragraphs>
  <Slides>7</Slides>
  <Notes>7</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Reflecting upon my studies in Bologna </vt:lpstr>
      <vt:lpstr>Modules</vt:lpstr>
      <vt:lpstr>Highlights from each module</vt:lpstr>
      <vt:lpstr>Timeline of travel </vt:lpstr>
      <vt:lpstr>Photos from travel</vt:lpstr>
      <vt:lpstr>Year 3 / Dissertation</vt:lpstr>
      <vt:lpstr>Thank you Ciao!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Reflecting upon my studies in Bologna </dc:title>
  <dc:creator>Theodora Brown (2217535)</dc:creator>
  <cp:lastModifiedBy>Theodora Brown (2217535)</cp:lastModifiedBy>
  <cp:revision>2</cp:revision>
  <dcterms:created xsi:type="dcterms:W3CDTF">2024-05-17T04:21:09Z</dcterms:created>
  <dcterms:modified xsi:type="dcterms:W3CDTF">2024-05-17T06:55:40Z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