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57" r:id="rId3"/>
    <p:sldId id="263" r:id="rId4"/>
    <p:sldId id="258" r:id="rId5"/>
    <p:sldId id="259" r:id="rId6"/>
    <p:sldId id="260" r:id="rId7"/>
    <p:sldId id="261" r:id="rId8"/>
    <p:sldId id="269" r:id="rId9"/>
    <p:sldId id="262" r:id="rId10"/>
    <p:sldId id="264" r:id="rId11"/>
    <p:sldId id="265" r:id="rId12"/>
    <p:sldId id="266" r:id="rId13"/>
    <p:sldId id="267" r:id="rId14"/>
    <p:sldId id="268"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6CAD7-6EE9-454A-B535-944678D5E0A8}" v="1709" dt="2025-08-30T15:08:48.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en Cleary" userId="9ae28e92b66fe6f9" providerId="Windows Live" clId="Web-{14F72EAB-E8DA-4FEA-9A33-D4115B03E0B9}"/>
    <pc:docChg chg="addSld modSld">
      <pc:chgData name="Ellen Cleary" userId="9ae28e92b66fe6f9" providerId="Windows Live" clId="Web-{14F72EAB-E8DA-4FEA-9A33-D4115B03E0B9}" dt="2025-08-26T11:38:56.366" v="425" actId="20577"/>
      <pc:docMkLst>
        <pc:docMk/>
      </pc:docMkLst>
      <pc:sldChg chg="modSp">
        <pc:chgData name="Ellen Cleary" userId="9ae28e92b66fe6f9" providerId="Windows Live" clId="Web-{14F72EAB-E8DA-4FEA-9A33-D4115B03E0B9}" dt="2025-08-26T10:46:04.226" v="92" actId="20577"/>
        <pc:sldMkLst>
          <pc:docMk/>
          <pc:sldMk cId="3377322385" sldId="270"/>
        </pc:sldMkLst>
        <pc:spChg chg="mod">
          <ac:chgData name="Ellen Cleary" userId="9ae28e92b66fe6f9" providerId="Windows Live" clId="Web-{14F72EAB-E8DA-4FEA-9A33-D4115B03E0B9}" dt="2025-08-26T10:46:04.226" v="92" actId="20577"/>
          <ac:spMkLst>
            <pc:docMk/>
            <pc:sldMk cId="3377322385" sldId="270"/>
            <ac:spMk id="2" creationId="{01B4D7EE-E425-D62C-DAE2-5BB4E11817D0}"/>
          </ac:spMkLst>
        </pc:spChg>
        <pc:spChg chg="mod">
          <ac:chgData name="Ellen Cleary" userId="9ae28e92b66fe6f9" providerId="Windows Live" clId="Web-{14F72EAB-E8DA-4FEA-9A33-D4115B03E0B9}" dt="2025-08-26T10:37:55.068" v="10" actId="1076"/>
          <ac:spMkLst>
            <pc:docMk/>
            <pc:sldMk cId="3377322385" sldId="270"/>
            <ac:spMk id="3" creationId="{6D66A08A-A930-217D-94F9-82E655E783D1}"/>
          </ac:spMkLst>
        </pc:spChg>
        <pc:picChg chg="mod">
          <ac:chgData name="Ellen Cleary" userId="9ae28e92b66fe6f9" providerId="Windows Live" clId="Web-{14F72EAB-E8DA-4FEA-9A33-D4115B03E0B9}" dt="2025-08-26T10:37:55.099" v="11" actId="1076"/>
          <ac:picMkLst>
            <pc:docMk/>
            <pc:sldMk cId="3377322385" sldId="270"/>
            <ac:picMk id="8" creationId="{462E62ED-4F59-7C89-4D32-BF38628EA1F4}"/>
          </ac:picMkLst>
        </pc:picChg>
      </pc:sldChg>
      <pc:sldChg chg="addSp delSp modSp">
        <pc:chgData name="Ellen Cleary" userId="9ae28e92b66fe6f9" providerId="Windows Live" clId="Web-{14F72EAB-E8DA-4FEA-9A33-D4115B03E0B9}" dt="2025-08-26T10:46:08.617" v="93" actId="20577"/>
        <pc:sldMkLst>
          <pc:docMk/>
          <pc:sldMk cId="3989653306" sldId="271"/>
        </pc:sldMkLst>
        <pc:spChg chg="mod">
          <ac:chgData name="Ellen Cleary" userId="9ae28e92b66fe6f9" providerId="Windows Live" clId="Web-{14F72EAB-E8DA-4FEA-9A33-D4115B03E0B9}" dt="2025-08-26T10:36:59.830" v="0"/>
          <ac:spMkLst>
            <pc:docMk/>
            <pc:sldMk cId="3989653306" sldId="271"/>
            <ac:spMk id="5" creationId="{5E39330E-00F9-9DE0-49A1-B4A07C989197}"/>
          </ac:spMkLst>
        </pc:spChg>
        <pc:spChg chg="mod">
          <ac:chgData name="Ellen Cleary" userId="9ae28e92b66fe6f9" providerId="Windows Live" clId="Web-{14F72EAB-E8DA-4FEA-9A33-D4115B03E0B9}" dt="2025-08-26T10:36:59.830" v="0"/>
          <ac:spMkLst>
            <pc:docMk/>
            <pc:sldMk cId="3989653306" sldId="271"/>
            <ac:spMk id="7" creationId="{0FB91867-0276-D87F-F99D-016CB13E965C}"/>
          </ac:spMkLst>
        </pc:spChg>
        <pc:spChg chg="add mod">
          <ac:chgData name="Ellen Cleary" userId="9ae28e92b66fe6f9" providerId="Windows Live" clId="Web-{14F72EAB-E8DA-4FEA-9A33-D4115B03E0B9}" dt="2025-08-26T10:46:08.617" v="93" actId="20577"/>
          <ac:spMkLst>
            <pc:docMk/>
            <pc:sldMk cId="3989653306" sldId="271"/>
            <ac:spMk id="8" creationId="{BB94D66C-15D0-23BA-1FC0-83FE42446F19}"/>
          </ac:spMkLst>
        </pc:spChg>
        <pc:spChg chg="add mod">
          <ac:chgData name="Ellen Cleary" userId="9ae28e92b66fe6f9" providerId="Windows Live" clId="Web-{14F72EAB-E8DA-4FEA-9A33-D4115B03E0B9}" dt="2025-08-26T10:37:43.489" v="9"/>
          <ac:spMkLst>
            <pc:docMk/>
            <pc:sldMk cId="3989653306" sldId="271"/>
            <ac:spMk id="12" creationId="{AAD54BA7-2634-9F16-F5C8-84FE030A317C}"/>
          </ac:spMkLst>
        </pc:spChg>
        <pc:spChg chg="add">
          <ac:chgData name="Ellen Cleary" userId="9ae28e92b66fe6f9" providerId="Windows Live" clId="Web-{14F72EAB-E8DA-4FEA-9A33-D4115B03E0B9}" dt="2025-08-26T10:36:59.830" v="0"/>
          <ac:spMkLst>
            <pc:docMk/>
            <pc:sldMk cId="3989653306" sldId="271"/>
            <ac:spMk id="15" creationId="{72684B2F-E3A0-8934-F141-00E9927B626D}"/>
          </ac:spMkLst>
        </pc:spChg>
        <pc:spChg chg="add">
          <ac:chgData name="Ellen Cleary" userId="9ae28e92b66fe6f9" providerId="Windows Live" clId="Web-{14F72EAB-E8DA-4FEA-9A33-D4115B03E0B9}" dt="2025-08-26T10:36:59.830" v="0"/>
          <ac:spMkLst>
            <pc:docMk/>
            <pc:sldMk cId="3989653306" sldId="271"/>
            <ac:spMk id="17" creationId="{78D216E8-ECC7-9EB6-13BD-355A9C024230}"/>
          </ac:spMkLst>
        </pc:spChg>
        <pc:graphicFrameChg chg="mod ord">
          <ac:chgData name="Ellen Cleary" userId="9ae28e92b66fe6f9" providerId="Windows Live" clId="Web-{14F72EAB-E8DA-4FEA-9A33-D4115B03E0B9}" dt="2025-08-26T10:36:59.830" v="0"/>
          <ac:graphicFrameMkLst>
            <pc:docMk/>
            <pc:sldMk cId="3989653306" sldId="271"/>
            <ac:graphicFrameMk id="9" creationId="{AA2ADC92-6F74-8A4F-17B3-B98DBE3E53E9}"/>
          </ac:graphicFrameMkLst>
        </pc:graphicFrameChg>
      </pc:sldChg>
      <pc:sldChg chg="addSp delSp modSp new">
        <pc:chgData name="Ellen Cleary" userId="9ae28e92b66fe6f9" providerId="Windows Live" clId="Web-{14F72EAB-E8DA-4FEA-9A33-D4115B03E0B9}" dt="2025-08-26T10:46:13.227" v="95" actId="20577"/>
        <pc:sldMkLst>
          <pc:docMk/>
          <pc:sldMk cId="115676757" sldId="272"/>
        </pc:sldMkLst>
        <pc:spChg chg="add mod">
          <ac:chgData name="Ellen Cleary" userId="9ae28e92b66fe6f9" providerId="Windows Live" clId="Web-{14F72EAB-E8DA-4FEA-9A33-D4115B03E0B9}" dt="2025-08-26T10:46:13.227" v="95" actId="20577"/>
          <ac:spMkLst>
            <pc:docMk/>
            <pc:sldMk cId="115676757" sldId="272"/>
            <ac:spMk id="10" creationId="{B5CB71F9-9A5A-4F6A-8A84-E0DA3A0C53B8}"/>
          </ac:spMkLst>
        </pc:spChg>
        <pc:spChg chg="add mod">
          <ac:chgData name="Ellen Cleary" userId="9ae28e92b66fe6f9" providerId="Windows Live" clId="Web-{14F72EAB-E8DA-4FEA-9A33-D4115B03E0B9}" dt="2025-08-26T10:40:24.735" v="17"/>
          <ac:spMkLst>
            <pc:docMk/>
            <pc:sldMk cId="115676757" sldId="272"/>
            <ac:spMk id="12" creationId="{8E8BF6C3-0E54-50B7-7C8D-815FE55CCCEA}"/>
          </ac:spMkLst>
        </pc:spChg>
        <pc:picChg chg="add mod ord">
          <ac:chgData name="Ellen Cleary" userId="9ae28e92b66fe6f9" providerId="Windows Live" clId="Web-{14F72EAB-E8DA-4FEA-9A33-D4115B03E0B9}" dt="2025-08-26T10:40:09.249" v="13"/>
          <ac:picMkLst>
            <pc:docMk/>
            <pc:sldMk cId="115676757" sldId="272"/>
            <ac:picMk id="8" creationId="{DC5F61C5-0FDD-3877-14B6-EE36B00EE895}"/>
          </ac:picMkLst>
        </pc:picChg>
      </pc:sldChg>
      <pc:sldChg chg="addSp delSp modSp new">
        <pc:chgData name="Ellen Cleary" userId="9ae28e92b66fe6f9" providerId="Windows Live" clId="Web-{14F72EAB-E8DA-4FEA-9A33-D4115B03E0B9}" dt="2025-08-26T10:46:16.649" v="96" actId="20577"/>
        <pc:sldMkLst>
          <pc:docMk/>
          <pc:sldMk cId="2963711357" sldId="273"/>
        </pc:sldMkLst>
        <pc:spChg chg="mod">
          <ac:chgData name="Ellen Cleary" userId="9ae28e92b66fe6f9" providerId="Windows Live" clId="Web-{14F72EAB-E8DA-4FEA-9A33-D4115B03E0B9}" dt="2025-08-26T10:42:32.493" v="77" actId="20577"/>
          <ac:spMkLst>
            <pc:docMk/>
            <pc:sldMk cId="2963711357" sldId="273"/>
            <ac:spMk id="3" creationId="{AE75374B-0F2D-4936-F740-FFDFAC129685}"/>
          </ac:spMkLst>
        </pc:spChg>
        <pc:spChg chg="add mod">
          <ac:chgData name="Ellen Cleary" userId="9ae28e92b66fe6f9" providerId="Windows Live" clId="Web-{14F72EAB-E8DA-4FEA-9A33-D4115B03E0B9}" dt="2025-08-26T10:46:16.649" v="96" actId="20577"/>
          <ac:spMkLst>
            <pc:docMk/>
            <pc:sldMk cId="2963711357" sldId="273"/>
            <ac:spMk id="9" creationId="{032B17C4-A42B-7B51-E29C-922DB9A5D220}"/>
          </ac:spMkLst>
        </pc:spChg>
        <pc:spChg chg="add mod">
          <ac:chgData name="Ellen Cleary" userId="9ae28e92b66fe6f9" providerId="Windows Live" clId="Web-{14F72EAB-E8DA-4FEA-9A33-D4115B03E0B9}" dt="2025-08-26T10:40:58.237" v="22"/>
          <ac:spMkLst>
            <pc:docMk/>
            <pc:sldMk cId="2963711357" sldId="273"/>
            <ac:spMk id="11" creationId="{F2CE6184-ED3B-8C68-3A39-EE4A46C8B7A3}"/>
          </ac:spMkLst>
        </pc:spChg>
      </pc:sldChg>
      <pc:sldChg chg="addSp delSp modSp new">
        <pc:chgData name="Ellen Cleary" userId="9ae28e92b66fe6f9" providerId="Windows Live" clId="Web-{14F72EAB-E8DA-4FEA-9A33-D4115B03E0B9}" dt="2025-08-26T10:46:20.493" v="97" actId="20577"/>
        <pc:sldMkLst>
          <pc:docMk/>
          <pc:sldMk cId="3570439382" sldId="274"/>
        </pc:sldMkLst>
        <pc:spChg chg="mod">
          <ac:chgData name="Ellen Cleary" userId="9ae28e92b66fe6f9" providerId="Windows Live" clId="Web-{14F72EAB-E8DA-4FEA-9A33-D4115B03E0B9}" dt="2025-08-26T10:44:19.094" v="82"/>
          <ac:spMkLst>
            <pc:docMk/>
            <pc:sldMk cId="3570439382" sldId="274"/>
            <ac:spMk id="5" creationId="{216BA109-F681-6E7C-1479-B9C9D44831E9}"/>
          </ac:spMkLst>
        </pc:spChg>
        <pc:spChg chg="mod">
          <ac:chgData name="Ellen Cleary" userId="9ae28e92b66fe6f9" providerId="Windows Live" clId="Web-{14F72EAB-E8DA-4FEA-9A33-D4115B03E0B9}" dt="2025-08-26T10:44:19.094" v="82"/>
          <ac:spMkLst>
            <pc:docMk/>
            <pc:sldMk cId="3570439382" sldId="274"/>
            <ac:spMk id="7" creationId="{0BECBDB8-314B-BDBB-B641-665D5D367E93}"/>
          </ac:spMkLst>
        </pc:spChg>
        <pc:spChg chg="add mod">
          <ac:chgData name="Ellen Cleary" userId="9ae28e92b66fe6f9" providerId="Windows Live" clId="Web-{14F72EAB-E8DA-4FEA-9A33-D4115B03E0B9}" dt="2025-08-26T10:46:20.493" v="97" actId="20577"/>
          <ac:spMkLst>
            <pc:docMk/>
            <pc:sldMk cId="3570439382" sldId="274"/>
            <ac:spMk id="11" creationId="{7C7E3ACC-34A6-1C67-3C7D-2105F8DACEA4}"/>
          </ac:spMkLst>
        </pc:spChg>
        <pc:spChg chg="add">
          <ac:chgData name="Ellen Cleary" userId="9ae28e92b66fe6f9" providerId="Windows Live" clId="Web-{14F72EAB-E8DA-4FEA-9A33-D4115B03E0B9}" dt="2025-08-26T10:44:44.815" v="86"/>
          <ac:spMkLst>
            <pc:docMk/>
            <pc:sldMk cId="3570439382" sldId="274"/>
            <ac:spMk id="13" creationId="{52BDD9D2-CDE1-C5B3-D18D-2396CF5798BA}"/>
          </ac:spMkLst>
        </pc:spChg>
        <pc:spChg chg="add">
          <ac:chgData name="Ellen Cleary" userId="9ae28e92b66fe6f9" providerId="Windows Live" clId="Web-{14F72EAB-E8DA-4FEA-9A33-D4115B03E0B9}" dt="2025-08-26T10:44:19.094" v="82"/>
          <ac:spMkLst>
            <pc:docMk/>
            <pc:sldMk cId="3570439382" sldId="274"/>
            <ac:spMk id="14" creationId="{0399BB31-8B0B-D227-D218-2FD3783463A7}"/>
          </ac:spMkLst>
        </pc:spChg>
        <pc:spChg chg="add">
          <ac:chgData name="Ellen Cleary" userId="9ae28e92b66fe6f9" providerId="Windows Live" clId="Web-{14F72EAB-E8DA-4FEA-9A33-D4115B03E0B9}" dt="2025-08-26T10:44:19.094" v="82"/>
          <ac:spMkLst>
            <pc:docMk/>
            <pc:sldMk cId="3570439382" sldId="274"/>
            <ac:spMk id="16" creationId="{423C15E2-E13C-5530-6165-210F9F7BBA8E}"/>
          </ac:spMkLst>
        </pc:spChg>
        <pc:spChg chg="add">
          <ac:chgData name="Ellen Cleary" userId="9ae28e92b66fe6f9" providerId="Windows Live" clId="Web-{14F72EAB-E8DA-4FEA-9A33-D4115B03E0B9}" dt="2025-08-26T10:44:19.094" v="82"/>
          <ac:spMkLst>
            <pc:docMk/>
            <pc:sldMk cId="3570439382" sldId="274"/>
            <ac:spMk id="18" creationId="{C95E27E3-E756-5CF4-C2DF-29C3C307D7B8}"/>
          </ac:spMkLst>
        </pc:spChg>
        <pc:graphicFrameChg chg="add mod ord modGraphic">
          <ac:chgData name="Ellen Cleary" userId="9ae28e92b66fe6f9" providerId="Windows Live" clId="Web-{14F72EAB-E8DA-4FEA-9A33-D4115B03E0B9}" dt="2025-08-26T10:44:32.033" v="84"/>
          <ac:graphicFrameMkLst>
            <pc:docMk/>
            <pc:sldMk cId="3570439382" sldId="274"/>
            <ac:graphicFrameMk id="9" creationId="{8F0EFEED-ED97-EB80-D34F-44563261CB04}"/>
          </ac:graphicFrameMkLst>
        </pc:graphicFrameChg>
      </pc:sldChg>
      <pc:sldChg chg="addSp delSp modSp new">
        <pc:chgData name="Ellen Cleary" userId="9ae28e92b66fe6f9" providerId="Windows Live" clId="Web-{14F72EAB-E8DA-4FEA-9A33-D4115B03E0B9}" dt="2025-08-26T10:57:23.366" v="149" actId="1076"/>
        <pc:sldMkLst>
          <pc:docMk/>
          <pc:sldMk cId="2124932427" sldId="275"/>
        </pc:sldMkLst>
        <pc:spChg chg="mod ord">
          <ac:chgData name="Ellen Cleary" userId="9ae28e92b66fe6f9" providerId="Windows Live" clId="Web-{14F72EAB-E8DA-4FEA-9A33-D4115B03E0B9}" dt="2025-08-26T10:56:14.190" v="141"/>
          <ac:spMkLst>
            <pc:docMk/>
            <pc:sldMk cId="2124932427" sldId="275"/>
            <ac:spMk id="5" creationId="{10EFF54C-57E4-D518-68FB-4C1D5ECC6049}"/>
          </ac:spMkLst>
        </pc:spChg>
        <pc:spChg chg="mod ord">
          <ac:chgData name="Ellen Cleary" userId="9ae28e92b66fe6f9" providerId="Windows Live" clId="Web-{14F72EAB-E8DA-4FEA-9A33-D4115B03E0B9}" dt="2025-08-26T10:56:14.190" v="141"/>
          <ac:spMkLst>
            <pc:docMk/>
            <pc:sldMk cId="2124932427" sldId="275"/>
            <ac:spMk id="7" creationId="{6745B74B-D32E-A969-8E72-EE6BFA23DB7E}"/>
          </ac:spMkLst>
        </pc:spChg>
        <pc:spChg chg="add mod">
          <ac:chgData name="Ellen Cleary" userId="9ae28e92b66fe6f9" providerId="Windows Live" clId="Web-{14F72EAB-E8DA-4FEA-9A33-D4115B03E0B9}" dt="2025-08-26T10:56:14.190" v="141"/>
          <ac:spMkLst>
            <pc:docMk/>
            <pc:sldMk cId="2124932427" sldId="275"/>
            <ac:spMk id="9" creationId="{BF98D25D-4B3F-D32B-2B17-045317BD574F}"/>
          </ac:spMkLst>
        </pc:spChg>
        <pc:spChg chg="add mod">
          <ac:chgData name="Ellen Cleary" userId="9ae28e92b66fe6f9" providerId="Windows Live" clId="Web-{14F72EAB-E8DA-4FEA-9A33-D4115B03E0B9}" dt="2025-08-26T10:56:14.190" v="141"/>
          <ac:spMkLst>
            <pc:docMk/>
            <pc:sldMk cId="2124932427" sldId="275"/>
            <ac:spMk id="11" creationId="{761297A9-9A54-84B9-ACEC-8F3FCA3A035A}"/>
          </ac:spMkLst>
        </pc:spChg>
        <pc:spChg chg="add">
          <ac:chgData name="Ellen Cleary" userId="9ae28e92b66fe6f9" providerId="Windows Live" clId="Web-{14F72EAB-E8DA-4FEA-9A33-D4115B03E0B9}" dt="2025-08-26T10:56:14.190" v="141"/>
          <ac:spMkLst>
            <pc:docMk/>
            <pc:sldMk cId="2124932427" sldId="275"/>
            <ac:spMk id="17" creationId="{3C8614BF-FE8A-E4CC-560C-D8F92B0B5289}"/>
          </ac:spMkLst>
        </pc:spChg>
        <pc:spChg chg="add mod">
          <ac:chgData name="Ellen Cleary" userId="9ae28e92b66fe6f9" providerId="Windows Live" clId="Web-{14F72EAB-E8DA-4FEA-9A33-D4115B03E0B9}" dt="2025-08-26T10:57:23.366" v="149" actId="1076"/>
          <ac:spMkLst>
            <pc:docMk/>
            <pc:sldMk cId="2124932427" sldId="275"/>
            <ac:spMk id="23" creationId="{11F6DC2E-5931-61FE-98B3-FF4E806C380F}"/>
          </ac:spMkLst>
        </pc:spChg>
        <pc:graphicFrameChg chg="add">
          <ac:chgData name="Ellen Cleary" userId="9ae28e92b66fe6f9" providerId="Windows Live" clId="Web-{14F72EAB-E8DA-4FEA-9A33-D4115B03E0B9}" dt="2025-08-26T10:56:14.190" v="141"/>
          <ac:graphicFrameMkLst>
            <pc:docMk/>
            <pc:sldMk cId="2124932427" sldId="275"/>
            <ac:graphicFrameMk id="13" creationId="{BFF8A07B-229A-08B7-B27C-6840D6A014F6}"/>
          </ac:graphicFrameMkLst>
        </pc:graphicFrameChg>
      </pc:sldChg>
      <pc:sldChg chg="addSp delSp modSp new">
        <pc:chgData name="Ellen Cleary" userId="9ae28e92b66fe6f9" providerId="Windows Live" clId="Web-{14F72EAB-E8DA-4FEA-9A33-D4115B03E0B9}" dt="2025-08-26T11:01:20.930" v="162" actId="20577"/>
        <pc:sldMkLst>
          <pc:docMk/>
          <pc:sldMk cId="3454446129" sldId="276"/>
        </pc:sldMkLst>
        <pc:spChg chg="mod">
          <ac:chgData name="Ellen Cleary" userId="9ae28e92b66fe6f9" providerId="Windows Live" clId="Web-{14F72EAB-E8DA-4FEA-9A33-D4115B03E0B9}" dt="2025-08-26T11:01:20.930" v="162" actId="20577"/>
          <ac:spMkLst>
            <pc:docMk/>
            <pc:sldMk cId="3454446129" sldId="276"/>
            <ac:spMk id="3" creationId="{9E2DD06D-13BF-72B2-BF5E-4197F65C3966}"/>
          </ac:spMkLst>
        </pc:spChg>
        <pc:spChg chg="add mod">
          <ac:chgData name="Ellen Cleary" userId="9ae28e92b66fe6f9" providerId="Windows Live" clId="Web-{14F72EAB-E8DA-4FEA-9A33-D4115B03E0B9}" dt="2025-08-26T10:58:13.386" v="153"/>
          <ac:spMkLst>
            <pc:docMk/>
            <pc:sldMk cId="3454446129" sldId="276"/>
            <ac:spMk id="9" creationId="{58D7AAF8-9F13-7AE3-C2C6-2C4D875D15E2}"/>
          </ac:spMkLst>
        </pc:spChg>
        <pc:spChg chg="add mod">
          <ac:chgData name="Ellen Cleary" userId="9ae28e92b66fe6f9" providerId="Windows Live" clId="Web-{14F72EAB-E8DA-4FEA-9A33-D4115B03E0B9}" dt="2025-08-26T10:58:13.386" v="154"/>
          <ac:spMkLst>
            <pc:docMk/>
            <pc:sldMk cId="3454446129" sldId="276"/>
            <ac:spMk id="11" creationId="{2EEA060B-FEBE-8BBA-E509-A78FCD6823F7}"/>
          </ac:spMkLst>
        </pc:spChg>
        <pc:picChg chg="add mod">
          <ac:chgData name="Ellen Cleary" userId="9ae28e92b66fe6f9" providerId="Windows Live" clId="Web-{14F72EAB-E8DA-4FEA-9A33-D4115B03E0B9}" dt="2025-08-26T11:00:33.786" v="161" actId="1076"/>
          <ac:picMkLst>
            <pc:docMk/>
            <pc:sldMk cId="3454446129" sldId="276"/>
            <ac:picMk id="12" creationId="{22260C04-252F-7AD2-750A-4C79FB850D7A}"/>
          </ac:picMkLst>
        </pc:picChg>
      </pc:sldChg>
      <pc:sldChg chg="addSp delSp modSp new">
        <pc:chgData name="Ellen Cleary" userId="9ae28e92b66fe6f9" providerId="Windows Live" clId="Web-{14F72EAB-E8DA-4FEA-9A33-D4115B03E0B9}" dt="2025-08-26T11:08:01.786" v="304"/>
        <pc:sldMkLst>
          <pc:docMk/>
          <pc:sldMk cId="2711976818" sldId="277"/>
        </pc:sldMkLst>
        <pc:spChg chg="add mod">
          <ac:chgData name="Ellen Cleary" userId="9ae28e92b66fe6f9" providerId="Windows Live" clId="Web-{14F72EAB-E8DA-4FEA-9A33-D4115B03E0B9}" dt="2025-08-26T11:03:21.438" v="166"/>
          <ac:spMkLst>
            <pc:docMk/>
            <pc:sldMk cId="2711976818" sldId="277"/>
            <ac:spMk id="9" creationId="{288A3679-69AE-9A72-95FA-CE74E2484490}"/>
          </ac:spMkLst>
        </pc:spChg>
        <pc:spChg chg="add mod">
          <ac:chgData name="Ellen Cleary" userId="9ae28e92b66fe6f9" providerId="Windows Live" clId="Web-{14F72EAB-E8DA-4FEA-9A33-D4115B03E0B9}" dt="2025-08-26T11:03:27.547" v="174" actId="20577"/>
          <ac:spMkLst>
            <pc:docMk/>
            <pc:sldMk cId="2711976818" sldId="277"/>
            <ac:spMk id="11" creationId="{3458F564-B65C-F6DF-870D-93AF1714FAE5}"/>
          </ac:spMkLst>
        </pc:spChg>
        <pc:spChg chg="add mod">
          <ac:chgData name="Ellen Cleary" userId="9ae28e92b66fe6f9" providerId="Windows Live" clId="Web-{14F72EAB-E8DA-4FEA-9A33-D4115B03E0B9}" dt="2025-08-26T11:07:58.474" v="301" actId="1076"/>
          <ac:spMkLst>
            <pc:docMk/>
            <pc:sldMk cId="2711976818" sldId="277"/>
            <ac:spMk id="14" creationId="{25E469DD-C736-8541-3315-0012214C63D7}"/>
          </ac:spMkLst>
        </pc:spChg>
        <pc:spChg chg="add mod">
          <ac:chgData name="Ellen Cleary" userId="9ae28e92b66fe6f9" providerId="Windows Live" clId="Web-{14F72EAB-E8DA-4FEA-9A33-D4115B03E0B9}" dt="2025-08-26T11:07:58.521" v="303" actId="1076"/>
          <ac:spMkLst>
            <pc:docMk/>
            <pc:sldMk cId="2711976818" sldId="277"/>
            <ac:spMk id="19" creationId="{C7FB3A5C-46F1-A85F-2586-1493CBE0F089}"/>
          </ac:spMkLst>
        </pc:spChg>
        <pc:graphicFrameChg chg="add mod ord modGraphic">
          <ac:chgData name="Ellen Cleary" userId="9ae28e92b66fe6f9" providerId="Windows Live" clId="Web-{14F72EAB-E8DA-4FEA-9A33-D4115B03E0B9}" dt="2025-08-26T11:08:01.786" v="304"/>
          <ac:graphicFrameMkLst>
            <pc:docMk/>
            <pc:sldMk cId="2711976818" sldId="277"/>
            <ac:graphicFrameMk id="13" creationId="{80933C89-067F-D2DB-3B15-232687727DA7}"/>
          </ac:graphicFrameMkLst>
        </pc:graphicFrameChg>
        <pc:graphicFrameChg chg="add mod modGraphic">
          <ac:chgData name="Ellen Cleary" userId="9ae28e92b66fe6f9" providerId="Windows Live" clId="Web-{14F72EAB-E8DA-4FEA-9A33-D4115B03E0B9}" dt="2025-08-26T11:07:58.489" v="302" actId="1076"/>
          <ac:graphicFrameMkLst>
            <pc:docMk/>
            <pc:sldMk cId="2711976818" sldId="277"/>
            <ac:graphicFrameMk id="16" creationId="{1EAD6546-4BED-8E82-8F3E-0FB3731FED6B}"/>
          </ac:graphicFrameMkLst>
        </pc:graphicFrameChg>
      </pc:sldChg>
      <pc:sldChg chg="addSp delSp modSp new mod modClrScheme chgLayout">
        <pc:chgData name="Ellen Cleary" userId="9ae28e92b66fe6f9" providerId="Windows Live" clId="Web-{14F72EAB-E8DA-4FEA-9A33-D4115B03E0B9}" dt="2025-08-26T11:08:43.727" v="313"/>
        <pc:sldMkLst>
          <pc:docMk/>
          <pc:sldMk cId="3291355249" sldId="278"/>
        </pc:sldMkLst>
        <pc:spChg chg="mod ord">
          <ac:chgData name="Ellen Cleary" userId="9ae28e92b66fe6f9" providerId="Windows Live" clId="Web-{14F72EAB-E8DA-4FEA-9A33-D4115B03E0B9}" dt="2025-08-26T11:08:43.727" v="313"/>
          <ac:spMkLst>
            <pc:docMk/>
            <pc:sldMk cId="3291355249" sldId="278"/>
            <ac:spMk id="5" creationId="{02AF6CF4-9ED2-9E86-4D08-52BFD82E4826}"/>
          </ac:spMkLst>
        </pc:spChg>
        <pc:spChg chg="mod ord">
          <ac:chgData name="Ellen Cleary" userId="9ae28e92b66fe6f9" providerId="Windows Live" clId="Web-{14F72EAB-E8DA-4FEA-9A33-D4115B03E0B9}" dt="2025-08-26T11:08:43.727" v="313"/>
          <ac:spMkLst>
            <pc:docMk/>
            <pc:sldMk cId="3291355249" sldId="278"/>
            <ac:spMk id="7" creationId="{12106E4B-EA77-E808-B3E8-8EFDCF3A1A14}"/>
          </ac:spMkLst>
        </pc:spChg>
        <pc:spChg chg="add mod">
          <ac:chgData name="Ellen Cleary" userId="9ae28e92b66fe6f9" providerId="Windows Live" clId="Web-{14F72EAB-E8DA-4FEA-9A33-D4115B03E0B9}" dt="2025-08-26T11:08:43.727" v="313"/>
          <ac:spMkLst>
            <pc:docMk/>
            <pc:sldMk cId="3291355249" sldId="278"/>
            <ac:spMk id="9" creationId="{F1C5CEF3-D4F8-559B-4F6F-506F1DB8D506}"/>
          </ac:spMkLst>
        </pc:spChg>
        <pc:spChg chg="add mod ord">
          <ac:chgData name="Ellen Cleary" userId="9ae28e92b66fe6f9" providerId="Windows Live" clId="Web-{14F72EAB-E8DA-4FEA-9A33-D4115B03E0B9}" dt="2025-08-26T11:08:43.727" v="313"/>
          <ac:spMkLst>
            <pc:docMk/>
            <pc:sldMk cId="3291355249" sldId="278"/>
            <ac:spMk id="11" creationId="{378D1D1C-B640-91DE-C313-01A17FB37152}"/>
          </ac:spMkLst>
        </pc:spChg>
        <pc:spChg chg="add mod">
          <ac:chgData name="Ellen Cleary" userId="9ae28e92b66fe6f9" providerId="Windows Live" clId="Web-{14F72EAB-E8DA-4FEA-9A33-D4115B03E0B9}" dt="2025-08-26T11:08:43.727" v="313"/>
          <ac:spMkLst>
            <pc:docMk/>
            <pc:sldMk cId="3291355249" sldId="278"/>
            <ac:spMk id="17" creationId="{E4E9E3FA-A87C-6590-0D2F-A539F9CF978D}"/>
          </ac:spMkLst>
        </pc:spChg>
        <pc:picChg chg="add mod">
          <ac:chgData name="Ellen Cleary" userId="9ae28e92b66fe6f9" providerId="Windows Live" clId="Web-{14F72EAB-E8DA-4FEA-9A33-D4115B03E0B9}" dt="2025-08-26T11:08:43.727" v="313"/>
          <ac:picMkLst>
            <pc:docMk/>
            <pc:sldMk cId="3291355249" sldId="278"/>
            <ac:picMk id="12" creationId="{D60F6538-93F6-A69A-B90C-3A0CEBAEA30A}"/>
          </ac:picMkLst>
        </pc:picChg>
      </pc:sldChg>
      <pc:sldChg chg="addSp delSp modSp new mod modClrScheme chgLayout">
        <pc:chgData name="Ellen Cleary" userId="9ae28e92b66fe6f9" providerId="Windows Live" clId="Web-{14F72EAB-E8DA-4FEA-9A33-D4115B03E0B9}" dt="2025-08-26T11:29:15.842" v="380"/>
        <pc:sldMkLst>
          <pc:docMk/>
          <pc:sldMk cId="3319227214" sldId="279"/>
        </pc:sldMkLst>
        <pc:spChg chg="mod">
          <ac:chgData name="Ellen Cleary" userId="9ae28e92b66fe6f9" providerId="Windows Live" clId="Web-{14F72EAB-E8DA-4FEA-9A33-D4115B03E0B9}" dt="2025-08-26T11:11:09.862" v="318"/>
          <ac:spMkLst>
            <pc:docMk/>
            <pc:sldMk cId="3319227214" sldId="279"/>
            <ac:spMk id="5" creationId="{6F99774D-BBEE-6977-02EE-80C60945CC16}"/>
          </ac:spMkLst>
        </pc:spChg>
        <pc:spChg chg="mod">
          <ac:chgData name="Ellen Cleary" userId="9ae28e92b66fe6f9" providerId="Windows Live" clId="Web-{14F72EAB-E8DA-4FEA-9A33-D4115B03E0B9}" dt="2025-08-26T11:11:09.862" v="318"/>
          <ac:spMkLst>
            <pc:docMk/>
            <pc:sldMk cId="3319227214" sldId="279"/>
            <ac:spMk id="7" creationId="{4D6054C3-D5AD-87AE-9F62-B8670D8DCE5D}"/>
          </ac:spMkLst>
        </pc:spChg>
        <pc:spChg chg="add mod">
          <ac:chgData name="Ellen Cleary" userId="9ae28e92b66fe6f9" providerId="Windows Live" clId="Web-{14F72EAB-E8DA-4FEA-9A33-D4115B03E0B9}" dt="2025-08-26T11:11:50.802" v="323" actId="1076"/>
          <ac:spMkLst>
            <pc:docMk/>
            <pc:sldMk cId="3319227214" sldId="279"/>
            <ac:spMk id="11" creationId="{5767F76D-73CA-8666-5A59-D8A5F9CC834E}"/>
          </ac:spMkLst>
        </pc:spChg>
        <pc:spChg chg="add mod">
          <ac:chgData name="Ellen Cleary" userId="9ae28e92b66fe6f9" providerId="Windows Live" clId="Web-{14F72EAB-E8DA-4FEA-9A33-D4115B03E0B9}" dt="2025-08-26T11:12:13.522" v="327" actId="14100"/>
          <ac:spMkLst>
            <pc:docMk/>
            <pc:sldMk cId="3319227214" sldId="279"/>
            <ac:spMk id="13" creationId="{A8692833-3609-7935-FE43-C167F53A56BC}"/>
          </ac:spMkLst>
        </pc:spChg>
        <pc:spChg chg="add mod">
          <ac:chgData name="Ellen Cleary" userId="9ae28e92b66fe6f9" providerId="Windows Live" clId="Web-{14F72EAB-E8DA-4FEA-9A33-D4115B03E0B9}" dt="2025-08-26T11:11:09.862" v="318"/>
          <ac:spMkLst>
            <pc:docMk/>
            <pc:sldMk cId="3319227214" sldId="279"/>
            <ac:spMk id="16" creationId="{24A19B06-F78E-591A-50C1-A4AC3A2CCB67}"/>
          </ac:spMkLst>
        </pc:spChg>
        <pc:graphicFrameChg chg="add mod modGraphic">
          <ac:chgData name="Ellen Cleary" userId="9ae28e92b66fe6f9" providerId="Windows Live" clId="Web-{14F72EAB-E8DA-4FEA-9A33-D4115B03E0B9}" dt="2025-08-26T11:29:15.842" v="380"/>
          <ac:graphicFrameMkLst>
            <pc:docMk/>
            <pc:sldMk cId="3319227214" sldId="279"/>
            <ac:graphicFrameMk id="9" creationId="{0DB7EDE5-B8A8-B6A2-7B29-342BCA7F73CA}"/>
          </ac:graphicFrameMkLst>
        </pc:graphicFrameChg>
      </pc:sldChg>
      <pc:sldChg chg="addSp delSp modSp new">
        <pc:chgData name="Ellen Cleary" userId="9ae28e92b66fe6f9" providerId="Windows Live" clId="Web-{14F72EAB-E8DA-4FEA-9A33-D4115B03E0B9}" dt="2025-08-26T11:29:02.435" v="379"/>
        <pc:sldMkLst>
          <pc:docMk/>
          <pc:sldMk cId="428295603" sldId="280"/>
        </pc:sldMkLst>
        <pc:spChg chg="add mod">
          <ac:chgData name="Ellen Cleary" userId="9ae28e92b66fe6f9" providerId="Windows Live" clId="Web-{14F72EAB-E8DA-4FEA-9A33-D4115B03E0B9}" dt="2025-08-26T11:22:24.908" v="336" actId="1076"/>
          <ac:spMkLst>
            <pc:docMk/>
            <pc:sldMk cId="428295603" sldId="280"/>
            <ac:spMk id="21" creationId="{C6A2A404-9E9F-9894-6168-5F1ECB330172}"/>
          </ac:spMkLst>
        </pc:spChg>
        <pc:spChg chg="add mod">
          <ac:chgData name="Ellen Cleary" userId="9ae28e92b66fe6f9" providerId="Windows Live" clId="Web-{14F72EAB-E8DA-4FEA-9A33-D4115B03E0B9}" dt="2025-08-26T11:25:38.171" v="363" actId="1076"/>
          <ac:spMkLst>
            <pc:docMk/>
            <pc:sldMk cId="428295603" sldId="280"/>
            <ac:spMk id="22" creationId="{3D0C1A6F-31AA-F123-DF5C-545CA4627819}"/>
          </ac:spMkLst>
        </pc:spChg>
        <pc:spChg chg="add mod">
          <ac:chgData name="Ellen Cleary" userId="9ae28e92b66fe6f9" providerId="Windows Live" clId="Web-{14F72EAB-E8DA-4FEA-9A33-D4115B03E0B9}" dt="2025-08-26T11:25:44.750" v="364" actId="1076"/>
          <ac:spMkLst>
            <pc:docMk/>
            <pc:sldMk cId="428295603" sldId="280"/>
            <ac:spMk id="23" creationId="{4B683E41-B332-D894-AA5A-07FC6AC07CD9}"/>
          </ac:spMkLst>
        </pc:spChg>
        <pc:spChg chg="add mod">
          <ac:chgData name="Ellen Cleary" userId="9ae28e92b66fe6f9" providerId="Windows Live" clId="Web-{14F72EAB-E8DA-4FEA-9A33-D4115B03E0B9}" dt="2025-08-26T11:24:49.324" v="355" actId="1076"/>
          <ac:spMkLst>
            <pc:docMk/>
            <pc:sldMk cId="428295603" sldId="280"/>
            <ac:spMk id="24" creationId="{FAA25B94-D7C0-7DEC-95C0-88DAED74D952}"/>
          </ac:spMkLst>
        </pc:spChg>
        <pc:spChg chg="add mod">
          <ac:chgData name="Ellen Cleary" userId="9ae28e92b66fe6f9" providerId="Windows Live" clId="Web-{14F72EAB-E8DA-4FEA-9A33-D4115B03E0B9}" dt="2025-08-26T11:25:31.639" v="361" actId="1076"/>
          <ac:spMkLst>
            <pc:docMk/>
            <pc:sldMk cId="428295603" sldId="280"/>
            <ac:spMk id="25" creationId="{B2C4362B-7E41-83A7-6CEF-5E8B8FF8CD89}"/>
          </ac:spMkLst>
        </pc:spChg>
        <pc:spChg chg="add">
          <ac:chgData name="Ellen Cleary" userId="9ae28e92b66fe6f9" providerId="Windows Live" clId="Web-{14F72EAB-E8DA-4FEA-9A33-D4115B03E0B9}" dt="2025-08-26T11:25:55.172" v="365"/>
          <ac:spMkLst>
            <pc:docMk/>
            <pc:sldMk cId="428295603" sldId="280"/>
            <ac:spMk id="27" creationId="{C5683223-F232-BA45-522E-EBC9E3B75355}"/>
          </ac:spMkLst>
        </pc:spChg>
        <pc:spChg chg="add">
          <ac:chgData name="Ellen Cleary" userId="9ae28e92b66fe6f9" providerId="Windows Live" clId="Web-{14F72EAB-E8DA-4FEA-9A33-D4115B03E0B9}" dt="2025-08-26T11:25:55.203" v="366"/>
          <ac:spMkLst>
            <pc:docMk/>
            <pc:sldMk cId="428295603" sldId="280"/>
            <ac:spMk id="29" creationId="{1FF2AB7D-1767-CFF7-3E81-ED193BB468E6}"/>
          </ac:spMkLst>
        </pc:spChg>
        <pc:graphicFrameChg chg="add mod">
          <ac:chgData name="Ellen Cleary" userId="9ae28e92b66fe6f9" providerId="Windows Live" clId="Web-{14F72EAB-E8DA-4FEA-9A33-D4115B03E0B9}" dt="2025-08-26T11:20:10.758" v="331" actId="1076"/>
          <ac:graphicFrameMkLst>
            <pc:docMk/>
            <pc:sldMk cId="428295603" sldId="280"/>
            <ac:graphicFrameMk id="8" creationId="{0E27C543-4D87-960A-B09B-5C14EF175F82}"/>
          </ac:graphicFrameMkLst>
        </pc:graphicFrameChg>
      </pc:sldChg>
      <pc:sldChg chg="addSp delSp modSp new">
        <pc:chgData name="Ellen Cleary" userId="9ae28e92b66fe6f9" providerId="Windows Live" clId="Web-{14F72EAB-E8DA-4FEA-9A33-D4115B03E0B9}" dt="2025-08-26T11:28:49.668" v="378" actId="1076"/>
        <pc:sldMkLst>
          <pc:docMk/>
          <pc:sldMk cId="829273977" sldId="281"/>
        </pc:sldMkLst>
        <pc:spChg chg="add">
          <ac:chgData name="Ellen Cleary" userId="9ae28e92b66fe6f9" providerId="Windows Live" clId="Web-{14F72EAB-E8DA-4FEA-9A33-D4115B03E0B9}" dt="2025-08-26T11:27:59.852" v="369"/>
          <ac:spMkLst>
            <pc:docMk/>
            <pc:sldMk cId="829273977" sldId="281"/>
            <ac:spMk id="8" creationId="{2101FA83-26E9-5E45-ABCB-8E623C0C61CC}"/>
          </ac:spMkLst>
        </pc:spChg>
        <pc:spChg chg="add mod">
          <ac:chgData name="Ellen Cleary" userId="9ae28e92b66fe6f9" providerId="Windows Live" clId="Web-{14F72EAB-E8DA-4FEA-9A33-D4115B03E0B9}" dt="2025-08-26T11:28:28.214" v="376" actId="20577"/>
          <ac:spMkLst>
            <pc:docMk/>
            <pc:sldMk cId="829273977" sldId="281"/>
            <ac:spMk id="10" creationId="{26D4F7C0-56FF-47BF-5C65-258DECC11122}"/>
          </ac:spMkLst>
        </pc:spChg>
        <pc:picChg chg="add mod">
          <ac:chgData name="Ellen Cleary" userId="9ae28e92b66fe6f9" providerId="Windows Live" clId="Web-{14F72EAB-E8DA-4FEA-9A33-D4115B03E0B9}" dt="2025-08-26T11:28:49.668" v="378" actId="1076"/>
          <ac:picMkLst>
            <pc:docMk/>
            <pc:sldMk cId="829273977" sldId="281"/>
            <ac:picMk id="12" creationId="{F49BE139-85A1-581A-5DD8-8F71C4CCD0A9}"/>
          </ac:picMkLst>
        </pc:picChg>
      </pc:sldChg>
      <pc:sldChg chg="addSp delSp modSp new mod modClrScheme chgLayout">
        <pc:chgData name="Ellen Cleary" userId="9ae28e92b66fe6f9" providerId="Windows Live" clId="Web-{14F72EAB-E8DA-4FEA-9A33-D4115B03E0B9}" dt="2025-08-26T11:38:22.442" v="416"/>
        <pc:sldMkLst>
          <pc:docMk/>
          <pc:sldMk cId="1242415695" sldId="282"/>
        </pc:sldMkLst>
        <pc:spChg chg="mod">
          <ac:chgData name="Ellen Cleary" userId="9ae28e92b66fe6f9" providerId="Windows Live" clId="Web-{14F72EAB-E8DA-4FEA-9A33-D4115B03E0B9}" dt="2025-08-26T11:38:22.442" v="416"/>
          <ac:spMkLst>
            <pc:docMk/>
            <pc:sldMk cId="1242415695" sldId="282"/>
            <ac:spMk id="2" creationId="{E048F613-FA2D-03A5-E782-F5D8D492394A}"/>
          </ac:spMkLst>
        </pc:spChg>
        <pc:spChg chg="mod">
          <ac:chgData name="Ellen Cleary" userId="9ae28e92b66fe6f9" providerId="Windows Live" clId="Web-{14F72EAB-E8DA-4FEA-9A33-D4115B03E0B9}" dt="2025-08-26T11:38:22.442" v="416"/>
          <ac:spMkLst>
            <pc:docMk/>
            <pc:sldMk cId="1242415695" sldId="282"/>
            <ac:spMk id="4" creationId="{ABA98F5A-5613-48CD-DD86-5E24EECFBA9D}"/>
          </ac:spMkLst>
        </pc:spChg>
        <pc:spChg chg="mod">
          <ac:chgData name="Ellen Cleary" userId="9ae28e92b66fe6f9" providerId="Windows Live" clId="Web-{14F72EAB-E8DA-4FEA-9A33-D4115B03E0B9}" dt="2025-08-26T11:38:22.442" v="416"/>
          <ac:spMkLst>
            <pc:docMk/>
            <pc:sldMk cId="1242415695" sldId="282"/>
            <ac:spMk id="6" creationId="{E9208330-65B2-DEBB-656F-FF05D4042270}"/>
          </ac:spMkLst>
        </pc:spChg>
        <pc:spChg chg="add mod">
          <ac:chgData name="Ellen Cleary" userId="9ae28e92b66fe6f9" providerId="Windows Live" clId="Web-{14F72EAB-E8DA-4FEA-9A33-D4115B03E0B9}" dt="2025-08-26T11:38:22.442" v="416"/>
          <ac:spMkLst>
            <pc:docMk/>
            <pc:sldMk cId="1242415695" sldId="282"/>
            <ac:spMk id="12" creationId="{0338418D-7955-39B6-05D5-6C212300D685}"/>
          </ac:spMkLst>
        </pc:spChg>
        <pc:spChg chg="add mod">
          <ac:chgData name="Ellen Cleary" userId="9ae28e92b66fe6f9" providerId="Windows Live" clId="Web-{14F72EAB-E8DA-4FEA-9A33-D4115B03E0B9}" dt="2025-08-26T11:38:22.442" v="416"/>
          <ac:spMkLst>
            <pc:docMk/>
            <pc:sldMk cId="1242415695" sldId="282"/>
            <ac:spMk id="14" creationId="{4375C6E0-6292-E87D-9703-D58750A159FC}"/>
          </ac:spMkLst>
        </pc:spChg>
        <pc:graphicFrameChg chg="add mod">
          <ac:chgData name="Ellen Cleary" userId="9ae28e92b66fe6f9" providerId="Windows Live" clId="Web-{14F72EAB-E8DA-4FEA-9A33-D4115B03E0B9}" dt="2025-08-26T11:38:22.442" v="416"/>
          <ac:graphicFrameMkLst>
            <pc:docMk/>
            <pc:sldMk cId="1242415695" sldId="282"/>
            <ac:graphicFrameMk id="8" creationId="{A1AEE615-D9A6-77CA-B3A9-110160D39EA5}"/>
          </ac:graphicFrameMkLst>
        </pc:graphicFrameChg>
      </pc:sldChg>
      <pc:sldChg chg="modSp new">
        <pc:chgData name="Ellen Cleary" userId="9ae28e92b66fe6f9" providerId="Windows Live" clId="Web-{14F72EAB-E8DA-4FEA-9A33-D4115B03E0B9}" dt="2025-08-26T11:38:56.366" v="425" actId="20577"/>
        <pc:sldMkLst>
          <pc:docMk/>
          <pc:sldMk cId="3899087916" sldId="283"/>
        </pc:sldMkLst>
        <pc:spChg chg="mod">
          <ac:chgData name="Ellen Cleary" userId="9ae28e92b66fe6f9" providerId="Windows Live" clId="Web-{14F72EAB-E8DA-4FEA-9A33-D4115B03E0B9}" dt="2025-08-26T11:38:56.366" v="425" actId="20577"/>
          <ac:spMkLst>
            <pc:docMk/>
            <pc:sldMk cId="3899087916" sldId="283"/>
            <ac:spMk id="2" creationId="{9F155455-B4F8-7B7F-D332-EBD29A0D003A}"/>
          </ac:spMkLst>
        </pc:spChg>
      </pc:sldChg>
    </pc:docChg>
  </pc:docChgLst>
  <pc:docChgLst>
    <pc:chgData name="Ellen Cleary" userId="9ae28e92b66fe6f9" providerId="Windows Live" clId="Web-{6EBF3D86-F29C-4BEC-8E1F-830C4B8C1292}"/>
    <pc:docChg chg="addSld modSld">
      <pc:chgData name="Ellen Cleary" userId="9ae28e92b66fe6f9" providerId="Windows Live" clId="Web-{6EBF3D86-F29C-4BEC-8E1F-830C4B8C1292}" dt="2025-08-26T10:34:11.498" v="94"/>
      <pc:docMkLst>
        <pc:docMk/>
      </pc:docMkLst>
      <pc:sldChg chg="addSp delSp modSp new">
        <pc:chgData name="Ellen Cleary" userId="9ae28e92b66fe6f9" providerId="Windows Live" clId="Web-{6EBF3D86-F29C-4BEC-8E1F-830C4B8C1292}" dt="2025-08-26T10:34:05.857" v="92"/>
        <pc:sldMkLst>
          <pc:docMk/>
          <pc:sldMk cId="3377322385" sldId="270"/>
        </pc:sldMkLst>
        <pc:spChg chg="mod">
          <ac:chgData name="Ellen Cleary" userId="9ae28e92b66fe6f9" providerId="Windows Live" clId="Web-{6EBF3D86-F29C-4BEC-8E1F-830C4B8C1292}" dt="2025-08-26T10:27:08.455" v="49" actId="14100"/>
          <ac:spMkLst>
            <pc:docMk/>
            <pc:sldMk cId="3377322385" sldId="270"/>
            <ac:spMk id="2" creationId="{01B4D7EE-E425-D62C-DAE2-5BB4E11817D0}"/>
          </ac:spMkLst>
        </pc:spChg>
        <pc:spChg chg="mod">
          <ac:chgData name="Ellen Cleary" userId="9ae28e92b66fe6f9" providerId="Windows Live" clId="Web-{6EBF3D86-F29C-4BEC-8E1F-830C4B8C1292}" dt="2025-08-26T10:31:55.369" v="89" actId="1076"/>
          <ac:spMkLst>
            <pc:docMk/>
            <pc:sldMk cId="3377322385" sldId="270"/>
            <ac:spMk id="3" creationId="{6D66A08A-A930-217D-94F9-82E655E783D1}"/>
          </ac:spMkLst>
        </pc:spChg>
        <pc:spChg chg="mod">
          <ac:chgData name="Ellen Cleary" userId="9ae28e92b66fe6f9" providerId="Windows Live" clId="Web-{6EBF3D86-F29C-4BEC-8E1F-830C4B8C1292}" dt="2025-08-26T10:24:06.622" v="13" actId="20577"/>
          <ac:spMkLst>
            <pc:docMk/>
            <pc:sldMk cId="3377322385" sldId="270"/>
            <ac:spMk id="4" creationId="{DC00609E-D1DD-3EA8-1748-10E696A2DB4E}"/>
          </ac:spMkLst>
        </pc:spChg>
        <pc:picChg chg="add mod">
          <ac:chgData name="Ellen Cleary" userId="9ae28e92b66fe6f9" providerId="Windows Live" clId="Web-{6EBF3D86-F29C-4BEC-8E1F-830C4B8C1292}" dt="2025-08-26T10:31:45.322" v="88" actId="1076"/>
          <ac:picMkLst>
            <pc:docMk/>
            <pc:sldMk cId="3377322385" sldId="270"/>
            <ac:picMk id="8" creationId="{462E62ED-4F59-7C89-4D32-BF38628EA1F4}"/>
          </ac:picMkLst>
        </pc:picChg>
      </pc:sldChg>
      <pc:sldChg chg="addSp delSp modSp new">
        <pc:chgData name="Ellen Cleary" userId="9ae28e92b66fe6f9" providerId="Windows Live" clId="Web-{6EBF3D86-F29C-4BEC-8E1F-830C4B8C1292}" dt="2025-08-26T10:34:11.498" v="94"/>
        <pc:sldMkLst>
          <pc:docMk/>
          <pc:sldMk cId="3989653306" sldId="271"/>
        </pc:sldMkLst>
        <pc:graphicFrameChg chg="mod ord modGraphic">
          <ac:chgData name="Ellen Cleary" userId="9ae28e92b66fe6f9" providerId="Windows Live" clId="Web-{6EBF3D86-F29C-4BEC-8E1F-830C4B8C1292}" dt="2025-08-26T10:34:11.357" v="93"/>
          <ac:graphicFrameMkLst>
            <pc:docMk/>
            <pc:sldMk cId="3989653306" sldId="271"/>
            <ac:graphicFrameMk id="9" creationId="{AA2ADC92-6F74-8A4F-17B3-B98DBE3E53E9}"/>
          </ac:graphicFrameMkLst>
        </pc:graphicFrameChg>
      </pc:sldChg>
    </pc:docChg>
  </pc:docChgLst>
  <pc:docChgLst>
    <pc:chgData name="Ellen Cleary" userId="9ae28e92b66fe6f9" providerId="Windows Live" clId="Web-{3886CAD7-6EE9-454A-B535-944678D5E0A8}"/>
    <pc:docChg chg="modSld sldOrd">
      <pc:chgData name="Ellen Cleary" userId="9ae28e92b66fe6f9" providerId="Windows Live" clId="Web-{3886CAD7-6EE9-454A-B535-944678D5E0A8}" dt="2025-08-30T15:08:48.384" v="1017"/>
      <pc:docMkLst>
        <pc:docMk/>
      </pc:docMkLst>
      <pc:sldChg chg="addSp modSp addAnim modAnim">
        <pc:chgData name="Ellen Cleary" userId="9ae28e92b66fe6f9" providerId="Windows Live" clId="Web-{3886CAD7-6EE9-454A-B535-944678D5E0A8}" dt="2025-08-30T15:03:45.675" v="971"/>
        <pc:sldMkLst>
          <pc:docMk/>
          <pc:sldMk cId="3333908631" sldId="257"/>
        </pc:sldMkLst>
        <pc:spChg chg="add mod">
          <ac:chgData name="Ellen Cleary" userId="9ae28e92b66fe6f9" providerId="Windows Live" clId="Web-{3886CAD7-6EE9-454A-B535-944678D5E0A8}" dt="2025-08-30T13:18:47.472" v="647" actId="1076"/>
          <ac:spMkLst>
            <pc:docMk/>
            <pc:sldMk cId="3333908631" sldId="257"/>
            <ac:spMk id="11" creationId="{EDED6371-5F05-7698-0B0E-5D4C6BF8EBE1}"/>
          </ac:spMkLst>
        </pc:spChg>
        <pc:spChg chg="add mod">
          <ac:chgData name="Ellen Cleary" userId="9ae28e92b66fe6f9" providerId="Windows Live" clId="Web-{3886CAD7-6EE9-454A-B535-944678D5E0A8}" dt="2025-08-30T10:23:53.156" v="366" actId="20577"/>
          <ac:spMkLst>
            <pc:docMk/>
            <pc:sldMk cId="3333908631" sldId="257"/>
            <ac:spMk id="47" creationId="{EF23C99C-B226-58EC-07A9-0E6A901EE724}"/>
          </ac:spMkLst>
        </pc:spChg>
        <pc:spChg chg="add mod">
          <ac:chgData name="Ellen Cleary" userId="9ae28e92b66fe6f9" providerId="Windows Live" clId="Web-{3886CAD7-6EE9-454A-B535-944678D5E0A8}" dt="2025-08-30T10:23:32.202" v="360" actId="1076"/>
          <ac:spMkLst>
            <pc:docMk/>
            <pc:sldMk cId="3333908631" sldId="257"/>
            <ac:spMk id="49" creationId="{6AAB6586-AD4A-4CC9-180D-6A897178859B}"/>
          </ac:spMkLst>
        </pc:spChg>
        <pc:graphicFrameChg chg="mod">
          <ac:chgData name="Ellen Cleary" userId="9ae28e92b66fe6f9" providerId="Windows Live" clId="Web-{3886CAD7-6EE9-454A-B535-944678D5E0A8}" dt="2025-08-30T10:15:11.718" v="197" actId="1076"/>
          <ac:graphicFrameMkLst>
            <pc:docMk/>
            <pc:sldMk cId="3333908631" sldId="257"/>
            <ac:graphicFrameMk id="5" creationId="{3DBC942B-ED55-863B-17A5-EE43D62DC9FD}"/>
          </ac:graphicFrameMkLst>
        </pc:graphicFrameChg>
        <pc:picChg chg="add mod">
          <ac:chgData name="Ellen Cleary" userId="9ae28e92b66fe6f9" providerId="Windows Live" clId="Web-{3886CAD7-6EE9-454A-B535-944678D5E0A8}" dt="2025-08-30T10:23:32.202" v="359" actId="1076"/>
          <ac:picMkLst>
            <pc:docMk/>
            <pc:sldMk cId="3333908631" sldId="257"/>
            <ac:picMk id="48" creationId="{5374E014-B417-41CF-240E-969607EE58E0}"/>
          </ac:picMkLst>
        </pc:picChg>
      </pc:sldChg>
      <pc:sldChg chg="addSp modSp ord">
        <pc:chgData name="Ellen Cleary" userId="9ae28e92b66fe6f9" providerId="Windows Live" clId="Web-{3886CAD7-6EE9-454A-B535-944678D5E0A8}" dt="2025-08-30T10:50:16.913" v="564" actId="20577"/>
        <pc:sldMkLst>
          <pc:docMk/>
          <pc:sldMk cId="43259441" sldId="259"/>
        </pc:sldMkLst>
        <pc:spChg chg="add mod">
          <ac:chgData name="Ellen Cleary" userId="9ae28e92b66fe6f9" providerId="Windows Live" clId="Web-{3886CAD7-6EE9-454A-B535-944678D5E0A8}" dt="2025-08-30T10:31:50.815" v="434" actId="20577"/>
          <ac:spMkLst>
            <pc:docMk/>
            <pc:sldMk cId="43259441" sldId="259"/>
            <ac:spMk id="18" creationId="{085F96CB-CAC9-FA1B-DEFC-D0A56343E072}"/>
          </ac:spMkLst>
        </pc:spChg>
        <pc:spChg chg="mod">
          <ac:chgData name="Ellen Cleary" userId="9ae28e92b66fe6f9" providerId="Windows Live" clId="Web-{3886CAD7-6EE9-454A-B535-944678D5E0A8}" dt="2025-08-30T10:50:16.913" v="564" actId="20577"/>
          <ac:spMkLst>
            <pc:docMk/>
            <pc:sldMk cId="43259441" sldId="259"/>
            <ac:spMk id="20" creationId="{02D50438-2A50-1D87-13DB-16389E7EE8F7}"/>
          </ac:spMkLst>
        </pc:spChg>
      </pc:sldChg>
      <pc:sldChg chg="modSp addAnim modAnim">
        <pc:chgData name="Ellen Cleary" userId="9ae28e92b66fe6f9" providerId="Windows Live" clId="Web-{3886CAD7-6EE9-454A-B535-944678D5E0A8}" dt="2025-08-30T15:05:06.041" v="975"/>
        <pc:sldMkLst>
          <pc:docMk/>
          <pc:sldMk cId="2476030296" sldId="260"/>
        </pc:sldMkLst>
        <pc:spChg chg="mod">
          <ac:chgData name="Ellen Cleary" userId="9ae28e92b66fe6f9" providerId="Windows Live" clId="Web-{3886CAD7-6EE9-454A-B535-944678D5E0A8}" dt="2025-08-30T10:35:42.150" v="440" actId="20577"/>
          <ac:spMkLst>
            <pc:docMk/>
            <pc:sldMk cId="2476030296" sldId="260"/>
            <ac:spMk id="2" creationId="{3AB059C8-0AAC-CA5F-AEE9-C84A851BC5C5}"/>
          </ac:spMkLst>
        </pc:spChg>
      </pc:sldChg>
      <pc:sldChg chg="addSp modSp addAnim modAnim">
        <pc:chgData name="Ellen Cleary" userId="9ae28e92b66fe6f9" providerId="Windows Live" clId="Web-{3886CAD7-6EE9-454A-B535-944678D5E0A8}" dt="2025-08-30T15:06:07.936" v="987"/>
        <pc:sldMkLst>
          <pc:docMk/>
          <pc:sldMk cId="3289867071" sldId="262"/>
        </pc:sldMkLst>
        <pc:spChg chg="add mod">
          <ac:chgData name="Ellen Cleary" userId="9ae28e92b66fe6f9" providerId="Windows Live" clId="Web-{3886CAD7-6EE9-454A-B535-944678D5E0A8}" dt="2025-08-30T10:53:01.730" v="585" actId="20577"/>
          <ac:spMkLst>
            <pc:docMk/>
            <pc:sldMk cId="3289867071" sldId="262"/>
            <ac:spMk id="29" creationId="{C54B5C84-DBA2-1080-A297-E8FD362CB894}"/>
          </ac:spMkLst>
        </pc:spChg>
        <pc:spChg chg="add mod">
          <ac:chgData name="Ellen Cleary" userId="9ae28e92b66fe6f9" providerId="Windows Live" clId="Web-{3886CAD7-6EE9-454A-B535-944678D5E0A8}" dt="2025-08-30T10:56:55.943" v="621" actId="20577"/>
          <ac:spMkLst>
            <pc:docMk/>
            <pc:sldMk cId="3289867071" sldId="262"/>
            <ac:spMk id="30" creationId="{FCC0DB68-D4E9-7974-90AE-8C6382396F95}"/>
          </ac:spMkLst>
        </pc:spChg>
        <pc:spChg chg="add mod">
          <ac:chgData name="Ellen Cleary" userId="9ae28e92b66fe6f9" providerId="Windows Live" clId="Web-{3886CAD7-6EE9-454A-B535-944678D5E0A8}" dt="2025-08-30T10:58:38.181" v="646" actId="1076"/>
          <ac:spMkLst>
            <pc:docMk/>
            <pc:sldMk cId="3289867071" sldId="262"/>
            <ac:spMk id="31" creationId="{CF5C10F8-4AB4-C2CE-752B-790A34F64B69}"/>
          </ac:spMkLst>
        </pc:spChg>
      </pc:sldChg>
      <pc:sldChg chg="modSp">
        <pc:chgData name="Ellen Cleary" userId="9ae28e92b66fe6f9" providerId="Windows Live" clId="Web-{3886CAD7-6EE9-454A-B535-944678D5E0A8}" dt="2025-08-30T13:23:40.592" v="675" actId="20577"/>
        <pc:sldMkLst>
          <pc:docMk/>
          <pc:sldMk cId="3509133228" sldId="264"/>
        </pc:sldMkLst>
        <pc:spChg chg="mod">
          <ac:chgData name="Ellen Cleary" userId="9ae28e92b66fe6f9" providerId="Windows Live" clId="Web-{3886CAD7-6EE9-454A-B535-944678D5E0A8}" dt="2025-08-30T13:23:40.592" v="675" actId="20577"/>
          <ac:spMkLst>
            <pc:docMk/>
            <pc:sldMk cId="3509133228" sldId="264"/>
            <ac:spMk id="20" creationId="{79419F9E-6436-AE66-797F-75CEAADBCEE0}"/>
          </ac:spMkLst>
        </pc:spChg>
      </pc:sldChg>
      <pc:sldChg chg="addSp delSp modSp">
        <pc:chgData name="Ellen Cleary" userId="9ae28e92b66fe6f9" providerId="Windows Live" clId="Web-{3886CAD7-6EE9-454A-B535-944678D5E0A8}" dt="2025-08-30T13:23:36.264" v="668"/>
        <pc:sldMkLst>
          <pc:docMk/>
          <pc:sldMk cId="2421938620" sldId="266"/>
        </pc:sldMkLst>
        <pc:spChg chg="add del mod">
          <ac:chgData name="Ellen Cleary" userId="9ae28e92b66fe6f9" providerId="Windows Live" clId="Web-{3886CAD7-6EE9-454A-B535-944678D5E0A8}" dt="2025-08-30T13:23:36.264" v="668"/>
          <ac:spMkLst>
            <pc:docMk/>
            <pc:sldMk cId="2421938620" sldId="266"/>
            <ac:spMk id="9" creationId="{05450367-2C22-1088-2E61-E256E99F449E}"/>
          </ac:spMkLst>
        </pc:spChg>
      </pc:sldChg>
      <pc:sldChg chg="addAnim modAnim">
        <pc:chgData name="Ellen Cleary" userId="9ae28e92b66fe6f9" providerId="Windows Live" clId="Web-{3886CAD7-6EE9-454A-B535-944678D5E0A8}" dt="2025-08-30T15:06:49.486" v="991"/>
        <pc:sldMkLst>
          <pc:docMk/>
          <pc:sldMk cId="3585628132" sldId="268"/>
        </pc:sldMkLst>
      </pc:sldChg>
      <pc:sldChg chg="addSp modSp addAnim modAnim">
        <pc:chgData name="Ellen Cleary" userId="9ae28e92b66fe6f9" providerId="Windows Live" clId="Web-{3886CAD7-6EE9-454A-B535-944678D5E0A8}" dt="2025-08-30T15:05:40.544" v="981"/>
        <pc:sldMkLst>
          <pc:docMk/>
          <pc:sldMk cId="3005572350" sldId="269"/>
        </pc:sldMkLst>
        <pc:spChg chg="add mod">
          <ac:chgData name="Ellen Cleary" userId="9ae28e92b66fe6f9" providerId="Windows Live" clId="Web-{3886CAD7-6EE9-454A-B535-944678D5E0A8}" dt="2025-08-30T10:49:26.646" v="558" actId="14100"/>
          <ac:spMkLst>
            <pc:docMk/>
            <pc:sldMk cId="3005572350" sldId="269"/>
            <ac:spMk id="28" creationId="{34137AE0-8115-51FD-7899-70138FF9CF24}"/>
          </ac:spMkLst>
        </pc:spChg>
        <pc:spChg chg="add mod">
          <ac:chgData name="Ellen Cleary" userId="9ae28e92b66fe6f9" providerId="Windows Live" clId="Web-{3886CAD7-6EE9-454A-B535-944678D5E0A8}" dt="2025-08-30T10:49:06.911" v="552" actId="20577"/>
          <ac:spMkLst>
            <pc:docMk/>
            <pc:sldMk cId="3005572350" sldId="269"/>
            <ac:spMk id="29" creationId="{DB17F1D0-6D8B-09CB-6FA3-63961C5FAE0D}"/>
          </ac:spMkLst>
        </pc:spChg>
      </pc:sldChg>
      <pc:sldChg chg="modSp addAnim modAnim">
        <pc:chgData name="Ellen Cleary" userId="9ae28e92b66fe6f9" providerId="Windows Live" clId="Web-{3886CAD7-6EE9-454A-B535-944678D5E0A8}" dt="2025-08-30T15:06:59.393" v="993"/>
        <pc:sldMkLst>
          <pc:docMk/>
          <pc:sldMk cId="3377322385" sldId="270"/>
        </pc:sldMkLst>
        <pc:picChg chg="mod">
          <ac:chgData name="Ellen Cleary" userId="9ae28e92b66fe6f9" providerId="Windows Live" clId="Web-{3886CAD7-6EE9-454A-B535-944678D5E0A8}" dt="2025-08-30T13:40:38.968" v="677" actId="1076"/>
          <ac:picMkLst>
            <pc:docMk/>
            <pc:sldMk cId="3377322385" sldId="270"/>
            <ac:picMk id="8" creationId="{462E62ED-4F59-7C89-4D32-BF38628EA1F4}"/>
          </ac:picMkLst>
        </pc:picChg>
      </pc:sldChg>
      <pc:sldChg chg="addSp modSp addAnim modAnim">
        <pc:chgData name="Ellen Cleary" userId="9ae28e92b66fe6f9" providerId="Windows Live" clId="Web-{3886CAD7-6EE9-454A-B535-944678D5E0A8}" dt="2025-08-30T15:07:15.019" v="997"/>
        <pc:sldMkLst>
          <pc:docMk/>
          <pc:sldMk cId="3989653306" sldId="271"/>
        </pc:sldMkLst>
        <pc:spChg chg="add mod">
          <ac:chgData name="Ellen Cleary" userId="9ae28e92b66fe6f9" providerId="Windows Live" clId="Web-{3886CAD7-6EE9-454A-B535-944678D5E0A8}" dt="2025-08-30T13:57:39.079" v="746"/>
          <ac:spMkLst>
            <pc:docMk/>
            <pc:sldMk cId="3989653306" sldId="271"/>
            <ac:spMk id="2" creationId="{1D95EBC6-5B85-32F0-57AC-883C064971A9}"/>
          </ac:spMkLst>
        </pc:spChg>
        <pc:spChg chg="add mod">
          <ac:chgData name="Ellen Cleary" userId="9ae28e92b66fe6f9" providerId="Windows Live" clId="Web-{3886CAD7-6EE9-454A-B535-944678D5E0A8}" dt="2025-08-30T13:57:34.828" v="745"/>
          <ac:spMkLst>
            <pc:docMk/>
            <pc:sldMk cId="3989653306" sldId="271"/>
            <ac:spMk id="3" creationId="{D8FFFF21-8754-9615-8238-1805228E812B}"/>
          </ac:spMkLst>
        </pc:spChg>
      </pc:sldChg>
      <pc:sldChg chg="addSp modSp addAnim modAnim">
        <pc:chgData name="Ellen Cleary" userId="9ae28e92b66fe6f9" providerId="Windows Live" clId="Web-{3886CAD7-6EE9-454A-B535-944678D5E0A8}" dt="2025-08-30T15:07:30.645" v="1001"/>
        <pc:sldMkLst>
          <pc:docMk/>
          <pc:sldMk cId="115676757" sldId="272"/>
        </pc:sldMkLst>
        <pc:spChg chg="add mod">
          <ac:chgData name="Ellen Cleary" userId="9ae28e92b66fe6f9" providerId="Windows Live" clId="Web-{3886CAD7-6EE9-454A-B535-944678D5E0A8}" dt="2025-08-30T13:57:26.031" v="744"/>
          <ac:spMkLst>
            <pc:docMk/>
            <pc:sldMk cId="115676757" sldId="272"/>
            <ac:spMk id="2" creationId="{A7C62D94-DFCA-3FEC-1562-46991EC76F43}"/>
          </ac:spMkLst>
        </pc:spChg>
        <pc:spChg chg="add mod">
          <ac:chgData name="Ellen Cleary" userId="9ae28e92b66fe6f9" providerId="Windows Live" clId="Web-{3886CAD7-6EE9-454A-B535-944678D5E0A8}" dt="2025-08-30T14:00:54.028" v="812" actId="20577"/>
          <ac:spMkLst>
            <pc:docMk/>
            <pc:sldMk cId="115676757" sldId="272"/>
            <ac:spMk id="3" creationId="{5ED74EAC-CCF6-C755-3BAD-1635C3F0968B}"/>
          </ac:spMkLst>
        </pc:spChg>
      </pc:sldChg>
      <pc:sldChg chg="addSp modSp addAnim modAnim">
        <pc:chgData name="Ellen Cleary" userId="9ae28e92b66fe6f9" providerId="Windows Live" clId="Web-{3886CAD7-6EE9-454A-B535-944678D5E0A8}" dt="2025-08-30T15:08:07.569" v="1011"/>
        <pc:sldMkLst>
          <pc:docMk/>
          <pc:sldMk cId="2124932427" sldId="275"/>
        </pc:sldMkLst>
        <pc:spChg chg="add mod">
          <ac:chgData name="Ellen Cleary" userId="9ae28e92b66fe6f9" providerId="Windows Live" clId="Web-{3886CAD7-6EE9-454A-B535-944678D5E0A8}" dt="2025-08-30T14:30:31.311" v="945" actId="1076"/>
          <ac:spMkLst>
            <pc:docMk/>
            <pc:sldMk cId="2124932427" sldId="275"/>
            <ac:spMk id="27" creationId="{25B54149-306E-1EEE-89D1-889ACDE72535}"/>
          </ac:spMkLst>
        </pc:spChg>
        <pc:spChg chg="add mod">
          <ac:chgData name="Ellen Cleary" userId="9ae28e92b66fe6f9" providerId="Windows Live" clId="Web-{3886CAD7-6EE9-454A-B535-944678D5E0A8}" dt="2025-08-30T14:24:43.765" v="903" actId="1076"/>
          <ac:spMkLst>
            <pc:docMk/>
            <pc:sldMk cId="2124932427" sldId="275"/>
            <ac:spMk id="28" creationId="{DA25C93E-90B7-0F82-7ACA-03826A098D36}"/>
          </ac:spMkLst>
        </pc:spChg>
        <pc:spChg chg="add mod">
          <ac:chgData name="Ellen Cleary" userId="9ae28e92b66fe6f9" providerId="Windows Live" clId="Web-{3886CAD7-6EE9-454A-B535-944678D5E0A8}" dt="2025-08-30T14:22:26.337" v="884" actId="1076"/>
          <ac:spMkLst>
            <pc:docMk/>
            <pc:sldMk cId="2124932427" sldId="275"/>
            <ac:spMk id="29" creationId="{2C8E51EC-3B2C-1B0C-DA52-DAB56A9F6CCF}"/>
          </ac:spMkLst>
        </pc:spChg>
        <pc:spChg chg="add mod">
          <ac:chgData name="Ellen Cleary" userId="9ae28e92b66fe6f9" providerId="Windows Live" clId="Web-{3886CAD7-6EE9-454A-B535-944678D5E0A8}" dt="2025-08-30T14:24:41.843" v="902" actId="1076"/>
          <ac:spMkLst>
            <pc:docMk/>
            <pc:sldMk cId="2124932427" sldId="275"/>
            <ac:spMk id="30" creationId="{8CA021AA-8C8B-30ED-8F9E-08B18A32D73A}"/>
          </ac:spMkLst>
        </pc:spChg>
        <pc:spChg chg="add mod">
          <ac:chgData name="Ellen Cleary" userId="9ae28e92b66fe6f9" providerId="Windows Live" clId="Web-{3886CAD7-6EE9-454A-B535-944678D5E0A8}" dt="2025-08-30T14:28:51.302" v="936" actId="1076"/>
          <ac:spMkLst>
            <pc:docMk/>
            <pc:sldMk cId="2124932427" sldId="275"/>
            <ac:spMk id="31" creationId="{D5F1AF7C-A285-017D-0E3C-8B428171FCAD}"/>
          </ac:spMkLst>
        </pc:spChg>
      </pc:sldChg>
      <pc:sldChg chg="modSp">
        <pc:chgData name="Ellen Cleary" userId="9ae28e92b66fe6f9" providerId="Windows Live" clId="Web-{3886CAD7-6EE9-454A-B535-944678D5E0A8}" dt="2025-08-30T14:53:38.450" v="965" actId="20577"/>
        <pc:sldMkLst>
          <pc:docMk/>
          <pc:sldMk cId="3454446129" sldId="276"/>
        </pc:sldMkLst>
        <pc:spChg chg="mod">
          <ac:chgData name="Ellen Cleary" userId="9ae28e92b66fe6f9" providerId="Windows Live" clId="Web-{3886CAD7-6EE9-454A-B535-944678D5E0A8}" dt="2025-08-30T14:53:38.450" v="965" actId="20577"/>
          <ac:spMkLst>
            <pc:docMk/>
            <pc:sldMk cId="3454446129" sldId="276"/>
            <ac:spMk id="11" creationId="{2EEA060B-FEBE-8BBA-E509-A78FCD6823F7}"/>
          </ac:spMkLst>
        </pc:spChg>
        <pc:picChg chg="mod">
          <ac:chgData name="Ellen Cleary" userId="9ae28e92b66fe6f9" providerId="Windows Live" clId="Web-{3886CAD7-6EE9-454A-B535-944678D5E0A8}" dt="2025-08-30T14:53:32.324" v="958" actId="14100"/>
          <ac:picMkLst>
            <pc:docMk/>
            <pc:sldMk cId="3454446129" sldId="276"/>
            <ac:picMk id="12" creationId="{22260C04-252F-7AD2-750A-4C79FB850D7A}"/>
          </ac:picMkLst>
        </pc:picChg>
      </pc:sldChg>
      <pc:sldChg chg="modSp addAnim modAnim">
        <pc:chgData name="Ellen Cleary" userId="9ae28e92b66fe6f9" providerId="Windows Live" clId="Web-{3886CAD7-6EE9-454A-B535-944678D5E0A8}" dt="2025-08-30T15:08:48.384" v="1017"/>
        <pc:sldMkLst>
          <pc:docMk/>
          <pc:sldMk cId="2711976818" sldId="277"/>
        </pc:sldMkLst>
        <pc:spChg chg="mod">
          <ac:chgData name="Ellen Cleary" userId="9ae28e92b66fe6f9" providerId="Windows Live" clId="Web-{3886CAD7-6EE9-454A-B535-944678D5E0A8}" dt="2025-08-30T15:08:24.117" v="1012" actId="20577"/>
          <ac:spMkLst>
            <pc:docMk/>
            <pc:sldMk cId="2711976818" sldId="277"/>
            <ac:spMk id="14" creationId="{25E469DD-C736-8541-3315-0012214C63D7}"/>
          </ac:spMkLst>
        </pc:spChg>
        <pc:spChg chg="mod">
          <ac:chgData name="Ellen Cleary" userId="9ae28e92b66fe6f9" providerId="Windows Live" clId="Web-{3886CAD7-6EE9-454A-B535-944678D5E0A8}" dt="2025-08-30T15:08:28.226" v="1013" actId="20577"/>
          <ac:spMkLst>
            <pc:docMk/>
            <pc:sldMk cId="2711976818" sldId="277"/>
            <ac:spMk id="19" creationId="{C7FB3A5C-46F1-A85F-2586-1493CBE0F089}"/>
          </ac:spMkLst>
        </pc:spChg>
        <pc:graphicFrameChg chg="mod">
          <ac:chgData name="Ellen Cleary" userId="9ae28e92b66fe6f9" providerId="Windows Live" clId="Web-{3886CAD7-6EE9-454A-B535-944678D5E0A8}" dt="2025-08-30T14:38:06.023" v="946" actId="1076"/>
          <ac:graphicFrameMkLst>
            <pc:docMk/>
            <pc:sldMk cId="2711976818" sldId="277"/>
            <ac:graphicFrameMk id="16" creationId="{1EAD6546-4BED-8E82-8F3E-0FB3731FED6B}"/>
          </ac:graphicFrameMkLst>
        </pc:graphicFrameChg>
      </pc:sldChg>
      <pc:sldChg chg="modSp">
        <pc:chgData name="Ellen Cleary" userId="9ae28e92b66fe6f9" providerId="Windows Live" clId="Web-{3886CAD7-6EE9-454A-B535-944678D5E0A8}" dt="2025-08-30T14:38:59.744" v="948" actId="14100"/>
        <pc:sldMkLst>
          <pc:docMk/>
          <pc:sldMk cId="3291355249" sldId="278"/>
        </pc:sldMkLst>
        <pc:picChg chg="mod">
          <ac:chgData name="Ellen Cleary" userId="9ae28e92b66fe6f9" providerId="Windows Live" clId="Web-{3886CAD7-6EE9-454A-B535-944678D5E0A8}" dt="2025-08-30T14:38:59.744" v="948" actId="14100"/>
          <ac:picMkLst>
            <pc:docMk/>
            <pc:sldMk cId="3291355249" sldId="278"/>
            <ac:picMk id="12" creationId="{D60F6538-93F6-A69A-B90C-3A0CEBAEA30A}"/>
          </ac:picMkLst>
        </pc:picChg>
      </pc:sldChg>
      <pc:sldChg chg="modSp">
        <pc:chgData name="Ellen Cleary" userId="9ae28e92b66fe6f9" providerId="Windows Live" clId="Web-{3886CAD7-6EE9-454A-B535-944678D5E0A8}" dt="2025-08-30T14:42:25.510" v="953"/>
        <pc:sldMkLst>
          <pc:docMk/>
          <pc:sldMk cId="428295603" sldId="280"/>
        </pc:sldMkLst>
        <pc:spChg chg="mod">
          <ac:chgData name="Ellen Cleary" userId="9ae28e92b66fe6f9" providerId="Windows Live" clId="Web-{3886CAD7-6EE9-454A-B535-944678D5E0A8}" dt="2025-08-30T14:42:08.259" v="949"/>
          <ac:spMkLst>
            <pc:docMk/>
            <pc:sldMk cId="428295603" sldId="280"/>
            <ac:spMk id="21" creationId="{C6A2A404-9E9F-9894-6168-5F1ECB330172}"/>
          </ac:spMkLst>
        </pc:spChg>
        <pc:spChg chg="mod">
          <ac:chgData name="Ellen Cleary" userId="9ae28e92b66fe6f9" providerId="Windows Live" clId="Web-{3886CAD7-6EE9-454A-B535-944678D5E0A8}" dt="2025-08-30T14:42:12.197" v="950"/>
          <ac:spMkLst>
            <pc:docMk/>
            <pc:sldMk cId="428295603" sldId="280"/>
            <ac:spMk id="22" creationId="{3D0C1A6F-31AA-F123-DF5C-545CA4627819}"/>
          </ac:spMkLst>
        </pc:spChg>
        <pc:spChg chg="mod">
          <ac:chgData name="Ellen Cleary" userId="9ae28e92b66fe6f9" providerId="Windows Live" clId="Web-{3886CAD7-6EE9-454A-B535-944678D5E0A8}" dt="2025-08-30T14:42:17.447" v="951"/>
          <ac:spMkLst>
            <pc:docMk/>
            <pc:sldMk cId="428295603" sldId="280"/>
            <ac:spMk id="23" creationId="{4B683E41-B332-D894-AA5A-07FC6AC07CD9}"/>
          </ac:spMkLst>
        </pc:spChg>
        <pc:spChg chg="mod">
          <ac:chgData name="Ellen Cleary" userId="9ae28e92b66fe6f9" providerId="Windows Live" clId="Web-{3886CAD7-6EE9-454A-B535-944678D5E0A8}" dt="2025-08-30T14:42:21.135" v="952"/>
          <ac:spMkLst>
            <pc:docMk/>
            <pc:sldMk cId="428295603" sldId="280"/>
            <ac:spMk id="24" creationId="{FAA25B94-D7C0-7DEC-95C0-88DAED74D952}"/>
          </ac:spMkLst>
        </pc:spChg>
        <pc:spChg chg="mod">
          <ac:chgData name="Ellen Cleary" userId="9ae28e92b66fe6f9" providerId="Windows Live" clId="Web-{3886CAD7-6EE9-454A-B535-944678D5E0A8}" dt="2025-08-30T14:42:25.510" v="953"/>
          <ac:spMkLst>
            <pc:docMk/>
            <pc:sldMk cId="428295603" sldId="280"/>
            <ac:spMk id="25" creationId="{B2C4362B-7E41-83A7-6CEF-5E8B8FF8CD89}"/>
          </ac:spMkLst>
        </pc:spChg>
      </pc:sldChg>
      <pc:sldChg chg="modSp">
        <pc:chgData name="Ellen Cleary" userId="9ae28e92b66fe6f9" providerId="Windows Live" clId="Web-{3886CAD7-6EE9-454A-B535-944678D5E0A8}" dt="2025-08-30T14:53:19.136" v="957" actId="20577"/>
        <pc:sldMkLst>
          <pc:docMk/>
          <pc:sldMk cId="829273977" sldId="281"/>
        </pc:sldMkLst>
        <pc:spChg chg="mod">
          <ac:chgData name="Ellen Cleary" userId="9ae28e92b66fe6f9" providerId="Windows Live" clId="Web-{3886CAD7-6EE9-454A-B535-944678D5E0A8}" dt="2025-08-30T14:53:19.136" v="957" actId="20577"/>
          <ac:spMkLst>
            <pc:docMk/>
            <pc:sldMk cId="829273977" sldId="281"/>
            <ac:spMk id="10" creationId="{26D4F7C0-56FF-47BF-5C65-258DECC11122}"/>
          </ac:spMkLst>
        </pc:spChg>
      </pc:sldChg>
      <pc:sldChg chg="modSp">
        <pc:chgData name="Ellen Cleary" userId="9ae28e92b66fe6f9" providerId="Windows Live" clId="Web-{3886CAD7-6EE9-454A-B535-944678D5E0A8}" dt="2025-08-30T14:30:17.670" v="944" actId="14100"/>
        <pc:sldMkLst>
          <pc:docMk/>
          <pc:sldMk cId="3899087916" sldId="283"/>
        </pc:sldMkLst>
        <pc:spChg chg="mod">
          <ac:chgData name="Ellen Cleary" userId="9ae28e92b66fe6f9" providerId="Windows Live" clId="Web-{3886CAD7-6EE9-454A-B535-944678D5E0A8}" dt="2025-08-30T14:30:17.670" v="944" actId="14100"/>
          <ac:spMkLst>
            <pc:docMk/>
            <pc:sldMk cId="3899087916" sldId="283"/>
            <ac:spMk id="3" creationId="{47A110C1-ED47-0BCB-4390-43B2A2410915}"/>
          </ac:spMkLst>
        </pc:spChg>
      </pc:sldChg>
    </pc:docChg>
  </pc:docChgLst>
  <pc:docChgLst>
    <pc:chgData name="Ellen Cleary" userId="9ae28e92b66fe6f9" providerId="Windows Live" clId="Web-{12BED4CB-21C3-804D-21C2-C80E581326D5}"/>
    <pc:docChg chg="addSld modSld sldOrd addMainMaster delMainMaster">
      <pc:chgData name="Ellen Cleary" userId="9ae28e92b66fe6f9" providerId="Windows Live" clId="Web-{12BED4CB-21C3-804D-21C2-C80E581326D5}" dt="2025-08-25T11:24:13.829" v="801" actId="1076"/>
      <pc:docMkLst>
        <pc:docMk/>
      </pc:docMkLst>
      <pc:sldChg chg="addSp delSp modSp mod setBg modClrScheme delDesignElem chgLayout">
        <pc:chgData name="Ellen Cleary" userId="9ae28e92b66fe6f9" providerId="Windows Live" clId="Web-{12BED4CB-21C3-804D-21C2-C80E581326D5}" dt="2025-08-25T10:30:54.351" v="270" actId="20577"/>
        <pc:sldMkLst>
          <pc:docMk/>
          <pc:sldMk cId="109857222" sldId="256"/>
        </pc:sldMkLst>
        <pc:spChg chg="mod ord">
          <ac:chgData name="Ellen Cleary" userId="9ae28e92b66fe6f9" providerId="Windows Live" clId="Web-{12BED4CB-21C3-804D-21C2-C80E581326D5}" dt="2025-08-25T10:30:54.351" v="270" actId="20577"/>
          <ac:spMkLst>
            <pc:docMk/>
            <pc:sldMk cId="109857222" sldId="256"/>
            <ac:spMk id="2" creationId="{00000000-0000-0000-0000-000000000000}"/>
          </ac:spMkLst>
        </pc:spChg>
        <pc:spChg chg="mod ord">
          <ac:chgData name="Ellen Cleary" userId="9ae28e92b66fe6f9" providerId="Windows Live" clId="Web-{12BED4CB-21C3-804D-21C2-C80E581326D5}" dt="2025-08-25T10:20:59.313" v="216"/>
          <ac:spMkLst>
            <pc:docMk/>
            <pc:sldMk cId="109857222" sldId="256"/>
            <ac:spMk id="3" creationId="{00000000-0000-0000-0000-000000000000}"/>
          </ac:spMkLst>
        </pc:spChg>
        <pc:picChg chg="add mod">
          <ac:chgData name="Ellen Cleary" userId="9ae28e92b66fe6f9" providerId="Windows Live" clId="Web-{12BED4CB-21C3-804D-21C2-C80E581326D5}" dt="2025-08-25T10:06:28.263" v="18"/>
          <ac:picMkLst>
            <pc:docMk/>
            <pc:sldMk cId="109857222" sldId="256"/>
            <ac:picMk id="4" creationId="{C853AFC9-FC0E-2976-756D-9AEAC38178C3}"/>
          </ac:picMkLst>
        </pc:picChg>
      </pc:sldChg>
      <pc:sldChg chg="addSp delSp modSp new mod modClrScheme chgLayout">
        <pc:chgData name="Ellen Cleary" userId="9ae28e92b66fe6f9" providerId="Windows Live" clId="Web-{12BED4CB-21C3-804D-21C2-C80E581326D5}" dt="2025-08-25T10:30:45.148" v="269" actId="20577"/>
        <pc:sldMkLst>
          <pc:docMk/>
          <pc:sldMk cId="3333908631" sldId="257"/>
        </pc:sldMkLst>
        <pc:spChg chg="mod ord">
          <ac:chgData name="Ellen Cleary" userId="9ae28e92b66fe6f9" providerId="Windows Live" clId="Web-{12BED4CB-21C3-804D-21C2-C80E581326D5}" dt="2025-08-25T10:30:45.148" v="269" actId="20577"/>
          <ac:spMkLst>
            <pc:docMk/>
            <pc:sldMk cId="3333908631" sldId="257"/>
            <ac:spMk id="2" creationId="{FCA5C4DB-8FB5-7D75-7B33-BF8111969073}"/>
          </ac:spMkLst>
        </pc:spChg>
        <pc:graphicFrameChg chg="add mod ord">
          <ac:chgData name="Ellen Cleary" userId="9ae28e92b66fe6f9" providerId="Windows Live" clId="Web-{12BED4CB-21C3-804D-21C2-C80E581326D5}" dt="2025-08-25T10:20:59.313" v="216"/>
          <ac:graphicFrameMkLst>
            <pc:docMk/>
            <pc:sldMk cId="3333908631" sldId="257"/>
            <ac:graphicFrameMk id="5" creationId="{3DBC942B-ED55-863B-17A5-EE43D62DC9FD}"/>
          </ac:graphicFrameMkLst>
        </pc:graphicFrameChg>
      </pc:sldChg>
      <pc:sldChg chg="addSp delSp modSp new mod setBg modClrScheme delDesignElem chgLayout">
        <pc:chgData name="Ellen Cleary" userId="9ae28e92b66fe6f9" providerId="Windows Live" clId="Web-{12BED4CB-21C3-804D-21C2-C80E581326D5}" dt="2025-08-25T11:24:13.829" v="801" actId="1076"/>
        <pc:sldMkLst>
          <pc:docMk/>
          <pc:sldMk cId="2278256418" sldId="258"/>
        </pc:sldMkLst>
        <pc:spChg chg="mod ord">
          <ac:chgData name="Ellen Cleary" userId="9ae28e92b66fe6f9" providerId="Windows Live" clId="Web-{12BED4CB-21C3-804D-21C2-C80E581326D5}" dt="2025-08-25T11:24:07.016" v="800" actId="1076"/>
          <ac:spMkLst>
            <pc:docMk/>
            <pc:sldMk cId="2278256418" sldId="258"/>
            <ac:spMk id="2" creationId="{6298EBCD-92F9-B13E-0346-96BA67F00442}"/>
          </ac:spMkLst>
        </pc:spChg>
        <pc:spChg chg="mod ord">
          <ac:chgData name="Ellen Cleary" userId="9ae28e92b66fe6f9" providerId="Windows Live" clId="Web-{12BED4CB-21C3-804D-21C2-C80E581326D5}" dt="2025-08-25T10:20:59.313" v="216"/>
          <ac:spMkLst>
            <pc:docMk/>
            <pc:sldMk cId="2278256418" sldId="258"/>
            <ac:spMk id="3" creationId="{16D97234-521D-FD9F-D94E-3E1917A503BA}"/>
          </ac:spMkLst>
        </pc:spChg>
        <pc:spChg chg="add mod">
          <ac:chgData name="Ellen Cleary" userId="9ae28e92b66fe6f9" providerId="Windows Live" clId="Web-{12BED4CB-21C3-804D-21C2-C80E581326D5}" dt="2025-08-25T11:24:13.829" v="801" actId="1076"/>
          <ac:spMkLst>
            <pc:docMk/>
            <pc:sldMk cId="2278256418" sldId="258"/>
            <ac:spMk id="4" creationId="{E9187A06-AF60-FD42-F9AC-153C1D2E88AD}"/>
          </ac:spMkLst>
        </pc:spChg>
        <pc:picChg chg="add">
          <ac:chgData name="Ellen Cleary" userId="9ae28e92b66fe6f9" providerId="Windows Live" clId="Web-{12BED4CB-21C3-804D-21C2-C80E581326D5}" dt="2025-08-25T10:18:10.151" v="133"/>
          <ac:picMkLst>
            <pc:docMk/>
            <pc:sldMk cId="2278256418" sldId="258"/>
            <ac:picMk id="5" creationId="{F7C98F19-45B9-19F4-70A6-50CDBCCC8663}"/>
          </ac:picMkLst>
        </pc:picChg>
      </pc:sldChg>
      <pc:sldChg chg="addSp delSp modSp new mod ord modClrScheme chgLayout">
        <pc:chgData name="Ellen Cleary" userId="9ae28e92b66fe6f9" providerId="Windows Live" clId="Web-{12BED4CB-21C3-804D-21C2-C80E581326D5}" dt="2025-08-25T11:21:25.791" v="799"/>
        <pc:sldMkLst>
          <pc:docMk/>
          <pc:sldMk cId="43259441" sldId="259"/>
        </pc:sldMkLst>
        <pc:spChg chg="mod ord">
          <ac:chgData name="Ellen Cleary" userId="9ae28e92b66fe6f9" providerId="Windows Live" clId="Web-{12BED4CB-21C3-804D-21C2-C80E581326D5}" dt="2025-08-25T10:21:08.219" v="217"/>
          <ac:spMkLst>
            <pc:docMk/>
            <pc:sldMk cId="43259441" sldId="259"/>
            <ac:spMk id="2" creationId="{A0B8AFB0-9E06-5663-AD00-6625C41535AE}"/>
          </ac:spMkLst>
        </pc:spChg>
        <pc:spChg chg="add mod">
          <ac:chgData name="Ellen Cleary" userId="9ae28e92b66fe6f9" providerId="Windows Live" clId="Web-{12BED4CB-21C3-804D-21C2-C80E581326D5}" dt="2025-08-25T10:21:35.002" v="219"/>
          <ac:spMkLst>
            <pc:docMk/>
            <pc:sldMk cId="43259441" sldId="259"/>
            <ac:spMk id="10" creationId="{98B2019A-C5A5-C032-EC10-8F01D1AC9265}"/>
          </ac:spMkLst>
        </pc:spChg>
        <pc:spChg chg="add mod">
          <ac:chgData name="Ellen Cleary" userId="9ae28e92b66fe6f9" providerId="Windows Live" clId="Web-{12BED4CB-21C3-804D-21C2-C80E581326D5}" dt="2025-08-25T10:21:35.002" v="219"/>
          <ac:spMkLst>
            <pc:docMk/>
            <pc:sldMk cId="43259441" sldId="259"/>
            <ac:spMk id="14" creationId="{85290F98-040A-0B13-F119-370797A1A98F}"/>
          </ac:spMkLst>
        </pc:spChg>
        <pc:spChg chg="add">
          <ac:chgData name="Ellen Cleary" userId="9ae28e92b66fe6f9" providerId="Windows Live" clId="Web-{12BED4CB-21C3-804D-21C2-C80E581326D5}" dt="2025-08-25T10:21:35.002" v="219"/>
          <ac:spMkLst>
            <pc:docMk/>
            <pc:sldMk cId="43259441" sldId="259"/>
            <ac:spMk id="20" creationId="{02D50438-2A50-1D87-13DB-16389E7EE8F7}"/>
          </ac:spMkLst>
        </pc:spChg>
        <pc:spChg chg="add">
          <ac:chgData name="Ellen Cleary" userId="9ae28e92b66fe6f9" providerId="Windows Live" clId="Web-{12BED4CB-21C3-804D-21C2-C80E581326D5}" dt="2025-08-25T10:21:35.002" v="219"/>
          <ac:spMkLst>
            <pc:docMk/>
            <pc:sldMk cId="43259441" sldId="259"/>
            <ac:spMk id="22" creationId="{8D1AEA45-086B-EE3D-108C-FC6508E44DEA}"/>
          </ac:spMkLst>
        </pc:spChg>
        <pc:graphicFrameChg chg="add">
          <ac:chgData name="Ellen Cleary" userId="9ae28e92b66fe6f9" providerId="Windows Live" clId="Web-{12BED4CB-21C3-804D-21C2-C80E581326D5}" dt="2025-08-25T10:21:35.002" v="219"/>
          <ac:graphicFrameMkLst>
            <pc:docMk/>
            <pc:sldMk cId="43259441" sldId="259"/>
            <ac:graphicFrameMk id="16" creationId="{6A546194-83F1-59D4-1F65-2F0FFC827A0E}"/>
          </ac:graphicFrameMkLst>
        </pc:graphicFrameChg>
      </pc:sldChg>
      <pc:sldChg chg="addSp delSp modSp new mod modClrScheme chgLayout">
        <pc:chgData name="Ellen Cleary" userId="9ae28e92b66fe6f9" providerId="Windows Live" clId="Web-{12BED4CB-21C3-804D-21C2-C80E581326D5}" dt="2025-08-25T10:56:19.188" v="513"/>
        <pc:sldMkLst>
          <pc:docMk/>
          <pc:sldMk cId="2476030296" sldId="260"/>
        </pc:sldMkLst>
        <pc:spChg chg="mod">
          <ac:chgData name="Ellen Cleary" userId="9ae28e92b66fe6f9" providerId="Windows Live" clId="Web-{12BED4CB-21C3-804D-21C2-C80E581326D5}" dt="2025-08-25T10:56:19.188" v="513"/>
          <ac:spMkLst>
            <pc:docMk/>
            <pc:sldMk cId="2476030296" sldId="260"/>
            <ac:spMk id="2" creationId="{3AB059C8-0AAC-CA5F-AEE9-C84A851BC5C5}"/>
          </ac:spMkLst>
        </pc:spChg>
        <pc:spChg chg="mod">
          <ac:chgData name="Ellen Cleary" userId="9ae28e92b66fe6f9" providerId="Windows Live" clId="Web-{12BED4CB-21C3-804D-21C2-C80E581326D5}" dt="2025-08-25T10:56:19.188" v="513"/>
          <ac:spMkLst>
            <pc:docMk/>
            <pc:sldMk cId="2476030296" sldId="260"/>
            <ac:spMk id="5" creationId="{A38E39D3-0D8A-9093-F75E-40CA6F880ADE}"/>
          </ac:spMkLst>
        </pc:spChg>
        <pc:spChg chg="mod">
          <ac:chgData name="Ellen Cleary" userId="9ae28e92b66fe6f9" providerId="Windows Live" clId="Web-{12BED4CB-21C3-804D-21C2-C80E581326D5}" dt="2025-08-25T10:56:19.188" v="513"/>
          <ac:spMkLst>
            <pc:docMk/>
            <pc:sldMk cId="2476030296" sldId="260"/>
            <ac:spMk id="7" creationId="{B229AC42-E953-789D-FE8F-984D8E8EEA21}"/>
          </ac:spMkLst>
        </pc:spChg>
        <pc:spChg chg="add mod">
          <ac:chgData name="Ellen Cleary" userId="9ae28e92b66fe6f9" providerId="Windows Live" clId="Web-{12BED4CB-21C3-804D-21C2-C80E581326D5}" dt="2025-08-25T10:56:19.188" v="513"/>
          <ac:spMkLst>
            <pc:docMk/>
            <pc:sldMk cId="2476030296" sldId="260"/>
            <ac:spMk id="13" creationId="{0C4406B9-742E-6BE6-D77D-A203412E28DB}"/>
          </ac:spMkLst>
        </pc:spChg>
        <pc:graphicFrameChg chg="add mod">
          <ac:chgData name="Ellen Cleary" userId="9ae28e92b66fe6f9" providerId="Windows Live" clId="Web-{12BED4CB-21C3-804D-21C2-C80E581326D5}" dt="2025-08-25T10:56:19.188" v="513"/>
          <ac:graphicFrameMkLst>
            <pc:docMk/>
            <pc:sldMk cId="2476030296" sldId="260"/>
            <ac:graphicFrameMk id="9" creationId="{1CD56462-4519-E47A-9780-E974CFA773E4}"/>
          </ac:graphicFrameMkLst>
        </pc:graphicFrameChg>
      </pc:sldChg>
      <pc:sldChg chg="addSp delSp modSp new mod modClrScheme chgLayout">
        <pc:chgData name="Ellen Cleary" userId="9ae28e92b66fe6f9" providerId="Windows Live" clId="Web-{12BED4CB-21C3-804D-21C2-C80E581326D5}" dt="2025-08-25T10:56:26.954" v="514"/>
        <pc:sldMkLst>
          <pc:docMk/>
          <pc:sldMk cId="4158647576" sldId="261"/>
        </pc:sldMkLst>
        <pc:spChg chg="mod">
          <ac:chgData name="Ellen Cleary" userId="9ae28e92b66fe6f9" providerId="Windows Live" clId="Web-{12BED4CB-21C3-804D-21C2-C80E581326D5}" dt="2025-08-25T10:56:26.954" v="514"/>
          <ac:spMkLst>
            <pc:docMk/>
            <pc:sldMk cId="4158647576" sldId="261"/>
            <ac:spMk id="2" creationId="{97F44CD5-01B2-57C6-995C-A5D210D30381}"/>
          </ac:spMkLst>
        </pc:spChg>
        <pc:spChg chg="mod">
          <ac:chgData name="Ellen Cleary" userId="9ae28e92b66fe6f9" providerId="Windows Live" clId="Web-{12BED4CB-21C3-804D-21C2-C80E581326D5}" dt="2025-08-25T10:56:26.954" v="514"/>
          <ac:spMkLst>
            <pc:docMk/>
            <pc:sldMk cId="4158647576" sldId="261"/>
            <ac:spMk id="5" creationId="{EB1C6604-7A1B-4ED7-187D-C1EAB23D2D69}"/>
          </ac:spMkLst>
        </pc:spChg>
        <pc:spChg chg="mod">
          <ac:chgData name="Ellen Cleary" userId="9ae28e92b66fe6f9" providerId="Windows Live" clId="Web-{12BED4CB-21C3-804D-21C2-C80E581326D5}" dt="2025-08-25T10:56:26.954" v="514"/>
          <ac:spMkLst>
            <pc:docMk/>
            <pc:sldMk cId="4158647576" sldId="261"/>
            <ac:spMk id="7" creationId="{804FC887-6300-9161-4A30-EC71987F56B8}"/>
          </ac:spMkLst>
        </pc:spChg>
        <pc:spChg chg="add mod">
          <ac:chgData name="Ellen Cleary" userId="9ae28e92b66fe6f9" providerId="Windows Live" clId="Web-{12BED4CB-21C3-804D-21C2-C80E581326D5}" dt="2025-08-25T10:56:26.954" v="514"/>
          <ac:spMkLst>
            <pc:docMk/>
            <pc:sldMk cId="4158647576" sldId="261"/>
            <ac:spMk id="13" creationId="{F0D24213-E577-0F4A-9669-D4F77A935287}"/>
          </ac:spMkLst>
        </pc:spChg>
        <pc:graphicFrameChg chg="add mod">
          <ac:chgData name="Ellen Cleary" userId="9ae28e92b66fe6f9" providerId="Windows Live" clId="Web-{12BED4CB-21C3-804D-21C2-C80E581326D5}" dt="2025-08-25T10:56:26.954" v="514"/>
          <ac:graphicFrameMkLst>
            <pc:docMk/>
            <pc:sldMk cId="4158647576" sldId="261"/>
            <ac:graphicFrameMk id="9" creationId="{30B1AFC9-D146-A5C5-1587-34F3D123969F}"/>
          </ac:graphicFrameMkLst>
        </pc:graphicFrameChg>
      </pc:sldChg>
      <pc:sldChg chg="addSp delSp modSp new">
        <pc:chgData name="Ellen Cleary" userId="9ae28e92b66fe6f9" providerId="Windows Live" clId="Web-{12BED4CB-21C3-804D-21C2-C80E581326D5}" dt="2025-08-25T10:56:51.877" v="515"/>
        <pc:sldMkLst>
          <pc:docMk/>
          <pc:sldMk cId="3289867071" sldId="262"/>
        </pc:sldMkLst>
        <pc:spChg chg="mod">
          <ac:chgData name="Ellen Cleary" userId="9ae28e92b66fe6f9" providerId="Windows Live" clId="Web-{12BED4CB-21C3-804D-21C2-C80E581326D5}" dt="2025-08-25T10:56:51.877" v="515"/>
          <ac:spMkLst>
            <pc:docMk/>
            <pc:sldMk cId="3289867071" sldId="262"/>
            <ac:spMk id="2" creationId="{99A603D9-611D-7131-5116-64ECEF750BAE}"/>
          </ac:spMkLst>
        </pc:spChg>
        <pc:spChg chg="mod">
          <ac:chgData name="Ellen Cleary" userId="9ae28e92b66fe6f9" providerId="Windows Live" clId="Web-{12BED4CB-21C3-804D-21C2-C80E581326D5}" dt="2025-08-25T10:56:51.877" v="515"/>
          <ac:spMkLst>
            <pc:docMk/>
            <pc:sldMk cId="3289867071" sldId="262"/>
            <ac:spMk id="5" creationId="{57130904-5D2C-DDA1-D830-87C38DFD3175}"/>
          </ac:spMkLst>
        </pc:spChg>
        <pc:spChg chg="mod">
          <ac:chgData name="Ellen Cleary" userId="9ae28e92b66fe6f9" providerId="Windows Live" clId="Web-{12BED4CB-21C3-804D-21C2-C80E581326D5}" dt="2025-08-25T10:56:51.877" v="515"/>
          <ac:spMkLst>
            <pc:docMk/>
            <pc:sldMk cId="3289867071" sldId="262"/>
            <ac:spMk id="7" creationId="{354DA1B0-DFF6-32B5-93AC-D8BD670C5D91}"/>
          </ac:spMkLst>
        </pc:spChg>
        <pc:spChg chg="add">
          <ac:chgData name="Ellen Cleary" userId="9ae28e92b66fe6f9" providerId="Windows Live" clId="Web-{12BED4CB-21C3-804D-21C2-C80E581326D5}" dt="2025-08-25T10:56:51.877" v="515"/>
          <ac:spMkLst>
            <pc:docMk/>
            <pc:sldMk cId="3289867071" sldId="262"/>
            <ac:spMk id="13" creationId="{A3433CA5-470D-7C78-E0D6-4B4515A601F4}"/>
          </ac:spMkLst>
        </pc:spChg>
        <pc:spChg chg="add">
          <ac:chgData name="Ellen Cleary" userId="9ae28e92b66fe6f9" providerId="Windows Live" clId="Web-{12BED4CB-21C3-804D-21C2-C80E581326D5}" dt="2025-08-25T10:56:51.877" v="515"/>
          <ac:spMkLst>
            <pc:docMk/>
            <pc:sldMk cId="3289867071" sldId="262"/>
            <ac:spMk id="15" creationId="{7F163153-2348-5950-ED86-F2CADD2D119E}"/>
          </ac:spMkLst>
        </pc:spChg>
        <pc:graphicFrameChg chg="add">
          <ac:chgData name="Ellen Cleary" userId="9ae28e92b66fe6f9" providerId="Windows Live" clId="Web-{12BED4CB-21C3-804D-21C2-C80E581326D5}" dt="2025-08-25T10:56:51.877" v="515"/>
          <ac:graphicFrameMkLst>
            <pc:docMk/>
            <pc:sldMk cId="3289867071" sldId="262"/>
            <ac:graphicFrameMk id="9" creationId="{0D8C1D59-76BA-4767-1DA8-345A3282A66B}"/>
          </ac:graphicFrameMkLst>
        </pc:graphicFrameChg>
      </pc:sldChg>
      <pc:sldChg chg="modSp new">
        <pc:chgData name="Ellen Cleary" userId="9ae28e92b66fe6f9" providerId="Windows Live" clId="Web-{12BED4CB-21C3-804D-21C2-C80E581326D5}" dt="2025-08-25T10:36:25.035" v="298" actId="20577"/>
        <pc:sldMkLst>
          <pc:docMk/>
          <pc:sldMk cId="1980961372" sldId="263"/>
        </pc:sldMkLst>
        <pc:spChg chg="mod">
          <ac:chgData name="Ellen Cleary" userId="9ae28e92b66fe6f9" providerId="Windows Live" clId="Web-{12BED4CB-21C3-804D-21C2-C80E581326D5}" dt="2025-08-25T10:36:10.769" v="290" actId="20577"/>
          <ac:spMkLst>
            <pc:docMk/>
            <pc:sldMk cId="1980961372" sldId="263"/>
            <ac:spMk id="2" creationId="{3FC410F9-79AA-3129-1046-F1B06C243E60}"/>
          </ac:spMkLst>
        </pc:spChg>
        <pc:spChg chg="mod">
          <ac:chgData name="Ellen Cleary" userId="9ae28e92b66fe6f9" providerId="Windows Live" clId="Web-{12BED4CB-21C3-804D-21C2-C80E581326D5}" dt="2025-08-25T10:36:25.035" v="298" actId="20577"/>
          <ac:spMkLst>
            <pc:docMk/>
            <pc:sldMk cId="1980961372" sldId="263"/>
            <ac:spMk id="3" creationId="{9596CD3F-E2B0-D0DF-80EF-1F33CB163A9F}"/>
          </ac:spMkLst>
        </pc:spChg>
      </pc:sldChg>
      <pc:sldChg chg="addSp delSp modSp new mod modClrScheme chgLayout">
        <pc:chgData name="Ellen Cleary" userId="9ae28e92b66fe6f9" providerId="Windows Live" clId="Web-{12BED4CB-21C3-804D-21C2-C80E581326D5}" dt="2025-08-25T10:42:31.767" v="341"/>
        <pc:sldMkLst>
          <pc:docMk/>
          <pc:sldMk cId="3509133228" sldId="264"/>
        </pc:sldMkLst>
        <pc:spChg chg="mod">
          <ac:chgData name="Ellen Cleary" userId="9ae28e92b66fe6f9" providerId="Windows Live" clId="Web-{12BED4CB-21C3-804D-21C2-C80E581326D5}" dt="2025-08-25T10:41:23.123" v="337"/>
          <ac:spMkLst>
            <pc:docMk/>
            <pc:sldMk cId="3509133228" sldId="264"/>
            <ac:spMk id="2" creationId="{F09FD099-664E-C1DA-F288-E560862F1B94}"/>
          </ac:spMkLst>
        </pc:spChg>
        <pc:spChg chg="mod">
          <ac:chgData name="Ellen Cleary" userId="9ae28e92b66fe6f9" providerId="Windows Live" clId="Web-{12BED4CB-21C3-804D-21C2-C80E581326D5}" dt="2025-08-25T10:41:23.123" v="337"/>
          <ac:spMkLst>
            <pc:docMk/>
            <pc:sldMk cId="3509133228" sldId="264"/>
            <ac:spMk id="5" creationId="{CC511572-001B-E4DE-119E-2D358CDC2A89}"/>
          </ac:spMkLst>
        </pc:spChg>
        <pc:spChg chg="mod">
          <ac:chgData name="Ellen Cleary" userId="9ae28e92b66fe6f9" providerId="Windows Live" clId="Web-{12BED4CB-21C3-804D-21C2-C80E581326D5}" dt="2025-08-25T10:41:23.123" v="337"/>
          <ac:spMkLst>
            <pc:docMk/>
            <pc:sldMk cId="3509133228" sldId="264"/>
            <ac:spMk id="7" creationId="{EBCE80BE-129D-EE68-21E6-E5DC4F98E860}"/>
          </ac:spMkLst>
        </pc:spChg>
        <pc:spChg chg="add">
          <ac:chgData name="Ellen Cleary" userId="9ae28e92b66fe6f9" providerId="Windows Live" clId="Web-{12BED4CB-21C3-804D-21C2-C80E581326D5}" dt="2025-08-25T10:42:31.767" v="341"/>
          <ac:spMkLst>
            <pc:docMk/>
            <pc:sldMk cId="3509133228" sldId="264"/>
            <ac:spMk id="20" creationId="{79419F9E-6436-AE66-797F-75CEAADBCEE0}"/>
          </ac:spMkLst>
        </pc:spChg>
        <pc:spChg chg="add">
          <ac:chgData name="Ellen Cleary" userId="9ae28e92b66fe6f9" providerId="Windows Live" clId="Web-{12BED4CB-21C3-804D-21C2-C80E581326D5}" dt="2025-08-25T10:42:31.767" v="341"/>
          <ac:spMkLst>
            <pc:docMk/>
            <pc:sldMk cId="3509133228" sldId="264"/>
            <ac:spMk id="22" creationId="{282EAF42-A8ED-9FBF-3EC1-05E248F400E7}"/>
          </ac:spMkLst>
        </pc:spChg>
        <pc:picChg chg="add mod ord">
          <ac:chgData name="Ellen Cleary" userId="9ae28e92b66fe6f9" providerId="Windows Live" clId="Web-{12BED4CB-21C3-804D-21C2-C80E581326D5}" dt="2025-08-25T10:42:31.767" v="341"/>
          <ac:picMkLst>
            <pc:docMk/>
            <pc:sldMk cId="3509133228" sldId="264"/>
            <ac:picMk id="9" creationId="{20619373-1D23-1787-1EA5-0ECACCA08816}"/>
          </ac:picMkLst>
        </pc:picChg>
      </pc:sldChg>
      <pc:sldChg chg="addSp delSp modSp new mod modClrScheme chgLayout">
        <pc:chgData name="Ellen Cleary" userId="9ae28e92b66fe6f9" providerId="Windows Live" clId="Web-{12BED4CB-21C3-804D-21C2-C80E581326D5}" dt="2025-08-25T10:53:08.900" v="468"/>
        <pc:sldMkLst>
          <pc:docMk/>
          <pc:sldMk cId="3495286090" sldId="265"/>
        </pc:sldMkLst>
        <pc:spChg chg="mod">
          <ac:chgData name="Ellen Cleary" userId="9ae28e92b66fe6f9" providerId="Windows Live" clId="Web-{12BED4CB-21C3-804D-21C2-C80E581326D5}" dt="2025-08-25T10:53:08.900" v="468"/>
          <ac:spMkLst>
            <pc:docMk/>
            <pc:sldMk cId="3495286090" sldId="265"/>
            <ac:spMk id="2" creationId="{C50C772F-BC3E-E8D0-867D-980B2D812BF5}"/>
          </ac:spMkLst>
        </pc:spChg>
        <pc:spChg chg="mod">
          <ac:chgData name="Ellen Cleary" userId="9ae28e92b66fe6f9" providerId="Windows Live" clId="Web-{12BED4CB-21C3-804D-21C2-C80E581326D5}" dt="2025-08-25T10:53:08.900" v="468"/>
          <ac:spMkLst>
            <pc:docMk/>
            <pc:sldMk cId="3495286090" sldId="265"/>
            <ac:spMk id="5" creationId="{F7F556AC-4A7A-DA78-5AD8-D361006213B9}"/>
          </ac:spMkLst>
        </pc:spChg>
        <pc:spChg chg="mod">
          <ac:chgData name="Ellen Cleary" userId="9ae28e92b66fe6f9" providerId="Windows Live" clId="Web-{12BED4CB-21C3-804D-21C2-C80E581326D5}" dt="2025-08-25T10:53:08.900" v="468"/>
          <ac:spMkLst>
            <pc:docMk/>
            <pc:sldMk cId="3495286090" sldId="265"/>
            <ac:spMk id="7" creationId="{84D57CF3-9D4A-212C-1B38-62163F631BE8}"/>
          </ac:spMkLst>
        </pc:spChg>
        <pc:spChg chg="add mod">
          <ac:chgData name="Ellen Cleary" userId="9ae28e92b66fe6f9" providerId="Windows Live" clId="Web-{12BED4CB-21C3-804D-21C2-C80E581326D5}" dt="2025-08-25T10:53:08.900" v="468"/>
          <ac:spMkLst>
            <pc:docMk/>
            <pc:sldMk cId="3495286090" sldId="265"/>
            <ac:spMk id="15" creationId="{DFBFF275-8253-7E41-1F5F-7E9CC7CDA5B0}"/>
          </ac:spMkLst>
        </pc:spChg>
        <pc:graphicFrameChg chg="add">
          <ac:chgData name="Ellen Cleary" userId="9ae28e92b66fe6f9" providerId="Windows Live" clId="Web-{12BED4CB-21C3-804D-21C2-C80E581326D5}" dt="2025-08-25T10:53:08.900" v="468"/>
          <ac:graphicFrameMkLst>
            <pc:docMk/>
            <pc:sldMk cId="3495286090" sldId="265"/>
            <ac:graphicFrameMk id="11" creationId="{17C36570-217D-8514-4821-5202B8E73B1E}"/>
          </ac:graphicFrameMkLst>
        </pc:graphicFrameChg>
      </pc:sldChg>
      <pc:sldChg chg="addSp delSp modSp new mod modClrScheme chgLayout">
        <pc:chgData name="Ellen Cleary" userId="9ae28e92b66fe6f9" providerId="Windows Live" clId="Web-{12BED4CB-21C3-804D-21C2-C80E581326D5}" dt="2025-08-25T10:57:05.346" v="516"/>
        <pc:sldMkLst>
          <pc:docMk/>
          <pc:sldMk cId="2421938620" sldId="266"/>
        </pc:sldMkLst>
        <pc:spChg chg="mod">
          <ac:chgData name="Ellen Cleary" userId="9ae28e92b66fe6f9" providerId="Windows Live" clId="Web-{12BED4CB-21C3-804D-21C2-C80E581326D5}" dt="2025-08-25T10:57:05.346" v="516"/>
          <ac:spMkLst>
            <pc:docMk/>
            <pc:sldMk cId="2421938620" sldId="266"/>
            <ac:spMk id="4" creationId="{8A9F63EC-32E9-A89E-597D-1D981E141EBC}"/>
          </ac:spMkLst>
        </pc:spChg>
        <pc:spChg chg="mod">
          <ac:chgData name="Ellen Cleary" userId="9ae28e92b66fe6f9" providerId="Windows Live" clId="Web-{12BED4CB-21C3-804D-21C2-C80E581326D5}" dt="2025-08-25T10:57:05.346" v="516"/>
          <ac:spMkLst>
            <pc:docMk/>
            <pc:sldMk cId="2421938620" sldId="266"/>
            <ac:spMk id="6" creationId="{C8E2E83E-280F-78B1-3006-47836E1C2D43}"/>
          </ac:spMkLst>
        </pc:spChg>
        <pc:spChg chg="add mod">
          <ac:chgData name="Ellen Cleary" userId="9ae28e92b66fe6f9" providerId="Windows Live" clId="Web-{12BED4CB-21C3-804D-21C2-C80E581326D5}" dt="2025-08-25T10:57:05.346" v="516"/>
          <ac:spMkLst>
            <pc:docMk/>
            <pc:sldMk cId="2421938620" sldId="266"/>
            <ac:spMk id="11" creationId="{6377B4E8-E541-E3BF-7A7E-85ECB8E7D2E6}"/>
          </ac:spMkLst>
        </pc:spChg>
        <pc:spChg chg="add mod">
          <ac:chgData name="Ellen Cleary" userId="9ae28e92b66fe6f9" providerId="Windows Live" clId="Web-{12BED4CB-21C3-804D-21C2-C80E581326D5}" dt="2025-08-25T10:57:05.346" v="516"/>
          <ac:spMkLst>
            <pc:docMk/>
            <pc:sldMk cId="2421938620" sldId="266"/>
            <ac:spMk id="23" creationId="{E68E61FA-1122-4E59-830B-8FFF3005BDFB}"/>
          </ac:spMkLst>
        </pc:spChg>
        <pc:graphicFrameChg chg="add mod">
          <ac:chgData name="Ellen Cleary" userId="9ae28e92b66fe6f9" providerId="Windows Live" clId="Web-{12BED4CB-21C3-804D-21C2-C80E581326D5}" dt="2025-08-25T10:57:05.346" v="516"/>
          <ac:graphicFrameMkLst>
            <pc:docMk/>
            <pc:sldMk cId="2421938620" sldId="266"/>
            <ac:graphicFrameMk id="19" creationId="{89CA53A7-325A-BA48-10ED-62C9E21D35FD}"/>
          </ac:graphicFrameMkLst>
        </pc:graphicFrameChg>
      </pc:sldChg>
      <pc:sldChg chg="addSp delSp modSp new mod modClrScheme chgLayout">
        <pc:chgData name="Ellen Cleary" userId="9ae28e92b66fe6f9" providerId="Windows Live" clId="Web-{12BED4CB-21C3-804D-21C2-C80E581326D5}" dt="2025-08-25T11:04:56.754" v="561"/>
        <pc:sldMkLst>
          <pc:docMk/>
          <pc:sldMk cId="394204462" sldId="267"/>
        </pc:sldMkLst>
        <pc:spChg chg="mod">
          <ac:chgData name="Ellen Cleary" userId="9ae28e92b66fe6f9" providerId="Windows Live" clId="Web-{12BED4CB-21C3-804D-21C2-C80E581326D5}" dt="2025-08-25T11:04:56.754" v="561"/>
          <ac:spMkLst>
            <pc:docMk/>
            <pc:sldMk cId="394204462" sldId="267"/>
            <ac:spMk id="2" creationId="{D9EC9717-C0C8-A626-22E9-C57C7D2CD4DE}"/>
          </ac:spMkLst>
        </pc:spChg>
        <pc:spChg chg="mod">
          <ac:chgData name="Ellen Cleary" userId="9ae28e92b66fe6f9" providerId="Windows Live" clId="Web-{12BED4CB-21C3-804D-21C2-C80E581326D5}" dt="2025-08-25T11:04:56.754" v="561"/>
          <ac:spMkLst>
            <pc:docMk/>
            <pc:sldMk cId="394204462" sldId="267"/>
            <ac:spMk id="4" creationId="{AE7A8E97-586C-AF71-7CF4-A61ECEAAA850}"/>
          </ac:spMkLst>
        </pc:spChg>
        <pc:spChg chg="mod">
          <ac:chgData name="Ellen Cleary" userId="9ae28e92b66fe6f9" providerId="Windows Live" clId="Web-{12BED4CB-21C3-804D-21C2-C80E581326D5}" dt="2025-08-25T11:04:56.754" v="561"/>
          <ac:spMkLst>
            <pc:docMk/>
            <pc:sldMk cId="394204462" sldId="267"/>
            <ac:spMk id="6" creationId="{CEE82D60-6F3C-BC76-0F10-89EEDE561CC6}"/>
          </ac:spMkLst>
        </pc:spChg>
        <pc:spChg chg="add mod">
          <ac:chgData name="Ellen Cleary" userId="9ae28e92b66fe6f9" providerId="Windows Live" clId="Web-{12BED4CB-21C3-804D-21C2-C80E581326D5}" dt="2025-08-25T11:04:56.754" v="561"/>
          <ac:spMkLst>
            <pc:docMk/>
            <pc:sldMk cId="394204462" sldId="267"/>
            <ac:spMk id="12" creationId="{29743820-90F3-C949-8FB2-CC00ADE7C15F}"/>
          </ac:spMkLst>
        </pc:spChg>
        <pc:spChg chg="add mod">
          <ac:chgData name="Ellen Cleary" userId="9ae28e92b66fe6f9" providerId="Windows Live" clId="Web-{12BED4CB-21C3-804D-21C2-C80E581326D5}" dt="2025-08-25T11:04:56.754" v="561"/>
          <ac:spMkLst>
            <pc:docMk/>
            <pc:sldMk cId="394204462" sldId="267"/>
            <ac:spMk id="14" creationId="{55C2EA61-FA81-0589-12C0-04F43E01864E}"/>
          </ac:spMkLst>
        </pc:spChg>
        <pc:graphicFrameChg chg="add mod">
          <ac:chgData name="Ellen Cleary" userId="9ae28e92b66fe6f9" providerId="Windows Live" clId="Web-{12BED4CB-21C3-804D-21C2-C80E581326D5}" dt="2025-08-25T11:04:56.754" v="561"/>
          <ac:graphicFrameMkLst>
            <pc:docMk/>
            <pc:sldMk cId="394204462" sldId="267"/>
            <ac:graphicFrameMk id="8" creationId="{18091E85-0551-5B57-BC71-5C700759E197}"/>
          </ac:graphicFrameMkLst>
        </pc:graphicFrameChg>
      </pc:sldChg>
      <pc:sldChg chg="addSp delSp modSp new">
        <pc:chgData name="Ellen Cleary" userId="9ae28e92b66fe6f9" providerId="Windows Live" clId="Web-{12BED4CB-21C3-804D-21C2-C80E581326D5}" dt="2025-08-25T11:14:56.509" v="732" actId="14100"/>
        <pc:sldMkLst>
          <pc:docMk/>
          <pc:sldMk cId="3585628132" sldId="268"/>
        </pc:sldMkLst>
        <pc:spChg chg="mod">
          <ac:chgData name="Ellen Cleary" userId="9ae28e92b66fe6f9" providerId="Windows Live" clId="Web-{12BED4CB-21C3-804D-21C2-C80E581326D5}" dt="2025-08-25T11:14:00.335" v="718" actId="1076"/>
          <ac:spMkLst>
            <pc:docMk/>
            <pc:sldMk cId="3585628132" sldId="268"/>
            <ac:spMk id="2" creationId="{8ED117F9-0A7D-3915-8665-117A773425D4}"/>
          </ac:spMkLst>
        </pc:spChg>
        <pc:spChg chg="mod">
          <ac:chgData name="Ellen Cleary" userId="9ae28e92b66fe6f9" providerId="Windows Live" clId="Web-{12BED4CB-21C3-804D-21C2-C80E581326D5}" dt="2025-08-25T11:11:10.752" v="680"/>
          <ac:spMkLst>
            <pc:docMk/>
            <pc:sldMk cId="3585628132" sldId="268"/>
            <ac:spMk id="5" creationId="{10F600E5-8954-2902-5FB4-0208A08D8EF9}"/>
          </ac:spMkLst>
        </pc:spChg>
        <pc:spChg chg="mod">
          <ac:chgData name="Ellen Cleary" userId="9ae28e92b66fe6f9" providerId="Windows Live" clId="Web-{12BED4CB-21C3-804D-21C2-C80E581326D5}" dt="2025-08-25T11:11:10.752" v="680"/>
          <ac:spMkLst>
            <pc:docMk/>
            <pc:sldMk cId="3585628132" sldId="268"/>
            <ac:spMk id="7" creationId="{C0C2EF40-DAEB-F8EE-4780-EF6014243DE9}"/>
          </ac:spMkLst>
        </pc:spChg>
        <pc:spChg chg="add mod ord">
          <ac:chgData name="Ellen Cleary" userId="9ae28e92b66fe6f9" providerId="Windows Live" clId="Web-{12BED4CB-21C3-804D-21C2-C80E581326D5}" dt="2025-08-25T11:14:51.228" v="731" actId="14100"/>
          <ac:spMkLst>
            <pc:docMk/>
            <pc:sldMk cId="3585628132" sldId="268"/>
            <ac:spMk id="9" creationId="{20877E9E-CA89-54D0-96F8-05CFD1932A3F}"/>
          </ac:spMkLst>
        </pc:spChg>
        <pc:spChg chg="add">
          <ac:chgData name="Ellen Cleary" userId="9ae28e92b66fe6f9" providerId="Windows Live" clId="Web-{12BED4CB-21C3-804D-21C2-C80E581326D5}" dt="2025-08-25T11:11:10.752" v="680"/>
          <ac:spMkLst>
            <pc:docMk/>
            <pc:sldMk cId="3585628132" sldId="268"/>
            <ac:spMk id="15" creationId="{433D7DD8-BE45-DCF3-C6F9-12934E73B2D9}"/>
          </ac:spMkLst>
        </pc:spChg>
        <pc:graphicFrameChg chg="add mod">
          <ac:chgData name="Ellen Cleary" userId="9ae28e92b66fe6f9" providerId="Windows Live" clId="Web-{12BED4CB-21C3-804D-21C2-C80E581326D5}" dt="2025-08-25T11:14:51.228" v="730" actId="14100"/>
          <ac:graphicFrameMkLst>
            <pc:docMk/>
            <pc:sldMk cId="3585628132" sldId="268"/>
            <ac:graphicFrameMk id="11" creationId="{53AAEF2A-B05D-387E-A3E6-4EEC35EC2100}"/>
          </ac:graphicFrameMkLst>
        </pc:graphicFrameChg>
        <pc:graphicFrameChg chg="add mod modGraphic">
          <ac:chgData name="Ellen Cleary" userId="9ae28e92b66fe6f9" providerId="Windows Live" clId="Web-{12BED4CB-21C3-804D-21C2-C80E581326D5}" dt="2025-08-25T11:14:56.509" v="732" actId="14100"/>
          <ac:graphicFrameMkLst>
            <pc:docMk/>
            <pc:sldMk cId="3585628132" sldId="268"/>
            <ac:graphicFrameMk id="92" creationId="{BB89EDA6-AC1D-3FDD-24F8-B8BD3B297DCF}"/>
          </ac:graphicFrameMkLst>
        </pc:graphicFrameChg>
      </pc:sldChg>
      <pc:sldChg chg="addSp delSp modSp new">
        <pc:chgData name="Ellen Cleary" userId="9ae28e92b66fe6f9" providerId="Windows Live" clId="Web-{12BED4CB-21C3-804D-21C2-C80E581326D5}" dt="2025-08-25T11:20:15.148" v="798" actId="1076"/>
        <pc:sldMkLst>
          <pc:docMk/>
          <pc:sldMk cId="3005572350" sldId="269"/>
        </pc:sldMkLst>
        <pc:spChg chg="mod">
          <ac:chgData name="Ellen Cleary" userId="9ae28e92b66fe6f9" providerId="Windows Live" clId="Web-{12BED4CB-21C3-804D-21C2-C80E581326D5}" dt="2025-08-25T11:18:36.065" v="790"/>
          <ac:spMkLst>
            <pc:docMk/>
            <pc:sldMk cId="3005572350" sldId="269"/>
            <ac:spMk id="2" creationId="{AD60C9C9-6A67-7885-8105-7FD5ECA36A4D}"/>
          </ac:spMkLst>
        </pc:spChg>
        <pc:spChg chg="mod">
          <ac:chgData name="Ellen Cleary" userId="9ae28e92b66fe6f9" providerId="Windows Live" clId="Web-{12BED4CB-21C3-804D-21C2-C80E581326D5}" dt="2025-08-25T11:18:36.065" v="790"/>
          <ac:spMkLst>
            <pc:docMk/>
            <pc:sldMk cId="3005572350" sldId="269"/>
            <ac:spMk id="4" creationId="{031B01DC-FD90-7D68-290C-28CD62AE9357}"/>
          </ac:spMkLst>
        </pc:spChg>
        <pc:spChg chg="mod">
          <ac:chgData name="Ellen Cleary" userId="9ae28e92b66fe6f9" providerId="Windows Live" clId="Web-{12BED4CB-21C3-804D-21C2-C80E581326D5}" dt="2025-08-25T11:18:36.065" v="790"/>
          <ac:spMkLst>
            <pc:docMk/>
            <pc:sldMk cId="3005572350" sldId="269"/>
            <ac:spMk id="6" creationId="{4CB83516-2599-52FE-3AAC-DB092E65AD95}"/>
          </ac:spMkLst>
        </pc:spChg>
        <pc:spChg chg="add">
          <ac:chgData name="Ellen Cleary" userId="9ae28e92b66fe6f9" providerId="Windows Live" clId="Web-{12BED4CB-21C3-804D-21C2-C80E581326D5}" dt="2025-08-25T11:18:36.065" v="790"/>
          <ac:spMkLst>
            <pc:docMk/>
            <pc:sldMk cId="3005572350" sldId="269"/>
            <ac:spMk id="12" creationId="{E89DD137-5713-B9D4-AF38-F6302EAFA4F9}"/>
          </ac:spMkLst>
        </pc:spChg>
        <pc:graphicFrameChg chg="add mod">
          <ac:chgData name="Ellen Cleary" userId="9ae28e92b66fe6f9" providerId="Windows Live" clId="Web-{12BED4CB-21C3-804D-21C2-C80E581326D5}" dt="2025-08-25T11:19:11.239" v="792" actId="14100"/>
          <ac:graphicFrameMkLst>
            <pc:docMk/>
            <pc:sldMk cId="3005572350" sldId="269"/>
            <ac:graphicFrameMk id="8" creationId="{250BF27F-C69C-47D5-B85D-C854BE434034}"/>
          </ac:graphicFrameMkLst>
        </pc:graphicFrameChg>
        <pc:picChg chg="add mod">
          <ac:chgData name="Ellen Cleary" userId="9ae28e92b66fe6f9" providerId="Windows Live" clId="Web-{12BED4CB-21C3-804D-21C2-C80E581326D5}" dt="2025-08-25T11:20:15.148" v="798" actId="1076"/>
          <ac:picMkLst>
            <pc:docMk/>
            <pc:sldMk cId="3005572350" sldId="269"/>
            <ac:picMk id="30" creationId="{740E3EB8-F7B6-2A52-F5DB-C574B214F7AB}"/>
          </ac:picMkLst>
        </pc:picChg>
      </pc:sldChg>
      <pc:sldMasterChg chg="del delSldLayout">
        <pc:chgData name="Ellen Cleary" userId="9ae28e92b66fe6f9" providerId="Windows Live" clId="Web-{12BED4CB-21C3-804D-21C2-C80E581326D5}" dt="2025-08-25T09:53:48.405" v="0"/>
        <pc:sldMasterMkLst>
          <pc:docMk/>
          <pc:sldMasterMk cId="2460954070" sldId="2147483660"/>
        </pc:sldMasterMkLst>
        <pc:sldLayoutChg chg="del">
          <pc:chgData name="Ellen Cleary" userId="9ae28e92b66fe6f9" providerId="Windows Live" clId="Web-{12BED4CB-21C3-804D-21C2-C80E581326D5}" dt="2025-08-25T09:53:48.405" v="0"/>
          <pc:sldLayoutMkLst>
            <pc:docMk/>
            <pc:sldMasterMk cId="2460954070" sldId="2147483660"/>
            <pc:sldLayoutMk cId="2385387890" sldId="2147483661"/>
          </pc:sldLayoutMkLst>
        </pc:sldLayoutChg>
        <pc:sldLayoutChg chg="del">
          <pc:chgData name="Ellen Cleary" userId="9ae28e92b66fe6f9" providerId="Windows Live" clId="Web-{12BED4CB-21C3-804D-21C2-C80E581326D5}" dt="2025-08-25T09:53:48.405" v="0"/>
          <pc:sldLayoutMkLst>
            <pc:docMk/>
            <pc:sldMasterMk cId="2460954070" sldId="2147483660"/>
            <pc:sldLayoutMk cId="949138452" sldId="2147483662"/>
          </pc:sldLayoutMkLst>
        </pc:sldLayoutChg>
        <pc:sldLayoutChg chg="del">
          <pc:chgData name="Ellen Cleary" userId="9ae28e92b66fe6f9" providerId="Windows Live" clId="Web-{12BED4CB-21C3-804D-21C2-C80E581326D5}" dt="2025-08-25T09:53:48.405" v="0"/>
          <pc:sldLayoutMkLst>
            <pc:docMk/>
            <pc:sldMasterMk cId="2460954070" sldId="2147483660"/>
            <pc:sldLayoutMk cId="2591524520" sldId="2147483663"/>
          </pc:sldLayoutMkLst>
        </pc:sldLayoutChg>
        <pc:sldLayoutChg chg="del">
          <pc:chgData name="Ellen Cleary" userId="9ae28e92b66fe6f9" providerId="Windows Live" clId="Web-{12BED4CB-21C3-804D-21C2-C80E581326D5}" dt="2025-08-25T09:53:48.405" v="0"/>
          <pc:sldLayoutMkLst>
            <pc:docMk/>
            <pc:sldMasterMk cId="2460954070" sldId="2147483660"/>
            <pc:sldLayoutMk cId="1203092039" sldId="2147483664"/>
          </pc:sldLayoutMkLst>
        </pc:sldLayoutChg>
        <pc:sldLayoutChg chg="del">
          <pc:chgData name="Ellen Cleary" userId="9ae28e92b66fe6f9" providerId="Windows Live" clId="Web-{12BED4CB-21C3-804D-21C2-C80E581326D5}" dt="2025-08-25T09:53:48.405" v="0"/>
          <pc:sldLayoutMkLst>
            <pc:docMk/>
            <pc:sldMasterMk cId="2460954070" sldId="2147483660"/>
            <pc:sldLayoutMk cId="3733172339" sldId="2147483665"/>
          </pc:sldLayoutMkLst>
        </pc:sldLayoutChg>
        <pc:sldLayoutChg chg="del">
          <pc:chgData name="Ellen Cleary" userId="9ae28e92b66fe6f9" providerId="Windows Live" clId="Web-{12BED4CB-21C3-804D-21C2-C80E581326D5}" dt="2025-08-25T09:53:48.405" v="0"/>
          <pc:sldLayoutMkLst>
            <pc:docMk/>
            <pc:sldMasterMk cId="2460954070" sldId="2147483660"/>
            <pc:sldLayoutMk cId="3210312558" sldId="2147483666"/>
          </pc:sldLayoutMkLst>
        </pc:sldLayoutChg>
        <pc:sldLayoutChg chg="del">
          <pc:chgData name="Ellen Cleary" userId="9ae28e92b66fe6f9" providerId="Windows Live" clId="Web-{12BED4CB-21C3-804D-21C2-C80E581326D5}" dt="2025-08-25T09:53:48.405" v="0"/>
          <pc:sldLayoutMkLst>
            <pc:docMk/>
            <pc:sldMasterMk cId="2460954070" sldId="2147483660"/>
            <pc:sldLayoutMk cId="3146388984" sldId="2147483667"/>
          </pc:sldLayoutMkLst>
        </pc:sldLayoutChg>
        <pc:sldLayoutChg chg="del">
          <pc:chgData name="Ellen Cleary" userId="9ae28e92b66fe6f9" providerId="Windows Live" clId="Web-{12BED4CB-21C3-804D-21C2-C80E581326D5}" dt="2025-08-25T09:53:48.405" v="0"/>
          <pc:sldLayoutMkLst>
            <pc:docMk/>
            <pc:sldMasterMk cId="2460954070" sldId="2147483660"/>
            <pc:sldLayoutMk cId="3171841454" sldId="2147483668"/>
          </pc:sldLayoutMkLst>
        </pc:sldLayoutChg>
        <pc:sldLayoutChg chg="del">
          <pc:chgData name="Ellen Cleary" userId="9ae28e92b66fe6f9" providerId="Windows Live" clId="Web-{12BED4CB-21C3-804D-21C2-C80E581326D5}" dt="2025-08-25T09:53:48.405" v="0"/>
          <pc:sldLayoutMkLst>
            <pc:docMk/>
            <pc:sldMasterMk cId="2460954070" sldId="2147483660"/>
            <pc:sldLayoutMk cId="1718958274" sldId="2147483669"/>
          </pc:sldLayoutMkLst>
        </pc:sldLayoutChg>
        <pc:sldLayoutChg chg="del">
          <pc:chgData name="Ellen Cleary" userId="9ae28e92b66fe6f9" providerId="Windows Live" clId="Web-{12BED4CB-21C3-804D-21C2-C80E581326D5}" dt="2025-08-25T09:53:48.405" v="0"/>
          <pc:sldLayoutMkLst>
            <pc:docMk/>
            <pc:sldMasterMk cId="2460954070" sldId="2147483660"/>
            <pc:sldLayoutMk cId="2202905451" sldId="2147483670"/>
          </pc:sldLayoutMkLst>
        </pc:sldLayoutChg>
        <pc:sldLayoutChg chg="del">
          <pc:chgData name="Ellen Cleary" userId="9ae28e92b66fe6f9" providerId="Windows Live" clId="Web-{12BED4CB-21C3-804D-21C2-C80E581326D5}" dt="2025-08-25T09:53:48.405" v="0"/>
          <pc:sldLayoutMkLst>
            <pc:docMk/>
            <pc:sldMasterMk cId="2460954070" sldId="2147483660"/>
            <pc:sldLayoutMk cId="3479445657" sldId="2147483671"/>
          </pc:sldLayoutMkLst>
        </pc:sldLayoutChg>
      </pc:sldMasterChg>
      <pc:sldMasterChg chg="add del addSldLayout delSldLayout">
        <pc:chgData name="Ellen Cleary" userId="9ae28e92b66fe6f9" providerId="Windows Live" clId="Web-{12BED4CB-21C3-804D-21C2-C80E581326D5}" dt="2025-08-25T10:20:46.875" v="213"/>
        <pc:sldMasterMkLst>
          <pc:docMk/>
          <pc:sldMasterMk cId="1271643403" sldId="2147483747"/>
        </pc:sldMasterMkLst>
        <pc:sldLayoutChg chg="add del">
          <pc:chgData name="Ellen Cleary" userId="9ae28e92b66fe6f9" providerId="Windows Live" clId="Web-{12BED4CB-21C3-804D-21C2-C80E581326D5}" dt="2025-08-25T10:20:46.875" v="213"/>
          <pc:sldLayoutMkLst>
            <pc:docMk/>
            <pc:sldMasterMk cId="1271643403" sldId="2147483747"/>
            <pc:sldLayoutMk cId="3871753852" sldId="2147483736"/>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3486404579" sldId="2147483737"/>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3122719721" sldId="2147483738"/>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4079573713" sldId="2147483739"/>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2388883141" sldId="2147483740"/>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3424798878" sldId="2147483741"/>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4242438119" sldId="2147483742"/>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3656637019" sldId="2147483743"/>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2628756751" sldId="2147483744"/>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1943030952" sldId="2147483745"/>
          </pc:sldLayoutMkLst>
        </pc:sldLayoutChg>
        <pc:sldLayoutChg chg="add del">
          <pc:chgData name="Ellen Cleary" userId="9ae28e92b66fe6f9" providerId="Windows Live" clId="Web-{12BED4CB-21C3-804D-21C2-C80E581326D5}" dt="2025-08-25T10:20:46.875" v="213"/>
          <pc:sldLayoutMkLst>
            <pc:docMk/>
            <pc:sldMasterMk cId="1271643403" sldId="2147483747"/>
            <pc:sldLayoutMk cId="1779397239" sldId="2147483746"/>
          </pc:sldLayoutMkLst>
        </pc:sldLayoutChg>
      </pc:sldMasterChg>
      <pc:sldMasterChg chg="add del addSldLayout delSldLayout modSldLayout">
        <pc:chgData name="Ellen Cleary" userId="9ae28e92b66fe6f9" providerId="Windows Live" clId="Web-{12BED4CB-21C3-804D-21C2-C80E581326D5}" dt="2025-08-25T10:20:52.469" v="214"/>
        <pc:sldMasterMkLst>
          <pc:docMk/>
          <pc:sldMasterMk cId="1271684740" sldId="2147483748"/>
        </pc:sldMasterMkLst>
        <pc:sldLayoutChg chg="add del mod replId">
          <pc:chgData name="Ellen Cleary" userId="9ae28e92b66fe6f9" providerId="Windows Live" clId="Web-{12BED4CB-21C3-804D-21C2-C80E581326D5}" dt="2025-08-25T10:20:52.469" v="214"/>
          <pc:sldLayoutMkLst>
            <pc:docMk/>
            <pc:sldMasterMk cId="1271684740" sldId="2147483748"/>
            <pc:sldLayoutMk cId="2462267491" sldId="2147483749"/>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1039787347" sldId="2147483750"/>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1135942972" sldId="2147483751"/>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543913549" sldId="2147483752"/>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2662026548" sldId="2147483753"/>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3134786557" sldId="2147483754"/>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777967085" sldId="2147483755"/>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117353016" sldId="2147483756"/>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1389804256" sldId="2147483757"/>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935335190" sldId="2147483758"/>
          </pc:sldLayoutMkLst>
        </pc:sldLayoutChg>
        <pc:sldLayoutChg chg="add del mod replId">
          <pc:chgData name="Ellen Cleary" userId="9ae28e92b66fe6f9" providerId="Windows Live" clId="Web-{12BED4CB-21C3-804D-21C2-C80E581326D5}" dt="2025-08-25T10:20:52.469" v="214"/>
          <pc:sldLayoutMkLst>
            <pc:docMk/>
            <pc:sldMasterMk cId="1271684740" sldId="2147483748"/>
            <pc:sldLayoutMk cId="736030179" sldId="2147483759"/>
          </pc:sldLayoutMkLst>
        </pc:sldLayoutChg>
      </pc:sldMasterChg>
      <pc:sldMasterChg chg="add del addSldLayout delSldLayout modSldLayout">
        <pc:chgData name="Ellen Cleary" userId="9ae28e92b66fe6f9" providerId="Windows Live" clId="Web-{12BED4CB-21C3-804D-21C2-C80E581326D5}" dt="2025-08-25T10:20:56.594" v="215"/>
        <pc:sldMasterMkLst>
          <pc:docMk/>
          <pc:sldMasterMk cId="2385577478" sldId="2147483760"/>
        </pc:sldMasterMkLst>
        <pc:sldLayoutChg chg="add del mod replId">
          <pc:chgData name="Ellen Cleary" userId="9ae28e92b66fe6f9" providerId="Windows Live" clId="Web-{12BED4CB-21C3-804D-21C2-C80E581326D5}" dt="2025-08-25T10:20:56.594" v="215"/>
          <pc:sldLayoutMkLst>
            <pc:docMk/>
            <pc:sldMasterMk cId="2385577478" sldId="2147483760"/>
            <pc:sldLayoutMk cId="4153562024" sldId="2147483761"/>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924834223" sldId="2147483762"/>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608301404" sldId="2147483763"/>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3284105576" sldId="2147483764"/>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2574711218" sldId="2147483765"/>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3699675266" sldId="2147483766"/>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3345553588" sldId="2147483767"/>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96691457" sldId="2147483768"/>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612162995" sldId="2147483769"/>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779451917" sldId="2147483770"/>
          </pc:sldLayoutMkLst>
        </pc:sldLayoutChg>
        <pc:sldLayoutChg chg="add del mod replId">
          <pc:chgData name="Ellen Cleary" userId="9ae28e92b66fe6f9" providerId="Windows Live" clId="Web-{12BED4CB-21C3-804D-21C2-C80E581326D5}" dt="2025-08-25T10:20:56.594" v="215"/>
          <pc:sldLayoutMkLst>
            <pc:docMk/>
            <pc:sldMasterMk cId="2385577478" sldId="2147483760"/>
            <pc:sldLayoutMk cId="1169933263" sldId="2147483771"/>
          </pc:sldLayoutMkLst>
        </pc:sldLayoutChg>
      </pc:sldMasterChg>
      <pc:sldMasterChg chg="add del addSldLayout delSldLayout modSldLayout">
        <pc:chgData name="Ellen Cleary" userId="9ae28e92b66fe6f9" providerId="Windows Live" clId="Web-{12BED4CB-21C3-804D-21C2-C80E581326D5}" dt="2025-08-25T10:20:59.313" v="216"/>
        <pc:sldMasterMkLst>
          <pc:docMk/>
          <pc:sldMasterMk cId="1888769756" sldId="2147483772"/>
        </pc:sldMasterMkLst>
        <pc:sldLayoutChg chg="add del mod replId">
          <pc:chgData name="Ellen Cleary" userId="9ae28e92b66fe6f9" providerId="Windows Live" clId="Web-{12BED4CB-21C3-804D-21C2-C80E581326D5}" dt="2025-08-25T10:20:59.313" v="216"/>
          <pc:sldLayoutMkLst>
            <pc:docMk/>
            <pc:sldMasterMk cId="1888769756" sldId="2147483772"/>
            <pc:sldLayoutMk cId="3926531276" sldId="2147483773"/>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1972983289" sldId="2147483774"/>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2697918694" sldId="2147483775"/>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2377558735" sldId="2147483776"/>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2271612618" sldId="2147483777"/>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3844819495" sldId="2147483778"/>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1073164111" sldId="2147483779"/>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1854899199" sldId="2147483780"/>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1203601721" sldId="2147483781"/>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3128349151" sldId="2147483782"/>
          </pc:sldLayoutMkLst>
        </pc:sldLayoutChg>
        <pc:sldLayoutChg chg="add del mod replId">
          <pc:chgData name="Ellen Cleary" userId="9ae28e92b66fe6f9" providerId="Windows Live" clId="Web-{12BED4CB-21C3-804D-21C2-C80E581326D5}" dt="2025-08-25T10:20:59.313" v="216"/>
          <pc:sldLayoutMkLst>
            <pc:docMk/>
            <pc:sldMasterMk cId="1888769756" sldId="2147483772"/>
            <pc:sldLayoutMk cId="29157187" sldId="2147483783"/>
          </pc:sldLayoutMkLst>
        </pc:sldLayoutChg>
      </pc:sldMasterChg>
      <pc:sldMasterChg chg="add addSldLayout modSldLayout">
        <pc:chgData name="Ellen Cleary" userId="9ae28e92b66fe6f9" providerId="Windows Live" clId="Web-{12BED4CB-21C3-804D-21C2-C80E581326D5}" dt="2025-08-25T10:20:59.313" v="216"/>
        <pc:sldMasterMkLst>
          <pc:docMk/>
          <pc:sldMasterMk cId="1931942605" sldId="2147483784"/>
        </pc:sldMasterMkLst>
        <pc:sldLayoutChg chg="add mod replId">
          <pc:chgData name="Ellen Cleary" userId="9ae28e92b66fe6f9" providerId="Windows Live" clId="Web-{12BED4CB-21C3-804D-21C2-C80E581326D5}" dt="2025-08-25T10:20:59.313" v="216"/>
          <pc:sldLayoutMkLst>
            <pc:docMk/>
            <pc:sldMasterMk cId="1931942605" sldId="2147483784"/>
            <pc:sldLayoutMk cId="4014971214" sldId="2147483785"/>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1527790967" sldId="2147483786"/>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3608867360" sldId="2147483787"/>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650348818" sldId="2147483788"/>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3114889683" sldId="2147483789"/>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1679859786" sldId="2147483790"/>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3159723114" sldId="2147483791"/>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2854160900" sldId="2147483792"/>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3692826475" sldId="2147483793"/>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4242823113" sldId="2147483794"/>
          </pc:sldLayoutMkLst>
        </pc:sldLayoutChg>
        <pc:sldLayoutChg chg="add mod replId">
          <pc:chgData name="Ellen Cleary" userId="9ae28e92b66fe6f9" providerId="Windows Live" clId="Web-{12BED4CB-21C3-804D-21C2-C80E581326D5}" dt="2025-08-25T10:20:59.313" v="216"/>
          <pc:sldLayoutMkLst>
            <pc:docMk/>
            <pc:sldMasterMk cId="1931942605" sldId="2147483784"/>
            <pc:sldLayoutMk cId="3640831495" sldId="214748379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1412AC-6F67-4B5C-9326-1AE832969C9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88F5865-6DFB-423F-8233-80459598EDE6}">
      <dgm:prSet/>
      <dgm:spPr/>
      <dgm:t>
        <a:bodyPr/>
        <a:lstStyle/>
        <a:p>
          <a:pPr>
            <a:lnSpc>
              <a:spcPct val="100000"/>
            </a:lnSpc>
            <a:defRPr cap="all"/>
          </a:pPr>
          <a:r>
            <a:rPr lang="en-US"/>
            <a:t>My professional practice</a:t>
          </a:r>
        </a:p>
      </dgm:t>
    </dgm:pt>
    <dgm:pt modelId="{6143F832-5D05-4A35-B317-C9BC862B0A17}" type="parTrans" cxnId="{399683C5-7DE1-491A-8368-742D8B6B4BC1}">
      <dgm:prSet/>
      <dgm:spPr/>
      <dgm:t>
        <a:bodyPr/>
        <a:lstStyle/>
        <a:p>
          <a:endParaRPr lang="en-US"/>
        </a:p>
      </dgm:t>
    </dgm:pt>
    <dgm:pt modelId="{45538184-CB8F-49E7-AD53-3798A5F57EB2}" type="sibTrans" cxnId="{399683C5-7DE1-491A-8368-742D8B6B4BC1}">
      <dgm:prSet/>
      <dgm:spPr/>
      <dgm:t>
        <a:bodyPr/>
        <a:lstStyle/>
        <a:p>
          <a:endParaRPr lang="en-US"/>
        </a:p>
      </dgm:t>
    </dgm:pt>
    <dgm:pt modelId="{32682DE6-0DBE-48DE-B95F-54399EFDF57C}">
      <dgm:prSet/>
      <dgm:spPr/>
      <dgm:t>
        <a:bodyPr/>
        <a:lstStyle/>
        <a:p>
          <a:pPr>
            <a:lnSpc>
              <a:spcPct val="100000"/>
            </a:lnSpc>
            <a:defRPr cap="all"/>
          </a:pPr>
          <a:r>
            <a:rPr lang="en-US"/>
            <a:t>My previous research</a:t>
          </a:r>
        </a:p>
      </dgm:t>
    </dgm:pt>
    <dgm:pt modelId="{300D30FC-AD1E-4AA2-9649-C8756BA75630}" type="parTrans" cxnId="{CEA91D22-E4D8-4C69-9CE8-B322A16F59F1}">
      <dgm:prSet/>
      <dgm:spPr/>
      <dgm:t>
        <a:bodyPr/>
        <a:lstStyle/>
        <a:p>
          <a:endParaRPr lang="en-US"/>
        </a:p>
      </dgm:t>
    </dgm:pt>
    <dgm:pt modelId="{1371B4C1-0F2C-4AD4-B174-43235B30ADDA}" type="sibTrans" cxnId="{CEA91D22-E4D8-4C69-9CE8-B322A16F59F1}">
      <dgm:prSet/>
      <dgm:spPr/>
      <dgm:t>
        <a:bodyPr/>
        <a:lstStyle/>
        <a:p>
          <a:endParaRPr lang="en-US"/>
        </a:p>
      </dgm:t>
    </dgm:pt>
    <dgm:pt modelId="{3671C0EB-7CB4-4524-ACC8-CB5AD30C5004}" type="pres">
      <dgm:prSet presAssocID="{5F1412AC-6F67-4B5C-9326-1AE832969C95}" presName="root" presStyleCnt="0">
        <dgm:presLayoutVars>
          <dgm:dir/>
          <dgm:resizeHandles val="exact"/>
        </dgm:presLayoutVars>
      </dgm:prSet>
      <dgm:spPr/>
    </dgm:pt>
    <dgm:pt modelId="{5DD769CA-2CFB-42F2-B5F9-E4A1D9056937}" type="pres">
      <dgm:prSet presAssocID="{D88F5865-6DFB-423F-8233-80459598EDE6}" presName="compNode" presStyleCnt="0"/>
      <dgm:spPr/>
    </dgm:pt>
    <dgm:pt modelId="{4055C9AB-6670-4C10-AAE5-3D5A81AE3432}" type="pres">
      <dgm:prSet presAssocID="{D88F5865-6DFB-423F-8233-80459598EDE6}" presName="iconBgRect" presStyleLbl="bgShp" presStyleIdx="0" presStyleCnt="2"/>
      <dgm:spPr/>
    </dgm:pt>
    <dgm:pt modelId="{366CCF9F-2047-42B2-BEDE-83B62CFCA048}" type="pres">
      <dgm:prSet presAssocID="{D88F5865-6DFB-423F-8233-80459598ED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74DF0F67-E49B-40A0-8DD5-414BC2978506}" type="pres">
      <dgm:prSet presAssocID="{D88F5865-6DFB-423F-8233-80459598EDE6}" presName="spaceRect" presStyleCnt="0"/>
      <dgm:spPr/>
    </dgm:pt>
    <dgm:pt modelId="{6EC6A94D-407E-472B-8F20-EA9D5161D1A0}" type="pres">
      <dgm:prSet presAssocID="{D88F5865-6DFB-423F-8233-80459598EDE6}" presName="textRect" presStyleLbl="revTx" presStyleIdx="0" presStyleCnt="2">
        <dgm:presLayoutVars>
          <dgm:chMax val="1"/>
          <dgm:chPref val="1"/>
        </dgm:presLayoutVars>
      </dgm:prSet>
      <dgm:spPr/>
    </dgm:pt>
    <dgm:pt modelId="{8219940F-0962-4F77-8BB4-656B0DDCA668}" type="pres">
      <dgm:prSet presAssocID="{45538184-CB8F-49E7-AD53-3798A5F57EB2}" presName="sibTrans" presStyleCnt="0"/>
      <dgm:spPr/>
    </dgm:pt>
    <dgm:pt modelId="{8F10FEEE-9EF6-450D-B400-7FD01A5F3F82}" type="pres">
      <dgm:prSet presAssocID="{32682DE6-0DBE-48DE-B95F-54399EFDF57C}" presName="compNode" presStyleCnt="0"/>
      <dgm:spPr/>
    </dgm:pt>
    <dgm:pt modelId="{CA3284F5-EA83-4857-AEA5-A3FBBE519231}" type="pres">
      <dgm:prSet presAssocID="{32682DE6-0DBE-48DE-B95F-54399EFDF57C}" presName="iconBgRect" presStyleLbl="bgShp" presStyleIdx="1" presStyleCnt="2"/>
      <dgm:spPr/>
    </dgm:pt>
    <dgm:pt modelId="{883DE9E1-2ADC-40DC-A9E8-0182C2666C92}" type="pres">
      <dgm:prSet presAssocID="{32682DE6-0DBE-48DE-B95F-54399EFDF57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87B87835-E45D-4F6B-8F9E-D4D6C0869ABE}" type="pres">
      <dgm:prSet presAssocID="{32682DE6-0DBE-48DE-B95F-54399EFDF57C}" presName="spaceRect" presStyleCnt="0"/>
      <dgm:spPr/>
    </dgm:pt>
    <dgm:pt modelId="{EA0B0859-EE69-4FD2-81A7-0303238DF98D}" type="pres">
      <dgm:prSet presAssocID="{32682DE6-0DBE-48DE-B95F-54399EFDF57C}" presName="textRect" presStyleLbl="revTx" presStyleIdx="1" presStyleCnt="2">
        <dgm:presLayoutVars>
          <dgm:chMax val="1"/>
          <dgm:chPref val="1"/>
        </dgm:presLayoutVars>
      </dgm:prSet>
      <dgm:spPr/>
    </dgm:pt>
  </dgm:ptLst>
  <dgm:cxnLst>
    <dgm:cxn modelId="{CEA91D22-E4D8-4C69-9CE8-B322A16F59F1}" srcId="{5F1412AC-6F67-4B5C-9326-1AE832969C95}" destId="{32682DE6-0DBE-48DE-B95F-54399EFDF57C}" srcOrd="1" destOrd="0" parTransId="{300D30FC-AD1E-4AA2-9649-C8756BA75630}" sibTransId="{1371B4C1-0F2C-4AD4-B174-43235B30ADDA}"/>
    <dgm:cxn modelId="{C7AC6B8A-A173-49A3-8AB8-5510A941DFC2}" type="presOf" srcId="{D88F5865-6DFB-423F-8233-80459598EDE6}" destId="{6EC6A94D-407E-472B-8F20-EA9D5161D1A0}" srcOrd="0" destOrd="0" presId="urn:microsoft.com/office/officeart/2018/5/layout/IconCircleLabelList"/>
    <dgm:cxn modelId="{9B55CBA5-4753-46A1-8DDF-B25CF3EE4407}" type="presOf" srcId="{5F1412AC-6F67-4B5C-9326-1AE832969C95}" destId="{3671C0EB-7CB4-4524-ACC8-CB5AD30C5004}" srcOrd="0" destOrd="0" presId="urn:microsoft.com/office/officeart/2018/5/layout/IconCircleLabelList"/>
    <dgm:cxn modelId="{399683C5-7DE1-491A-8368-742D8B6B4BC1}" srcId="{5F1412AC-6F67-4B5C-9326-1AE832969C95}" destId="{D88F5865-6DFB-423F-8233-80459598EDE6}" srcOrd="0" destOrd="0" parTransId="{6143F832-5D05-4A35-B317-C9BC862B0A17}" sibTransId="{45538184-CB8F-49E7-AD53-3798A5F57EB2}"/>
    <dgm:cxn modelId="{DCA3C0E4-7995-456F-BC7A-6F4535037C51}" type="presOf" srcId="{32682DE6-0DBE-48DE-B95F-54399EFDF57C}" destId="{EA0B0859-EE69-4FD2-81A7-0303238DF98D}" srcOrd="0" destOrd="0" presId="urn:microsoft.com/office/officeart/2018/5/layout/IconCircleLabelList"/>
    <dgm:cxn modelId="{A530CA57-BCE8-4E66-9FC7-A3E4D262FD25}" type="presParOf" srcId="{3671C0EB-7CB4-4524-ACC8-CB5AD30C5004}" destId="{5DD769CA-2CFB-42F2-B5F9-E4A1D9056937}" srcOrd="0" destOrd="0" presId="urn:microsoft.com/office/officeart/2018/5/layout/IconCircleLabelList"/>
    <dgm:cxn modelId="{D9CE9BEE-89B5-432E-9AED-78AC044AE8DA}" type="presParOf" srcId="{5DD769CA-2CFB-42F2-B5F9-E4A1D9056937}" destId="{4055C9AB-6670-4C10-AAE5-3D5A81AE3432}" srcOrd="0" destOrd="0" presId="urn:microsoft.com/office/officeart/2018/5/layout/IconCircleLabelList"/>
    <dgm:cxn modelId="{C2791A07-1301-4929-8C81-FD78F1F76B41}" type="presParOf" srcId="{5DD769CA-2CFB-42F2-B5F9-E4A1D9056937}" destId="{366CCF9F-2047-42B2-BEDE-83B62CFCA048}" srcOrd="1" destOrd="0" presId="urn:microsoft.com/office/officeart/2018/5/layout/IconCircleLabelList"/>
    <dgm:cxn modelId="{CB6FE9D6-C0A5-4922-9603-B8979E347565}" type="presParOf" srcId="{5DD769CA-2CFB-42F2-B5F9-E4A1D9056937}" destId="{74DF0F67-E49B-40A0-8DD5-414BC2978506}" srcOrd="2" destOrd="0" presId="urn:microsoft.com/office/officeart/2018/5/layout/IconCircleLabelList"/>
    <dgm:cxn modelId="{89B565C8-6726-431B-96A7-C37B2D34B90C}" type="presParOf" srcId="{5DD769CA-2CFB-42F2-B5F9-E4A1D9056937}" destId="{6EC6A94D-407E-472B-8F20-EA9D5161D1A0}" srcOrd="3" destOrd="0" presId="urn:microsoft.com/office/officeart/2018/5/layout/IconCircleLabelList"/>
    <dgm:cxn modelId="{F0479748-92CD-413F-A383-30DB051F9263}" type="presParOf" srcId="{3671C0EB-7CB4-4524-ACC8-CB5AD30C5004}" destId="{8219940F-0962-4F77-8BB4-656B0DDCA668}" srcOrd="1" destOrd="0" presId="urn:microsoft.com/office/officeart/2018/5/layout/IconCircleLabelList"/>
    <dgm:cxn modelId="{5A1BCC2B-1F68-4847-B980-E947F229AC31}" type="presParOf" srcId="{3671C0EB-7CB4-4524-ACC8-CB5AD30C5004}" destId="{8F10FEEE-9EF6-450D-B400-7FD01A5F3F82}" srcOrd="2" destOrd="0" presId="urn:microsoft.com/office/officeart/2018/5/layout/IconCircleLabelList"/>
    <dgm:cxn modelId="{575506C9-C4CC-46E1-BB59-2EB9DFC9ECC8}" type="presParOf" srcId="{8F10FEEE-9EF6-450D-B400-7FD01A5F3F82}" destId="{CA3284F5-EA83-4857-AEA5-A3FBBE519231}" srcOrd="0" destOrd="0" presId="urn:microsoft.com/office/officeart/2018/5/layout/IconCircleLabelList"/>
    <dgm:cxn modelId="{B16973CB-84CE-4C51-B2B9-7055E1F8FB39}" type="presParOf" srcId="{8F10FEEE-9EF6-450D-B400-7FD01A5F3F82}" destId="{883DE9E1-2ADC-40DC-A9E8-0182C2666C92}" srcOrd="1" destOrd="0" presId="urn:microsoft.com/office/officeart/2018/5/layout/IconCircleLabelList"/>
    <dgm:cxn modelId="{566F3A8F-5E03-4629-9170-616C5BBCEC26}" type="presParOf" srcId="{8F10FEEE-9EF6-450D-B400-7FD01A5F3F82}" destId="{87B87835-E45D-4F6B-8F9E-D4D6C0869ABE}" srcOrd="2" destOrd="0" presId="urn:microsoft.com/office/officeart/2018/5/layout/IconCircleLabelList"/>
    <dgm:cxn modelId="{1994F247-0FEE-4111-A151-A91AC1850D43}" type="presParOf" srcId="{8F10FEEE-9EF6-450D-B400-7FD01A5F3F82}" destId="{EA0B0859-EE69-4FD2-81A7-0303238DF98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1A33DE-DBEB-43B7-BACF-B7A0F33EEFA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651E272D-E950-4A04-8E8B-9B7448F57D69}">
      <dgm:prSet/>
      <dgm:spPr/>
      <dgm:t>
        <a:bodyPr/>
        <a:lstStyle/>
        <a:p>
          <a:r>
            <a:rPr lang="en-US"/>
            <a:t>EMPowerment</a:t>
          </a:r>
        </a:p>
      </dgm:t>
    </dgm:pt>
    <dgm:pt modelId="{B4F51BAB-2F28-4B1A-AB3A-2E63BB2CE30B}" type="parTrans" cxnId="{3FC07A18-F567-44CC-B607-864EDC21FE2E}">
      <dgm:prSet/>
      <dgm:spPr/>
      <dgm:t>
        <a:bodyPr/>
        <a:lstStyle/>
        <a:p>
          <a:endParaRPr lang="en-US"/>
        </a:p>
      </dgm:t>
    </dgm:pt>
    <dgm:pt modelId="{27B7B57F-DEC1-4D8B-89C5-A0C634E47ABA}" type="sibTrans" cxnId="{3FC07A18-F567-44CC-B607-864EDC21FE2E}">
      <dgm:prSet/>
      <dgm:spPr/>
      <dgm:t>
        <a:bodyPr/>
        <a:lstStyle/>
        <a:p>
          <a:endParaRPr lang="en-US"/>
        </a:p>
      </dgm:t>
    </dgm:pt>
    <dgm:pt modelId="{DED88CC4-E213-411C-8510-0B0748CF0040}">
      <dgm:prSet/>
      <dgm:spPr/>
      <dgm:t>
        <a:bodyPr/>
        <a:lstStyle/>
        <a:p>
          <a:r>
            <a:rPr lang="en-US"/>
            <a:t>Usefulness</a:t>
          </a:r>
        </a:p>
      </dgm:t>
    </dgm:pt>
    <dgm:pt modelId="{D42E1720-CCF0-4D7D-955C-8AEC6FB60648}" type="parTrans" cxnId="{CA4632C4-18E9-476F-BBC0-40CAEE2BED43}">
      <dgm:prSet/>
      <dgm:spPr/>
      <dgm:t>
        <a:bodyPr/>
        <a:lstStyle/>
        <a:p>
          <a:endParaRPr lang="en-US"/>
        </a:p>
      </dgm:t>
    </dgm:pt>
    <dgm:pt modelId="{CC462159-A52A-4E96-9E23-745579CB8E7F}" type="sibTrans" cxnId="{CA4632C4-18E9-476F-BBC0-40CAEE2BED43}">
      <dgm:prSet/>
      <dgm:spPr/>
      <dgm:t>
        <a:bodyPr/>
        <a:lstStyle/>
        <a:p>
          <a:endParaRPr lang="en-US"/>
        </a:p>
      </dgm:t>
    </dgm:pt>
    <dgm:pt modelId="{B4B8866E-C138-4E9F-8C28-39E433A5E9A6}">
      <dgm:prSet/>
      <dgm:spPr/>
      <dgm:t>
        <a:bodyPr/>
        <a:lstStyle/>
        <a:p>
          <a:r>
            <a:rPr lang="en-US"/>
            <a:t>Success</a:t>
          </a:r>
        </a:p>
      </dgm:t>
    </dgm:pt>
    <dgm:pt modelId="{2D84EECB-9005-4D1C-A13E-82B864BB686F}" type="parTrans" cxnId="{2719A293-C5B9-4050-8190-3E61023284CC}">
      <dgm:prSet/>
      <dgm:spPr/>
      <dgm:t>
        <a:bodyPr/>
        <a:lstStyle/>
        <a:p>
          <a:endParaRPr lang="en-US"/>
        </a:p>
      </dgm:t>
    </dgm:pt>
    <dgm:pt modelId="{0F4062E7-0402-40AE-8BB6-CC20FA3840BB}" type="sibTrans" cxnId="{2719A293-C5B9-4050-8190-3E61023284CC}">
      <dgm:prSet/>
      <dgm:spPr/>
      <dgm:t>
        <a:bodyPr/>
        <a:lstStyle/>
        <a:p>
          <a:endParaRPr lang="en-US"/>
        </a:p>
      </dgm:t>
    </dgm:pt>
    <dgm:pt modelId="{14737A7D-33C2-4572-AEC6-C971B2EA75FD}">
      <dgm:prSet/>
      <dgm:spPr/>
      <dgm:t>
        <a:bodyPr/>
        <a:lstStyle/>
        <a:p>
          <a:r>
            <a:rPr lang="en-US"/>
            <a:t>Interest</a:t>
          </a:r>
        </a:p>
      </dgm:t>
    </dgm:pt>
    <dgm:pt modelId="{61A81C2B-CE15-4926-B1F7-4A88D58CE2D3}" type="parTrans" cxnId="{30DE72FF-0819-459A-BF43-28FE0A0A50EE}">
      <dgm:prSet/>
      <dgm:spPr/>
      <dgm:t>
        <a:bodyPr/>
        <a:lstStyle/>
        <a:p>
          <a:endParaRPr lang="en-US"/>
        </a:p>
      </dgm:t>
    </dgm:pt>
    <dgm:pt modelId="{C1BAD62A-06C9-4208-AF20-2D26F10D2998}" type="sibTrans" cxnId="{30DE72FF-0819-459A-BF43-28FE0A0A50EE}">
      <dgm:prSet/>
      <dgm:spPr/>
      <dgm:t>
        <a:bodyPr/>
        <a:lstStyle/>
        <a:p>
          <a:endParaRPr lang="en-US"/>
        </a:p>
      </dgm:t>
    </dgm:pt>
    <dgm:pt modelId="{8D7E50BD-6B64-45E6-88C1-7F788BE6651A}">
      <dgm:prSet/>
      <dgm:spPr/>
      <dgm:t>
        <a:bodyPr/>
        <a:lstStyle/>
        <a:p>
          <a:r>
            <a:rPr lang="en-US"/>
            <a:t>Caring</a:t>
          </a:r>
        </a:p>
      </dgm:t>
    </dgm:pt>
    <dgm:pt modelId="{48DFA05D-AC19-4FD5-850A-254C68E664C8}" type="parTrans" cxnId="{921AA362-6123-4862-A072-99C0B68E721D}">
      <dgm:prSet/>
      <dgm:spPr/>
      <dgm:t>
        <a:bodyPr/>
        <a:lstStyle/>
        <a:p>
          <a:endParaRPr lang="en-US"/>
        </a:p>
      </dgm:t>
    </dgm:pt>
    <dgm:pt modelId="{4B93D2AB-3698-4E4B-8939-A3D082AD452D}" type="sibTrans" cxnId="{921AA362-6123-4862-A072-99C0B68E721D}">
      <dgm:prSet/>
      <dgm:spPr/>
      <dgm:t>
        <a:bodyPr/>
        <a:lstStyle/>
        <a:p>
          <a:endParaRPr lang="en-US"/>
        </a:p>
      </dgm:t>
    </dgm:pt>
    <dgm:pt modelId="{1AA0F267-7EFB-4DA1-BD6E-15ED29943077}" type="pres">
      <dgm:prSet presAssocID="{BD1A33DE-DBEB-43B7-BACF-B7A0F33EEFAB}" presName="linear" presStyleCnt="0">
        <dgm:presLayoutVars>
          <dgm:animLvl val="lvl"/>
          <dgm:resizeHandles val="exact"/>
        </dgm:presLayoutVars>
      </dgm:prSet>
      <dgm:spPr/>
    </dgm:pt>
    <dgm:pt modelId="{72168097-248B-49BA-9C51-E22A3CD74DEE}" type="pres">
      <dgm:prSet presAssocID="{651E272D-E950-4A04-8E8B-9B7448F57D69}" presName="parentText" presStyleLbl="node1" presStyleIdx="0" presStyleCnt="5">
        <dgm:presLayoutVars>
          <dgm:chMax val="0"/>
          <dgm:bulletEnabled val="1"/>
        </dgm:presLayoutVars>
      </dgm:prSet>
      <dgm:spPr/>
    </dgm:pt>
    <dgm:pt modelId="{6537CBFF-0773-4D41-AE8F-17C7B2B6359F}" type="pres">
      <dgm:prSet presAssocID="{27B7B57F-DEC1-4D8B-89C5-A0C634E47ABA}" presName="spacer" presStyleCnt="0"/>
      <dgm:spPr/>
    </dgm:pt>
    <dgm:pt modelId="{CD230D36-1D5C-4DE2-8BC3-A91BB72F5C3D}" type="pres">
      <dgm:prSet presAssocID="{DED88CC4-E213-411C-8510-0B0748CF0040}" presName="parentText" presStyleLbl="node1" presStyleIdx="1" presStyleCnt="5">
        <dgm:presLayoutVars>
          <dgm:chMax val="0"/>
          <dgm:bulletEnabled val="1"/>
        </dgm:presLayoutVars>
      </dgm:prSet>
      <dgm:spPr/>
    </dgm:pt>
    <dgm:pt modelId="{B1F8A226-146D-46FF-B94A-52091668B68E}" type="pres">
      <dgm:prSet presAssocID="{CC462159-A52A-4E96-9E23-745579CB8E7F}" presName="spacer" presStyleCnt="0"/>
      <dgm:spPr/>
    </dgm:pt>
    <dgm:pt modelId="{1770C543-2ABB-44DE-AD0C-3246DEA11689}" type="pres">
      <dgm:prSet presAssocID="{B4B8866E-C138-4E9F-8C28-39E433A5E9A6}" presName="parentText" presStyleLbl="node1" presStyleIdx="2" presStyleCnt="5">
        <dgm:presLayoutVars>
          <dgm:chMax val="0"/>
          <dgm:bulletEnabled val="1"/>
        </dgm:presLayoutVars>
      </dgm:prSet>
      <dgm:spPr/>
    </dgm:pt>
    <dgm:pt modelId="{31B2DF9E-9D1E-498D-AA4D-7E8A6977BFC3}" type="pres">
      <dgm:prSet presAssocID="{0F4062E7-0402-40AE-8BB6-CC20FA3840BB}" presName="spacer" presStyleCnt="0"/>
      <dgm:spPr/>
    </dgm:pt>
    <dgm:pt modelId="{645EE087-912B-4194-8DA6-D5CCD824A9D2}" type="pres">
      <dgm:prSet presAssocID="{14737A7D-33C2-4572-AEC6-C971B2EA75FD}" presName="parentText" presStyleLbl="node1" presStyleIdx="3" presStyleCnt="5">
        <dgm:presLayoutVars>
          <dgm:chMax val="0"/>
          <dgm:bulletEnabled val="1"/>
        </dgm:presLayoutVars>
      </dgm:prSet>
      <dgm:spPr/>
    </dgm:pt>
    <dgm:pt modelId="{036DFC8A-B117-497D-9258-4E830823EF64}" type="pres">
      <dgm:prSet presAssocID="{C1BAD62A-06C9-4208-AF20-2D26F10D2998}" presName="spacer" presStyleCnt="0"/>
      <dgm:spPr/>
    </dgm:pt>
    <dgm:pt modelId="{5C978DCF-0A08-4F5C-8D9F-2004567D3F29}" type="pres">
      <dgm:prSet presAssocID="{8D7E50BD-6B64-45E6-88C1-7F788BE6651A}" presName="parentText" presStyleLbl="node1" presStyleIdx="4" presStyleCnt="5">
        <dgm:presLayoutVars>
          <dgm:chMax val="0"/>
          <dgm:bulletEnabled val="1"/>
        </dgm:presLayoutVars>
      </dgm:prSet>
      <dgm:spPr/>
    </dgm:pt>
  </dgm:ptLst>
  <dgm:cxnLst>
    <dgm:cxn modelId="{3FC07A18-F567-44CC-B607-864EDC21FE2E}" srcId="{BD1A33DE-DBEB-43B7-BACF-B7A0F33EEFAB}" destId="{651E272D-E950-4A04-8E8B-9B7448F57D69}" srcOrd="0" destOrd="0" parTransId="{B4F51BAB-2F28-4B1A-AB3A-2E63BB2CE30B}" sibTransId="{27B7B57F-DEC1-4D8B-89C5-A0C634E47ABA}"/>
    <dgm:cxn modelId="{921AA362-6123-4862-A072-99C0B68E721D}" srcId="{BD1A33DE-DBEB-43B7-BACF-B7A0F33EEFAB}" destId="{8D7E50BD-6B64-45E6-88C1-7F788BE6651A}" srcOrd="4" destOrd="0" parTransId="{48DFA05D-AC19-4FD5-850A-254C68E664C8}" sibTransId="{4B93D2AB-3698-4E4B-8939-A3D082AD452D}"/>
    <dgm:cxn modelId="{F180EA86-024A-4FA3-BAD3-CE6E1930368F}" type="presOf" srcId="{651E272D-E950-4A04-8E8B-9B7448F57D69}" destId="{72168097-248B-49BA-9C51-E22A3CD74DEE}" srcOrd="0" destOrd="0" presId="urn:microsoft.com/office/officeart/2005/8/layout/vList2"/>
    <dgm:cxn modelId="{2719A293-C5B9-4050-8190-3E61023284CC}" srcId="{BD1A33DE-DBEB-43B7-BACF-B7A0F33EEFAB}" destId="{B4B8866E-C138-4E9F-8C28-39E433A5E9A6}" srcOrd="2" destOrd="0" parTransId="{2D84EECB-9005-4D1C-A13E-82B864BB686F}" sibTransId="{0F4062E7-0402-40AE-8BB6-CC20FA3840BB}"/>
    <dgm:cxn modelId="{9409F39D-2344-49B2-93F2-E68BB3ACAE0A}" type="presOf" srcId="{8D7E50BD-6B64-45E6-88C1-7F788BE6651A}" destId="{5C978DCF-0A08-4F5C-8D9F-2004567D3F29}" srcOrd="0" destOrd="0" presId="urn:microsoft.com/office/officeart/2005/8/layout/vList2"/>
    <dgm:cxn modelId="{67C98C9E-C498-4598-A1F6-953AACBDCAE7}" type="presOf" srcId="{B4B8866E-C138-4E9F-8C28-39E433A5E9A6}" destId="{1770C543-2ABB-44DE-AD0C-3246DEA11689}" srcOrd="0" destOrd="0" presId="urn:microsoft.com/office/officeart/2005/8/layout/vList2"/>
    <dgm:cxn modelId="{B618AEAF-B548-4D48-8AC6-C120F7FBA19C}" type="presOf" srcId="{BD1A33DE-DBEB-43B7-BACF-B7A0F33EEFAB}" destId="{1AA0F267-7EFB-4DA1-BD6E-15ED29943077}" srcOrd="0" destOrd="0" presId="urn:microsoft.com/office/officeart/2005/8/layout/vList2"/>
    <dgm:cxn modelId="{CA4632C4-18E9-476F-BBC0-40CAEE2BED43}" srcId="{BD1A33DE-DBEB-43B7-BACF-B7A0F33EEFAB}" destId="{DED88CC4-E213-411C-8510-0B0748CF0040}" srcOrd="1" destOrd="0" parTransId="{D42E1720-CCF0-4D7D-955C-8AEC6FB60648}" sibTransId="{CC462159-A52A-4E96-9E23-745579CB8E7F}"/>
    <dgm:cxn modelId="{C63BACC7-0E2B-4240-8795-FA0C449ED1E2}" type="presOf" srcId="{DED88CC4-E213-411C-8510-0B0748CF0040}" destId="{CD230D36-1D5C-4DE2-8BC3-A91BB72F5C3D}" srcOrd="0" destOrd="0" presId="urn:microsoft.com/office/officeart/2005/8/layout/vList2"/>
    <dgm:cxn modelId="{779F44CC-575B-449B-888A-102D99632C0D}" type="presOf" srcId="{14737A7D-33C2-4572-AEC6-C971B2EA75FD}" destId="{645EE087-912B-4194-8DA6-D5CCD824A9D2}" srcOrd="0" destOrd="0" presId="urn:microsoft.com/office/officeart/2005/8/layout/vList2"/>
    <dgm:cxn modelId="{30DE72FF-0819-459A-BF43-28FE0A0A50EE}" srcId="{BD1A33DE-DBEB-43B7-BACF-B7A0F33EEFAB}" destId="{14737A7D-33C2-4572-AEC6-C971B2EA75FD}" srcOrd="3" destOrd="0" parTransId="{61A81C2B-CE15-4926-B1F7-4A88D58CE2D3}" sibTransId="{C1BAD62A-06C9-4208-AF20-2D26F10D2998}"/>
    <dgm:cxn modelId="{8015F9BF-2496-4E80-9DCE-27C071438979}" type="presParOf" srcId="{1AA0F267-7EFB-4DA1-BD6E-15ED29943077}" destId="{72168097-248B-49BA-9C51-E22A3CD74DEE}" srcOrd="0" destOrd="0" presId="urn:microsoft.com/office/officeart/2005/8/layout/vList2"/>
    <dgm:cxn modelId="{06089A68-75A2-4028-A57A-B3435D1107CE}" type="presParOf" srcId="{1AA0F267-7EFB-4DA1-BD6E-15ED29943077}" destId="{6537CBFF-0773-4D41-AE8F-17C7B2B6359F}" srcOrd="1" destOrd="0" presId="urn:microsoft.com/office/officeart/2005/8/layout/vList2"/>
    <dgm:cxn modelId="{009E87D9-226C-4443-9E64-9B26F251ABB9}" type="presParOf" srcId="{1AA0F267-7EFB-4DA1-BD6E-15ED29943077}" destId="{CD230D36-1D5C-4DE2-8BC3-A91BB72F5C3D}" srcOrd="2" destOrd="0" presId="urn:microsoft.com/office/officeart/2005/8/layout/vList2"/>
    <dgm:cxn modelId="{589A7921-EA6F-40AD-B594-44E815F5FE8C}" type="presParOf" srcId="{1AA0F267-7EFB-4DA1-BD6E-15ED29943077}" destId="{B1F8A226-146D-46FF-B94A-52091668B68E}" srcOrd="3" destOrd="0" presId="urn:microsoft.com/office/officeart/2005/8/layout/vList2"/>
    <dgm:cxn modelId="{91BDAD28-68B3-43D7-ABAF-84B474C7AB20}" type="presParOf" srcId="{1AA0F267-7EFB-4DA1-BD6E-15ED29943077}" destId="{1770C543-2ABB-44DE-AD0C-3246DEA11689}" srcOrd="4" destOrd="0" presId="urn:microsoft.com/office/officeart/2005/8/layout/vList2"/>
    <dgm:cxn modelId="{57640C12-4B88-44A3-B26E-C803E8DD9A6C}" type="presParOf" srcId="{1AA0F267-7EFB-4DA1-BD6E-15ED29943077}" destId="{31B2DF9E-9D1E-498D-AA4D-7E8A6977BFC3}" srcOrd="5" destOrd="0" presId="urn:microsoft.com/office/officeart/2005/8/layout/vList2"/>
    <dgm:cxn modelId="{90FCC8F5-C55E-4625-9975-454791D02735}" type="presParOf" srcId="{1AA0F267-7EFB-4DA1-BD6E-15ED29943077}" destId="{645EE087-912B-4194-8DA6-D5CCD824A9D2}" srcOrd="6" destOrd="0" presId="urn:microsoft.com/office/officeart/2005/8/layout/vList2"/>
    <dgm:cxn modelId="{59604BCE-DB89-4B0D-9CBE-F2ACAA42A4A4}" type="presParOf" srcId="{1AA0F267-7EFB-4DA1-BD6E-15ED29943077}" destId="{036DFC8A-B117-497D-9258-4E830823EF64}" srcOrd="7" destOrd="0" presId="urn:microsoft.com/office/officeart/2005/8/layout/vList2"/>
    <dgm:cxn modelId="{CB27E9B3-8E60-4196-982F-44B59557B551}" type="presParOf" srcId="{1AA0F267-7EFB-4DA1-BD6E-15ED29943077}" destId="{5C978DCF-0A08-4F5C-8D9F-2004567D3F2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AF3B62-963B-4219-9BF1-FFA17F8C4B7F}"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AAAF1BB4-0BCD-4319-9410-81FD44724291}">
      <dgm:prSet/>
      <dgm:spPr/>
      <dgm:t>
        <a:bodyPr/>
        <a:lstStyle/>
        <a:p>
          <a:r>
            <a:rPr lang="en-US"/>
            <a:t>To investigate the effectiveness of teaching and learning methods and theories influenced by the MUSIC model on adolescent singing students</a:t>
          </a:r>
        </a:p>
      </dgm:t>
    </dgm:pt>
    <dgm:pt modelId="{E8C701E3-C089-498B-94E2-0D98F0927B9E}" type="parTrans" cxnId="{71BB05C6-F027-4F8C-859D-9DDAD2C6F1E4}">
      <dgm:prSet/>
      <dgm:spPr/>
      <dgm:t>
        <a:bodyPr/>
        <a:lstStyle/>
        <a:p>
          <a:endParaRPr lang="en-US"/>
        </a:p>
      </dgm:t>
    </dgm:pt>
    <dgm:pt modelId="{42DED482-6083-48B0-8FB2-E3A512A04618}" type="sibTrans" cxnId="{71BB05C6-F027-4F8C-859D-9DDAD2C6F1E4}">
      <dgm:prSet/>
      <dgm:spPr/>
      <dgm:t>
        <a:bodyPr/>
        <a:lstStyle/>
        <a:p>
          <a:endParaRPr lang="en-US"/>
        </a:p>
      </dgm:t>
    </dgm:pt>
    <dgm:pt modelId="{1EDA9D89-C4FF-4895-A955-5376D7DAB2FC}">
      <dgm:prSet/>
      <dgm:spPr/>
      <dgm:t>
        <a:bodyPr/>
        <a:lstStyle/>
        <a:p>
          <a:r>
            <a:rPr lang="en-US"/>
            <a:t>To critically analyse the literature on the factors affecting confidence, self-efficacy and intrinsic motivation to sing within this age group and their relationship to the MUSIC model</a:t>
          </a:r>
        </a:p>
      </dgm:t>
    </dgm:pt>
    <dgm:pt modelId="{63043EFD-C89B-4A50-989E-F7BDC6B788E6}" type="parTrans" cxnId="{351D984C-EC7C-4867-BD2E-06F178367C54}">
      <dgm:prSet/>
      <dgm:spPr/>
      <dgm:t>
        <a:bodyPr/>
        <a:lstStyle/>
        <a:p>
          <a:endParaRPr lang="en-US"/>
        </a:p>
      </dgm:t>
    </dgm:pt>
    <dgm:pt modelId="{A96EED24-8689-4EDF-9DE1-40F5AD8C7825}" type="sibTrans" cxnId="{351D984C-EC7C-4867-BD2E-06F178367C54}">
      <dgm:prSet/>
      <dgm:spPr/>
      <dgm:t>
        <a:bodyPr/>
        <a:lstStyle/>
        <a:p>
          <a:endParaRPr lang="en-US"/>
        </a:p>
      </dgm:t>
    </dgm:pt>
    <dgm:pt modelId="{9A4A6A3F-022B-49F4-98CB-5D96BB9E8BF7}">
      <dgm:prSet/>
      <dgm:spPr/>
      <dgm:t>
        <a:bodyPr/>
        <a:lstStyle/>
        <a:p>
          <a:r>
            <a:rPr lang="en-US"/>
            <a:t>To use the MUSIC model and previous literature to discover if the model provides an effective framework for voice teachers of adolescents.</a:t>
          </a:r>
        </a:p>
      </dgm:t>
    </dgm:pt>
    <dgm:pt modelId="{789B00E9-F4F8-408D-BA41-10E0EF1CC7A8}" type="parTrans" cxnId="{0EF03D8D-024A-4411-8092-B3E41D4672E1}">
      <dgm:prSet/>
      <dgm:spPr/>
      <dgm:t>
        <a:bodyPr/>
        <a:lstStyle/>
        <a:p>
          <a:endParaRPr lang="en-US"/>
        </a:p>
      </dgm:t>
    </dgm:pt>
    <dgm:pt modelId="{E46AE897-09A0-450F-84C6-13283054B5FD}" type="sibTrans" cxnId="{0EF03D8D-024A-4411-8092-B3E41D4672E1}">
      <dgm:prSet/>
      <dgm:spPr/>
      <dgm:t>
        <a:bodyPr/>
        <a:lstStyle/>
        <a:p>
          <a:endParaRPr lang="en-US"/>
        </a:p>
      </dgm:t>
    </dgm:pt>
    <dgm:pt modelId="{1B021FA2-32A5-4405-9288-CC13FB77EC38}" type="pres">
      <dgm:prSet presAssocID="{48AF3B62-963B-4219-9BF1-FFA17F8C4B7F}" presName="outerComposite" presStyleCnt="0">
        <dgm:presLayoutVars>
          <dgm:chMax val="5"/>
          <dgm:dir/>
          <dgm:resizeHandles val="exact"/>
        </dgm:presLayoutVars>
      </dgm:prSet>
      <dgm:spPr/>
    </dgm:pt>
    <dgm:pt modelId="{8A145A70-E8DC-4051-B1BA-3B572777A560}" type="pres">
      <dgm:prSet presAssocID="{48AF3B62-963B-4219-9BF1-FFA17F8C4B7F}" presName="dummyMaxCanvas" presStyleCnt="0">
        <dgm:presLayoutVars/>
      </dgm:prSet>
      <dgm:spPr/>
    </dgm:pt>
    <dgm:pt modelId="{AD996EFA-1878-4BB9-8A9D-953A95CB5684}" type="pres">
      <dgm:prSet presAssocID="{48AF3B62-963B-4219-9BF1-FFA17F8C4B7F}" presName="ThreeNodes_1" presStyleLbl="node1" presStyleIdx="0" presStyleCnt="3">
        <dgm:presLayoutVars>
          <dgm:bulletEnabled val="1"/>
        </dgm:presLayoutVars>
      </dgm:prSet>
      <dgm:spPr/>
    </dgm:pt>
    <dgm:pt modelId="{A442E051-FB9A-47E9-886B-3FC95E88720A}" type="pres">
      <dgm:prSet presAssocID="{48AF3B62-963B-4219-9BF1-FFA17F8C4B7F}" presName="ThreeNodes_2" presStyleLbl="node1" presStyleIdx="1" presStyleCnt="3">
        <dgm:presLayoutVars>
          <dgm:bulletEnabled val="1"/>
        </dgm:presLayoutVars>
      </dgm:prSet>
      <dgm:spPr/>
    </dgm:pt>
    <dgm:pt modelId="{EDF2B9E6-BFA0-432E-AAD0-ABA77C3D5577}" type="pres">
      <dgm:prSet presAssocID="{48AF3B62-963B-4219-9BF1-FFA17F8C4B7F}" presName="ThreeNodes_3" presStyleLbl="node1" presStyleIdx="2" presStyleCnt="3">
        <dgm:presLayoutVars>
          <dgm:bulletEnabled val="1"/>
        </dgm:presLayoutVars>
      </dgm:prSet>
      <dgm:spPr/>
    </dgm:pt>
    <dgm:pt modelId="{0EA48634-FB3B-4A0E-9AF1-628BF0E58250}" type="pres">
      <dgm:prSet presAssocID="{48AF3B62-963B-4219-9BF1-FFA17F8C4B7F}" presName="ThreeConn_1-2" presStyleLbl="fgAccFollowNode1" presStyleIdx="0" presStyleCnt="2">
        <dgm:presLayoutVars>
          <dgm:bulletEnabled val="1"/>
        </dgm:presLayoutVars>
      </dgm:prSet>
      <dgm:spPr/>
    </dgm:pt>
    <dgm:pt modelId="{26E9FAFD-2B0C-462E-8DFB-69FE45BB613C}" type="pres">
      <dgm:prSet presAssocID="{48AF3B62-963B-4219-9BF1-FFA17F8C4B7F}" presName="ThreeConn_2-3" presStyleLbl="fgAccFollowNode1" presStyleIdx="1" presStyleCnt="2">
        <dgm:presLayoutVars>
          <dgm:bulletEnabled val="1"/>
        </dgm:presLayoutVars>
      </dgm:prSet>
      <dgm:spPr/>
    </dgm:pt>
    <dgm:pt modelId="{2FA21D27-D7B5-4B68-97E8-A0FF3E1B7830}" type="pres">
      <dgm:prSet presAssocID="{48AF3B62-963B-4219-9BF1-FFA17F8C4B7F}" presName="ThreeNodes_1_text" presStyleLbl="node1" presStyleIdx="2" presStyleCnt="3">
        <dgm:presLayoutVars>
          <dgm:bulletEnabled val="1"/>
        </dgm:presLayoutVars>
      </dgm:prSet>
      <dgm:spPr/>
    </dgm:pt>
    <dgm:pt modelId="{68DADEE6-58EC-4E5F-867C-1284AF5B90BC}" type="pres">
      <dgm:prSet presAssocID="{48AF3B62-963B-4219-9BF1-FFA17F8C4B7F}" presName="ThreeNodes_2_text" presStyleLbl="node1" presStyleIdx="2" presStyleCnt="3">
        <dgm:presLayoutVars>
          <dgm:bulletEnabled val="1"/>
        </dgm:presLayoutVars>
      </dgm:prSet>
      <dgm:spPr/>
    </dgm:pt>
    <dgm:pt modelId="{70ED5CE0-7DA9-4A28-990E-1A04846D8095}" type="pres">
      <dgm:prSet presAssocID="{48AF3B62-963B-4219-9BF1-FFA17F8C4B7F}" presName="ThreeNodes_3_text" presStyleLbl="node1" presStyleIdx="2" presStyleCnt="3">
        <dgm:presLayoutVars>
          <dgm:bulletEnabled val="1"/>
        </dgm:presLayoutVars>
      </dgm:prSet>
      <dgm:spPr/>
    </dgm:pt>
  </dgm:ptLst>
  <dgm:cxnLst>
    <dgm:cxn modelId="{3B03D730-7E3E-434D-9362-F24FCCDF8586}" type="presOf" srcId="{42DED482-6083-48B0-8FB2-E3A512A04618}" destId="{0EA48634-FB3B-4A0E-9AF1-628BF0E58250}" srcOrd="0" destOrd="0" presId="urn:microsoft.com/office/officeart/2005/8/layout/vProcess5"/>
    <dgm:cxn modelId="{351D984C-EC7C-4867-BD2E-06F178367C54}" srcId="{48AF3B62-963B-4219-9BF1-FFA17F8C4B7F}" destId="{1EDA9D89-C4FF-4895-A955-5376D7DAB2FC}" srcOrd="1" destOrd="0" parTransId="{63043EFD-C89B-4A50-989E-F7BDC6B788E6}" sibTransId="{A96EED24-8689-4EDF-9DE1-40F5AD8C7825}"/>
    <dgm:cxn modelId="{6F06B771-EA58-42AB-8FAB-CD45F243F817}" type="presOf" srcId="{AAAF1BB4-0BCD-4319-9410-81FD44724291}" destId="{AD996EFA-1878-4BB9-8A9D-953A95CB5684}" srcOrd="0" destOrd="0" presId="urn:microsoft.com/office/officeart/2005/8/layout/vProcess5"/>
    <dgm:cxn modelId="{7376FE52-79A9-4399-BFC3-E3C69D2A497C}" type="presOf" srcId="{1EDA9D89-C4FF-4895-A955-5376D7DAB2FC}" destId="{68DADEE6-58EC-4E5F-867C-1284AF5B90BC}" srcOrd="1" destOrd="0" presId="urn:microsoft.com/office/officeart/2005/8/layout/vProcess5"/>
    <dgm:cxn modelId="{E4197357-44AB-49B7-91D6-051672089CA5}" type="presOf" srcId="{48AF3B62-963B-4219-9BF1-FFA17F8C4B7F}" destId="{1B021FA2-32A5-4405-9288-CC13FB77EC38}" srcOrd="0" destOrd="0" presId="urn:microsoft.com/office/officeart/2005/8/layout/vProcess5"/>
    <dgm:cxn modelId="{0EF03D8D-024A-4411-8092-B3E41D4672E1}" srcId="{48AF3B62-963B-4219-9BF1-FFA17F8C4B7F}" destId="{9A4A6A3F-022B-49F4-98CB-5D96BB9E8BF7}" srcOrd="2" destOrd="0" parTransId="{789B00E9-F4F8-408D-BA41-10E0EF1CC7A8}" sibTransId="{E46AE897-09A0-450F-84C6-13283054B5FD}"/>
    <dgm:cxn modelId="{7D2ACDA9-E7B7-418B-BC9C-2F7B832B918E}" type="presOf" srcId="{9A4A6A3F-022B-49F4-98CB-5D96BB9E8BF7}" destId="{EDF2B9E6-BFA0-432E-AAD0-ABA77C3D5577}" srcOrd="0" destOrd="0" presId="urn:microsoft.com/office/officeart/2005/8/layout/vProcess5"/>
    <dgm:cxn modelId="{44D4DAB9-3719-4F14-A5A2-22425CF33021}" type="presOf" srcId="{1EDA9D89-C4FF-4895-A955-5376D7DAB2FC}" destId="{A442E051-FB9A-47E9-886B-3FC95E88720A}" srcOrd="0" destOrd="0" presId="urn:microsoft.com/office/officeart/2005/8/layout/vProcess5"/>
    <dgm:cxn modelId="{071890BE-2024-4A81-B179-1316252955F0}" type="presOf" srcId="{AAAF1BB4-0BCD-4319-9410-81FD44724291}" destId="{2FA21D27-D7B5-4B68-97E8-A0FF3E1B7830}" srcOrd="1" destOrd="0" presId="urn:microsoft.com/office/officeart/2005/8/layout/vProcess5"/>
    <dgm:cxn modelId="{71BB05C6-F027-4F8C-859D-9DDAD2C6F1E4}" srcId="{48AF3B62-963B-4219-9BF1-FFA17F8C4B7F}" destId="{AAAF1BB4-0BCD-4319-9410-81FD44724291}" srcOrd="0" destOrd="0" parTransId="{E8C701E3-C089-498B-94E2-0D98F0927B9E}" sibTransId="{42DED482-6083-48B0-8FB2-E3A512A04618}"/>
    <dgm:cxn modelId="{E7444CE3-5504-45EB-9EAB-A3CD592D17C5}" type="presOf" srcId="{A96EED24-8689-4EDF-9DE1-40F5AD8C7825}" destId="{26E9FAFD-2B0C-462E-8DFB-69FE45BB613C}" srcOrd="0" destOrd="0" presId="urn:microsoft.com/office/officeart/2005/8/layout/vProcess5"/>
    <dgm:cxn modelId="{E49C35E4-E39F-43A4-933C-5CBBC676EE72}" type="presOf" srcId="{9A4A6A3F-022B-49F4-98CB-5D96BB9E8BF7}" destId="{70ED5CE0-7DA9-4A28-990E-1A04846D8095}" srcOrd="1" destOrd="0" presId="urn:microsoft.com/office/officeart/2005/8/layout/vProcess5"/>
    <dgm:cxn modelId="{506F4894-7FA7-4D02-9F3B-13EA0918FB58}" type="presParOf" srcId="{1B021FA2-32A5-4405-9288-CC13FB77EC38}" destId="{8A145A70-E8DC-4051-B1BA-3B572777A560}" srcOrd="0" destOrd="0" presId="urn:microsoft.com/office/officeart/2005/8/layout/vProcess5"/>
    <dgm:cxn modelId="{AEE5B1A3-75FB-4A9B-8CBA-86FB854C244B}" type="presParOf" srcId="{1B021FA2-32A5-4405-9288-CC13FB77EC38}" destId="{AD996EFA-1878-4BB9-8A9D-953A95CB5684}" srcOrd="1" destOrd="0" presId="urn:microsoft.com/office/officeart/2005/8/layout/vProcess5"/>
    <dgm:cxn modelId="{96F579F5-A3DC-470D-8D78-844EE8251D34}" type="presParOf" srcId="{1B021FA2-32A5-4405-9288-CC13FB77EC38}" destId="{A442E051-FB9A-47E9-886B-3FC95E88720A}" srcOrd="2" destOrd="0" presId="urn:microsoft.com/office/officeart/2005/8/layout/vProcess5"/>
    <dgm:cxn modelId="{11CC0487-8F07-4194-932B-10C79AE4AD21}" type="presParOf" srcId="{1B021FA2-32A5-4405-9288-CC13FB77EC38}" destId="{EDF2B9E6-BFA0-432E-AAD0-ABA77C3D5577}" srcOrd="3" destOrd="0" presId="urn:microsoft.com/office/officeart/2005/8/layout/vProcess5"/>
    <dgm:cxn modelId="{F548BBCA-A698-4A4E-81C2-3428DCC9DD74}" type="presParOf" srcId="{1B021FA2-32A5-4405-9288-CC13FB77EC38}" destId="{0EA48634-FB3B-4A0E-9AF1-628BF0E58250}" srcOrd="4" destOrd="0" presId="urn:microsoft.com/office/officeart/2005/8/layout/vProcess5"/>
    <dgm:cxn modelId="{50E1669E-FC8E-4DB0-8712-43072E50248C}" type="presParOf" srcId="{1B021FA2-32A5-4405-9288-CC13FB77EC38}" destId="{26E9FAFD-2B0C-462E-8DFB-69FE45BB613C}" srcOrd="5" destOrd="0" presId="urn:microsoft.com/office/officeart/2005/8/layout/vProcess5"/>
    <dgm:cxn modelId="{CF75DAF1-33C5-4B13-A679-D2B925A97AC5}" type="presParOf" srcId="{1B021FA2-32A5-4405-9288-CC13FB77EC38}" destId="{2FA21D27-D7B5-4B68-97E8-A0FF3E1B7830}" srcOrd="6" destOrd="0" presId="urn:microsoft.com/office/officeart/2005/8/layout/vProcess5"/>
    <dgm:cxn modelId="{A99968B8-0A76-47C8-8AFA-4974076086B1}" type="presParOf" srcId="{1B021FA2-32A5-4405-9288-CC13FB77EC38}" destId="{68DADEE6-58EC-4E5F-867C-1284AF5B90BC}" srcOrd="7" destOrd="0" presId="urn:microsoft.com/office/officeart/2005/8/layout/vProcess5"/>
    <dgm:cxn modelId="{21F02E77-3EDB-4A00-92D8-9EDE8BCB68A8}" type="presParOf" srcId="{1B021FA2-32A5-4405-9288-CC13FB77EC38}" destId="{70ED5CE0-7DA9-4A28-990E-1A04846D809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076E7B-D761-4DC5-9094-F28DEBC651D2}"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EF8E65F2-C4DB-4173-AB87-61E73E1D0CFD}">
      <dgm:prSet/>
      <dgm:spPr/>
      <dgm:t>
        <a:bodyPr/>
        <a:lstStyle/>
        <a:p>
          <a:r>
            <a:rPr lang="en-US"/>
            <a:t>To continue my development of my teaching in the private voice studio by building on my previous research and combining this with the most up-to-date research in the field and the MUSIC model to create effective research design for this project</a:t>
          </a:r>
        </a:p>
      </dgm:t>
    </dgm:pt>
    <dgm:pt modelId="{77EEE4F2-17A7-481D-8CD3-1D3F4AD227E3}" type="parTrans" cxnId="{D2524956-FB1A-4891-8917-29642BE7DF2C}">
      <dgm:prSet/>
      <dgm:spPr/>
      <dgm:t>
        <a:bodyPr/>
        <a:lstStyle/>
        <a:p>
          <a:endParaRPr lang="en-US"/>
        </a:p>
      </dgm:t>
    </dgm:pt>
    <dgm:pt modelId="{41EA6A9B-B7C4-444F-93F2-1D7D6D4660A3}" type="sibTrans" cxnId="{D2524956-FB1A-4891-8917-29642BE7DF2C}">
      <dgm:prSet/>
      <dgm:spPr/>
      <dgm:t>
        <a:bodyPr/>
        <a:lstStyle/>
        <a:p>
          <a:endParaRPr lang="en-US"/>
        </a:p>
      </dgm:t>
    </dgm:pt>
    <dgm:pt modelId="{7365EB7F-ABC7-4774-94B4-D03549E8C8D3}">
      <dgm:prSet/>
      <dgm:spPr/>
      <dgm:t>
        <a:bodyPr/>
        <a:lstStyle/>
        <a:p>
          <a:r>
            <a:rPr lang="en-US"/>
            <a:t>To continue to develop a practice that is accessible and inclusive by considering not only the needs of my student participants but also by carefully considering appropriate ethics for this age group</a:t>
          </a:r>
        </a:p>
      </dgm:t>
    </dgm:pt>
    <dgm:pt modelId="{6F37C3CD-74AD-41C2-AB75-AB84E4AF8557}" type="parTrans" cxnId="{45E64A58-4241-493B-B3BD-890704807B8B}">
      <dgm:prSet/>
      <dgm:spPr/>
      <dgm:t>
        <a:bodyPr/>
        <a:lstStyle/>
        <a:p>
          <a:endParaRPr lang="en-US"/>
        </a:p>
      </dgm:t>
    </dgm:pt>
    <dgm:pt modelId="{14E511EF-F97C-4C2A-A20C-7D513AC58C8C}" type="sibTrans" cxnId="{45E64A58-4241-493B-B3BD-890704807B8B}">
      <dgm:prSet/>
      <dgm:spPr/>
      <dgm:t>
        <a:bodyPr/>
        <a:lstStyle/>
        <a:p>
          <a:endParaRPr lang="en-US"/>
        </a:p>
      </dgm:t>
    </dgm:pt>
    <dgm:pt modelId="{70A46683-F44A-4337-B889-E844FB42F571}">
      <dgm:prSet/>
      <dgm:spPr/>
      <dgm:t>
        <a:bodyPr/>
        <a:lstStyle/>
        <a:p>
          <a:r>
            <a:rPr lang="en-US"/>
            <a:t>To conclude the research with a pedagogically researched and effective rationale for using the MUSIC model in voice teaching, if effective.</a:t>
          </a:r>
        </a:p>
      </dgm:t>
    </dgm:pt>
    <dgm:pt modelId="{BBF1F673-8F29-441F-B14E-D0836F44DBAA}" type="parTrans" cxnId="{CF4491EC-7BEE-4D04-886D-3A7EDCF2323D}">
      <dgm:prSet/>
      <dgm:spPr/>
      <dgm:t>
        <a:bodyPr/>
        <a:lstStyle/>
        <a:p>
          <a:endParaRPr lang="en-US"/>
        </a:p>
      </dgm:t>
    </dgm:pt>
    <dgm:pt modelId="{12D45197-2C04-408D-B6BF-87CA9EEC4AE4}" type="sibTrans" cxnId="{CF4491EC-7BEE-4D04-886D-3A7EDCF2323D}">
      <dgm:prSet/>
      <dgm:spPr/>
      <dgm:t>
        <a:bodyPr/>
        <a:lstStyle/>
        <a:p>
          <a:endParaRPr lang="en-US"/>
        </a:p>
      </dgm:t>
    </dgm:pt>
    <dgm:pt modelId="{53D5EB91-D137-4FFD-952F-F30C98E56639}" type="pres">
      <dgm:prSet presAssocID="{D6076E7B-D761-4DC5-9094-F28DEBC651D2}" presName="outerComposite" presStyleCnt="0">
        <dgm:presLayoutVars>
          <dgm:chMax val="5"/>
          <dgm:dir/>
          <dgm:resizeHandles val="exact"/>
        </dgm:presLayoutVars>
      </dgm:prSet>
      <dgm:spPr/>
    </dgm:pt>
    <dgm:pt modelId="{C2180F07-F68C-46FD-871C-2C35E18907D7}" type="pres">
      <dgm:prSet presAssocID="{D6076E7B-D761-4DC5-9094-F28DEBC651D2}" presName="dummyMaxCanvas" presStyleCnt="0">
        <dgm:presLayoutVars/>
      </dgm:prSet>
      <dgm:spPr/>
    </dgm:pt>
    <dgm:pt modelId="{EDEDB040-A6FA-48E8-8FEE-C015C06A24AF}" type="pres">
      <dgm:prSet presAssocID="{D6076E7B-D761-4DC5-9094-F28DEBC651D2}" presName="ThreeNodes_1" presStyleLbl="node1" presStyleIdx="0" presStyleCnt="3">
        <dgm:presLayoutVars>
          <dgm:bulletEnabled val="1"/>
        </dgm:presLayoutVars>
      </dgm:prSet>
      <dgm:spPr/>
    </dgm:pt>
    <dgm:pt modelId="{092FA315-5C6B-494A-825D-33C1DD41B988}" type="pres">
      <dgm:prSet presAssocID="{D6076E7B-D761-4DC5-9094-F28DEBC651D2}" presName="ThreeNodes_2" presStyleLbl="node1" presStyleIdx="1" presStyleCnt="3">
        <dgm:presLayoutVars>
          <dgm:bulletEnabled val="1"/>
        </dgm:presLayoutVars>
      </dgm:prSet>
      <dgm:spPr/>
    </dgm:pt>
    <dgm:pt modelId="{C4A78FEA-CCBF-4CEF-890C-F2C7081FA6DD}" type="pres">
      <dgm:prSet presAssocID="{D6076E7B-D761-4DC5-9094-F28DEBC651D2}" presName="ThreeNodes_3" presStyleLbl="node1" presStyleIdx="2" presStyleCnt="3">
        <dgm:presLayoutVars>
          <dgm:bulletEnabled val="1"/>
        </dgm:presLayoutVars>
      </dgm:prSet>
      <dgm:spPr/>
    </dgm:pt>
    <dgm:pt modelId="{A4236223-41B4-4B2F-97CE-5D8DFB064A4D}" type="pres">
      <dgm:prSet presAssocID="{D6076E7B-D761-4DC5-9094-F28DEBC651D2}" presName="ThreeConn_1-2" presStyleLbl="fgAccFollowNode1" presStyleIdx="0" presStyleCnt="2">
        <dgm:presLayoutVars>
          <dgm:bulletEnabled val="1"/>
        </dgm:presLayoutVars>
      </dgm:prSet>
      <dgm:spPr/>
    </dgm:pt>
    <dgm:pt modelId="{045150D7-BFC9-4431-B0C0-249C861AE94D}" type="pres">
      <dgm:prSet presAssocID="{D6076E7B-D761-4DC5-9094-F28DEBC651D2}" presName="ThreeConn_2-3" presStyleLbl="fgAccFollowNode1" presStyleIdx="1" presStyleCnt="2">
        <dgm:presLayoutVars>
          <dgm:bulletEnabled val="1"/>
        </dgm:presLayoutVars>
      </dgm:prSet>
      <dgm:spPr/>
    </dgm:pt>
    <dgm:pt modelId="{D11FCC8A-C87C-4EF7-B8E3-2F5818A7EE4A}" type="pres">
      <dgm:prSet presAssocID="{D6076E7B-D761-4DC5-9094-F28DEBC651D2}" presName="ThreeNodes_1_text" presStyleLbl="node1" presStyleIdx="2" presStyleCnt="3">
        <dgm:presLayoutVars>
          <dgm:bulletEnabled val="1"/>
        </dgm:presLayoutVars>
      </dgm:prSet>
      <dgm:spPr/>
    </dgm:pt>
    <dgm:pt modelId="{73B8A6DB-2282-42FB-BE70-790FB5AD8C66}" type="pres">
      <dgm:prSet presAssocID="{D6076E7B-D761-4DC5-9094-F28DEBC651D2}" presName="ThreeNodes_2_text" presStyleLbl="node1" presStyleIdx="2" presStyleCnt="3">
        <dgm:presLayoutVars>
          <dgm:bulletEnabled val="1"/>
        </dgm:presLayoutVars>
      </dgm:prSet>
      <dgm:spPr/>
    </dgm:pt>
    <dgm:pt modelId="{3A4E980A-0B3A-4B62-AF71-522FCC2A5418}" type="pres">
      <dgm:prSet presAssocID="{D6076E7B-D761-4DC5-9094-F28DEBC651D2}" presName="ThreeNodes_3_text" presStyleLbl="node1" presStyleIdx="2" presStyleCnt="3">
        <dgm:presLayoutVars>
          <dgm:bulletEnabled val="1"/>
        </dgm:presLayoutVars>
      </dgm:prSet>
      <dgm:spPr/>
    </dgm:pt>
  </dgm:ptLst>
  <dgm:cxnLst>
    <dgm:cxn modelId="{89B32F03-0134-45FC-B8E3-62F7A6AF3CE6}" type="presOf" srcId="{70A46683-F44A-4337-B889-E844FB42F571}" destId="{3A4E980A-0B3A-4B62-AF71-522FCC2A5418}" srcOrd="1" destOrd="0" presId="urn:microsoft.com/office/officeart/2005/8/layout/vProcess5"/>
    <dgm:cxn modelId="{13BE5407-9B07-4CBD-A6AA-8AC66B8266CD}" type="presOf" srcId="{7365EB7F-ABC7-4774-94B4-D03549E8C8D3}" destId="{73B8A6DB-2282-42FB-BE70-790FB5AD8C66}" srcOrd="1" destOrd="0" presId="urn:microsoft.com/office/officeart/2005/8/layout/vProcess5"/>
    <dgm:cxn modelId="{C927590C-1081-4B00-98B0-DB7352CF1047}" type="presOf" srcId="{D6076E7B-D761-4DC5-9094-F28DEBC651D2}" destId="{53D5EB91-D137-4FFD-952F-F30C98E56639}" srcOrd="0" destOrd="0" presId="urn:microsoft.com/office/officeart/2005/8/layout/vProcess5"/>
    <dgm:cxn modelId="{CF94B01A-326A-47AA-939A-BD577BADBF38}" type="presOf" srcId="{EF8E65F2-C4DB-4173-AB87-61E73E1D0CFD}" destId="{EDEDB040-A6FA-48E8-8FEE-C015C06A24AF}" srcOrd="0" destOrd="0" presId="urn:microsoft.com/office/officeart/2005/8/layout/vProcess5"/>
    <dgm:cxn modelId="{7F7AF434-92C2-4A4C-8679-D6A34B46B831}" type="presOf" srcId="{7365EB7F-ABC7-4774-94B4-D03549E8C8D3}" destId="{092FA315-5C6B-494A-825D-33C1DD41B988}" srcOrd="0" destOrd="0" presId="urn:microsoft.com/office/officeart/2005/8/layout/vProcess5"/>
    <dgm:cxn modelId="{AB04773D-8B6B-4DCA-A9F7-1464D4C919EF}" type="presOf" srcId="{41EA6A9B-B7C4-444F-93F2-1D7D6D4660A3}" destId="{A4236223-41B4-4B2F-97CE-5D8DFB064A4D}" srcOrd="0" destOrd="0" presId="urn:microsoft.com/office/officeart/2005/8/layout/vProcess5"/>
    <dgm:cxn modelId="{BAB3133E-55E0-4129-A33D-ED6B57113072}" type="presOf" srcId="{EF8E65F2-C4DB-4173-AB87-61E73E1D0CFD}" destId="{D11FCC8A-C87C-4EF7-B8E3-2F5818A7EE4A}" srcOrd="1" destOrd="0" presId="urn:microsoft.com/office/officeart/2005/8/layout/vProcess5"/>
    <dgm:cxn modelId="{0AB8C960-CF0A-4C33-9783-39CA723D2472}" type="presOf" srcId="{70A46683-F44A-4337-B889-E844FB42F571}" destId="{C4A78FEA-CCBF-4CEF-890C-F2C7081FA6DD}" srcOrd="0" destOrd="0" presId="urn:microsoft.com/office/officeart/2005/8/layout/vProcess5"/>
    <dgm:cxn modelId="{D2524956-FB1A-4891-8917-29642BE7DF2C}" srcId="{D6076E7B-D761-4DC5-9094-F28DEBC651D2}" destId="{EF8E65F2-C4DB-4173-AB87-61E73E1D0CFD}" srcOrd="0" destOrd="0" parTransId="{77EEE4F2-17A7-481D-8CD3-1D3F4AD227E3}" sibTransId="{41EA6A9B-B7C4-444F-93F2-1D7D6D4660A3}"/>
    <dgm:cxn modelId="{45E64A58-4241-493B-B3BD-890704807B8B}" srcId="{D6076E7B-D761-4DC5-9094-F28DEBC651D2}" destId="{7365EB7F-ABC7-4774-94B4-D03549E8C8D3}" srcOrd="1" destOrd="0" parTransId="{6F37C3CD-74AD-41C2-AB75-AB84E4AF8557}" sibTransId="{14E511EF-F97C-4C2A-A20C-7D513AC58C8C}"/>
    <dgm:cxn modelId="{0D71B6BA-D7FD-4ECB-AE2A-1CC5F615E881}" type="presOf" srcId="{14E511EF-F97C-4C2A-A20C-7D513AC58C8C}" destId="{045150D7-BFC9-4431-B0C0-249C861AE94D}" srcOrd="0" destOrd="0" presId="urn:microsoft.com/office/officeart/2005/8/layout/vProcess5"/>
    <dgm:cxn modelId="{CF4491EC-7BEE-4D04-886D-3A7EDCF2323D}" srcId="{D6076E7B-D761-4DC5-9094-F28DEBC651D2}" destId="{70A46683-F44A-4337-B889-E844FB42F571}" srcOrd="2" destOrd="0" parTransId="{BBF1F673-8F29-441F-B14E-D0836F44DBAA}" sibTransId="{12D45197-2C04-408D-B6BF-87CA9EEC4AE4}"/>
    <dgm:cxn modelId="{D723EAE7-D90E-4D92-AFDF-B285A21FC148}" type="presParOf" srcId="{53D5EB91-D137-4FFD-952F-F30C98E56639}" destId="{C2180F07-F68C-46FD-871C-2C35E18907D7}" srcOrd="0" destOrd="0" presId="urn:microsoft.com/office/officeart/2005/8/layout/vProcess5"/>
    <dgm:cxn modelId="{BD30B568-334A-4B91-B746-20D2896CBAD8}" type="presParOf" srcId="{53D5EB91-D137-4FFD-952F-F30C98E56639}" destId="{EDEDB040-A6FA-48E8-8FEE-C015C06A24AF}" srcOrd="1" destOrd="0" presId="urn:microsoft.com/office/officeart/2005/8/layout/vProcess5"/>
    <dgm:cxn modelId="{E907CAC2-9014-4599-8907-A749E8F6CE66}" type="presParOf" srcId="{53D5EB91-D137-4FFD-952F-F30C98E56639}" destId="{092FA315-5C6B-494A-825D-33C1DD41B988}" srcOrd="2" destOrd="0" presId="urn:microsoft.com/office/officeart/2005/8/layout/vProcess5"/>
    <dgm:cxn modelId="{018B70F7-1F4F-46B9-80E5-B3536DE2EB02}" type="presParOf" srcId="{53D5EB91-D137-4FFD-952F-F30C98E56639}" destId="{C4A78FEA-CCBF-4CEF-890C-F2C7081FA6DD}" srcOrd="3" destOrd="0" presId="urn:microsoft.com/office/officeart/2005/8/layout/vProcess5"/>
    <dgm:cxn modelId="{8F9A5AEE-B490-4882-83DF-DC70F311B011}" type="presParOf" srcId="{53D5EB91-D137-4FFD-952F-F30C98E56639}" destId="{A4236223-41B4-4B2F-97CE-5D8DFB064A4D}" srcOrd="4" destOrd="0" presId="urn:microsoft.com/office/officeart/2005/8/layout/vProcess5"/>
    <dgm:cxn modelId="{C2627DF6-25E9-41F0-AFC2-BEC4DA242FB2}" type="presParOf" srcId="{53D5EB91-D137-4FFD-952F-F30C98E56639}" destId="{045150D7-BFC9-4431-B0C0-249C861AE94D}" srcOrd="5" destOrd="0" presId="urn:microsoft.com/office/officeart/2005/8/layout/vProcess5"/>
    <dgm:cxn modelId="{D4B03EDE-3B38-403A-84DD-97EEE7A81122}" type="presParOf" srcId="{53D5EB91-D137-4FFD-952F-F30C98E56639}" destId="{D11FCC8A-C87C-4EF7-B8E3-2F5818A7EE4A}" srcOrd="6" destOrd="0" presId="urn:microsoft.com/office/officeart/2005/8/layout/vProcess5"/>
    <dgm:cxn modelId="{CC83C9D4-B409-4D14-B21C-4616DBE3B2FD}" type="presParOf" srcId="{53D5EB91-D137-4FFD-952F-F30C98E56639}" destId="{73B8A6DB-2282-42FB-BE70-790FB5AD8C66}" srcOrd="7" destOrd="0" presId="urn:microsoft.com/office/officeart/2005/8/layout/vProcess5"/>
    <dgm:cxn modelId="{C94ED5A1-FDF8-4745-ADCA-5A472102CBB6}" type="presParOf" srcId="{53D5EB91-D137-4FFD-952F-F30C98E56639}" destId="{3A4E980A-0B3A-4B62-AF71-522FCC2A541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40331D-8F32-4985-A124-1076E13E7004}"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6E70BBF2-838D-4106-9B64-36E01E2C0F89}">
      <dgm:prSet/>
      <dgm:spPr/>
      <dgm:t>
        <a:bodyPr/>
        <a:lstStyle/>
        <a:p>
          <a:r>
            <a:rPr lang="en-US"/>
            <a:t>Defining self-confidence</a:t>
          </a:r>
        </a:p>
      </dgm:t>
    </dgm:pt>
    <dgm:pt modelId="{591FB9B4-743C-49AC-B05F-9B994E2CB781}" type="parTrans" cxnId="{1DE3DAA2-1A53-4868-9FBB-4E567CB877FC}">
      <dgm:prSet/>
      <dgm:spPr/>
      <dgm:t>
        <a:bodyPr/>
        <a:lstStyle/>
        <a:p>
          <a:endParaRPr lang="en-US"/>
        </a:p>
      </dgm:t>
    </dgm:pt>
    <dgm:pt modelId="{94CFE1C3-7FA4-42C6-893F-9EA522A4AC53}" type="sibTrans" cxnId="{1DE3DAA2-1A53-4868-9FBB-4E567CB877FC}">
      <dgm:prSet/>
      <dgm:spPr/>
      <dgm:t>
        <a:bodyPr/>
        <a:lstStyle/>
        <a:p>
          <a:endParaRPr lang="en-US"/>
        </a:p>
      </dgm:t>
    </dgm:pt>
    <dgm:pt modelId="{784A80EF-4E45-43D3-80A2-FF56467E5A48}">
      <dgm:prSet/>
      <dgm:spPr/>
      <dgm:t>
        <a:bodyPr/>
        <a:lstStyle/>
        <a:p>
          <a:r>
            <a:rPr lang="en-US"/>
            <a:t>Self-efficacy</a:t>
          </a:r>
        </a:p>
      </dgm:t>
    </dgm:pt>
    <dgm:pt modelId="{E1110F1C-6B97-4824-B08F-DBFD650114BB}" type="parTrans" cxnId="{DFC51AF9-58AE-4898-8F61-3FA97ECF59FD}">
      <dgm:prSet/>
      <dgm:spPr/>
      <dgm:t>
        <a:bodyPr/>
        <a:lstStyle/>
        <a:p>
          <a:endParaRPr lang="en-US"/>
        </a:p>
      </dgm:t>
    </dgm:pt>
    <dgm:pt modelId="{FF04B985-016C-48BD-B689-D65F28F6AFFD}" type="sibTrans" cxnId="{DFC51AF9-58AE-4898-8F61-3FA97ECF59FD}">
      <dgm:prSet/>
      <dgm:spPr/>
      <dgm:t>
        <a:bodyPr/>
        <a:lstStyle/>
        <a:p>
          <a:endParaRPr lang="en-US"/>
        </a:p>
      </dgm:t>
    </dgm:pt>
    <dgm:pt modelId="{6C343E7B-7404-4723-B197-49F3DBBE2825}">
      <dgm:prSet/>
      <dgm:spPr/>
      <dgm:t>
        <a:bodyPr/>
        <a:lstStyle/>
        <a:p>
          <a:r>
            <a:rPr lang="en-US"/>
            <a:t>Measuring motivation</a:t>
          </a:r>
        </a:p>
      </dgm:t>
    </dgm:pt>
    <dgm:pt modelId="{46FF4744-6E4E-4486-8A20-764F17A580BE}" type="parTrans" cxnId="{30CC4F96-2D53-49A9-9751-0B14D5792128}">
      <dgm:prSet/>
      <dgm:spPr/>
      <dgm:t>
        <a:bodyPr/>
        <a:lstStyle/>
        <a:p>
          <a:endParaRPr lang="en-US"/>
        </a:p>
      </dgm:t>
    </dgm:pt>
    <dgm:pt modelId="{A7A04CBF-CF11-462B-9968-CCD68F3BCB0E}" type="sibTrans" cxnId="{30CC4F96-2D53-49A9-9751-0B14D5792128}">
      <dgm:prSet/>
      <dgm:spPr/>
      <dgm:t>
        <a:bodyPr/>
        <a:lstStyle/>
        <a:p>
          <a:endParaRPr lang="en-US"/>
        </a:p>
      </dgm:t>
    </dgm:pt>
    <dgm:pt modelId="{A0C825C0-829C-4632-A360-B427922B54A3}" type="pres">
      <dgm:prSet presAssocID="{7640331D-8F32-4985-A124-1076E13E7004}" presName="hierChild1" presStyleCnt="0">
        <dgm:presLayoutVars>
          <dgm:chPref val="1"/>
          <dgm:dir/>
          <dgm:animOne val="branch"/>
          <dgm:animLvl val="lvl"/>
          <dgm:resizeHandles/>
        </dgm:presLayoutVars>
      </dgm:prSet>
      <dgm:spPr/>
    </dgm:pt>
    <dgm:pt modelId="{201C3B5D-3233-4A88-B6D4-7E57F7641FE4}" type="pres">
      <dgm:prSet presAssocID="{6E70BBF2-838D-4106-9B64-36E01E2C0F89}" presName="hierRoot1" presStyleCnt="0"/>
      <dgm:spPr/>
    </dgm:pt>
    <dgm:pt modelId="{A1436F01-3B99-4288-AFC4-DB08B2315A23}" type="pres">
      <dgm:prSet presAssocID="{6E70BBF2-838D-4106-9B64-36E01E2C0F89}" presName="composite" presStyleCnt="0"/>
      <dgm:spPr/>
    </dgm:pt>
    <dgm:pt modelId="{06B143A2-671F-45F6-9E2F-432131AF3E1E}" type="pres">
      <dgm:prSet presAssocID="{6E70BBF2-838D-4106-9B64-36E01E2C0F89}" presName="background" presStyleLbl="node0" presStyleIdx="0" presStyleCnt="3"/>
      <dgm:spPr/>
    </dgm:pt>
    <dgm:pt modelId="{1AC2A66C-88F5-4BFA-9A3E-C8C663AE344D}" type="pres">
      <dgm:prSet presAssocID="{6E70BBF2-838D-4106-9B64-36E01E2C0F89}" presName="text" presStyleLbl="fgAcc0" presStyleIdx="0" presStyleCnt="3">
        <dgm:presLayoutVars>
          <dgm:chPref val="3"/>
        </dgm:presLayoutVars>
      </dgm:prSet>
      <dgm:spPr/>
    </dgm:pt>
    <dgm:pt modelId="{8796CB29-4C3C-4849-ABFD-7F89FA31A470}" type="pres">
      <dgm:prSet presAssocID="{6E70BBF2-838D-4106-9B64-36E01E2C0F89}" presName="hierChild2" presStyleCnt="0"/>
      <dgm:spPr/>
    </dgm:pt>
    <dgm:pt modelId="{9407E54F-DD3B-48EC-8635-9AF291F412A0}" type="pres">
      <dgm:prSet presAssocID="{784A80EF-4E45-43D3-80A2-FF56467E5A48}" presName="hierRoot1" presStyleCnt="0"/>
      <dgm:spPr/>
    </dgm:pt>
    <dgm:pt modelId="{256FB95E-B643-426D-87E1-CEB706960477}" type="pres">
      <dgm:prSet presAssocID="{784A80EF-4E45-43D3-80A2-FF56467E5A48}" presName="composite" presStyleCnt="0"/>
      <dgm:spPr/>
    </dgm:pt>
    <dgm:pt modelId="{7D87BEE2-F492-4084-A9AB-0C8E67276619}" type="pres">
      <dgm:prSet presAssocID="{784A80EF-4E45-43D3-80A2-FF56467E5A48}" presName="background" presStyleLbl="node0" presStyleIdx="1" presStyleCnt="3"/>
      <dgm:spPr/>
    </dgm:pt>
    <dgm:pt modelId="{9E587B70-0D79-412F-9050-4E3D6283F468}" type="pres">
      <dgm:prSet presAssocID="{784A80EF-4E45-43D3-80A2-FF56467E5A48}" presName="text" presStyleLbl="fgAcc0" presStyleIdx="1" presStyleCnt="3">
        <dgm:presLayoutVars>
          <dgm:chPref val="3"/>
        </dgm:presLayoutVars>
      </dgm:prSet>
      <dgm:spPr/>
    </dgm:pt>
    <dgm:pt modelId="{939451B1-BFDE-4326-A316-FDE34DB6C98B}" type="pres">
      <dgm:prSet presAssocID="{784A80EF-4E45-43D3-80A2-FF56467E5A48}" presName="hierChild2" presStyleCnt="0"/>
      <dgm:spPr/>
    </dgm:pt>
    <dgm:pt modelId="{CE2F679C-F26F-4DC0-AFF0-ECE51FD04A78}" type="pres">
      <dgm:prSet presAssocID="{6C343E7B-7404-4723-B197-49F3DBBE2825}" presName="hierRoot1" presStyleCnt="0"/>
      <dgm:spPr/>
    </dgm:pt>
    <dgm:pt modelId="{B6D7D1F6-BA39-4292-A22C-893F34EB3733}" type="pres">
      <dgm:prSet presAssocID="{6C343E7B-7404-4723-B197-49F3DBBE2825}" presName="composite" presStyleCnt="0"/>
      <dgm:spPr/>
    </dgm:pt>
    <dgm:pt modelId="{6BEB4211-4815-4A0B-9FD1-8E520A4FB701}" type="pres">
      <dgm:prSet presAssocID="{6C343E7B-7404-4723-B197-49F3DBBE2825}" presName="background" presStyleLbl="node0" presStyleIdx="2" presStyleCnt="3"/>
      <dgm:spPr/>
    </dgm:pt>
    <dgm:pt modelId="{EF369B74-98FB-4D65-84E2-F67FFC0C1500}" type="pres">
      <dgm:prSet presAssocID="{6C343E7B-7404-4723-B197-49F3DBBE2825}" presName="text" presStyleLbl="fgAcc0" presStyleIdx="2" presStyleCnt="3">
        <dgm:presLayoutVars>
          <dgm:chPref val="3"/>
        </dgm:presLayoutVars>
      </dgm:prSet>
      <dgm:spPr/>
    </dgm:pt>
    <dgm:pt modelId="{D4628953-0F55-45E8-AF00-FA523A20FA0C}" type="pres">
      <dgm:prSet presAssocID="{6C343E7B-7404-4723-B197-49F3DBBE2825}" presName="hierChild2" presStyleCnt="0"/>
      <dgm:spPr/>
    </dgm:pt>
  </dgm:ptLst>
  <dgm:cxnLst>
    <dgm:cxn modelId="{D56B2529-BDDF-4E82-A81B-70801EF8BCFB}" type="presOf" srcId="{784A80EF-4E45-43D3-80A2-FF56467E5A48}" destId="{9E587B70-0D79-412F-9050-4E3D6283F468}" srcOrd="0" destOrd="0" presId="urn:microsoft.com/office/officeart/2005/8/layout/hierarchy1"/>
    <dgm:cxn modelId="{8F662F34-A187-4BE9-BBAC-57DE3175A4AD}" type="presOf" srcId="{6C343E7B-7404-4723-B197-49F3DBBE2825}" destId="{EF369B74-98FB-4D65-84E2-F67FFC0C1500}" srcOrd="0" destOrd="0" presId="urn:microsoft.com/office/officeart/2005/8/layout/hierarchy1"/>
    <dgm:cxn modelId="{89D7213A-A8A9-44AF-84BA-C27B2010A71E}" type="presOf" srcId="{6E70BBF2-838D-4106-9B64-36E01E2C0F89}" destId="{1AC2A66C-88F5-4BFA-9A3E-C8C663AE344D}" srcOrd="0" destOrd="0" presId="urn:microsoft.com/office/officeart/2005/8/layout/hierarchy1"/>
    <dgm:cxn modelId="{30CC4F96-2D53-49A9-9751-0B14D5792128}" srcId="{7640331D-8F32-4985-A124-1076E13E7004}" destId="{6C343E7B-7404-4723-B197-49F3DBBE2825}" srcOrd="2" destOrd="0" parTransId="{46FF4744-6E4E-4486-8A20-764F17A580BE}" sibTransId="{A7A04CBF-CF11-462B-9968-CCD68F3BCB0E}"/>
    <dgm:cxn modelId="{1DE3DAA2-1A53-4868-9FBB-4E567CB877FC}" srcId="{7640331D-8F32-4985-A124-1076E13E7004}" destId="{6E70BBF2-838D-4106-9B64-36E01E2C0F89}" srcOrd="0" destOrd="0" parTransId="{591FB9B4-743C-49AC-B05F-9B994E2CB781}" sibTransId="{94CFE1C3-7FA4-42C6-893F-9EA522A4AC53}"/>
    <dgm:cxn modelId="{C067CFDD-F1DD-4EAB-A074-87A8A3749117}" type="presOf" srcId="{7640331D-8F32-4985-A124-1076E13E7004}" destId="{A0C825C0-829C-4632-A360-B427922B54A3}" srcOrd="0" destOrd="0" presId="urn:microsoft.com/office/officeart/2005/8/layout/hierarchy1"/>
    <dgm:cxn modelId="{DFC51AF9-58AE-4898-8F61-3FA97ECF59FD}" srcId="{7640331D-8F32-4985-A124-1076E13E7004}" destId="{784A80EF-4E45-43D3-80A2-FF56467E5A48}" srcOrd="1" destOrd="0" parTransId="{E1110F1C-6B97-4824-B08F-DBFD650114BB}" sibTransId="{FF04B985-016C-48BD-B689-D65F28F6AFFD}"/>
    <dgm:cxn modelId="{E4BA6B12-7C3E-43D3-A78A-D0072EE16252}" type="presParOf" srcId="{A0C825C0-829C-4632-A360-B427922B54A3}" destId="{201C3B5D-3233-4A88-B6D4-7E57F7641FE4}" srcOrd="0" destOrd="0" presId="urn:microsoft.com/office/officeart/2005/8/layout/hierarchy1"/>
    <dgm:cxn modelId="{857186D2-C499-42C7-8172-94344024345A}" type="presParOf" srcId="{201C3B5D-3233-4A88-B6D4-7E57F7641FE4}" destId="{A1436F01-3B99-4288-AFC4-DB08B2315A23}" srcOrd="0" destOrd="0" presId="urn:microsoft.com/office/officeart/2005/8/layout/hierarchy1"/>
    <dgm:cxn modelId="{BEA8FFC9-C0AD-4923-ADE8-7063DD0860AF}" type="presParOf" srcId="{A1436F01-3B99-4288-AFC4-DB08B2315A23}" destId="{06B143A2-671F-45F6-9E2F-432131AF3E1E}" srcOrd="0" destOrd="0" presId="urn:microsoft.com/office/officeart/2005/8/layout/hierarchy1"/>
    <dgm:cxn modelId="{43342D8D-A501-4282-A371-73C9A8FCB5CD}" type="presParOf" srcId="{A1436F01-3B99-4288-AFC4-DB08B2315A23}" destId="{1AC2A66C-88F5-4BFA-9A3E-C8C663AE344D}" srcOrd="1" destOrd="0" presId="urn:microsoft.com/office/officeart/2005/8/layout/hierarchy1"/>
    <dgm:cxn modelId="{1EFB8CCE-E58E-4558-AF5E-6D3D786EED79}" type="presParOf" srcId="{201C3B5D-3233-4A88-B6D4-7E57F7641FE4}" destId="{8796CB29-4C3C-4849-ABFD-7F89FA31A470}" srcOrd="1" destOrd="0" presId="urn:microsoft.com/office/officeart/2005/8/layout/hierarchy1"/>
    <dgm:cxn modelId="{154FA7A5-EAF5-494C-9C79-0826D78DC324}" type="presParOf" srcId="{A0C825C0-829C-4632-A360-B427922B54A3}" destId="{9407E54F-DD3B-48EC-8635-9AF291F412A0}" srcOrd="1" destOrd="0" presId="urn:microsoft.com/office/officeart/2005/8/layout/hierarchy1"/>
    <dgm:cxn modelId="{DCFE7D4B-7EE6-46FF-A64C-FF3C140DA8A2}" type="presParOf" srcId="{9407E54F-DD3B-48EC-8635-9AF291F412A0}" destId="{256FB95E-B643-426D-87E1-CEB706960477}" srcOrd="0" destOrd="0" presId="urn:microsoft.com/office/officeart/2005/8/layout/hierarchy1"/>
    <dgm:cxn modelId="{3CDA08CD-1FFE-4260-86D4-A3797BB7F2A2}" type="presParOf" srcId="{256FB95E-B643-426D-87E1-CEB706960477}" destId="{7D87BEE2-F492-4084-A9AB-0C8E67276619}" srcOrd="0" destOrd="0" presId="urn:microsoft.com/office/officeart/2005/8/layout/hierarchy1"/>
    <dgm:cxn modelId="{3D46C6F1-5825-433D-A84E-890F81703E06}" type="presParOf" srcId="{256FB95E-B643-426D-87E1-CEB706960477}" destId="{9E587B70-0D79-412F-9050-4E3D6283F468}" srcOrd="1" destOrd="0" presId="urn:microsoft.com/office/officeart/2005/8/layout/hierarchy1"/>
    <dgm:cxn modelId="{C935B0FD-543D-447C-AD39-945D858CBF29}" type="presParOf" srcId="{9407E54F-DD3B-48EC-8635-9AF291F412A0}" destId="{939451B1-BFDE-4326-A316-FDE34DB6C98B}" srcOrd="1" destOrd="0" presId="urn:microsoft.com/office/officeart/2005/8/layout/hierarchy1"/>
    <dgm:cxn modelId="{F7525C35-2324-4D18-AE08-9A4EA7B59C45}" type="presParOf" srcId="{A0C825C0-829C-4632-A360-B427922B54A3}" destId="{CE2F679C-F26F-4DC0-AFF0-ECE51FD04A78}" srcOrd="2" destOrd="0" presId="urn:microsoft.com/office/officeart/2005/8/layout/hierarchy1"/>
    <dgm:cxn modelId="{8349ABD0-01AC-46D8-BE62-9562D9F74561}" type="presParOf" srcId="{CE2F679C-F26F-4DC0-AFF0-ECE51FD04A78}" destId="{B6D7D1F6-BA39-4292-A22C-893F34EB3733}" srcOrd="0" destOrd="0" presId="urn:microsoft.com/office/officeart/2005/8/layout/hierarchy1"/>
    <dgm:cxn modelId="{8EB00F4F-7BDE-4F80-A859-0D3E59C76AB3}" type="presParOf" srcId="{B6D7D1F6-BA39-4292-A22C-893F34EB3733}" destId="{6BEB4211-4815-4A0B-9FD1-8E520A4FB701}" srcOrd="0" destOrd="0" presId="urn:microsoft.com/office/officeart/2005/8/layout/hierarchy1"/>
    <dgm:cxn modelId="{4A77E4D9-1F74-4829-9108-8EFF955EF80F}" type="presParOf" srcId="{B6D7D1F6-BA39-4292-A22C-893F34EB3733}" destId="{EF369B74-98FB-4D65-84E2-F67FFC0C1500}" srcOrd="1" destOrd="0" presId="urn:microsoft.com/office/officeart/2005/8/layout/hierarchy1"/>
    <dgm:cxn modelId="{F402A640-B941-42CE-8527-078B6EDF5734}" type="presParOf" srcId="{CE2F679C-F26F-4DC0-AFF0-ECE51FD04A78}" destId="{D4628953-0F55-45E8-AF00-FA523A20FA0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BF8940-54D9-4141-9722-6B9D26C384FC}"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5CDBD31D-A235-4690-A51C-52A4F84A321C}">
      <dgm:prSet/>
      <dgm:spPr/>
      <dgm:t>
        <a:bodyPr/>
        <a:lstStyle/>
        <a:p>
          <a:r>
            <a:rPr lang="en-US"/>
            <a:t>Constructivist epistemology</a:t>
          </a:r>
        </a:p>
      </dgm:t>
    </dgm:pt>
    <dgm:pt modelId="{72BDF807-247B-43E0-892C-BC20D887DEE1}" type="parTrans" cxnId="{73F04B18-8102-4FD3-94EB-842B9C14D943}">
      <dgm:prSet/>
      <dgm:spPr/>
      <dgm:t>
        <a:bodyPr/>
        <a:lstStyle/>
        <a:p>
          <a:endParaRPr lang="en-US"/>
        </a:p>
      </dgm:t>
    </dgm:pt>
    <dgm:pt modelId="{F07CBF86-6A27-4361-AF0A-0FF376FBAE74}" type="sibTrans" cxnId="{73F04B18-8102-4FD3-94EB-842B9C14D943}">
      <dgm:prSet/>
      <dgm:spPr/>
      <dgm:t>
        <a:bodyPr/>
        <a:lstStyle/>
        <a:p>
          <a:endParaRPr lang="en-US"/>
        </a:p>
      </dgm:t>
    </dgm:pt>
    <dgm:pt modelId="{D3449D9A-A3E2-4373-8F70-88E264A453F3}">
      <dgm:prSet/>
      <dgm:spPr/>
      <dgm:t>
        <a:bodyPr/>
        <a:lstStyle/>
        <a:p>
          <a:r>
            <a:rPr lang="en-US"/>
            <a:t>Mixed methods</a:t>
          </a:r>
        </a:p>
      </dgm:t>
    </dgm:pt>
    <dgm:pt modelId="{B27C8BB3-CCB5-439F-890A-D6BFFA1E6374}" type="parTrans" cxnId="{2E2AAB24-9D7E-439D-8973-672B47AB374B}">
      <dgm:prSet/>
      <dgm:spPr/>
      <dgm:t>
        <a:bodyPr/>
        <a:lstStyle/>
        <a:p>
          <a:endParaRPr lang="en-US"/>
        </a:p>
      </dgm:t>
    </dgm:pt>
    <dgm:pt modelId="{26675DE2-C551-42F6-A615-5A73EE26B0A9}" type="sibTrans" cxnId="{2E2AAB24-9D7E-439D-8973-672B47AB374B}">
      <dgm:prSet/>
      <dgm:spPr/>
      <dgm:t>
        <a:bodyPr/>
        <a:lstStyle/>
        <a:p>
          <a:endParaRPr lang="en-US"/>
        </a:p>
      </dgm:t>
    </dgm:pt>
    <dgm:pt modelId="{1BB9389C-B74E-427A-B2D3-93AF12AB82F9}">
      <dgm:prSet/>
      <dgm:spPr/>
      <dgm:t>
        <a:bodyPr/>
        <a:lstStyle/>
        <a:p>
          <a:r>
            <a:rPr lang="en-US"/>
            <a:t>Inductive approach</a:t>
          </a:r>
        </a:p>
      </dgm:t>
    </dgm:pt>
    <dgm:pt modelId="{72D2C750-CFF4-445A-AC88-4E4920ED61D1}" type="parTrans" cxnId="{0DDEA140-EC66-4B38-AF42-76BFC821ACBE}">
      <dgm:prSet/>
      <dgm:spPr/>
      <dgm:t>
        <a:bodyPr/>
        <a:lstStyle/>
        <a:p>
          <a:endParaRPr lang="en-US"/>
        </a:p>
      </dgm:t>
    </dgm:pt>
    <dgm:pt modelId="{31258610-6CC0-4BC9-A1BF-2572F101C31C}" type="sibTrans" cxnId="{0DDEA140-EC66-4B38-AF42-76BFC821ACBE}">
      <dgm:prSet/>
      <dgm:spPr/>
      <dgm:t>
        <a:bodyPr/>
        <a:lstStyle/>
        <a:p>
          <a:endParaRPr lang="en-US"/>
        </a:p>
      </dgm:t>
    </dgm:pt>
    <dgm:pt modelId="{6CED0D01-1169-41D1-9E06-8351BC43ED7F}" type="pres">
      <dgm:prSet presAssocID="{26BF8940-54D9-4141-9722-6B9D26C384FC}" presName="linear" presStyleCnt="0">
        <dgm:presLayoutVars>
          <dgm:dir/>
          <dgm:animLvl val="lvl"/>
          <dgm:resizeHandles val="exact"/>
        </dgm:presLayoutVars>
      </dgm:prSet>
      <dgm:spPr/>
    </dgm:pt>
    <dgm:pt modelId="{D6D60658-178B-4CEA-B064-F06384C54450}" type="pres">
      <dgm:prSet presAssocID="{5CDBD31D-A235-4690-A51C-52A4F84A321C}" presName="parentLin" presStyleCnt="0"/>
      <dgm:spPr/>
    </dgm:pt>
    <dgm:pt modelId="{6C65EDB7-7506-47C6-88C5-23306D94403C}" type="pres">
      <dgm:prSet presAssocID="{5CDBD31D-A235-4690-A51C-52A4F84A321C}" presName="parentLeftMargin" presStyleLbl="node1" presStyleIdx="0" presStyleCnt="3"/>
      <dgm:spPr/>
    </dgm:pt>
    <dgm:pt modelId="{3E74C767-D50B-47F6-9DF3-149640DE3C3D}" type="pres">
      <dgm:prSet presAssocID="{5CDBD31D-A235-4690-A51C-52A4F84A321C}" presName="parentText" presStyleLbl="node1" presStyleIdx="0" presStyleCnt="3">
        <dgm:presLayoutVars>
          <dgm:chMax val="0"/>
          <dgm:bulletEnabled val="1"/>
        </dgm:presLayoutVars>
      </dgm:prSet>
      <dgm:spPr/>
    </dgm:pt>
    <dgm:pt modelId="{FA4C4B8C-881B-4B48-92E8-928B728E3B7E}" type="pres">
      <dgm:prSet presAssocID="{5CDBD31D-A235-4690-A51C-52A4F84A321C}" presName="negativeSpace" presStyleCnt="0"/>
      <dgm:spPr/>
    </dgm:pt>
    <dgm:pt modelId="{E7D8B4DE-2F50-4B17-957F-B5415222A580}" type="pres">
      <dgm:prSet presAssocID="{5CDBD31D-A235-4690-A51C-52A4F84A321C}" presName="childText" presStyleLbl="conFgAcc1" presStyleIdx="0" presStyleCnt="3">
        <dgm:presLayoutVars>
          <dgm:bulletEnabled val="1"/>
        </dgm:presLayoutVars>
      </dgm:prSet>
      <dgm:spPr/>
    </dgm:pt>
    <dgm:pt modelId="{E8C62DD7-6C57-4394-9E16-C830508DFBBF}" type="pres">
      <dgm:prSet presAssocID="{F07CBF86-6A27-4361-AF0A-0FF376FBAE74}" presName="spaceBetweenRectangles" presStyleCnt="0"/>
      <dgm:spPr/>
    </dgm:pt>
    <dgm:pt modelId="{6F69919F-610F-4571-8742-55EA5AB079C2}" type="pres">
      <dgm:prSet presAssocID="{D3449D9A-A3E2-4373-8F70-88E264A453F3}" presName="parentLin" presStyleCnt="0"/>
      <dgm:spPr/>
    </dgm:pt>
    <dgm:pt modelId="{74FC3836-B40B-44F6-BB7D-DD967C01D75F}" type="pres">
      <dgm:prSet presAssocID="{D3449D9A-A3E2-4373-8F70-88E264A453F3}" presName="parentLeftMargin" presStyleLbl="node1" presStyleIdx="0" presStyleCnt="3"/>
      <dgm:spPr/>
    </dgm:pt>
    <dgm:pt modelId="{BA7774F4-3BF7-43E6-B07B-7B22E46E0B54}" type="pres">
      <dgm:prSet presAssocID="{D3449D9A-A3E2-4373-8F70-88E264A453F3}" presName="parentText" presStyleLbl="node1" presStyleIdx="1" presStyleCnt="3">
        <dgm:presLayoutVars>
          <dgm:chMax val="0"/>
          <dgm:bulletEnabled val="1"/>
        </dgm:presLayoutVars>
      </dgm:prSet>
      <dgm:spPr/>
    </dgm:pt>
    <dgm:pt modelId="{359AB4D0-549D-47F6-B999-5CB071CCAF7F}" type="pres">
      <dgm:prSet presAssocID="{D3449D9A-A3E2-4373-8F70-88E264A453F3}" presName="negativeSpace" presStyleCnt="0"/>
      <dgm:spPr/>
    </dgm:pt>
    <dgm:pt modelId="{F3273423-5EDD-4A81-BC71-1EAA5578BBD4}" type="pres">
      <dgm:prSet presAssocID="{D3449D9A-A3E2-4373-8F70-88E264A453F3}" presName="childText" presStyleLbl="conFgAcc1" presStyleIdx="1" presStyleCnt="3">
        <dgm:presLayoutVars>
          <dgm:bulletEnabled val="1"/>
        </dgm:presLayoutVars>
      </dgm:prSet>
      <dgm:spPr/>
    </dgm:pt>
    <dgm:pt modelId="{6BEC4183-BFD5-49F9-86B3-EB179342DEF3}" type="pres">
      <dgm:prSet presAssocID="{26675DE2-C551-42F6-A615-5A73EE26B0A9}" presName="spaceBetweenRectangles" presStyleCnt="0"/>
      <dgm:spPr/>
    </dgm:pt>
    <dgm:pt modelId="{AD12D997-FAF7-4EC2-8F54-8AAAEA4137FB}" type="pres">
      <dgm:prSet presAssocID="{1BB9389C-B74E-427A-B2D3-93AF12AB82F9}" presName="parentLin" presStyleCnt="0"/>
      <dgm:spPr/>
    </dgm:pt>
    <dgm:pt modelId="{236F9D66-50CC-42C4-88D0-BF65E7DFFAB3}" type="pres">
      <dgm:prSet presAssocID="{1BB9389C-B74E-427A-B2D3-93AF12AB82F9}" presName="parentLeftMargin" presStyleLbl="node1" presStyleIdx="1" presStyleCnt="3"/>
      <dgm:spPr/>
    </dgm:pt>
    <dgm:pt modelId="{69AA2F39-E1FC-49BF-8F94-375566553F55}" type="pres">
      <dgm:prSet presAssocID="{1BB9389C-B74E-427A-B2D3-93AF12AB82F9}" presName="parentText" presStyleLbl="node1" presStyleIdx="2" presStyleCnt="3">
        <dgm:presLayoutVars>
          <dgm:chMax val="0"/>
          <dgm:bulletEnabled val="1"/>
        </dgm:presLayoutVars>
      </dgm:prSet>
      <dgm:spPr/>
    </dgm:pt>
    <dgm:pt modelId="{369362CC-A06B-41CC-8568-45AC96BAA0E5}" type="pres">
      <dgm:prSet presAssocID="{1BB9389C-B74E-427A-B2D3-93AF12AB82F9}" presName="negativeSpace" presStyleCnt="0"/>
      <dgm:spPr/>
    </dgm:pt>
    <dgm:pt modelId="{BDCE545A-56FA-4224-8DA3-B330FA6A53FF}" type="pres">
      <dgm:prSet presAssocID="{1BB9389C-B74E-427A-B2D3-93AF12AB82F9}" presName="childText" presStyleLbl="conFgAcc1" presStyleIdx="2" presStyleCnt="3">
        <dgm:presLayoutVars>
          <dgm:bulletEnabled val="1"/>
        </dgm:presLayoutVars>
      </dgm:prSet>
      <dgm:spPr/>
    </dgm:pt>
  </dgm:ptLst>
  <dgm:cxnLst>
    <dgm:cxn modelId="{73F04B18-8102-4FD3-94EB-842B9C14D943}" srcId="{26BF8940-54D9-4141-9722-6B9D26C384FC}" destId="{5CDBD31D-A235-4690-A51C-52A4F84A321C}" srcOrd="0" destOrd="0" parTransId="{72BDF807-247B-43E0-892C-BC20D887DEE1}" sibTransId="{F07CBF86-6A27-4361-AF0A-0FF376FBAE74}"/>
    <dgm:cxn modelId="{2E2AAB24-9D7E-439D-8973-672B47AB374B}" srcId="{26BF8940-54D9-4141-9722-6B9D26C384FC}" destId="{D3449D9A-A3E2-4373-8F70-88E264A453F3}" srcOrd="1" destOrd="0" parTransId="{B27C8BB3-CCB5-439F-890A-D6BFFA1E6374}" sibTransId="{26675DE2-C551-42F6-A615-5A73EE26B0A9}"/>
    <dgm:cxn modelId="{3A212E3A-4586-4CFD-9A1F-F0CC2D94907B}" type="presOf" srcId="{D3449D9A-A3E2-4373-8F70-88E264A453F3}" destId="{74FC3836-B40B-44F6-BB7D-DD967C01D75F}" srcOrd="0" destOrd="0" presId="urn:microsoft.com/office/officeart/2005/8/layout/list1"/>
    <dgm:cxn modelId="{4190D93F-846E-441D-BF38-0F31F7BF9345}" type="presOf" srcId="{D3449D9A-A3E2-4373-8F70-88E264A453F3}" destId="{BA7774F4-3BF7-43E6-B07B-7B22E46E0B54}" srcOrd="1" destOrd="0" presId="urn:microsoft.com/office/officeart/2005/8/layout/list1"/>
    <dgm:cxn modelId="{0DDEA140-EC66-4B38-AF42-76BFC821ACBE}" srcId="{26BF8940-54D9-4141-9722-6B9D26C384FC}" destId="{1BB9389C-B74E-427A-B2D3-93AF12AB82F9}" srcOrd="2" destOrd="0" parTransId="{72D2C750-CFF4-445A-AC88-4E4920ED61D1}" sibTransId="{31258610-6CC0-4BC9-A1BF-2572F101C31C}"/>
    <dgm:cxn modelId="{E14DC27D-B0DD-41C0-86E0-2C6533504C5E}" type="presOf" srcId="{1BB9389C-B74E-427A-B2D3-93AF12AB82F9}" destId="{69AA2F39-E1FC-49BF-8F94-375566553F55}" srcOrd="1" destOrd="0" presId="urn:microsoft.com/office/officeart/2005/8/layout/list1"/>
    <dgm:cxn modelId="{855F4685-C2FB-4451-87A6-E06769EB5A1C}" type="presOf" srcId="{26BF8940-54D9-4141-9722-6B9D26C384FC}" destId="{6CED0D01-1169-41D1-9E06-8351BC43ED7F}" srcOrd="0" destOrd="0" presId="urn:microsoft.com/office/officeart/2005/8/layout/list1"/>
    <dgm:cxn modelId="{B3E4B5A2-23A2-4404-8FC9-72E526A5D98A}" type="presOf" srcId="{5CDBD31D-A235-4690-A51C-52A4F84A321C}" destId="{6C65EDB7-7506-47C6-88C5-23306D94403C}" srcOrd="0" destOrd="0" presId="urn:microsoft.com/office/officeart/2005/8/layout/list1"/>
    <dgm:cxn modelId="{0D2CC0B5-0818-4A0A-89C8-B1D43083DA13}" type="presOf" srcId="{1BB9389C-B74E-427A-B2D3-93AF12AB82F9}" destId="{236F9D66-50CC-42C4-88D0-BF65E7DFFAB3}" srcOrd="0" destOrd="0" presId="urn:microsoft.com/office/officeart/2005/8/layout/list1"/>
    <dgm:cxn modelId="{BEC76AC8-D7CC-4C17-850B-C17311EEDE7C}" type="presOf" srcId="{5CDBD31D-A235-4690-A51C-52A4F84A321C}" destId="{3E74C767-D50B-47F6-9DF3-149640DE3C3D}" srcOrd="1" destOrd="0" presId="urn:microsoft.com/office/officeart/2005/8/layout/list1"/>
    <dgm:cxn modelId="{0EBBF43F-B2FC-4510-B007-7DDC042580C5}" type="presParOf" srcId="{6CED0D01-1169-41D1-9E06-8351BC43ED7F}" destId="{D6D60658-178B-4CEA-B064-F06384C54450}" srcOrd="0" destOrd="0" presId="urn:microsoft.com/office/officeart/2005/8/layout/list1"/>
    <dgm:cxn modelId="{0C4E65D8-0E3E-43CE-A7EF-AF43819E73E7}" type="presParOf" srcId="{D6D60658-178B-4CEA-B064-F06384C54450}" destId="{6C65EDB7-7506-47C6-88C5-23306D94403C}" srcOrd="0" destOrd="0" presId="urn:microsoft.com/office/officeart/2005/8/layout/list1"/>
    <dgm:cxn modelId="{742521D9-0C28-4511-BFB6-BCA55BB632B3}" type="presParOf" srcId="{D6D60658-178B-4CEA-B064-F06384C54450}" destId="{3E74C767-D50B-47F6-9DF3-149640DE3C3D}" srcOrd="1" destOrd="0" presId="urn:microsoft.com/office/officeart/2005/8/layout/list1"/>
    <dgm:cxn modelId="{A88445FD-8D3D-4150-9F3E-2F3B9CE3D98B}" type="presParOf" srcId="{6CED0D01-1169-41D1-9E06-8351BC43ED7F}" destId="{FA4C4B8C-881B-4B48-92E8-928B728E3B7E}" srcOrd="1" destOrd="0" presId="urn:microsoft.com/office/officeart/2005/8/layout/list1"/>
    <dgm:cxn modelId="{D5A0E41C-FC19-446A-B56D-6AFBFD4954AF}" type="presParOf" srcId="{6CED0D01-1169-41D1-9E06-8351BC43ED7F}" destId="{E7D8B4DE-2F50-4B17-957F-B5415222A580}" srcOrd="2" destOrd="0" presId="urn:microsoft.com/office/officeart/2005/8/layout/list1"/>
    <dgm:cxn modelId="{1AE0C8CC-8AE3-4FC2-A400-C5D61FF163D7}" type="presParOf" srcId="{6CED0D01-1169-41D1-9E06-8351BC43ED7F}" destId="{E8C62DD7-6C57-4394-9E16-C830508DFBBF}" srcOrd="3" destOrd="0" presId="urn:microsoft.com/office/officeart/2005/8/layout/list1"/>
    <dgm:cxn modelId="{E99E6991-A5D5-49AD-8217-63BD73A7BF67}" type="presParOf" srcId="{6CED0D01-1169-41D1-9E06-8351BC43ED7F}" destId="{6F69919F-610F-4571-8742-55EA5AB079C2}" srcOrd="4" destOrd="0" presId="urn:microsoft.com/office/officeart/2005/8/layout/list1"/>
    <dgm:cxn modelId="{55D5E451-CAAE-4E80-96BD-524E39EDBD39}" type="presParOf" srcId="{6F69919F-610F-4571-8742-55EA5AB079C2}" destId="{74FC3836-B40B-44F6-BB7D-DD967C01D75F}" srcOrd="0" destOrd="0" presId="urn:microsoft.com/office/officeart/2005/8/layout/list1"/>
    <dgm:cxn modelId="{460DDE34-1D69-476A-812E-744008A4B548}" type="presParOf" srcId="{6F69919F-610F-4571-8742-55EA5AB079C2}" destId="{BA7774F4-3BF7-43E6-B07B-7B22E46E0B54}" srcOrd="1" destOrd="0" presId="urn:microsoft.com/office/officeart/2005/8/layout/list1"/>
    <dgm:cxn modelId="{2EB935D9-CAFC-448E-ABDB-235F485FDEDD}" type="presParOf" srcId="{6CED0D01-1169-41D1-9E06-8351BC43ED7F}" destId="{359AB4D0-549D-47F6-B999-5CB071CCAF7F}" srcOrd="5" destOrd="0" presId="urn:microsoft.com/office/officeart/2005/8/layout/list1"/>
    <dgm:cxn modelId="{3964721D-89DB-49AA-BBB3-75690A836E18}" type="presParOf" srcId="{6CED0D01-1169-41D1-9E06-8351BC43ED7F}" destId="{F3273423-5EDD-4A81-BC71-1EAA5578BBD4}" srcOrd="6" destOrd="0" presId="urn:microsoft.com/office/officeart/2005/8/layout/list1"/>
    <dgm:cxn modelId="{D103C54D-5A7A-467B-85E0-DA568E3826B7}" type="presParOf" srcId="{6CED0D01-1169-41D1-9E06-8351BC43ED7F}" destId="{6BEC4183-BFD5-49F9-86B3-EB179342DEF3}" srcOrd="7" destOrd="0" presId="urn:microsoft.com/office/officeart/2005/8/layout/list1"/>
    <dgm:cxn modelId="{F4192EAF-E0D4-4742-983B-FF9499D06083}" type="presParOf" srcId="{6CED0D01-1169-41D1-9E06-8351BC43ED7F}" destId="{AD12D997-FAF7-4EC2-8F54-8AAAEA4137FB}" srcOrd="8" destOrd="0" presId="urn:microsoft.com/office/officeart/2005/8/layout/list1"/>
    <dgm:cxn modelId="{A3FCAD3A-1767-4190-B191-9CB74ACF714B}" type="presParOf" srcId="{AD12D997-FAF7-4EC2-8F54-8AAAEA4137FB}" destId="{236F9D66-50CC-42C4-88D0-BF65E7DFFAB3}" srcOrd="0" destOrd="0" presId="urn:microsoft.com/office/officeart/2005/8/layout/list1"/>
    <dgm:cxn modelId="{F3577FE2-4C8A-4315-AD49-4EB400B01AB8}" type="presParOf" srcId="{AD12D997-FAF7-4EC2-8F54-8AAAEA4137FB}" destId="{69AA2F39-E1FC-49BF-8F94-375566553F55}" srcOrd="1" destOrd="0" presId="urn:microsoft.com/office/officeart/2005/8/layout/list1"/>
    <dgm:cxn modelId="{76B429F8-41B0-4A06-9C12-C7C8CEDAD35D}" type="presParOf" srcId="{6CED0D01-1169-41D1-9E06-8351BC43ED7F}" destId="{369362CC-A06B-41CC-8568-45AC96BAA0E5}" srcOrd="9" destOrd="0" presId="urn:microsoft.com/office/officeart/2005/8/layout/list1"/>
    <dgm:cxn modelId="{A0542499-6E76-4297-A8A0-F2E2431F0768}" type="presParOf" srcId="{6CED0D01-1169-41D1-9E06-8351BC43ED7F}" destId="{BDCE545A-56FA-4224-8DA3-B330FA6A53F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60A9C2-62A9-4B04-BD94-4312B2024CE0}"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CA0C0CDF-11E4-4F55-8BC3-C30A0FA2FE78}">
      <dgm:prSet/>
      <dgm:spPr/>
      <dgm:t>
        <a:bodyPr/>
        <a:lstStyle/>
        <a:p>
          <a:r>
            <a:rPr lang="en-US" b="1"/>
            <a:t>M</a:t>
          </a:r>
          <a:br>
            <a:rPr lang="en-US"/>
          </a:br>
          <a:r>
            <a:rPr lang="en-US"/>
            <a:t>Choice of song, choice of working groups</a:t>
          </a:r>
        </a:p>
      </dgm:t>
    </dgm:pt>
    <dgm:pt modelId="{7409D3D6-C4BC-4B46-865D-8F31A16A0A48}" type="parTrans" cxnId="{891ABB07-5769-44F2-B454-D8C3CF3FAE8B}">
      <dgm:prSet/>
      <dgm:spPr/>
      <dgm:t>
        <a:bodyPr/>
        <a:lstStyle/>
        <a:p>
          <a:endParaRPr lang="en-US"/>
        </a:p>
      </dgm:t>
    </dgm:pt>
    <dgm:pt modelId="{A5616A3B-8CAB-4564-A0E9-231A51C6C060}" type="sibTrans" cxnId="{891ABB07-5769-44F2-B454-D8C3CF3FAE8B}">
      <dgm:prSet/>
      <dgm:spPr/>
      <dgm:t>
        <a:bodyPr/>
        <a:lstStyle/>
        <a:p>
          <a:endParaRPr lang="en-US"/>
        </a:p>
      </dgm:t>
    </dgm:pt>
    <dgm:pt modelId="{AE75D3CF-917F-490E-8AE7-CED330959BB8}">
      <dgm:prSet/>
      <dgm:spPr/>
      <dgm:t>
        <a:bodyPr/>
        <a:lstStyle/>
        <a:p>
          <a:r>
            <a:rPr lang="en-US" b="1"/>
            <a:t>U</a:t>
          </a:r>
          <a:br>
            <a:rPr lang="en-US" b="1"/>
          </a:br>
          <a:r>
            <a:rPr lang="en-US"/>
            <a:t>Opportunity to perform and gain feedback</a:t>
          </a:r>
        </a:p>
      </dgm:t>
    </dgm:pt>
    <dgm:pt modelId="{BDCFD00F-AAC9-4AD9-9E71-78873C9EA17A}" type="parTrans" cxnId="{DF665D17-3EF3-4253-AFF8-C5BD7251BE7E}">
      <dgm:prSet/>
      <dgm:spPr/>
      <dgm:t>
        <a:bodyPr/>
        <a:lstStyle/>
        <a:p>
          <a:endParaRPr lang="en-US"/>
        </a:p>
      </dgm:t>
    </dgm:pt>
    <dgm:pt modelId="{53425A87-A0C7-4B17-A095-A2BCC654C45C}" type="sibTrans" cxnId="{DF665D17-3EF3-4253-AFF8-C5BD7251BE7E}">
      <dgm:prSet/>
      <dgm:spPr/>
      <dgm:t>
        <a:bodyPr/>
        <a:lstStyle/>
        <a:p>
          <a:endParaRPr lang="en-US"/>
        </a:p>
      </dgm:t>
    </dgm:pt>
    <dgm:pt modelId="{B5100DB2-94EA-4D9B-9A23-9B3CBB38D113}">
      <dgm:prSet/>
      <dgm:spPr/>
      <dgm:t>
        <a:bodyPr/>
        <a:lstStyle/>
        <a:p>
          <a:r>
            <a:rPr lang="en-US" b="1"/>
            <a:t>S</a:t>
          </a:r>
          <a:br>
            <a:rPr lang="en-US" b="1"/>
          </a:br>
          <a:r>
            <a:rPr lang="en-US"/>
            <a:t>Clear expectations, level of challenge</a:t>
          </a:r>
        </a:p>
      </dgm:t>
    </dgm:pt>
    <dgm:pt modelId="{6EAB61C1-9512-4C20-8271-E4D95C334E19}" type="parTrans" cxnId="{616C525B-B0D9-45CB-B04D-BE01DA90861E}">
      <dgm:prSet/>
      <dgm:spPr/>
      <dgm:t>
        <a:bodyPr/>
        <a:lstStyle/>
        <a:p>
          <a:endParaRPr lang="en-US"/>
        </a:p>
      </dgm:t>
    </dgm:pt>
    <dgm:pt modelId="{0485C650-5986-473B-8BDA-9D743A3AFEFF}" type="sibTrans" cxnId="{616C525B-B0D9-45CB-B04D-BE01DA90861E}">
      <dgm:prSet/>
      <dgm:spPr/>
      <dgm:t>
        <a:bodyPr/>
        <a:lstStyle/>
        <a:p>
          <a:endParaRPr lang="en-US"/>
        </a:p>
      </dgm:t>
    </dgm:pt>
    <dgm:pt modelId="{4396E0A8-72BD-4021-87B7-EA2D25F7168B}">
      <dgm:prSet/>
      <dgm:spPr/>
      <dgm:t>
        <a:bodyPr/>
        <a:lstStyle/>
        <a:p>
          <a:r>
            <a:rPr lang="en-US" b="1"/>
            <a:t>I</a:t>
          </a:r>
          <a:br>
            <a:rPr lang="en-US" b="1"/>
          </a:br>
          <a:r>
            <a:rPr lang="en-US"/>
            <a:t>Discussion of content, relating to prior knowledge</a:t>
          </a:r>
        </a:p>
      </dgm:t>
    </dgm:pt>
    <dgm:pt modelId="{2356D360-9D45-45C8-886A-E337D66077CB}" type="parTrans" cxnId="{16544473-3551-4512-A987-656AE56D5806}">
      <dgm:prSet/>
      <dgm:spPr/>
      <dgm:t>
        <a:bodyPr/>
        <a:lstStyle/>
        <a:p>
          <a:endParaRPr lang="en-US"/>
        </a:p>
      </dgm:t>
    </dgm:pt>
    <dgm:pt modelId="{9190565A-499B-4CD5-A5A9-FA25EC655FDA}" type="sibTrans" cxnId="{16544473-3551-4512-A987-656AE56D5806}">
      <dgm:prSet/>
      <dgm:spPr/>
      <dgm:t>
        <a:bodyPr/>
        <a:lstStyle/>
        <a:p>
          <a:endParaRPr lang="en-US"/>
        </a:p>
      </dgm:t>
    </dgm:pt>
    <dgm:pt modelId="{64484600-D47E-43D1-B03B-B158128D7C34}">
      <dgm:prSet/>
      <dgm:spPr/>
      <dgm:t>
        <a:bodyPr/>
        <a:lstStyle/>
        <a:p>
          <a:r>
            <a:rPr lang="en-US" b="1"/>
            <a:t>C</a:t>
          </a:r>
          <a:br>
            <a:rPr lang="en-US" b="1"/>
          </a:br>
          <a:r>
            <a:rPr lang="en-US"/>
            <a:t>Value student ideas and opinions</a:t>
          </a:r>
        </a:p>
      </dgm:t>
    </dgm:pt>
    <dgm:pt modelId="{B89AB2F1-7E46-49A1-AE99-79FE1FEF6959}" type="parTrans" cxnId="{24DFA21E-CB7E-4D7E-811C-A8A06112814D}">
      <dgm:prSet/>
      <dgm:spPr/>
      <dgm:t>
        <a:bodyPr/>
        <a:lstStyle/>
        <a:p>
          <a:endParaRPr lang="en-US"/>
        </a:p>
      </dgm:t>
    </dgm:pt>
    <dgm:pt modelId="{8C659246-6B7C-409C-8A42-34721E452D15}" type="sibTrans" cxnId="{24DFA21E-CB7E-4D7E-811C-A8A06112814D}">
      <dgm:prSet/>
      <dgm:spPr/>
      <dgm:t>
        <a:bodyPr/>
        <a:lstStyle/>
        <a:p>
          <a:endParaRPr lang="en-US"/>
        </a:p>
      </dgm:t>
    </dgm:pt>
    <dgm:pt modelId="{79E29F0E-D15C-4478-8300-D97709CDB487}" type="pres">
      <dgm:prSet presAssocID="{2360A9C2-62A9-4B04-BD94-4312B2024CE0}" presName="diagram" presStyleCnt="0">
        <dgm:presLayoutVars>
          <dgm:dir/>
          <dgm:resizeHandles val="exact"/>
        </dgm:presLayoutVars>
      </dgm:prSet>
      <dgm:spPr/>
    </dgm:pt>
    <dgm:pt modelId="{7D465DB2-A043-495C-BCF7-71DB904B2C21}" type="pres">
      <dgm:prSet presAssocID="{CA0C0CDF-11E4-4F55-8BC3-C30A0FA2FE78}" presName="node" presStyleLbl="node1" presStyleIdx="0" presStyleCnt="5">
        <dgm:presLayoutVars>
          <dgm:bulletEnabled val="1"/>
        </dgm:presLayoutVars>
      </dgm:prSet>
      <dgm:spPr/>
    </dgm:pt>
    <dgm:pt modelId="{021549D7-C7BA-42F2-8473-E4AEFD7288B1}" type="pres">
      <dgm:prSet presAssocID="{A5616A3B-8CAB-4564-A0E9-231A51C6C060}" presName="sibTrans" presStyleCnt="0"/>
      <dgm:spPr/>
    </dgm:pt>
    <dgm:pt modelId="{C47D8AA0-2885-4022-9123-A79B22BD1E31}" type="pres">
      <dgm:prSet presAssocID="{AE75D3CF-917F-490E-8AE7-CED330959BB8}" presName="node" presStyleLbl="node1" presStyleIdx="1" presStyleCnt="5">
        <dgm:presLayoutVars>
          <dgm:bulletEnabled val="1"/>
        </dgm:presLayoutVars>
      </dgm:prSet>
      <dgm:spPr/>
    </dgm:pt>
    <dgm:pt modelId="{E6C7700E-CDF9-462E-BB61-9DE4B8DF899B}" type="pres">
      <dgm:prSet presAssocID="{53425A87-A0C7-4B17-A095-A2BCC654C45C}" presName="sibTrans" presStyleCnt="0"/>
      <dgm:spPr/>
    </dgm:pt>
    <dgm:pt modelId="{0BE44E7C-D2AF-461F-BDC4-AF2E0EEDCED1}" type="pres">
      <dgm:prSet presAssocID="{B5100DB2-94EA-4D9B-9A23-9B3CBB38D113}" presName="node" presStyleLbl="node1" presStyleIdx="2" presStyleCnt="5">
        <dgm:presLayoutVars>
          <dgm:bulletEnabled val="1"/>
        </dgm:presLayoutVars>
      </dgm:prSet>
      <dgm:spPr/>
    </dgm:pt>
    <dgm:pt modelId="{E5E87A8B-9714-4A52-BFA7-82E0E620001B}" type="pres">
      <dgm:prSet presAssocID="{0485C650-5986-473B-8BDA-9D743A3AFEFF}" presName="sibTrans" presStyleCnt="0"/>
      <dgm:spPr/>
    </dgm:pt>
    <dgm:pt modelId="{21E8C796-C184-43FA-AB57-EF02FC33BEA6}" type="pres">
      <dgm:prSet presAssocID="{4396E0A8-72BD-4021-87B7-EA2D25F7168B}" presName="node" presStyleLbl="node1" presStyleIdx="3" presStyleCnt="5">
        <dgm:presLayoutVars>
          <dgm:bulletEnabled val="1"/>
        </dgm:presLayoutVars>
      </dgm:prSet>
      <dgm:spPr/>
    </dgm:pt>
    <dgm:pt modelId="{B9572BA0-FF54-4016-8C0E-777AB49170AE}" type="pres">
      <dgm:prSet presAssocID="{9190565A-499B-4CD5-A5A9-FA25EC655FDA}" presName="sibTrans" presStyleCnt="0"/>
      <dgm:spPr/>
    </dgm:pt>
    <dgm:pt modelId="{F337D564-B747-4E49-9184-D56C1A122085}" type="pres">
      <dgm:prSet presAssocID="{64484600-D47E-43D1-B03B-B158128D7C34}" presName="node" presStyleLbl="node1" presStyleIdx="4" presStyleCnt="5">
        <dgm:presLayoutVars>
          <dgm:bulletEnabled val="1"/>
        </dgm:presLayoutVars>
      </dgm:prSet>
      <dgm:spPr/>
    </dgm:pt>
  </dgm:ptLst>
  <dgm:cxnLst>
    <dgm:cxn modelId="{891ABB07-5769-44F2-B454-D8C3CF3FAE8B}" srcId="{2360A9C2-62A9-4B04-BD94-4312B2024CE0}" destId="{CA0C0CDF-11E4-4F55-8BC3-C30A0FA2FE78}" srcOrd="0" destOrd="0" parTransId="{7409D3D6-C4BC-4B46-865D-8F31A16A0A48}" sibTransId="{A5616A3B-8CAB-4564-A0E9-231A51C6C060}"/>
    <dgm:cxn modelId="{DF665D17-3EF3-4253-AFF8-C5BD7251BE7E}" srcId="{2360A9C2-62A9-4B04-BD94-4312B2024CE0}" destId="{AE75D3CF-917F-490E-8AE7-CED330959BB8}" srcOrd="1" destOrd="0" parTransId="{BDCFD00F-AAC9-4AD9-9E71-78873C9EA17A}" sibTransId="{53425A87-A0C7-4B17-A095-A2BCC654C45C}"/>
    <dgm:cxn modelId="{24DFA21E-CB7E-4D7E-811C-A8A06112814D}" srcId="{2360A9C2-62A9-4B04-BD94-4312B2024CE0}" destId="{64484600-D47E-43D1-B03B-B158128D7C34}" srcOrd="4" destOrd="0" parTransId="{B89AB2F1-7E46-49A1-AE99-79FE1FEF6959}" sibTransId="{8C659246-6B7C-409C-8A42-34721E452D15}"/>
    <dgm:cxn modelId="{616C525B-B0D9-45CB-B04D-BE01DA90861E}" srcId="{2360A9C2-62A9-4B04-BD94-4312B2024CE0}" destId="{B5100DB2-94EA-4D9B-9A23-9B3CBB38D113}" srcOrd="2" destOrd="0" parTransId="{6EAB61C1-9512-4C20-8271-E4D95C334E19}" sibTransId="{0485C650-5986-473B-8BDA-9D743A3AFEFF}"/>
    <dgm:cxn modelId="{16544473-3551-4512-A987-656AE56D5806}" srcId="{2360A9C2-62A9-4B04-BD94-4312B2024CE0}" destId="{4396E0A8-72BD-4021-87B7-EA2D25F7168B}" srcOrd="3" destOrd="0" parTransId="{2356D360-9D45-45C8-886A-E337D66077CB}" sibTransId="{9190565A-499B-4CD5-A5A9-FA25EC655FDA}"/>
    <dgm:cxn modelId="{35090A59-13DE-48B2-9FF9-AC594BDB6766}" type="presOf" srcId="{64484600-D47E-43D1-B03B-B158128D7C34}" destId="{F337D564-B747-4E49-9184-D56C1A122085}" srcOrd="0" destOrd="0" presId="urn:microsoft.com/office/officeart/2005/8/layout/default"/>
    <dgm:cxn modelId="{80A8FE5A-C9B0-4466-A23A-11D0BAFD3B90}" type="presOf" srcId="{AE75D3CF-917F-490E-8AE7-CED330959BB8}" destId="{C47D8AA0-2885-4022-9123-A79B22BD1E31}" srcOrd="0" destOrd="0" presId="urn:microsoft.com/office/officeart/2005/8/layout/default"/>
    <dgm:cxn modelId="{80D93091-9470-484E-B499-AE9A2508BD46}" type="presOf" srcId="{4396E0A8-72BD-4021-87B7-EA2D25F7168B}" destId="{21E8C796-C184-43FA-AB57-EF02FC33BEA6}" srcOrd="0" destOrd="0" presId="urn:microsoft.com/office/officeart/2005/8/layout/default"/>
    <dgm:cxn modelId="{524F4CB5-CEED-4F51-A53D-FE22F8DE9BF6}" type="presOf" srcId="{CA0C0CDF-11E4-4F55-8BC3-C30A0FA2FE78}" destId="{7D465DB2-A043-495C-BCF7-71DB904B2C21}" srcOrd="0" destOrd="0" presId="urn:microsoft.com/office/officeart/2005/8/layout/default"/>
    <dgm:cxn modelId="{D194F4E5-EBAB-4B40-BFD1-150609DC49F5}" type="presOf" srcId="{B5100DB2-94EA-4D9B-9A23-9B3CBB38D113}" destId="{0BE44E7C-D2AF-461F-BDC4-AF2E0EEDCED1}" srcOrd="0" destOrd="0" presId="urn:microsoft.com/office/officeart/2005/8/layout/default"/>
    <dgm:cxn modelId="{35B7BDE9-8771-48DA-95E0-2DCD72F8C085}" type="presOf" srcId="{2360A9C2-62A9-4B04-BD94-4312B2024CE0}" destId="{79E29F0E-D15C-4478-8300-D97709CDB487}" srcOrd="0" destOrd="0" presId="urn:microsoft.com/office/officeart/2005/8/layout/default"/>
    <dgm:cxn modelId="{51F580D2-016D-4D39-A044-9CA125A61F0A}" type="presParOf" srcId="{79E29F0E-D15C-4478-8300-D97709CDB487}" destId="{7D465DB2-A043-495C-BCF7-71DB904B2C21}" srcOrd="0" destOrd="0" presId="urn:microsoft.com/office/officeart/2005/8/layout/default"/>
    <dgm:cxn modelId="{A6C0CE4E-5671-4B24-A7FD-9ECA3A8FD25C}" type="presParOf" srcId="{79E29F0E-D15C-4478-8300-D97709CDB487}" destId="{021549D7-C7BA-42F2-8473-E4AEFD7288B1}" srcOrd="1" destOrd="0" presId="urn:microsoft.com/office/officeart/2005/8/layout/default"/>
    <dgm:cxn modelId="{73CDF2E1-E590-4238-84F4-0E40C9C4CA4C}" type="presParOf" srcId="{79E29F0E-D15C-4478-8300-D97709CDB487}" destId="{C47D8AA0-2885-4022-9123-A79B22BD1E31}" srcOrd="2" destOrd="0" presId="urn:microsoft.com/office/officeart/2005/8/layout/default"/>
    <dgm:cxn modelId="{091E0FE5-5334-4A24-8A95-B6D709EB4703}" type="presParOf" srcId="{79E29F0E-D15C-4478-8300-D97709CDB487}" destId="{E6C7700E-CDF9-462E-BB61-9DE4B8DF899B}" srcOrd="3" destOrd="0" presId="urn:microsoft.com/office/officeart/2005/8/layout/default"/>
    <dgm:cxn modelId="{B228E950-F371-4E6E-A6C3-0781666EA3BF}" type="presParOf" srcId="{79E29F0E-D15C-4478-8300-D97709CDB487}" destId="{0BE44E7C-D2AF-461F-BDC4-AF2E0EEDCED1}" srcOrd="4" destOrd="0" presId="urn:microsoft.com/office/officeart/2005/8/layout/default"/>
    <dgm:cxn modelId="{1A57EA77-2FB7-49EE-9D22-A494CB471CCB}" type="presParOf" srcId="{79E29F0E-D15C-4478-8300-D97709CDB487}" destId="{E5E87A8B-9714-4A52-BFA7-82E0E620001B}" srcOrd="5" destOrd="0" presId="urn:microsoft.com/office/officeart/2005/8/layout/default"/>
    <dgm:cxn modelId="{CA675CAC-2167-4F0B-A60B-B830C120F179}" type="presParOf" srcId="{79E29F0E-D15C-4478-8300-D97709CDB487}" destId="{21E8C796-C184-43FA-AB57-EF02FC33BEA6}" srcOrd="6" destOrd="0" presId="urn:microsoft.com/office/officeart/2005/8/layout/default"/>
    <dgm:cxn modelId="{4230EDAC-DBF3-47C1-B8DA-AC85B381A679}" type="presParOf" srcId="{79E29F0E-D15C-4478-8300-D97709CDB487}" destId="{B9572BA0-FF54-4016-8C0E-777AB49170AE}" srcOrd="7" destOrd="0" presId="urn:microsoft.com/office/officeart/2005/8/layout/default"/>
    <dgm:cxn modelId="{0DE4A248-2A5B-47F8-A08B-027959DAEDF5}" type="presParOf" srcId="{79E29F0E-D15C-4478-8300-D97709CDB487}" destId="{F337D564-B747-4E49-9184-D56C1A12208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08C92B-67E6-43EB-AB2F-6B266252F43F}"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D51F9498-2A2A-45B1-AFBE-62500542407C}">
      <dgm:prSet/>
      <dgm:spPr/>
      <dgm:t>
        <a:bodyPr/>
        <a:lstStyle/>
        <a:p>
          <a:r>
            <a:rPr lang="en-US"/>
            <a:t>Observations</a:t>
          </a:r>
        </a:p>
      </dgm:t>
    </dgm:pt>
    <dgm:pt modelId="{B86DCAF2-932C-4C5F-825C-6019E2FCBBBB}" type="parTrans" cxnId="{6C7CE9DA-2214-4625-B8F5-AB1E9735ED6C}">
      <dgm:prSet/>
      <dgm:spPr/>
      <dgm:t>
        <a:bodyPr/>
        <a:lstStyle/>
        <a:p>
          <a:endParaRPr lang="en-US"/>
        </a:p>
      </dgm:t>
    </dgm:pt>
    <dgm:pt modelId="{1689B887-7A47-409F-865F-2EB17AEBF7EF}" type="sibTrans" cxnId="{6C7CE9DA-2214-4625-B8F5-AB1E9735ED6C}">
      <dgm:prSet/>
      <dgm:spPr/>
      <dgm:t>
        <a:bodyPr/>
        <a:lstStyle/>
        <a:p>
          <a:endParaRPr lang="en-US"/>
        </a:p>
      </dgm:t>
    </dgm:pt>
    <dgm:pt modelId="{461C3275-2331-491D-B7C3-991117AA0BAA}">
      <dgm:prSet/>
      <dgm:spPr/>
      <dgm:t>
        <a:bodyPr/>
        <a:lstStyle/>
        <a:p>
          <a:r>
            <a:rPr lang="en-US"/>
            <a:t>Focus groups</a:t>
          </a:r>
        </a:p>
      </dgm:t>
    </dgm:pt>
    <dgm:pt modelId="{CC5FD92C-D45D-4F5E-BEE8-5485D757F2F4}" type="parTrans" cxnId="{CC5D4DF3-E1DA-42DF-BD1B-DC1F0B325BC9}">
      <dgm:prSet/>
      <dgm:spPr/>
      <dgm:t>
        <a:bodyPr/>
        <a:lstStyle/>
        <a:p>
          <a:endParaRPr lang="en-US"/>
        </a:p>
      </dgm:t>
    </dgm:pt>
    <dgm:pt modelId="{EE8828A2-D4E5-4BAB-AA9A-AC47D083898F}" type="sibTrans" cxnId="{CC5D4DF3-E1DA-42DF-BD1B-DC1F0B325BC9}">
      <dgm:prSet/>
      <dgm:spPr/>
      <dgm:t>
        <a:bodyPr/>
        <a:lstStyle/>
        <a:p>
          <a:endParaRPr lang="en-US"/>
        </a:p>
      </dgm:t>
    </dgm:pt>
    <dgm:pt modelId="{A196316E-0C16-42BC-90D5-AF659629E1A7}" type="pres">
      <dgm:prSet presAssocID="{2D08C92B-67E6-43EB-AB2F-6B266252F43F}" presName="hierChild1" presStyleCnt="0">
        <dgm:presLayoutVars>
          <dgm:chPref val="1"/>
          <dgm:dir/>
          <dgm:animOne val="branch"/>
          <dgm:animLvl val="lvl"/>
          <dgm:resizeHandles/>
        </dgm:presLayoutVars>
      </dgm:prSet>
      <dgm:spPr/>
    </dgm:pt>
    <dgm:pt modelId="{1D8B1B01-7218-4EDD-8B9D-A505DF540CBF}" type="pres">
      <dgm:prSet presAssocID="{D51F9498-2A2A-45B1-AFBE-62500542407C}" presName="hierRoot1" presStyleCnt="0"/>
      <dgm:spPr/>
    </dgm:pt>
    <dgm:pt modelId="{2112A634-332E-4397-BF8F-2FE366620BF9}" type="pres">
      <dgm:prSet presAssocID="{D51F9498-2A2A-45B1-AFBE-62500542407C}" presName="composite" presStyleCnt="0"/>
      <dgm:spPr/>
    </dgm:pt>
    <dgm:pt modelId="{D51B463C-66AD-40C7-B1CE-C85CBE371163}" type="pres">
      <dgm:prSet presAssocID="{D51F9498-2A2A-45B1-AFBE-62500542407C}" presName="background" presStyleLbl="node0" presStyleIdx="0" presStyleCnt="2"/>
      <dgm:spPr/>
    </dgm:pt>
    <dgm:pt modelId="{65AA3884-1622-4DE9-BDA3-03138CE75689}" type="pres">
      <dgm:prSet presAssocID="{D51F9498-2A2A-45B1-AFBE-62500542407C}" presName="text" presStyleLbl="fgAcc0" presStyleIdx="0" presStyleCnt="2">
        <dgm:presLayoutVars>
          <dgm:chPref val="3"/>
        </dgm:presLayoutVars>
      </dgm:prSet>
      <dgm:spPr/>
    </dgm:pt>
    <dgm:pt modelId="{046BD13F-56E8-4023-94A8-EB48DAE76E45}" type="pres">
      <dgm:prSet presAssocID="{D51F9498-2A2A-45B1-AFBE-62500542407C}" presName="hierChild2" presStyleCnt="0"/>
      <dgm:spPr/>
    </dgm:pt>
    <dgm:pt modelId="{36C52088-2DA4-4069-9196-78F15EAEC4D5}" type="pres">
      <dgm:prSet presAssocID="{461C3275-2331-491D-B7C3-991117AA0BAA}" presName="hierRoot1" presStyleCnt="0"/>
      <dgm:spPr/>
    </dgm:pt>
    <dgm:pt modelId="{E9F43541-636B-48AF-B173-C521B9608AB1}" type="pres">
      <dgm:prSet presAssocID="{461C3275-2331-491D-B7C3-991117AA0BAA}" presName="composite" presStyleCnt="0"/>
      <dgm:spPr/>
    </dgm:pt>
    <dgm:pt modelId="{17363368-3239-4948-9B44-3D1374E5AA70}" type="pres">
      <dgm:prSet presAssocID="{461C3275-2331-491D-B7C3-991117AA0BAA}" presName="background" presStyleLbl="node0" presStyleIdx="1" presStyleCnt="2"/>
      <dgm:spPr/>
    </dgm:pt>
    <dgm:pt modelId="{D5531965-73E6-4067-9CB1-3940E4BB1A54}" type="pres">
      <dgm:prSet presAssocID="{461C3275-2331-491D-B7C3-991117AA0BAA}" presName="text" presStyleLbl="fgAcc0" presStyleIdx="1" presStyleCnt="2">
        <dgm:presLayoutVars>
          <dgm:chPref val="3"/>
        </dgm:presLayoutVars>
      </dgm:prSet>
      <dgm:spPr/>
    </dgm:pt>
    <dgm:pt modelId="{70CA23C2-6589-44A3-B2D7-A3591D61F9F8}" type="pres">
      <dgm:prSet presAssocID="{461C3275-2331-491D-B7C3-991117AA0BAA}" presName="hierChild2" presStyleCnt="0"/>
      <dgm:spPr/>
    </dgm:pt>
  </dgm:ptLst>
  <dgm:cxnLst>
    <dgm:cxn modelId="{41AACB73-8DCB-4061-989C-E756258E0B4C}" type="presOf" srcId="{461C3275-2331-491D-B7C3-991117AA0BAA}" destId="{D5531965-73E6-4067-9CB1-3940E4BB1A54}" srcOrd="0" destOrd="0" presId="urn:microsoft.com/office/officeart/2005/8/layout/hierarchy1"/>
    <dgm:cxn modelId="{D0F9B9AC-9D02-433D-9291-27E5D0FD5B6A}" type="presOf" srcId="{D51F9498-2A2A-45B1-AFBE-62500542407C}" destId="{65AA3884-1622-4DE9-BDA3-03138CE75689}" srcOrd="0" destOrd="0" presId="urn:microsoft.com/office/officeart/2005/8/layout/hierarchy1"/>
    <dgm:cxn modelId="{B62A6EC1-4518-4358-A30D-430F60DE9094}" type="presOf" srcId="{2D08C92B-67E6-43EB-AB2F-6B266252F43F}" destId="{A196316E-0C16-42BC-90D5-AF659629E1A7}" srcOrd="0" destOrd="0" presId="urn:microsoft.com/office/officeart/2005/8/layout/hierarchy1"/>
    <dgm:cxn modelId="{6C7CE9DA-2214-4625-B8F5-AB1E9735ED6C}" srcId="{2D08C92B-67E6-43EB-AB2F-6B266252F43F}" destId="{D51F9498-2A2A-45B1-AFBE-62500542407C}" srcOrd="0" destOrd="0" parTransId="{B86DCAF2-932C-4C5F-825C-6019E2FCBBBB}" sibTransId="{1689B887-7A47-409F-865F-2EB17AEBF7EF}"/>
    <dgm:cxn modelId="{CC5D4DF3-E1DA-42DF-BD1B-DC1F0B325BC9}" srcId="{2D08C92B-67E6-43EB-AB2F-6B266252F43F}" destId="{461C3275-2331-491D-B7C3-991117AA0BAA}" srcOrd="1" destOrd="0" parTransId="{CC5FD92C-D45D-4F5E-BEE8-5485D757F2F4}" sibTransId="{EE8828A2-D4E5-4BAB-AA9A-AC47D083898F}"/>
    <dgm:cxn modelId="{9022D7F1-5F60-4E63-936F-849BAE3D909D}" type="presParOf" srcId="{A196316E-0C16-42BC-90D5-AF659629E1A7}" destId="{1D8B1B01-7218-4EDD-8B9D-A505DF540CBF}" srcOrd="0" destOrd="0" presId="urn:microsoft.com/office/officeart/2005/8/layout/hierarchy1"/>
    <dgm:cxn modelId="{4905D374-3A74-4704-A449-2FDE9CB01663}" type="presParOf" srcId="{1D8B1B01-7218-4EDD-8B9D-A505DF540CBF}" destId="{2112A634-332E-4397-BF8F-2FE366620BF9}" srcOrd="0" destOrd="0" presId="urn:microsoft.com/office/officeart/2005/8/layout/hierarchy1"/>
    <dgm:cxn modelId="{36B643BA-9240-4F46-9A3C-14E2DC7BB532}" type="presParOf" srcId="{2112A634-332E-4397-BF8F-2FE366620BF9}" destId="{D51B463C-66AD-40C7-B1CE-C85CBE371163}" srcOrd="0" destOrd="0" presId="urn:microsoft.com/office/officeart/2005/8/layout/hierarchy1"/>
    <dgm:cxn modelId="{834D4546-AF5C-4433-8BBD-F324886AB5DF}" type="presParOf" srcId="{2112A634-332E-4397-BF8F-2FE366620BF9}" destId="{65AA3884-1622-4DE9-BDA3-03138CE75689}" srcOrd="1" destOrd="0" presId="urn:microsoft.com/office/officeart/2005/8/layout/hierarchy1"/>
    <dgm:cxn modelId="{1B90A834-0287-4A62-9F60-B6DFE9269968}" type="presParOf" srcId="{1D8B1B01-7218-4EDD-8B9D-A505DF540CBF}" destId="{046BD13F-56E8-4023-94A8-EB48DAE76E45}" srcOrd="1" destOrd="0" presId="urn:microsoft.com/office/officeart/2005/8/layout/hierarchy1"/>
    <dgm:cxn modelId="{F87B61E6-B51B-4974-A704-20887F5C56A5}" type="presParOf" srcId="{A196316E-0C16-42BC-90D5-AF659629E1A7}" destId="{36C52088-2DA4-4069-9196-78F15EAEC4D5}" srcOrd="1" destOrd="0" presId="urn:microsoft.com/office/officeart/2005/8/layout/hierarchy1"/>
    <dgm:cxn modelId="{E18D2B5D-A02C-4086-A54A-8265BAA14841}" type="presParOf" srcId="{36C52088-2DA4-4069-9196-78F15EAEC4D5}" destId="{E9F43541-636B-48AF-B173-C521B9608AB1}" srcOrd="0" destOrd="0" presId="urn:microsoft.com/office/officeart/2005/8/layout/hierarchy1"/>
    <dgm:cxn modelId="{308D1BAA-08A9-4580-852E-79E730EFF396}" type="presParOf" srcId="{E9F43541-636B-48AF-B173-C521B9608AB1}" destId="{17363368-3239-4948-9B44-3D1374E5AA70}" srcOrd="0" destOrd="0" presId="urn:microsoft.com/office/officeart/2005/8/layout/hierarchy1"/>
    <dgm:cxn modelId="{DEC0EAAC-C728-4BB3-99B2-7AEB8EBECD4E}" type="presParOf" srcId="{E9F43541-636B-48AF-B173-C521B9608AB1}" destId="{D5531965-73E6-4067-9CB1-3940E4BB1A54}" srcOrd="1" destOrd="0" presId="urn:microsoft.com/office/officeart/2005/8/layout/hierarchy1"/>
    <dgm:cxn modelId="{5098540B-6563-4826-B6E6-6BC57E474F68}" type="presParOf" srcId="{36C52088-2DA4-4069-9196-78F15EAEC4D5}" destId="{70CA23C2-6589-44A3-B2D7-A3591D61F9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B71E89-6FB3-4706-BFD7-45FDCE6B764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678894A1-F303-4853-88A3-E6120F13EC36}">
      <dgm:prSet/>
      <dgm:spPr/>
      <dgm:t>
        <a:bodyPr/>
        <a:lstStyle/>
        <a:p>
          <a:r>
            <a:rPr lang="en-US"/>
            <a:t>Working with children</a:t>
          </a:r>
        </a:p>
      </dgm:t>
    </dgm:pt>
    <dgm:pt modelId="{29DB8F5B-06D3-4525-B7E3-44EB9F92560A}" type="parTrans" cxnId="{21F80EC4-28BA-4D22-A6D0-87489D586CE0}">
      <dgm:prSet/>
      <dgm:spPr/>
      <dgm:t>
        <a:bodyPr/>
        <a:lstStyle/>
        <a:p>
          <a:endParaRPr lang="en-US"/>
        </a:p>
      </dgm:t>
    </dgm:pt>
    <dgm:pt modelId="{6BAF7D64-7FC0-4203-9EC9-77A78CC9FC48}" type="sibTrans" cxnId="{21F80EC4-28BA-4D22-A6D0-87489D586CE0}">
      <dgm:prSet/>
      <dgm:spPr/>
      <dgm:t>
        <a:bodyPr/>
        <a:lstStyle/>
        <a:p>
          <a:endParaRPr lang="en-US"/>
        </a:p>
      </dgm:t>
    </dgm:pt>
    <dgm:pt modelId="{17E21695-6B0E-4009-A000-BC0D416A7595}">
      <dgm:prSet/>
      <dgm:spPr/>
      <dgm:t>
        <a:bodyPr/>
        <a:lstStyle/>
        <a:p>
          <a:r>
            <a:rPr lang="en-US"/>
            <a:t>Informed consent</a:t>
          </a:r>
        </a:p>
      </dgm:t>
    </dgm:pt>
    <dgm:pt modelId="{C461C19F-B3BE-4A4C-A12C-5BA0FC5B579E}" type="parTrans" cxnId="{FE88E7FF-75F6-4DAB-B2B1-5344AD32AA11}">
      <dgm:prSet/>
      <dgm:spPr/>
      <dgm:t>
        <a:bodyPr/>
        <a:lstStyle/>
        <a:p>
          <a:endParaRPr lang="en-US"/>
        </a:p>
      </dgm:t>
    </dgm:pt>
    <dgm:pt modelId="{212BC2EA-77CE-43C8-949E-C68CEDE7927A}" type="sibTrans" cxnId="{FE88E7FF-75F6-4DAB-B2B1-5344AD32AA11}">
      <dgm:prSet/>
      <dgm:spPr/>
      <dgm:t>
        <a:bodyPr/>
        <a:lstStyle/>
        <a:p>
          <a:endParaRPr lang="en-US"/>
        </a:p>
      </dgm:t>
    </dgm:pt>
    <dgm:pt modelId="{1F28D825-70B7-4E1E-A922-1DA2597466C8}">
      <dgm:prSet/>
      <dgm:spPr/>
      <dgm:t>
        <a:bodyPr/>
        <a:lstStyle/>
        <a:p>
          <a:r>
            <a:rPr lang="en-US"/>
            <a:t>Consent withdrawal</a:t>
          </a:r>
        </a:p>
      </dgm:t>
    </dgm:pt>
    <dgm:pt modelId="{A6D93C00-D58D-45BB-BD28-CD5FCBF0F819}" type="parTrans" cxnId="{33E04ED1-F361-4163-8305-3061D1948A9E}">
      <dgm:prSet/>
      <dgm:spPr/>
      <dgm:t>
        <a:bodyPr/>
        <a:lstStyle/>
        <a:p>
          <a:endParaRPr lang="en-US"/>
        </a:p>
      </dgm:t>
    </dgm:pt>
    <dgm:pt modelId="{AF86E1B5-2D72-41CB-BF9B-60298F1DEA58}" type="sibTrans" cxnId="{33E04ED1-F361-4163-8305-3061D1948A9E}">
      <dgm:prSet/>
      <dgm:spPr/>
      <dgm:t>
        <a:bodyPr/>
        <a:lstStyle/>
        <a:p>
          <a:endParaRPr lang="en-US"/>
        </a:p>
      </dgm:t>
    </dgm:pt>
    <dgm:pt modelId="{7FC872A7-F2D5-445C-A174-655C2F86CE93}">
      <dgm:prSet/>
      <dgm:spPr/>
      <dgm:t>
        <a:bodyPr/>
        <a:lstStyle/>
        <a:p>
          <a:r>
            <a:rPr lang="en-US"/>
            <a:t>Anonymisation</a:t>
          </a:r>
        </a:p>
      </dgm:t>
    </dgm:pt>
    <dgm:pt modelId="{7D5169F5-9F8B-4F35-B186-F9A5BCBDC9AA}" type="parTrans" cxnId="{C46A3EE1-D41A-47A4-BADE-4CAB16B10F54}">
      <dgm:prSet/>
      <dgm:spPr/>
      <dgm:t>
        <a:bodyPr/>
        <a:lstStyle/>
        <a:p>
          <a:endParaRPr lang="en-US"/>
        </a:p>
      </dgm:t>
    </dgm:pt>
    <dgm:pt modelId="{A909C10C-E496-489F-BCA5-BB806F5AED07}" type="sibTrans" cxnId="{C46A3EE1-D41A-47A4-BADE-4CAB16B10F54}">
      <dgm:prSet/>
      <dgm:spPr/>
      <dgm:t>
        <a:bodyPr/>
        <a:lstStyle/>
        <a:p>
          <a:endParaRPr lang="en-US"/>
        </a:p>
      </dgm:t>
    </dgm:pt>
    <dgm:pt modelId="{9CF67A41-1077-4024-8FBF-F136E1B92F81}">
      <dgm:prSet/>
      <dgm:spPr/>
      <dgm:t>
        <a:bodyPr/>
        <a:lstStyle/>
        <a:p>
          <a:r>
            <a:rPr lang="en-US"/>
            <a:t>Storing information</a:t>
          </a:r>
        </a:p>
      </dgm:t>
    </dgm:pt>
    <dgm:pt modelId="{8CB6D001-D7C9-42FF-8188-15DA458920B6}" type="parTrans" cxnId="{CE33206C-18CF-4EFB-AE01-FBCC5296E990}">
      <dgm:prSet/>
      <dgm:spPr/>
      <dgm:t>
        <a:bodyPr/>
        <a:lstStyle/>
        <a:p>
          <a:endParaRPr lang="en-US"/>
        </a:p>
      </dgm:t>
    </dgm:pt>
    <dgm:pt modelId="{96695CFA-7AC9-4524-AEE5-E938ACFC0879}" type="sibTrans" cxnId="{CE33206C-18CF-4EFB-AE01-FBCC5296E990}">
      <dgm:prSet/>
      <dgm:spPr/>
      <dgm:t>
        <a:bodyPr/>
        <a:lstStyle/>
        <a:p>
          <a:endParaRPr lang="en-US"/>
        </a:p>
      </dgm:t>
    </dgm:pt>
    <dgm:pt modelId="{BE458063-1D52-4E32-B3E9-B1CBB96E649B}" type="pres">
      <dgm:prSet presAssocID="{6BB71E89-6FB3-4706-BFD7-45FDCE6B764D}" presName="linear" presStyleCnt="0">
        <dgm:presLayoutVars>
          <dgm:animLvl val="lvl"/>
          <dgm:resizeHandles val="exact"/>
        </dgm:presLayoutVars>
      </dgm:prSet>
      <dgm:spPr/>
    </dgm:pt>
    <dgm:pt modelId="{49715FD8-1F97-4AB2-BBAD-57135AF26C74}" type="pres">
      <dgm:prSet presAssocID="{678894A1-F303-4853-88A3-E6120F13EC36}" presName="parentText" presStyleLbl="node1" presStyleIdx="0" presStyleCnt="5">
        <dgm:presLayoutVars>
          <dgm:chMax val="0"/>
          <dgm:bulletEnabled val="1"/>
        </dgm:presLayoutVars>
      </dgm:prSet>
      <dgm:spPr/>
    </dgm:pt>
    <dgm:pt modelId="{D16F5BEC-4DD2-4AD1-A4F3-0E9E5EC528E1}" type="pres">
      <dgm:prSet presAssocID="{6BAF7D64-7FC0-4203-9EC9-77A78CC9FC48}" presName="spacer" presStyleCnt="0"/>
      <dgm:spPr/>
    </dgm:pt>
    <dgm:pt modelId="{ACB1A2AE-4F23-43FD-BE0A-6D8ABF3B2BC9}" type="pres">
      <dgm:prSet presAssocID="{17E21695-6B0E-4009-A000-BC0D416A7595}" presName="parentText" presStyleLbl="node1" presStyleIdx="1" presStyleCnt="5">
        <dgm:presLayoutVars>
          <dgm:chMax val="0"/>
          <dgm:bulletEnabled val="1"/>
        </dgm:presLayoutVars>
      </dgm:prSet>
      <dgm:spPr/>
    </dgm:pt>
    <dgm:pt modelId="{993A67EF-43BE-47CC-A9B5-829361CDC313}" type="pres">
      <dgm:prSet presAssocID="{212BC2EA-77CE-43C8-949E-C68CEDE7927A}" presName="spacer" presStyleCnt="0"/>
      <dgm:spPr/>
    </dgm:pt>
    <dgm:pt modelId="{D45378CB-0AA4-428F-B32F-B9BC58ECAF14}" type="pres">
      <dgm:prSet presAssocID="{1F28D825-70B7-4E1E-A922-1DA2597466C8}" presName="parentText" presStyleLbl="node1" presStyleIdx="2" presStyleCnt="5">
        <dgm:presLayoutVars>
          <dgm:chMax val="0"/>
          <dgm:bulletEnabled val="1"/>
        </dgm:presLayoutVars>
      </dgm:prSet>
      <dgm:spPr/>
    </dgm:pt>
    <dgm:pt modelId="{1856AF3A-EAB3-430A-BF83-04A40DA0B4FA}" type="pres">
      <dgm:prSet presAssocID="{AF86E1B5-2D72-41CB-BF9B-60298F1DEA58}" presName="spacer" presStyleCnt="0"/>
      <dgm:spPr/>
    </dgm:pt>
    <dgm:pt modelId="{B10E40F1-455D-4FD9-8D1A-50E4AF1EF359}" type="pres">
      <dgm:prSet presAssocID="{7FC872A7-F2D5-445C-A174-655C2F86CE93}" presName="parentText" presStyleLbl="node1" presStyleIdx="3" presStyleCnt="5">
        <dgm:presLayoutVars>
          <dgm:chMax val="0"/>
          <dgm:bulletEnabled val="1"/>
        </dgm:presLayoutVars>
      </dgm:prSet>
      <dgm:spPr/>
    </dgm:pt>
    <dgm:pt modelId="{A88E8C30-EF60-460E-90F8-BFBC925BE013}" type="pres">
      <dgm:prSet presAssocID="{A909C10C-E496-489F-BCA5-BB806F5AED07}" presName="spacer" presStyleCnt="0"/>
      <dgm:spPr/>
    </dgm:pt>
    <dgm:pt modelId="{31183989-3A26-4AE5-91A6-0CD5D9E680A8}" type="pres">
      <dgm:prSet presAssocID="{9CF67A41-1077-4024-8FBF-F136E1B92F81}" presName="parentText" presStyleLbl="node1" presStyleIdx="4" presStyleCnt="5">
        <dgm:presLayoutVars>
          <dgm:chMax val="0"/>
          <dgm:bulletEnabled val="1"/>
        </dgm:presLayoutVars>
      </dgm:prSet>
      <dgm:spPr/>
    </dgm:pt>
  </dgm:ptLst>
  <dgm:cxnLst>
    <dgm:cxn modelId="{F0659818-2276-4A50-AC69-37FD7DC15E99}" type="presOf" srcId="{1F28D825-70B7-4E1E-A922-1DA2597466C8}" destId="{D45378CB-0AA4-428F-B32F-B9BC58ECAF14}" srcOrd="0" destOrd="0" presId="urn:microsoft.com/office/officeart/2005/8/layout/vList2"/>
    <dgm:cxn modelId="{263DAB1A-522F-4800-91A5-3AEDA6F1A275}" type="presOf" srcId="{9CF67A41-1077-4024-8FBF-F136E1B92F81}" destId="{31183989-3A26-4AE5-91A6-0CD5D9E680A8}" srcOrd="0" destOrd="0" presId="urn:microsoft.com/office/officeart/2005/8/layout/vList2"/>
    <dgm:cxn modelId="{37325E39-4706-4697-B611-32EEF9251909}" type="presOf" srcId="{6BB71E89-6FB3-4706-BFD7-45FDCE6B764D}" destId="{BE458063-1D52-4E32-B3E9-B1CBB96E649B}" srcOrd="0" destOrd="0" presId="urn:microsoft.com/office/officeart/2005/8/layout/vList2"/>
    <dgm:cxn modelId="{CE33206C-18CF-4EFB-AE01-FBCC5296E990}" srcId="{6BB71E89-6FB3-4706-BFD7-45FDCE6B764D}" destId="{9CF67A41-1077-4024-8FBF-F136E1B92F81}" srcOrd="4" destOrd="0" parTransId="{8CB6D001-D7C9-42FF-8188-15DA458920B6}" sibTransId="{96695CFA-7AC9-4524-AEE5-E938ACFC0879}"/>
    <dgm:cxn modelId="{5317B199-6F46-487F-BA7E-EEEA6D440651}" type="presOf" srcId="{17E21695-6B0E-4009-A000-BC0D416A7595}" destId="{ACB1A2AE-4F23-43FD-BE0A-6D8ABF3B2BC9}" srcOrd="0" destOrd="0" presId="urn:microsoft.com/office/officeart/2005/8/layout/vList2"/>
    <dgm:cxn modelId="{8A7FC4AB-5970-4118-B39F-C9B4C07D24C2}" type="presOf" srcId="{678894A1-F303-4853-88A3-E6120F13EC36}" destId="{49715FD8-1F97-4AB2-BBAD-57135AF26C74}" srcOrd="0" destOrd="0" presId="urn:microsoft.com/office/officeart/2005/8/layout/vList2"/>
    <dgm:cxn modelId="{21F80EC4-28BA-4D22-A6D0-87489D586CE0}" srcId="{6BB71E89-6FB3-4706-BFD7-45FDCE6B764D}" destId="{678894A1-F303-4853-88A3-E6120F13EC36}" srcOrd="0" destOrd="0" parTransId="{29DB8F5B-06D3-4525-B7E3-44EB9F92560A}" sibTransId="{6BAF7D64-7FC0-4203-9EC9-77A78CC9FC48}"/>
    <dgm:cxn modelId="{2A2D9ECF-0D81-41A8-BF38-C80FEFC3F964}" type="presOf" srcId="{7FC872A7-F2D5-445C-A174-655C2F86CE93}" destId="{B10E40F1-455D-4FD9-8D1A-50E4AF1EF359}" srcOrd="0" destOrd="0" presId="urn:microsoft.com/office/officeart/2005/8/layout/vList2"/>
    <dgm:cxn modelId="{33E04ED1-F361-4163-8305-3061D1948A9E}" srcId="{6BB71E89-6FB3-4706-BFD7-45FDCE6B764D}" destId="{1F28D825-70B7-4E1E-A922-1DA2597466C8}" srcOrd="2" destOrd="0" parTransId="{A6D93C00-D58D-45BB-BD28-CD5FCBF0F819}" sibTransId="{AF86E1B5-2D72-41CB-BF9B-60298F1DEA58}"/>
    <dgm:cxn modelId="{C46A3EE1-D41A-47A4-BADE-4CAB16B10F54}" srcId="{6BB71E89-6FB3-4706-BFD7-45FDCE6B764D}" destId="{7FC872A7-F2D5-445C-A174-655C2F86CE93}" srcOrd="3" destOrd="0" parTransId="{7D5169F5-9F8B-4F35-B186-F9A5BCBDC9AA}" sibTransId="{A909C10C-E496-489F-BCA5-BB806F5AED07}"/>
    <dgm:cxn modelId="{FE88E7FF-75F6-4DAB-B2B1-5344AD32AA11}" srcId="{6BB71E89-6FB3-4706-BFD7-45FDCE6B764D}" destId="{17E21695-6B0E-4009-A000-BC0D416A7595}" srcOrd="1" destOrd="0" parTransId="{C461C19F-B3BE-4A4C-A12C-5BA0FC5B579E}" sibTransId="{212BC2EA-77CE-43C8-949E-C68CEDE7927A}"/>
    <dgm:cxn modelId="{78F01FEF-C73C-4810-8C40-35B0EADB1F10}" type="presParOf" srcId="{BE458063-1D52-4E32-B3E9-B1CBB96E649B}" destId="{49715FD8-1F97-4AB2-BBAD-57135AF26C74}" srcOrd="0" destOrd="0" presId="urn:microsoft.com/office/officeart/2005/8/layout/vList2"/>
    <dgm:cxn modelId="{3C0BC655-CBE5-4762-878B-E47B6090DAC8}" type="presParOf" srcId="{BE458063-1D52-4E32-B3E9-B1CBB96E649B}" destId="{D16F5BEC-4DD2-4AD1-A4F3-0E9E5EC528E1}" srcOrd="1" destOrd="0" presId="urn:microsoft.com/office/officeart/2005/8/layout/vList2"/>
    <dgm:cxn modelId="{882BCEC8-4671-42C3-AABD-A7C455B75DF8}" type="presParOf" srcId="{BE458063-1D52-4E32-B3E9-B1CBB96E649B}" destId="{ACB1A2AE-4F23-43FD-BE0A-6D8ABF3B2BC9}" srcOrd="2" destOrd="0" presId="urn:microsoft.com/office/officeart/2005/8/layout/vList2"/>
    <dgm:cxn modelId="{3891F8D6-903A-467D-B095-9A55D1184E8B}" type="presParOf" srcId="{BE458063-1D52-4E32-B3E9-B1CBB96E649B}" destId="{993A67EF-43BE-47CC-A9B5-829361CDC313}" srcOrd="3" destOrd="0" presId="urn:microsoft.com/office/officeart/2005/8/layout/vList2"/>
    <dgm:cxn modelId="{1B3CF9B0-927C-476D-9F26-A030F19E0A72}" type="presParOf" srcId="{BE458063-1D52-4E32-B3E9-B1CBB96E649B}" destId="{D45378CB-0AA4-428F-B32F-B9BC58ECAF14}" srcOrd="4" destOrd="0" presId="urn:microsoft.com/office/officeart/2005/8/layout/vList2"/>
    <dgm:cxn modelId="{D0A77961-8F4F-463D-B359-5D70188E651B}" type="presParOf" srcId="{BE458063-1D52-4E32-B3E9-B1CBB96E649B}" destId="{1856AF3A-EAB3-430A-BF83-04A40DA0B4FA}" srcOrd="5" destOrd="0" presId="urn:microsoft.com/office/officeart/2005/8/layout/vList2"/>
    <dgm:cxn modelId="{4134A9E8-F746-422B-A159-C519F9258384}" type="presParOf" srcId="{BE458063-1D52-4E32-B3E9-B1CBB96E649B}" destId="{B10E40F1-455D-4FD9-8D1A-50E4AF1EF359}" srcOrd="6" destOrd="0" presId="urn:microsoft.com/office/officeart/2005/8/layout/vList2"/>
    <dgm:cxn modelId="{212ED6E3-D767-4E2F-BCA1-84916B3C3AA7}" type="presParOf" srcId="{BE458063-1D52-4E32-B3E9-B1CBB96E649B}" destId="{A88E8C30-EF60-460E-90F8-BFBC925BE013}" srcOrd="7" destOrd="0" presId="urn:microsoft.com/office/officeart/2005/8/layout/vList2"/>
    <dgm:cxn modelId="{D797D5FE-C2C4-47E9-ABF4-5C212641A3A3}" type="presParOf" srcId="{BE458063-1D52-4E32-B3E9-B1CBB96E649B}" destId="{31183989-3A26-4AE5-91A6-0CD5D9E680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1331FF-EA91-4FA7-9E85-995F586DB114}"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13F9A1EB-9074-43A3-8BC6-5B1BD56E3EF8}">
      <dgm:prSet/>
      <dgm:spPr/>
      <dgm:t>
        <a:bodyPr/>
        <a:lstStyle/>
        <a:p>
          <a:r>
            <a:rPr lang="en-US" b="1"/>
            <a:t>BENEFITS</a:t>
          </a:r>
          <a:endParaRPr lang="en-US"/>
        </a:p>
      </dgm:t>
    </dgm:pt>
    <dgm:pt modelId="{89625E80-DD85-485B-8008-9E9948E41552}" type="parTrans" cxnId="{0AF1E213-B0C0-4B2C-88E3-5C68ADF545D3}">
      <dgm:prSet/>
      <dgm:spPr/>
      <dgm:t>
        <a:bodyPr/>
        <a:lstStyle/>
        <a:p>
          <a:endParaRPr lang="en-US"/>
        </a:p>
      </dgm:t>
    </dgm:pt>
    <dgm:pt modelId="{EA8A0079-B4EE-45A6-877D-EA0023FDC1DE}" type="sibTrans" cxnId="{0AF1E213-B0C0-4B2C-88E3-5C68ADF545D3}">
      <dgm:prSet/>
      <dgm:spPr/>
      <dgm:t>
        <a:bodyPr/>
        <a:lstStyle/>
        <a:p>
          <a:endParaRPr lang="en-US"/>
        </a:p>
      </dgm:t>
    </dgm:pt>
    <dgm:pt modelId="{6000D020-9AB6-4492-A77E-95358B477F5B}">
      <dgm:prSet/>
      <dgm:spPr/>
      <dgm:t>
        <a:bodyPr/>
        <a:lstStyle/>
        <a:p>
          <a:r>
            <a:rPr lang="en-US" b="1"/>
            <a:t>Passion for the research subject</a:t>
          </a:r>
          <a:endParaRPr lang="en-US"/>
        </a:p>
      </dgm:t>
    </dgm:pt>
    <dgm:pt modelId="{5FBCAFD0-F52D-4562-847A-84C23F3E441B}" type="parTrans" cxnId="{6E35A293-E53B-4447-93C1-A125ADB4E8B1}">
      <dgm:prSet/>
      <dgm:spPr/>
      <dgm:t>
        <a:bodyPr/>
        <a:lstStyle/>
        <a:p>
          <a:endParaRPr lang="en-US"/>
        </a:p>
      </dgm:t>
    </dgm:pt>
    <dgm:pt modelId="{CA3ED221-8E3F-475B-A46D-8D434FF0B070}" type="sibTrans" cxnId="{6E35A293-E53B-4447-93C1-A125ADB4E8B1}">
      <dgm:prSet/>
      <dgm:spPr/>
      <dgm:t>
        <a:bodyPr/>
        <a:lstStyle/>
        <a:p>
          <a:endParaRPr lang="en-US"/>
        </a:p>
      </dgm:t>
    </dgm:pt>
    <dgm:pt modelId="{CE8EE52D-3BED-4FE1-AEC2-4A7DBFDCE5CE}">
      <dgm:prSet/>
      <dgm:spPr/>
      <dgm:t>
        <a:bodyPr/>
        <a:lstStyle/>
        <a:p>
          <a:r>
            <a:rPr lang="en-US" b="1"/>
            <a:t>Knowledge of the participants</a:t>
          </a:r>
          <a:endParaRPr lang="en-US"/>
        </a:p>
      </dgm:t>
    </dgm:pt>
    <dgm:pt modelId="{376730F3-B223-4EEB-9E36-DA6891ABAB02}" type="parTrans" cxnId="{C839C7D9-DA98-4662-BB7F-980CE5F8AED7}">
      <dgm:prSet/>
      <dgm:spPr/>
      <dgm:t>
        <a:bodyPr/>
        <a:lstStyle/>
        <a:p>
          <a:endParaRPr lang="en-US"/>
        </a:p>
      </dgm:t>
    </dgm:pt>
    <dgm:pt modelId="{75E148DB-CCF0-4DC7-8F44-03C9789B05B9}" type="sibTrans" cxnId="{C839C7D9-DA98-4662-BB7F-980CE5F8AED7}">
      <dgm:prSet/>
      <dgm:spPr/>
      <dgm:t>
        <a:bodyPr/>
        <a:lstStyle/>
        <a:p>
          <a:endParaRPr lang="en-US"/>
        </a:p>
      </dgm:t>
    </dgm:pt>
    <dgm:pt modelId="{17DB475A-3688-443D-9E21-EBD1F8C6CA68}">
      <dgm:prSet/>
      <dgm:spPr/>
      <dgm:t>
        <a:bodyPr/>
        <a:lstStyle/>
        <a:p>
          <a:r>
            <a:rPr lang="en-US" b="1"/>
            <a:t>Natural social interaction</a:t>
          </a:r>
          <a:br>
            <a:rPr lang="en-US" b="1"/>
          </a:br>
          <a:endParaRPr lang="en-US"/>
        </a:p>
      </dgm:t>
    </dgm:pt>
    <dgm:pt modelId="{AF7ED741-2517-49B3-B540-EAFE42AE9A66}" type="parTrans" cxnId="{E08FF645-0C61-4123-A5E0-64EC0C2536C4}">
      <dgm:prSet/>
      <dgm:spPr/>
      <dgm:t>
        <a:bodyPr/>
        <a:lstStyle/>
        <a:p>
          <a:endParaRPr lang="en-US"/>
        </a:p>
      </dgm:t>
    </dgm:pt>
    <dgm:pt modelId="{EED07075-CB50-4AAE-ADC5-0079A139DB08}" type="sibTrans" cxnId="{E08FF645-0C61-4123-A5E0-64EC0C2536C4}">
      <dgm:prSet/>
      <dgm:spPr/>
      <dgm:t>
        <a:bodyPr/>
        <a:lstStyle/>
        <a:p>
          <a:endParaRPr lang="en-US"/>
        </a:p>
      </dgm:t>
    </dgm:pt>
    <dgm:pt modelId="{E31A25A0-1CFF-4881-91BF-5725E6C10AAE}" type="pres">
      <dgm:prSet presAssocID="{321331FF-EA91-4FA7-9E85-995F586DB114}" presName="linear" presStyleCnt="0">
        <dgm:presLayoutVars>
          <dgm:dir/>
          <dgm:animLvl val="lvl"/>
          <dgm:resizeHandles val="exact"/>
        </dgm:presLayoutVars>
      </dgm:prSet>
      <dgm:spPr/>
    </dgm:pt>
    <dgm:pt modelId="{48E34597-3979-4D70-A2D5-77482BDA1604}" type="pres">
      <dgm:prSet presAssocID="{13F9A1EB-9074-43A3-8BC6-5B1BD56E3EF8}" presName="parentLin" presStyleCnt="0"/>
      <dgm:spPr/>
    </dgm:pt>
    <dgm:pt modelId="{71179533-6B28-45FA-91BB-7A0F15646343}" type="pres">
      <dgm:prSet presAssocID="{13F9A1EB-9074-43A3-8BC6-5B1BD56E3EF8}" presName="parentLeftMargin" presStyleLbl="node1" presStyleIdx="0" presStyleCnt="1"/>
      <dgm:spPr/>
    </dgm:pt>
    <dgm:pt modelId="{219DF684-EE39-446B-8E4A-D09D01C91FD0}" type="pres">
      <dgm:prSet presAssocID="{13F9A1EB-9074-43A3-8BC6-5B1BD56E3EF8}" presName="parentText" presStyleLbl="node1" presStyleIdx="0" presStyleCnt="1">
        <dgm:presLayoutVars>
          <dgm:chMax val="0"/>
          <dgm:bulletEnabled val="1"/>
        </dgm:presLayoutVars>
      </dgm:prSet>
      <dgm:spPr/>
    </dgm:pt>
    <dgm:pt modelId="{75EEE0D7-A037-4E56-9248-53851DD23039}" type="pres">
      <dgm:prSet presAssocID="{13F9A1EB-9074-43A3-8BC6-5B1BD56E3EF8}" presName="negativeSpace" presStyleCnt="0"/>
      <dgm:spPr/>
    </dgm:pt>
    <dgm:pt modelId="{BA801538-3701-4BAC-9C5A-3C82B0AE08FD}" type="pres">
      <dgm:prSet presAssocID="{13F9A1EB-9074-43A3-8BC6-5B1BD56E3EF8}" presName="childText" presStyleLbl="conFgAcc1" presStyleIdx="0" presStyleCnt="1">
        <dgm:presLayoutVars>
          <dgm:bulletEnabled val="1"/>
        </dgm:presLayoutVars>
      </dgm:prSet>
      <dgm:spPr/>
    </dgm:pt>
  </dgm:ptLst>
  <dgm:cxnLst>
    <dgm:cxn modelId="{0AF1E213-B0C0-4B2C-88E3-5C68ADF545D3}" srcId="{321331FF-EA91-4FA7-9E85-995F586DB114}" destId="{13F9A1EB-9074-43A3-8BC6-5B1BD56E3EF8}" srcOrd="0" destOrd="0" parTransId="{89625E80-DD85-485B-8008-9E9948E41552}" sibTransId="{EA8A0079-B4EE-45A6-877D-EA0023FDC1DE}"/>
    <dgm:cxn modelId="{24110927-6C71-42A4-AA0A-E9F22D9D3796}" type="presOf" srcId="{321331FF-EA91-4FA7-9E85-995F586DB114}" destId="{E31A25A0-1CFF-4881-91BF-5725E6C10AAE}" srcOrd="0" destOrd="0" presId="urn:microsoft.com/office/officeart/2005/8/layout/list1"/>
    <dgm:cxn modelId="{E08FF645-0C61-4123-A5E0-64EC0C2536C4}" srcId="{13F9A1EB-9074-43A3-8BC6-5B1BD56E3EF8}" destId="{17DB475A-3688-443D-9E21-EBD1F8C6CA68}" srcOrd="2" destOrd="0" parTransId="{AF7ED741-2517-49B3-B540-EAFE42AE9A66}" sibTransId="{EED07075-CB50-4AAE-ADC5-0079A139DB08}"/>
    <dgm:cxn modelId="{3E67C48D-C1A1-4BF4-90EC-8EA543C4C666}" type="presOf" srcId="{13F9A1EB-9074-43A3-8BC6-5B1BD56E3EF8}" destId="{71179533-6B28-45FA-91BB-7A0F15646343}" srcOrd="0" destOrd="0" presId="urn:microsoft.com/office/officeart/2005/8/layout/list1"/>
    <dgm:cxn modelId="{6E35A293-E53B-4447-93C1-A125ADB4E8B1}" srcId="{13F9A1EB-9074-43A3-8BC6-5B1BD56E3EF8}" destId="{6000D020-9AB6-4492-A77E-95358B477F5B}" srcOrd="0" destOrd="0" parTransId="{5FBCAFD0-F52D-4562-847A-84C23F3E441B}" sibTransId="{CA3ED221-8E3F-475B-A46D-8D434FF0B070}"/>
    <dgm:cxn modelId="{8E668CA6-EFB0-4575-B07B-212283B7D823}" type="presOf" srcId="{6000D020-9AB6-4492-A77E-95358B477F5B}" destId="{BA801538-3701-4BAC-9C5A-3C82B0AE08FD}" srcOrd="0" destOrd="0" presId="urn:microsoft.com/office/officeart/2005/8/layout/list1"/>
    <dgm:cxn modelId="{538860AB-B261-4F1C-ACAD-A77F1B138A61}" type="presOf" srcId="{13F9A1EB-9074-43A3-8BC6-5B1BD56E3EF8}" destId="{219DF684-EE39-446B-8E4A-D09D01C91FD0}" srcOrd="1" destOrd="0" presId="urn:microsoft.com/office/officeart/2005/8/layout/list1"/>
    <dgm:cxn modelId="{FFEF73BD-425F-4FF0-ABEA-5CFECEDB1DAB}" type="presOf" srcId="{CE8EE52D-3BED-4FE1-AEC2-4A7DBFDCE5CE}" destId="{BA801538-3701-4BAC-9C5A-3C82B0AE08FD}" srcOrd="0" destOrd="1" presId="urn:microsoft.com/office/officeart/2005/8/layout/list1"/>
    <dgm:cxn modelId="{E956A9D8-06B7-4EA7-A058-6CA23843078F}" type="presOf" srcId="{17DB475A-3688-443D-9E21-EBD1F8C6CA68}" destId="{BA801538-3701-4BAC-9C5A-3C82B0AE08FD}" srcOrd="0" destOrd="2" presId="urn:microsoft.com/office/officeart/2005/8/layout/list1"/>
    <dgm:cxn modelId="{C839C7D9-DA98-4662-BB7F-980CE5F8AED7}" srcId="{13F9A1EB-9074-43A3-8BC6-5B1BD56E3EF8}" destId="{CE8EE52D-3BED-4FE1-AEC2-4A7DBFDCE5CE}" srcOrd="1" destOrd="0" parTransId="{376730F3-B223-4EEB-9E36-DA6891ABAB02}" sibTransId="{75E148DB-CCF0-4DC7-8F44-03C9789B05B9}"/>
    <dgm:cxn modelId="{76DEB778-4FFF-4119-B306-82124DA8C3B1}" type="presParOf" srcId="{E31A25A0-1CFF-4881-91BF-5725E6C10AAE}" destId="{48E34597-3979-4D70-A2D5-77482BDA1604}" srcOrd="0" destOrd="0" presId="urn:microsoft.com/office/officeart/2005/8/layout/list1"/>
    <dgm:cxn modelId="{58BEA90F-F16A-4D8E-B897-218AF92FCC9C}" type="presParOf" srcId="{48E34597-3979-4D70-A2D5-77482BDA1604}" destId="{71179533-6B28-45FA-91BB-7A0F15646343}" srcOrd="0" destOrd="0" presId="urn:microsoft.com/office/officeart/2005/8/layout/list1"/>
    <dgm:cxn modelId="{7368E56D-ECE7-4822-B49A-B888A683FE8C}" type="presParOf" srcId="{48E34597-3979-4D70-A2D5-77482BDA1604}" destId="{219DF684-EE39-446B-8E4A-D09D01C91FD0}" srcOrd="1" destOrd="0" presId="urn:microsoft.com/office/officeart/2005/8/layout/list1"/>
    <dgm:cxn modelId="{8540EEE2-E76A-41C5-92EB-EE5D0B56BCDC}" type="presParOf" srcId="{E31A25A0-1CFF-4881-91BF-5725E6C10AAE}" destId="{75EEE0D7-A037-4E56-9248-53851DD23039}" srcOrd="1" destOrd="0" presId="urn:microsoft.com/office/officeart/2005/8/layout/list1"/>
    <dgm:cxn modelId="{38714F9F-2CAE-41BD-A55E-8769E5831402}" type="presParOf" srcId="{E31A25A0-1CFF-4881-91BF-5725E6C10AAE}" destId="{BA801538-3701-4BAC-9C5A-3C82B0AE08FD}"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21331FF-EA91-4FA7-9E85-995F586DB114}"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13F9A1EB-9074-43A3-8BC6-5B1BD56E3EF8}">
      <dgm:prSet/>
      <dgm:spPr/>
      <dgm:t>
        <a:bodyPr/>
        <a:lstStyle/>
        <a:p>
          <a:r>
            <a:rPr lang="en-US" b="1" dirty="0">
              <a:latin typeface="Avenir Next LT Pro"/>
            </a:rPr>
            <a:t>CONSIDERATIONS</a:t>
          </a:r>
          <a:endParaRPr lang="en-US" dirty="0"/>
        </a:p>
      </dgm:t>
    </dgm:pt>
    <dgm:pt modelId="{89625E80-DD85-485B-8008-9E9948E41552}" type="parTrans" cxnId="{0AF1E213-B0C0-4B2C-88E3-5C68ADF545D3}">
      <dgm:prSet/>
      <dgm:spPr/>
      <dgm:t>
        <a:bodyPr/>
        <a:lstStyle/>
        <a:p>
          <a:endParaRPr lang="en-US"/>
        </a:p>
      </dgm:t>
    </dgm:pt>
    <dgm:pt modelId="{EA8A0079-B4EE-45A6-877D-EA0023FDC1DE}" type="sibTrans" cxnId="{0AF1E213-B0C0-4B2C-88E3-5C68ADF545D3}">
      <dgm:prSet/>
      <dgm:spPr/>
      <dgm:t>
        <a:bodyPr/>
        <a:lstStyle/>
        <a:p>
          <a:endParaRPr lang="en-US"/>
        </a:p>
      </dgm:t>
    </dgm:pt>
    <dgm:pt modelId="{6000D020-9AB6-4492-A77E-95358B477F5B}">
      <dgm:prSet/>
      <dgm:spPr/>
      <dgm:t>
        <a:bodyPr/>
        <a:lstStyle/>
        <a:p>
          <a:pPr rtl="0"/>
          <a:r>
            <a:rPr lang="en-US" b="1" dirty="0">
              <a:latin typeface="Avenir Next LT Pro"/>
            </a:rPr>
            <a:t>Projecting views on to the participants</a:t>
          </a:r>
          <a:endParaRPr lang="en-US" dirty="0"/>
        </a:p>
      </dgm:t>
    </dgm:pt>
    <dgm:pt modelId="{5FBCAFD0-F52D-4562-847A-84C23F3E441B}" type="parTrans" cxnId="{6E35A293-E53B-4447-93C1-A125ADB4E8B1}">
      <dgm:prSet/>
      <dgm:spPr/>
      <dgm:t>
        <a:bodyPr/>
        <a:lstStyle/>
        <a:p>
          <a:endParaRPr lang="en-US"/>
        </a:p>
      </dgm:t>
    </dgm:pt>
    <dgm:pt modelId="{CA3ED221-8E3F-475B-A46D-8D434FF0B070}" type="sibTrans" cxnId="{6E35A293-E53B-4447-93C1-A125ADB4E8B1}">
      <dgm:prSet/>
      <dgm:spPr/>
      <dgm:t>
        <a:bodyPr/>
        <a:lstStyle/>
        <a:p>
          <a:endParaRPr lang="en-US"/>
        </a:p>
      </dgm:t>
    </dgm:pt>
    <dgm:pt modelId="{CE8EE52D-3BED-4FE1-AEC2-4A7DBFDCE5CE}">
      <dgm:prSet/>
      <dgm:spPr/>
      <dgm:t>
        <a:bodyPr/>
        <a:lstStyle/>
        <a:p>
          <a:pPr rtl="0"/>
          <a:r>
            <a:rPr lang="en-US" b="1" dirty="0">
              <a:latin typeface="Avenir Next LT Pro"/>
            </a:rPr>
            <a:t>Confirmation bias</a:t>
          </a:r>
          <a:br>
            <a:rPr lang="en-US" sz="2200" b="1" dirty="0"/>
          </a:br>
          <a:endParaRPr lang="en-US" dirty="0"/>
        </a:p>
      </dgm:t>
    </dgm:pt>
    <dgm:pt modelId="{376730F3-B223-4EEB-9E36-DA6891ABAB02}" type="parTrans" cxnId="{C839C7D9-DA98-4662-BB7F-980CE5F8AED7}">
      <dgm:prSet/>
      <dgm:spPr/>
      <dgm:t>
        <a:bodyPr/>
        <a:lstStyle/>
        <a:p>
          <a:endParaRPr lang="en-US"/>
        </a:p>
      </dgm:t>
    </dgm:pt>
    <dgm:pt modelId="{75E148DB-CCF0-4DC7-8F44-03C9789B05B9}" type="sibTrans" cxnId="{C839C7D9-DA98-4662-BB7F-980CE5F8AED7}">
      <dgm:prSet/>
      <dgm:spPr/>
      <dgm:t>
        <a:bodyPr/>
        <a:lstStyle/>
        <a:p>
          <a:endParaRPr lang="en-US"/>
        </a:p>
      </dgm:t>
    </dgm:pt>
    <dgm:pt modelId="{E31A25A0-1CFF-4881-91BF-5725E6C10AAE}" type="pres">
      <dgm:prSet presAssocID="{321331FF-EA91-4FA7-9E85-995F586DB114}" presName="linear" presStyleCnt="0">
        <dgm:presLayoutVars>
          <dgm:dir/>
          <dgm:animLvl val="lvl"/>
          <dgm:resizeHandles val="exact"/>
        </dgm:presLayoutVars>
      </dgm:prSet>
      <dgm:spPr/>
    </dgm:pt>
    <dgm:pt modelId="{48E34597-3979-4D70-A2D5-77482BDA1604}" type="pres">
      <dgm:prSet presAssocID="{13F9A1EB-9074-43A3-8BC6-5B1BD56E3EF8}" presName="parentLin" presStyleCnt="0"/>
      <dgm:spPr/>
    </dgm:pt>
    <dgm:pt modelId="{71179533-6B28-45FA-91BB-7A0F15646343}" type="pres">
      <dgm:prSet presAssocID="{13F9A1EB-9074-43A3-8BC6-5B1BD56E3EF8}" presName="parentLeftMargin" presStyleLbl="node1" presStyleIdx="0" presStyleCnt="1"/>
      <dgm:spPr/>
    </dgm:pt>
    <dgm:pt modelId="{219DF684-EE39-446B-8E4A-D09D01C91FD0}" type="pres">
      <dgm:prSet presAssocID="{13F9A1EB-9074-43A3-8BC6-5B1BD56E3EF8}" presName="parentText" presStyleLbl="node1" presStyleIdx="0" presStyleCnt="1">
        <dgm:presLayoutVars>
          <dgm:chMax val="0"/>
          <dgm:bulletEnabled val="1"/>
        </dgm:presLayoutVars>
      </dgm:prSet>
      <dgm:spPr/>
    </dgm:pt>
    <dgm:pt modelId="{75EEE0D7-A037-4E56-9248-53851DD23039}" type="pres">
      <dgm:prSet presAssocID="{13F9A1EB-9074-43A3-8BC6-5B1BD56E3EF8}" presName="negativeSpace" presStyleCnt="0"/>
      <dgm:spPr/>
    </dgm:pt>
    <dgm:pt modelId="{BA801538-3701-4BAC-9C5A-3C82B0AE08FD}" type="pres">
      <dgm:prSet presAssocID="{13F9A1EB-9074-43A3-8BC6-5B1BD56E3EF8}" presName="childText" presStyleLbl="conFgAcc1" presStyleIdx="0" presStyleCnt="1">
        <dgm:presLayoutVars>
          <dgm:bulletEnabled val="1"/>
        </dgm:presLayoutVars>
      </dgm:prSet>
      <dgm:spPr/>
    </dgm:pt>
  </dgm:ptLst>
  <dgm:cxnLst>
    <dgm:cxn modelId="{0AF1E213-B0C0-4B2C-88E3-5C68ADF545D3}" srcId="{321331FF-EA91-4FA7-9E85-995F586DB114}" destId="{13F9A1EB-9074-43A3-8BC6-5B1BD56E3EF8}" srcOrd="0" destOrd="0" parTransId="{89625E80-DD85-485B-8008-9E9948E41552}" sibTransId="{EA8A0079-B4EE-45A6-877D-EA0023FDC1DE}"/>
    <dgm:cxn modelId="{24110927-6C71-42A4-AA0A-E9F22D9D3796}" type="presOf" srcId="{321331FF-EA91-4FA7-9E85-995F586DB114}" destId="{E31A25A0-1CFF-4881-91BF-5725E6C10AAE}" srcOrd="0" destOrd="0" presId="urn:microsoft.com/office/officeart/2005/8/layout/list1"/>
    <dgm:cxn modelId="{61B9FD5E-FB39-4427-9E76-2ABABDAC1F82}" type="presOf" srcId="{13F9A1EB-9074-43A3-8BC6-5B1BD56E3EF8}" destId="{219DF684-EE39-446B-8E4A-D09D01C91FD0}" srcOrd="1" destOrd="0" presId="urn:microsoft.com/office/officeart/2005/8/layout/list1"/>
    <dgm:cxn modelId="{74456F8B-12CB-450C-827A-26E5F0A725E1}" type="presOf" srcId="{CE8EE52D-3BED-4FE1-AEC2-4A7DBFDCE5CE}" destId="{BA801538-3701-4BAC-9C5A-3C82B0AE08FD}" srcOrd="0" destOrd="1" presId="urn:microsoft.com/office/officeart/2005/8/layout/list1"/>
    <dgm:cxn modelId="{6E35A293-E53B-4447-93C1-A125ADB4E8B1}" srcId="{13F9A1EB-9074-43A3-8BC6-5B1BD56E3EF8}" destId="{6000D020-9AB6-4492-A77E-95358B477F5B}" srcOrd="0" destOrd="0" parTransId="{5FBCAFD0-F52D-4562-847A-84C23F3E441B}" sibTransId="{CA3ED221-8E3F-475B-A46D-8D434FF0B070}"/>
    <dgm:cxn modelId="{C985E59A-9F59-47B0-B668-07D2B4B8148C}" type="presOf" srcId="{6000D020-9AB6-4492-A77E-95358B477F5B}" destId="{BA801538-3701-4BAC-9C5A-3C82B0AE08FD}" srcOrd="0" destOrd="0" presId="urn:microsoft.com/office/officeart/2005/8/layout/list1"/>
    <dgm:cxn modelId="{A44ED0C6-EC54-45A0-A1FD-DEC6FA523318}" type="presOf" srcId="{13F9A1EB-9074-43A3-8BC6-5B1BD56E3EF8}" destId="{71179533-6B28-45FA-91BB-7A0F15646343}" srcOrd="0" destOrd="0" presId="urn:microsoft.com/office/officeart/2005/8/layout/list1"/>
    <dgm:cxn modelId="{C839C7D9-DA98-4662-BB7F-980CE5F8AED7}" srcId="{13F9A1EB-9074-43A3-8BC6-5B1BD56E3EF8}" destId="{CE8EE52D-3BED-4FE1-AEC2-4A7DBFDCE5CE}" srcOrd="1" destOrd="0" parTransId="{376730F3-B223-4EEB-9E36-DA6891ABAB02}" sibTransId="{75E148DB-CCF0-4DC7-8F44-03C9789B05B9}"/>
    <dgm:cxn modelId="{7D191D3C-F23C-455A-A2A7-40F236E2BD54}" type="presParOf" srcId="{E31A25A0-1CFF-4881-91BF-5725E6C10AAE}" destId="{48E34597-3979-4D70-A2D5-77482BDA1604}" srcOrd="0" destOrd="0" presId="urn:microsoft.com/office/officeart/2005/8/layout/list1"/>
    <dgm:cxn modelId="{DEECAA8D-5EA1-47AC-AE7C-5A385E60FF6D}" type="presParOf" srcId="{48E34597-3979-4D70-A2D5-77482BDA1604}" destId="{71179533-6B28-45FA-91BB-7A0F15646343}" srcOrd="0" destOrd="0" presId="urn:microsoft.com/office/officeart/2005/8/layout/list1"/>
    <dgm:cxn modelId="{E1B49D1C-67DB-432A-8B78-6E8C2164C09D}" type="presParOf" srcId="{48E34597-3979-4D70-A2D5-77482BDA1604}" destId="{219DF684-EE39-446B-8E4A-D09D01C91FD0}" srcOrd="1" destOrd="0" presId="urn:microsoft.com/office/officeart/2005/8/layout/list1"/>
    <dgm:cxn modelId="{6456F26B-911C-4479-B7C6-EC3641CB65E8}" type="presParOf" srcId="{E31A25A0-1CFF-4881-91BF-5725E6C10AAE}" destId="{75EEE0D7-A037-4E56-9248-53851DD23039}" srcOrd="1" destOrd="0" presId="urn:microsoft.com/office/officeart/2005/8/layout/list1"/>
    <dgm:cxn modelId="{A34B6423-DD0D-4DDE-B633-115AC4A9C122}" type="presParOf" srcId="{E31A25A0-1CFF-4881-91BF-5725E6C10AAE}" destId="{BA801538-3701-4BAC-9C5A-3C82B0AE08FD}" srcOrd="2"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EF59F2-B80C-4F8A-A885-9A0F3E235C06}"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84A456D6-A95F-4FD8-B638-AF4EE43CE21A}">
      <dgm:prSet/>
      <dgm:spPr/>
      <dgm:t>
        <a:bodyPr/>
        <a:lstStyle/>
        <a:p>
          <a:r>
            <a:rPr lang="en-US"/>
            <a:t>Age and group dynamics</a:t>
          </a:r>
        </a:p>
      </dgm:t>
    </dgm:pt>
    <dgm:pt modelId="{9E8815D1-98D1-4D42-BA58-4F8327E78607}" type="parTrans" cxnId="{949B79E1-5E9C-4D15-81D4-4D4BC1D2EA6C}">
      <dgm:prSet/>
      <dgm:spPr/>
      <dgm:t>
        <a:bodyPr/>
        <a:lstStyle/>
        <a:p>
          <a:endParaRPr lang="en-US"/>
        </a:p>
      </dgm:t>
    </dgm:pt>
    <dgm:pt modelId="{65B8782B-CFDE-4168-8FA6-4573B099B258}" type="sibTrans" cxnId="{949B79E1-5E9C-4D15-81D4-4D4BC1D2EA6C}">
      <dgm:prSet/>
      <dgm:spPr/>
      <dgm:t>
        <a:bodyPr/>
        <a:lstStyle/>
        <a:p>
          <a:endParaRPr lang="en-US"/>
        </a:p>
      </dgm:t>
    </dgm:pt>
    <dgm:pt modelId="{9E705C50-DB90-451B-982B-CEAA32D97070}">
      <dgm:prSet/>
      <dgm:spPr/>
      <dgm:t>
        <a:bodyPr/>
        <a:lstStyle/>
        <a:p>
          <a:r>
            <a:rPr lang="en-US"/>
            <a:t>Willingness to perform</a:t>
          </a:r>
        </a:p>
      </dgm:t>
    </dgm:pt>
    <dgm:pt modelId="{0A32EE18-40CB-4F9E-A759-5315A0028420}" type="parTrans" cxnId="{CF75818B-F94D-4AAA-98A7-07FC224FCDE5}">
      <dgm:prSet/>
      <dgm:spPr/>
      <dgm:t>
        <a:bodyPr/>
        <a:lstStyle/>
        <a:p>
          <a:endParaRPr lang="en-US"/>
        </a:p>
      </dgm:t>
    </dgm:pt>
    <dgm:pt modelId="{D65C8006-3B55-4187-9A4C-C895881D39FC}" type="sibTrans" cxnId="{CF75818B-F94D-4AAA-98A7-07FC224FCDE5}">
      <dgm:prSet/>
      <dgm:spPr/>
      <dgm:t>
        <a:bodyPr/>
        <a:lstStyle/>
        <a:p>
          <a:endParaRPr lang="en-US"/>
        </a:p>
      </dgm:t>
    </dgm:pt>
    <dgm:pt modelId="{CB1DDB8C-0DB8-40C3-86DD-380BF3A371FD}">
      <dgm:prSet/>
      <dgm:spPr/>
      <dgm:t>
        <a:bodyPr/>
        <a:lstStyle/>
        <a:p>
          <a:r>
            <a:rPr lang="en-US"/>
            <a:t>Use of expression</a:t>
          </a:r>
        </a:p>
      </dgm:t>
    </dgm:pt>
    <dgm:pt modelId="{F84AEE2A-81B5-4CA7-9435-901713A8DBCC}" type="parTrans" cxnId="{960870AC-81F8-4D6D-832D-A86AB29FC8A0}">
      <dgm:prSet/>
      <dgm:spPr/>
      <dgm:t>
        <a:bodyPr/>
        <a:lstStyle/>
        <a:p>
          <a:endParaRPr lang="en-US"/>
        </a:p>
      </dgm:t>
    </dgm:pt>
    <dgm:pt modelId="{4FE1E5CA-A380-4163-9619-ADD86D788AAC}" type="sibTrans" cxnId="{960870AC-81F8-4D6D-832D-A86AB29FC8A0}">
      <dgm:prSet/>
      <dgm:spPr/>
      <dgm:t>
        <a:bodyPr/>
        <a:lstStyle/>
        <a:p>
          <a:endParaRPr lang="en-US"/>
        </a:p>
      </dgm:t>
    </dgm:pt>
    <dgm:pt modelId="{57763F4C-E72C-40E2-9AA6-864B7F4B6582}">
      <dgm:prSet/>
      <dgm:spPr/>
      <dgm:t>
        <a:bodyPr/>
        <a:lstStyle/>
        <a:p>
          <a:r>
            <a:rPr lang="en-US"/>
            <a:t>Pitch security</a:t>
          </a:r>
        </a:p>
      </dgm:t>
    </dgm:pt>
    <dgm:pt modelId="{E3DC2704-7A22-4029-B7A4-F350A50866D6}" type="parTrans" cxnId="{F3DE4ABB-60A8-4543-A212-F9CBDC19145C}">
      <dgm:prSet/>
      <dgm:spPr/>
      <dgm:t>
        <a:bodyPr/>
        <a:lstStyle/>
        <a:p>
          <a:endParaRPr lang="en-US"/>
        </a:p>
      </dgm:t>
    </dgm:pt>
    <dgm:pt modelId="{DC81BBFA-0DA6-4591-88B2-1A8B4AF550FC}" type="sibTrans" cxnId="{F3DE4ABB-60A8-4543-A212-F9CBDC19145C}">
      <dgm:prSet/>
      <dgm:spPr/>
      <dgm:t>
        <a:bodyPr/>
        <a:lstStyle/>
        <a:p>
          <a:endParaRPr lang="en-US"/>
        </a:p>
      </dgm:t>
    </dgm:pt>
    <dgm:pt modelId="{ED3BC993-F522-4AE4-82BD-8C6D9CF4CC89}" type="pres">
      <dgm:prSet presAssocID="{69EF59F2-B80C-4F8A-A885-9A0F3E235C06}" presName="linear" presStyleCnt="0">
        <dgm:presLayoutVars>
          <dgm:dir/>
          <dgm:animLvl val="lvl"/>
          <dgm:resizeHandles val="exact"/>
        </dgm:presLayoutVars>
      </dgm:prSet>
      <dgm:spPr/>
    </dgm:pt>
    <dgm:pt modelId="{1E2906AE-3385-4066-8E64-909F342EFBEE}" type="pres">
      <dgm:prSet presAssocID="{84A456D6-A95F-4FD8-B638-AF4EE43CE21A}" presName="parentLin" presStyleCnt="0"/>
      <dgm:spPr/>
    </dgm:pt>
    <dgm:pt modelId="{8C9003A0-EB33-4F73-BFEC-A84BE79AD536}" type="pres">
      <dgm:prSet presAssocID="{84A456D6-A95F-4FD8-B638-AF4EE43CE21A}" presName="parentLeftMargin" presStyleLbl="node1" presStyleIdx="0" presStyleCnt="4"/>
      <dgm:spPr/>
    </dgm:pt>
    <dgm:pt modelId="{F491F064-5EDF-4D4F-A3EB-62AA3F32B0E7}" type="pres">
      <dgm:prSet presAssocID="{84A456D6-A95F-4FD8-B638-AF4EE43CE21A}" presName="parentText" presStyleLbl="node1" presStyleIdx="0" presStyleCnt="4">
        <dgm:presLayoutVars>
          <dgm:chMax val="0"/>
          <dgm:bulletEnabled val="1"/>
        </dgm:presLayoutVars>
      </dgm:prSet>
      <dgm:spPr/>
    </dgm:pt>
    <dgm:pt modelId="{D75C78C0-A0D0-479D-BE73-3D24AA62421A}" type="pres">
      <dgm:prSet presAssocID="{84A456D6-A95F-4FD8-B638-AF4EE43CE21A}" presName="negativeSpace" presStyleCnt="0"/>
      <dgm:spPr/>
    </dgm:pt>
    <dgm:pt modelId="{C2D82B0E-05AF-487F-B195-4B7F41E0EC3E}" type="pres">
      <dgm:prSet presAssocID="{84A456D6-A95F-4FD8-B638-AF4EE43CE21A}" presName="childText" presStyleLbl="conFgAcc1" presStyleIdx="0" presStyleCnt="4">
        <dgm:presLayoutVars>
          <dgm:bulletEnabled val="1"/>
        </dgm:presLayoutVars>
      </dgm:prSet>
      <dgm:spPr/>
    </dgm:pt>
    <dgm:pt modelId="{3C31B964-B598-413C-B16A-58107CBF0826}" type="pres">
      <dgm:prSet presAssocID="{65B8782B-CFDE-4168-8FA6-4573B099B258}" presName="spaceBetweenRectangles" presStyleCnt="0"/>
      <dgm:spPr/>
    </dgm:pt>
    <dgm:pt modelId="{1DFEF1D3-F238-4899-904A-F5D0EFB85EC0}" type="pres">
      <dgm:prSet presAssocID="{9E705C50-DB90-451B-982B-CEAA32D97070}" presName="parentLin" presStyleCnt="0"/>
      <dgm:spPr/>
    </dgm:pt>
    <dgm:pt modelId="{15B4096E-7C15-4BA8-80D2-9BE8BD71097D}" type="pres">
      <dgm:prSet presAssocID="{9E705C50-DB90-451B-982B-CEAA32D97070}" presName="parentLeftMargin" presStyleLbl="node1" presStyleIdx="0" presStyleCnt="4"/>
      <dgm:spPr/>
    </dgm:pt>
    <dgm:pt modelId="{A28A9971-1E03-49A2-AB85-C39D062A6165}" type="pres">
      <dgm:prSet presAssocID="{9E705C50-DB90-451B-982B-CEAA32D97070}" presName="parentText" presStyleLbl="node1" presStyleIdx="1" presStyleCnt="4">
        <dgm:presLayoutVars>
          <dgm:chMax val="0"/>
          <dgm:bulletEnabled val="1"/>
        </dgm:presLayoutVars>
      </dgm:prSet>
      <dgm:spPr/>
    </dgm:pt>
    <dgm:pt modelId="{59D19037-75C0-4C6E-985C-3DBF88C6A1AD}" type="pres">
      <dgm:prSet presAssocID="{9E705C50-DB90-451B-982B-CEAA32D97070}" presName="negativeSpace" presStyleCnt="0"/>
      <dgm:spPr/>
    </dgm:pt>
    <dgm:pt modelId="{ECDB76C2-5890-4582-B543-9D9333744CEE}" type="pres">
      <dgm:prSet presAssocID="{9E705C50-DB90-451B-982B-CEAA32D97070}" presName="childText" presStyleLbl="conFgAcc1" presStyleIdx="1" presStyleCnt="4">
        <dgm:presLayoutVars>
          <dgm:bulletEnabled val="1"/>
        </dgm:presLayoutVars>
      </dgm:prSet>
      <dgm:spPr/>
    </dgm:pt>
    <dgm:pt modelId="{0B9E2418-6EA0-472B-A64E-75BC51F94886}" type="pres">
      <dgm:prSet presAssocID="{D65C8006-3B55-4187-9A4C-C895881D39FC}" presName="spaceBetweenRectangles" presStyleCnt="0"/>
      <dgm:spPr/>
    </dgm:pt>
    <dgm:pt modelId="{D1B2AD10-0693-49F3-BE2A-FC1228E1D4A9}" type="pres">
      <dgm:prSet presAssocID="{CB1DDB8C-0DB8-40C3-86DD-380BF3A371FD}" presName="parentLin" presStyleCnt="0"/>
      <dgm:spPr/>
    </dgm:pt>
    <dgm:pt modelId="{0504B274-99F6-4572-9C6C-30FF9D04E529}" type="pres">
      <dgm:prSet presAssocID="{CB1DDB8C-0DB8-40C3-86DD-380BF3A371FD}" presName="parentLeftMargin" presStyleLbl="node1" presStyleIdx="1" presStyleCnt="4"/>
      <dgm:spPr/>
    </dgm:pt>
    <dgm:pt modelId="{78F5D0ED-1A03-4BDF-A6ED-4E1F054D5467}" type="pres">
      <dgm:prSet presAssocID="{CB1DDB8C-0DB8-40C3-86DD-380BF3A371FD}" presName="parentText" presStyleLbl="node1" presStyleIdx="2" presStyleCnt="4">
        <dgm:presLayoutVars>
          <dgm:chMax val="0"/>
          <dgm:bulletEnabled val="1"/>
        </dgm:presLayoutVars>
      </dgm:prSet>
      <dgm:spPr/>
    </dgm:pt>
    <dgm:pt modelId="{6BD208E5-EAD6-4FA1-AA0B-2C616F03E56F}" type="pres">
      <dgm:prSet presAssocID="{CB1DDB8C-0DB8-40C3-86DD-380BF3A371FD}" presName="negativeSpace" presStyleCnt="0"/>
      <dgm:spPr/>
    </dgm:pt>
    <dgm:pt modelId="{E3C7FD4E-6539-4C50-86BC-2F1CBE63EFD8}" type="pres">
      <dgm:prSet presAssocID="{CB1DDB8C-0DB8-40C3-86DD-380BF3A371FD}" presName="childText" presStyleLbl="conFgAcc1" presStyleIdx="2" presStyleCnt="4">
        <dgm:presLayoutVars>
          <dgm:bulletEnabled val="1"/>
        </dgm:presLayoutVars>
      </dgm:prSet>
      <dgm:spPr/>
    </dgm:pt>
    <dgm:pt modelId="{E7A8E108-51CF-43F3-AF97-DD1E54DEED51}" type="pres">
      <dgm:prSet presAssocID="{4FE1E5CA-A380-4163-9619-ADD86D788AAC}" presName="spaceBetweenRectangles" presStyleCnt="0"/>
      <dgm:spPr/>
    </dgm:pt>
    <dgm:pt modelId="{D7C7EABB-D7E2-4E4B-8F5B-A20B29B09952}" type="pres">
      <dgm:prSet presAssocID="{57763F4C-E72C-40E2-9AA6-864B7F4B6582}" presName="parentLin" presStyleCnt="0"/>
      <dgm:spPr/>
    </dgm:pt>
    <dgm:pt modelId="{DFACDFBC-0961-435F-A531-9EA34CB59CB5}" type="pres">
      <dgm:prSet presAssocID="{57763F4C-E72C-40E2-9AA6-864B7F4B6582}" presName="parentLeftMargin" presStyleLbl="node1" presStyleIdx="2" presStyleCnt="4"/>
      <dgm:spPr/>
    </dgm:pt>
    <dgm:pt modelId="{4BAEF0C4-7FA5-4B35-B06D-4B9DC1A63D68}" type="pres">
      <dgm:prSet presAssocID="{57763F4C-E72C-40E2-9AA6-864B7F4B6582}" presName="parentText" presStyleLbl="node1" presStyleIdx="3" presStyleCnt="4">
        <dgm:presLayoutVars>
          <dgm:chMax val="0"/>
          <dgm:bulletEnabled val="1"/>
        </dgm:presLayoutVars>
      </dgm:prSet>
      <dgm:spPr/>
    </dgm:pt>
    <dgm:pt modelId="{2B8311CF-A1D5-427C-90A5-247111E937F0}" type="pres">
      <dgm:prSet presAssocID="{57763F4C-E72C-40E2-9AA6-864B7F4B6582}" presName="negativeSpace" presStyleCnt="0"/>
      <dgm:spPr/>
    </dgm:pt>
    <dgm:pt modelId="{574CDAAD-3C8E-48E5-8101-1714ACC695A6}" type="pres">
      <dgm:prSet presAssocID="{57763F4C-E72C-40E2-9AA6-864B7F4B6582}" presName="childText" presStyleLbl="conFgAcc1" presStyleIdx="3" presStyleCnt="4">
        <dgm:presLayoutVars>
          <dgm:bulletEnabled val="1"/>
        </dgm:presLayoutVars>
      </dgm:prSet>
      <dgm:spPr/>
    </dgm:pt>
  </dgm:ptLst>
  <dgm:cxnLst>
    <dgm:cxn modelId="{D9C8CB37-9D89-419E-952D-277D86496F6E}" type="presOf" srcId="{84A456D6-A95F-4FD8-B638-AF4EE43CE21A}" destId="{F491F064-5EDF-4D4F-A3EB-62AA3F32B0E7}" srcOrd="1" destOrd="0" presId="urn:microsoft.com/office/officeart/2005/8/layout/list1"/>
    <dgm:cxn modelId="{43D4A246-4C7A-4093-BC3F-19ED53D7591B}" type="presOf" srcId="{CB1DDB8C-0DB8-40C3-86DD-380BF3A371FD}" destId="{78F5D0ED-1A03-4BDF-A6ED-4E1F054D5467}" srcOrd="1" destOrd="0" presId="urn:microsoft.com/office/officeart/2005/8/layout/list1"/>
    <dgm:cxn modelId="{71884F69-B576-48FA-BB0B-8A63AB0698AD}" type="presOf" srcId="{57763F4C-E72C-40E2-9AA6-864B7F4B6582}" destId="{DFACDFBC-0961-435F-A531-9EA34CB59CB5}" srcOrd="0" destOrd="0" presId="urn:microsoft.com/office/officeart/2005/8/layout/list1"/>
    <dgm:cxn modelId="{AD39AC69-DE2B-4DE7-9C40-EC6EB81F99E8}" type="presOf" srcId="{84A456D6-A95F-4FD8-B638-AF4EE43CE21A}" destId="{8C9003A0-EB33-4F73-BFEC-A84BE79AD536}" srcOrd="0" destOrd="0" presId="urn:microsoft.com/office/officeart/2005/8/layout/list1"/>
    <dgm:cxn modelId="{593E3979-E27A-490A-A476-7E15ACC66DD2}" type="presOf" srcId="{69EF59F2-B80C-4F8A-A885-9A0F3E235C06}" destId="{ED3BC993-F522-4AE4-82BD-8C6D9CF4CC89}" srcOrd="0" destOrd="0" presId="urn:microsoft.com/office/officeart/2005/8/layout/list1"/>
    <dgm:cxn modelId="{CF75818B-F94D-4AAA-98A7-07FC224FCDE5}" srcId="{69EF59F2-B80C-4F8A-A885-9A0F3E235C06}" destId="{9E705C50-DB90-451B-982B-CEAA32D97070}" srcOrd="1" destOrd="0" parTransId="{0A32EE18-40CB-4F9E-A759-5315A0028420}" sibTransId="{D65C8006-3B55-4187-9A4C-C895881D39FC}"/>
    <dgm:cxn modelId="{EBECC596-FCCC-4B0A-AAB4-E852BD68BAA9}" type="presOf" srcId="{9E705C50-DB90-451B-982B-CEAA32D97070}" destId="{15B4096E-7C15-4BA8-80D2-9BE8BD71097D}" srcOrd="0" destOrd="0" presId="urn:microsoft.com/office/officeart/2005/8/layout/list1"/>
    <dgm:cxn modelId="{059DF69C-132F-45CB-909D-B04ABA81DC17}" type="presOf" srcId="{CB1DDB8C-0DB8-40C3-86DD-380BF3A371FD}" destId="{0504B274-99F6-4572-9C6C-30FF9D04E529}" srcOrd="0" destOrd="0" presId="urn:microsoft.com/office/officeart/2005/8/layout/list1"/>
    <dgm:cxn modelId="{960870AC-81F8-4D6D-832D-A86AB29FC8A0}" srcId="{69EF59F2-B80C-4F8A-A885-9A0F3E235C06}" destId="{CB1DDB8C-0DB8-40C3-86DD-380BF3A371FD}" srcOrd="2" destOrd="0" parTransId="{F84AEE2A-81B5-4CA7-9435-901713A8DBCC}" sibTransId="{4FE1E5CA-A380-4163-9619-ADD86D788AAC}"/>
    <dgm:cxn modelId="{F3DE4ABB-60A8-4543-A212-F9CBDC19145C}" srcId="{69EF59F2-B80C-4F8A-A885-9A0F3E235C06}" destId="{57763F4C-E72C-40E2-9AA6-864B7F4B6582}" srcOrd="3" destOrd="0" parTransId="{E3DC2704-7A22-4029-B7A4-F350A50866D6}" sibTransId="{DC81BBFA-0DA6-4591-88B2-1A8B4AF550FC}"/>
    <dgm:cxn modelId="{71AAA1BB-5D87-4823-977D-11AC3185510E}" type="presOf" srcId="{9E705C50-DB90-451B-982B-CEAA32D97070}" destId="{A28A9971-1E03-49A2-AB85-C39D062A6165}" srcOrd="1" destOrd="0" presId="urn:microsoft.com/office/officeart/2005/8/layout/list1"/>
    <dgm:cxn modelId="{B7AE67D5-4593-4D0D-87C7-10984A96746B}" type="presOf" srcId="{57763F4C-E72C-40E2-9AA6-864B7F4B6582}" destId="{4BAEF0C4-7FA5-4B35-B06D-4B9DC1A63D68}" srcOrd="1" destOrd="0" presId="urn:microsoft.com/office/officeart/2005/8/layout/list1"/>
    <dgm:cxn modelId="{949B79E1-5E9C-4D15-81D4-4D4BC1D2EA6C}" srcId="{69EF59F2-B80C-4F8A-A885-9A0F3E235C06}" destId="{84A456D6-A95F-4FD8-B638-AF4EE43CE21A}" srcOrd="0" destOrd="0" parTransId="{9E8815D1-98D1-4D42-BA58-4F8327E78607}" sibTransId="{65B8782B-CFDE-4168-8FA6-4573B099B258}"/>
    <dgm:cxn modelId="{46EA9684-1374-43FB-93C0-A70779E6E93E}" type="presParOf" srcId="{ED3BC993-F522-4AE4-82BD-8C6D9CF4CC89}" destId="{1E2906AE-3385-4066-8E64-909F342EFBEE}" srcOrd="0" destOrd="0" presId="urn:microsoft.com/office/officeart/2005/8/layout/list1"/>
    <dgm:cxn modelId="{B38AEFC3-3520-4A8A-9429-425E47137CD9}" type="presParOf" srcId="{1E2906AE-3385-4066-8E64-909F342EFBEE}" destId="{8C9003A0-EB33-4F73-BFEC-A84BE79AD536}" srcOrd="0" destOrd="0" presId="urn:microsoft.com/office/officeart/2005/8/layout/list1"/>
    <dgm:cxn modelId="{3DD735AA-378E-4508-AEE6-38706B871AE5}" type="presParOf" srcId="{1E2906AE-3385-4066-8E64-909F342EFBEE}" destId="{F491F064-5EDF-4D4F-A3EB-62AA3F32B0E7}" srcOrd="1" destOrd="0" presId="urn:microsoft.com/office/officeart/2005/8/layout/list1"/>
    <dgm:cxn modelId="{70BE93E3-47FC-48E4-BF46-ACA4AC43AA34}" type="presParOf" srcId="{ED3BC993-F522-4AE4-82BD-8C6D9CF4CC89}" destId="{D75C78C0-A0D0-479D-BE73-3D24AA62421A}" srcOrd="1" destOrd="0" presId="urn:microsoft.com/office/officeart/2005/8/layout/list1"/>
    <dgm:cxn modelId="{A10024C9-1BFA-4AFA-87A6-FA2F64824D8C}" type="presParOf" srcId="{ED3BC993-F522-4AE4-82BD-8C6D9CF4CC89}" destId="{C2D82B0E-05AF-487F-B195-4B7F41E0EC3E}" srcOrd="2" destOrd="0" presId="urn:microsoft.com/office/officeart/2005/8/layout/list1"/>
    <dgm:cxn modelId="{7DAE9006-7AF6-42F9-935E-059E4C10F8C4}" type="presParOf" srcId="{ED3BC993-F522-4AE4-82BD-8C6D9CF4CC89}" destId="{3C31B964-B598-413C-B16A-58107CBF0826}" srcOrd="3" destOrd="0" presId="urn:microsoft.com/office/officeart/2005/8/layout/list1"/>
    <dgm:cxn modelId="{3ACC2EAD-2241-46A6-AF20-BB8FA3243848}" type="presParOf" srcId="{ED3BC993-F522-4AE4-82BD-8C6D9CF4CC89}" destId="{1DFEF1D3-F238-4899-904A-F5D0EFB85EC0}" srcOrd="4" destOrd="0" presId="urn:microsoft.com/office/officeart/2005/8/layout/list1"/>
    <dgm:cxn modelId="{815C2647-15EC-423F-B0F0-37208DCD7B5C}" type="presParOf" srcId="{1DFEF1D3-F238-4899-904A-F5D0EFB85EC0}" destId="{15B4096E-7C15-4BA8-80D2-9BE8BD71097D}" srcOrd="0" destOrd="0" presId="urn:microsoft.com/office/officeart/2005/8/layout/list1"/>
    <dgm:cxn modelId="{64C5CFF6-A67B-42C2-BCA4-3413C0599982}" type="presParOf" srcId="{1DFEF1D3-F238-4899-904A-F5D0EFB85EC0}" destId="{A28A9971-1E03-49A2-AB85-C39D062A6165}" srcOrd="1" destOrd="0" presId="urn:microsoft.com/office/officeart/2005/8/layout/list1"/>
    <dgm:cxn modelId="{AB145F18-F150-4CAD-9033-7ADF654E0BD7}" type="presParOf" srcId="{ED3BC993-F522-4AE4-82BD-8C6D9CF4CC89}" destId="{59D19037-75C0-4C6E-985C-3DBF88C6A1AD}" srcOrd="5" destOrd="0" presId="urn:microsoft.com/office/officeart/2005/8/layout/list1"/>
    <dgm:cxn modelId="{2BC62566-FC59-4473-9FC4-053DDEF752EB}" type="presParOf" srcId="{ED3BC993-F522-4AE4-82BD-8C6D9CF4CC89}" destId="{ECDB76C2-5890-4582-B543-9D9333744CEE}" srcOrd="6" destOrd="0" presId="urn:microsoft.com/office/officeart/2005/8/layout/list1"/>
    <dgm:cxn modelId="{33FEAA2D-359A-42A7-AAFD-CA3BDC20C652}" type="presParOf" srcId="{ED3BC993-F522-4AE4-82BD-8C6D9CF4CC89}" destId="{0B9E2418-6EA0-472B-A64E-75BC51F94886}" srcOrd="7" destOrd="0" presId="urn:microsoft.com/office/officeart/2005/8/layout/list1"/>
    <dgm:cxn modelId="{7335815E-2989-4304-A49F-10F835C4285D}" type="presParOf" srcId="{ED3BC993-F522-4AE4-82BD-8C6D9CF4CC89}" destId="{D1B2AD10-0693-49F3-BE2A-FC1228E1D4A9}" srcOrd="8" destOrd="0" presId="urn:microsoft.com/office/officeart/2005/8/layout/list1"/>
    <dgm:cxn modelId="{76D9C69E-2491-47FA-826E-FFB9B9F9B6AD}" type="presParOf" srcId="{D1B2AD10-0693-49F3-BE2A-FC1228E1D4A9}" destId="{0504B274-99F6-4572-9C6C-30FF9D04E529}" srcOrd="0" destOrd="0" presId="urn:microsoft.com/office/officeart/2005/8/layout/list1"/>
    <dgm:cxn modelId="{BE89C0F1-F9CF-40B1-856A-E1BD54788843}" type="presParOf" srcId="{D1B2AD10-0693-49F3-BE2A-FC1228E1D4A9}" destId="{78F5D0ED-1A03-4BDF-A6ED-4E1F054D5467}" srcOrd="1" destOrd="0" presId="urn:microsoft.com/office/officeart/2005/8/layout/list1"/>
    <dgm:cxn modelId="{7192A0BE-700D-4DF1-96ED-88C0D0860CF9}" type="presParOf" srcId="{ED3BC993-F522-4AE4-82BD-8C6D9CF4CC89}" destId="{6BD208E5-EAD6-4FA1-AA0B-2C616F03E56F}" srcOrd="9" destOrd="0" presId="urn:microsoft.com/office/officeart/2005/8/layout/list1"/>
    <dgm:cxn modelId="{B103EC91-F6E7-46B9-96B1-6E68C9918599}" type="presParOf" srcId="{ED3BC993-F522-4AE4-82BD-8C6D9CF4CC89}" destId="{E3C7FD4E-6539-4C50-86BC-2F1CBE63EFD8}" srcOrd="10" destOrd="0" presId="urn:microsoft.com/office/officeart/2005/8/layout/list1"/>
    <dgm:cxn modelId="{8F106EC0-4D26-4591-A790-1B07F15C7546}" type="presParOf" srcId="{ED3BC993-F522-4AE4-82BD-8C6D9CF4CC89}" destId="{E7A8E108-51CF-43F3-AF97-DD1E54DEED51}" srcOrd="11" destOrd="0" presId="urn:microsoft.com/office/officeart/2005/8/layout/list1"/>
    <dgm:cxn modelId="{1C27399A-CB33-407A-BAD3-D981F07E1AA6}" type="presParOf" srcId="{ED3BC993-F522-4AE4-82BD-8C6D9CF4CC89}" destId="{D7C7EABB-D7E2-4E4B-8F5B-A20B29B09952}" srcOrd="12" destOrd="0" presId="urn:microsoft.com/office/officeart/2005/8/layout/list1"/>
    <dgm:cxn modelId="{B51547D2-5515-4565-9584-7773B6BC8A9B}" type="presParOf" srcId="{D7C7EABB-D7E2-4E4B-8F5B-A20B29B09952}" destId="{DFACDFBC-0961-435F-A531-9EA34CB59CB5}" srcOrd="0" destOrd="0" presId="urn:microsoft.com/office/officeart/2005/8/layout/list1"/>
    <dgm:cxn modelId="{40E07D45-E491-476C-B2A1-F7887B05108F}" type="presParOf" srcId="{D7C7EABB-D7E2-4E4B-8F5B-A20B29B09952}" destId="{4BAEF0C4-7FA5-4B35-B06D-4B9DC1A63D68}" srcOrd="1" destOrd="0" presId="urn:microsoft.com/office/officeart/2005/8/layout/list1"/>
    <dgm:cxn modelId="{A1834A16-8C52-4DB2-BBB5-36AD6CEE94C1}" type="presParOf" srcId="{ED3BC993-F522-4AE4-82BD-8C6D9CF4CC89}" destId="{2B8311CF-A1D5-427C-90A5-247111E937F0}" srcOrd="13" destOrd="0" presId="urn:microsoft.com/office/officeart/2005/8/layout/list1"/>
    <dgm:cxn modelId="{C76D038E-8EF4-42A1-BDA9-E0FF2E8BE237}" type="presParOf" srcId="{ED3BC993-F522-4AE4-82BD-8C6D9CF4CC89}" destId="{574CDAAD-3C8E-48E5-8101-1714ACC695A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D1A33DE-DBEB-43B7-BACF-B7A0F33EEFA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651E272D-E950-4A04-8E8B-9B7448F57D69}">
      <dgm:prSet/>
      <dgm:spPr/>
      <dgm:t>
        <a:bodyPr/>
        <a:lstStyle/>
        <a:p>
          <a:r>
            <a:rPr lang="en-US"/>
            <a:t>EMPowerment</a:t>
          </a:r>
        </a:p>
      </dgm:t>
    </dgm:pt>
    <dgm:pt modelId="{B4F51BAB-2F28-4B1A-AB3A-2E63BB2CE30B}" type="parTrans" cxnId="{3FC07A18-F567-44CC-B607-864EDC21FE2E}">
      <dgm:prSet/>
      <dgm:spPr/>
      <dgm:t>
        <a:bodyPr/>
        <a:lstStyle/>
        <a:p>
          <a:endParaRPr lang="en-US"/>
        </a:p>
      </dgm:t>
    </dgm:pt>
    <dgm:pt modelId="{27B7B57F-DEC1-4D8B-89C5-A0C634E47ABA}" type="sibTrans" cxnId="{3FC07A18-F567-44CC-B607-864EDC21FE2E}">
      <dgm:prSet/>
      <dgm:spPr/>
      <dgm:t>
        <a:bodyPr/>
        <a:lstStyle/>
        <a:p>
          <a:endParaRPr lang="en-US"/>
        </a:p>
      </dgm:t>
    </dgm:pt>
    <dgm:pt modelId="{DED88CC4-E213-411C-8510-0B0748CF0040}">
      <dgm:prSet/>
      <dgm:spPr/>
      <dgm:t>
        <a:bodyPr/>
        <a:lstStyle/>
        <a:p>
          <a:r>
            <a:rPr lang="en-US"/>
            <a:t>Usefulness</a:t>
          </a:r>
        </a:p>
      </dgm:t>
    </dgm:pt>
    <dgm:pt modelId="{D42E1720-CCF0-4D7D-955C-8AEC6FB60648}" type="parTrans" cxnId="{CA4632C4-18E9-476F-BBC0-40CAEE2BED43}">
      <dgm:prSet/>
      <dgm:spPr/>
      <dgm:t>
        <a:bodyPr/>
        <a:lstStyle/>
        <a:p>
          <a:endParaRPr lang="en-US"/>
        </a:p>
      </dgm:t>
    </dgm:pt>
    <dgm:pt modelId="{CC462159-A52A-4E96-9E23-745579CB8E7F}" type="sibTrans" cxnId="{CA4632C4-18E9-476F-BBC0-40CAEE2BED43}">
      <dgm:prSet/>
      <dgm:spPr/>
      <dgm:t>
        <a:bodyPr/>
        <a:lstStyle/>
        <a:p>
          <a:endParaRPr lang="en-US"/>
        </a:p>
      </dgm:t>
    </dgm:pt>
    <dgm:pt modelId="{B4B8866E-C138-4E9F-8C28-39E433A5E9A6}">
      <dgm:prSet/>
      <dgm:spPr/>
      <dgm:t>
        <a:bodyPr/>
        <a:lstStyle/>
        <a:p>
          <a:r>
            <a:rPr lang="en-US"/>
            <a:t>Success</a:t>
          </a:r>
        </a:p>
      </dgm:t>
    </dgm:pt>
    <dgm:pt modelId="{2D84EECB-9005-4D1C-A13E-82B864BB686F}" type="parTrans" cxnId="{2719A293-C5B9-4050-8190-3E61023284CC}">
      <dgm:prSet/>
      <dgm:spPr/>
      <dgm:t>
        <a:bodyPr/>
        <a:lstStyle/>
        <a:p>
          <a:endParaRPr lang="en-US"/>
        </a:p>
      </dgm:t>
    </dgm:pt>
    <dgm:pt modelId="{0F4062E7-0402-40AE-8BB6-CC20FA3840BB}" type="sibTrans" cxnId="{2719A293-C5B9-4050-8190-3E61023284CC}">
      <dgm:prSet/>
      <dgm:spPr/>
      <dgm:t>
        <a:bodyPr/>
        <a:lstStyle/>
        <a:p>
          <a:endParaRPr lang="en-US"/>
        </a:p>
      </dgm:t>
    </dgm:pt>
    <dgm:pt modelId="{14737A7D-33C2-4572-AEC6-C971B2EA75FD}">
      <dgm:prSet/>
      <dgm:spPr/>
      <dgm:t>
        <a:bodyPr/>
        <a:lstStyle/>
        <a:p>
          <a:r>
            <a:rPr lang="en-US"/>
            <a:t>Interest</a:t>
          </a:r>
        </a:p>
      </dgm:t>
    </dgm:pt>
    <dgm:pt modelId="{61A81C2B-CE15-4926-B1F7-4A88D58CE2D3}" type="parTrans" cxnId="{30DE72FF-0819-459A-BF43-28FE0A0A50EE}">
      <dgm:prSet/>
      <dgm:spPr/>
      <dgm:t>
        <a:bodyPr/>
        <a:lstStyle/>
        <a:p>
          <a:endParaRPr lang="en-US"/>
        </a:p>
      </dgm:t>
    </dgm:pt>
    <dgm:pt modelId="{C1BAD62A-06C9-4208-AF20-2D26F10D2998}" type="sibTrans" cxnId="{30DE72FF-0819-459A-BF43-28FE0A0A50EE}">
      <dgm:prSet/>
      <dgm:spPr/>
      <dgm:t>
        <a:bodyPr/>
        <a:lstStyle/>
        <a:p>
          <a:endParaRPr lang="en-US"/>
        </a:p>
      </dgm:t>
    </dgm:pt>
    <dgm:pt modelId="{8D7E50BD-6B64-45E6-88C1-7F788BE6651A}">
      <dgm:prSet/>
      <dgm:spPr/>
      <dgm:t>
        <a:bodyPr/>
        <a:lstStyle/>
        <a:p>
          <a:r>
            <a:rPr lang="en-US"/>
            <a:t>Caring</a:t>
          </a:r>
        </a:p>
      </dgm:t>
    </dgm:pt>
    <dgm:pt modelId="{48DFA05D-AC19-4FD5-850A-254C68E664C8}" type="parTrans" cxnId="{921AA362-6123-4862-A072-99C0B68E721D}">
      <dgm:prSet/>
      <dgm:spPr/>
      <dgm:t>
        <a:bodyPr/>
        <a:lstStyle/>
        <a:p>
          <a:endParaRPr lang="en-US"/>
        </a:p>
      </dgm:t>
    </dgm:pt>
    <dgm:pt modelId="{4B93D2AB-3698-4E4B-8939-A3D082AD452D}" type="sibTrans" cxnId="{921AA362-6123-4862-A072-99C0B68E721D}">
      <dgm:prSet/>
      <dgm:spPr/>
      <dgm:t>
        <a:bodyPr/>
        <a:lstStyle/>
        <a:p>
          <a:endParaRPr lang="en-US"/>
        </a:p>
      </dgm:t>
    </dgm:pt>
    <dgm:pt modelId="{1AA0F267-7EFB-4DA1-BD6E-15ED29943077}" type="pres">
      <dgm:prSet presAssocID="{BD1A33DE-DBEB-43B7-BACF-B7A0F33EEFAB}" presName="linear" presStyleCnt="0">
        <dgm:presLayoutVars>
          <dgm:animLvl val="lvl"/>
          <dgm:resizeHandles val="exact"/>
        </dgm:presLayoutVars>
      </dgm:prSet>
      <dgm:spPr/>
    </dgm:pt>
    <dgm:pt modelId="{72168097-248B-49BA-9C51-E22A3CD74DEE}" type="pres">
      <dgm:prSet presAssocID="{651E272D-E950-4A04-8E8B-9B7448F57D69}" presName="parentText" presStyleLbl="node1" presStyleIdx="0" presStyleCnt="5">
        <dgm:presLayoutVars>
          <dgm:chMax val="0"/>
          <dgm:bulletEnabled val="1"/>
        </dgm:presLayoutVars>
      </dgm:prSet>
      <dgm:spPr/>
    </dgm:pt>
    <dgm:pt modelId="{6537CBFF-0773-4D41-AE8F-17C7B2B6359F}" type="pres">
      <dgm:prSet presAssocID="{27B7B57F-DEC1-4D8B-89C5-A0C634E47ABA}" presName="spacer" presStyleCnt="0"/>
      <dgm:spPr/>
    </dgm:pt>
    <dgm:pt modelId="{CD230D36-1D5C-4DE2-8BC3-A91BB72F5C3D}" type="pres">
      <dgm:prSet presAssocID="{DED88CC4-E213-411C-8510-0B0748CF0040}" presName="parentText" presStyleLbl="node1" presStyleIdx="1" presStyleCnt="5">
        <dgm:presLayoutVars>
          <dgm:chMax val="0"/>
          <dgm:bulletEnabled val="1"/>
        </dgm:presLayoutVars>
      </dgm:prSet>
      <dgm:spPr/>
    </dgm:pt>
    <dgm:pt modelId="{B1F8A226-146D-46FF-B94A-52091668B68E}" type="pres">
      <dgm:prSet presAssocID="{CC462159-A52A-4E96-9E23-745579CB8E7F}" presName="spacer" presStyleCnt="0"/>
      <dgm:spPr/>
    </dgm:pt>
    <dgm:pt modelId="{1770C543-2ABB-44DE-AD0C-3246DEA11689}" type="pres">
      <dgm:prSet presAssocID="{B4B8866E-C138-4E9F-8C28-39E433A5E9A6}" presName="parentText" presStyleLbl="node1" presStyleIdx="2" presStyleCnt="5">
        <dgm:presLayoutVars>
          <dgm:chMax val="0"/>
          <dgm:bulletEnabled val="1"/>
        </dgm:presLayoutVars>
      </dgm:prSet>
      <dgm:spPr/>
    </dgm:pt>
    <dgm:pt modelId="{31B2DF9E-9D1E-498D-AA4D-7E8A6977BFC3}" type="pres">
      <dgm:prSet presAssocID="{0F4062E7-0402-40AE-8BB6-CC20FA3840BB}" presName="spacer" presStyleCnt="0"/>
      <dgm:spPr/>
    </dgm:pt>
    <dgm:pt modelId="{645EE087-912B-4194-8DA6-D5CCD824A9D2}" type="pres">
      <dgm:prSet presAssocID="{14737A7D-33C2-4572-AEC6-C971B2EA75FD}" presName="parentText" presStyleLbl="node1" presStyleIdx="3" presStyleCnt="5">
        <dgm:presLayoutVars>
          <dgm:chMax val="0"/>
          <dgm:bulletEnabled val="1"/>
        </dgm:presLayoutVars>
      </dgm:prSet>
      <dgm:spPr/>
    </dgm:pt>
    <dgm:pt modelId="{036DFC8A-B117-497D-9258-4E830823EF64}" type="pres">
      <dgm:prSet presAssocID="{C1BAD62A-06C9-4208-AF20-2D26F10D2998}" presName="spacer" presStyleCnt="0"/>
      <dgm:spPr/>
    </dgm:pt>
    <dgm:pt modelId="{5C978DCF-0A08-4F5C-8D9F-2004567D3F29}" type="pres">
      <dgm:prSet presAssocID="{8D7E50BD-6B64-45E6-88C1-7F788BE6651A}" presName="parentText" presStyleLbl="node1" presStyleIdx="4" presStyleCnt="5">
        <dgm:presLayoutVars>
          <dgm:chMax val="0"/>
          <dgm:bulletEnabled val="1"/>
        </dgm:presLayoutVars>
      </dgm:prSet>
      <dgm:spPr/>
    </dgm:pt>
  </dgm:ptLst>
  <dgm:cxnLst>
    <dgm:cxn modelId="{3FC07A18-F567-44CC-B607-864EDC21FE2E}" srcId="{BD1A33DE-DBEB-43B7-BACF-B7A0F33EEFAB}" destId="{651E272D-E950-4A04-8E8B-9B7448F57D69}" srcOrd="0" destOrd="0" parTransId="{B4F51BAB-2F28-4B1A-AB3A-2E63BB2CE30B}" sibTransId="{27B7B57F-DEC1-4D8B-89C5-A0C634E47ABA}"/>
    <dgm:cxn modelId="{921AA362-6123-4862-A072-99C0B68E721D}" srcId="{BD1A33DE-DBEB-43B7-BACF-B7A0F33EEFAB}" destId="{8D7E50BD-6B64-45E6-88C1-7F788BE6651A}" srcOrd="4" destOrd="0" parTransId="{48DFA05D-AC19-4FD5-850A-254C68E664C8}" sibTransId="{4B93D2AB-3698-4E4B-8939-A3D082AD452D}"/>
    <dgm:cxn modelId="{F180EA86-024A-4FA3-BAD3-CE6E1930368F}" type="presOf" srcId="{651E272D-E950-4A04-8E8B-9B7448F57D69}" destId="{72168097-248B-49BA-9C51-E22A3CD74DEE}" srcOrd="0" destOrd="0" presId="urn:microsoft.com/office/officeart/2005/8/layout/vList2"/>
    <dgm:cxn modelId="{2719A293-C5B9-4050-8190-3E61023284CC}" srcId="{BD1A33DE-DBEB-43B7-BACF-B7A0F33EEFAB}" destId="{B4B8866E-C138-4E9F-8C28-39E433A5E9A6}" srcOrd="2" destOrd="0" parTransId="{2D84EECB-9005-4D1C-A13E-82B864BB686F}" sibTransId="{0F4062E7-0402-40AE-8BB6-CC20FA3840BB}"/>
    <dgm:cxn modelId="{9409F39D-2344-49B2-93F2-E68BB3ACAE0A}" type="presOf" srcId="{8D7E50BD-6B64-45E6-88C1-7F788BE6651A}" destId="{5C978DCF-0A08-4F5C-8D9F-2004567D3F29}" srcOrd="0" destOrd="0" presId="urn:microsoft.com/office/officeart/2005/8/layout/vList2"/>
    <dgm:cxn modelId="{67C98C9E-C498-4598-A1F6-953AACBDCAE7}" type="presOf" srcId="{B4B8866E-C138-4E9F-8C28-39E433A5E9A6}" destId="{1770C543-2ABB-44DE-AD0C-3246DEA11689}" srcOrd="0" destOrd="0" presId="urn:microsoft.com/office/officeart/2005/8/layout/vList2"/>
    <dgm:cxn modelId="{B618AEAF-B548-4D48-8AC6-C120F7FBA19C}" type="presOf" srcId="{BD1A33DE-DBEB-43B7-BACF-B7A0F33EEFAB}" destId="{1AA0F267-7EFB-4DA1-BD6E-15ED29943077}" srcOrd="0" destOrd="0" presId="urn:microsoft.com/office/officeart/2005/8/layout/vList2"/>
    <dgm:cxn modelId="{CA4632C4-18E9-476F-BBC0-40CAEE2BED43}" srcId="{BD1A33DE-DBEB-43B7-BACF-B7A0F33EEFAB}" destId="{DED88CC4-E213-411C-8510-0B0748CF0040}" srcOrd="1" destOrd="0" parTransId="{D42E1720-CCF0-4D7D-955C-8AEC6FB60648}" sibTransId="{CC462159-A52A-4E96-9E23-745579CB8E7F}"/>
    <dgm:cxn modelId="{C63BACC7-0E2B-4240-8795-FA0C449ED1E2}" type="presOf" srcId="{DED88CC4-E213-411C-8510-0B0748CF0040}" destId="{CD230D36-1D5C-4DE2-8BC3-A91BB72F5C3D}" srcOrd="0" destOrd="0" presId="urn:microsoft.com/office/officeart/2005/8/layout/vList2"/>
    <dgm:cxn modelId="{779F44CC-575B-449B-888A-102D99632C0D}" type="presOf" srcId="{14737A7D-33C2-4572-AEC6-C971B2EA75FD}" destId="{645EE087-912B-4194-8DA6-D5CCD824A9D2}" srcOrd="0" destOrd="0" presId="urn:microsoft.com/office/officeart/2005/8/layout/vList2"/>
    <dgm:cxn modelId="{30DE72FF-0819-459A-BF43-28FE0A0A50EE}" srcId="{BD1A33DE-DBEB-43B7-BACF-B7A0F33EEFAB}" destId="{14737A7D-33C2-4572-AEC6-C971B2EA75FD}" srcOrd="3" destOrd="0" parTransId="{61A81C2B-CE15-4926-B1F7-4A88D58CE2D3}" sibTransId="{C1BAD62A-06C9-4208-AF20-2D26F10D2998}"/>
    <dgm:cxn modelId="{8015F9BF-2496-4E80-9DCE-27C071438979}" type="presParOf" srcId="{1AA0F267-7EFB-4DA1-BD6E-15ED29943077}" destId="{72168097-248B-49BA-9C51-E22A3CD74DEE}" srcOrd="0" destOrd="0" presId="urn:microsoft.com/office/officeart/2005/8/layout/vList2"/>
    <dgm:cxn modelId="{06089A68-75A2-4028-A57A-B3435D1107CE}" type="presParOf" srcId="{1AA0F267-7EFB-4DA1-BD6E-15ED29943077}" destId="{6537CBFF-0773-4D41-AE8F-17C7B2B6359F}" srcOrd="1" destOrd="0" presId="urn:microsoft.com/office/officeart/2005/8/layout/vList2"/>
    <dgm:cxn modelId="{009E87D9-226C-4443-9E64-9B26F251ABB9}" type="presParOf" srcId="{1AA0F267-7EFB-4DA1-BD6E-15ED29943077}" destId="{CD230D36-1D5C-4DE2-8BC3-A91BB72F5C3D}" srcOrd="2" destOrd="0" presId="urn:microsoft.com/office/officeart/2005/8/layout/vList2"/>
    <dgm:cxn modelId="{589A7921-EA6F-40AD-B594-44E815F5FE8C}" type="presParOf" srcId="{1AA0F267-7EFB-4DA1-BD6E-15ED29943077}" destId="{B1F8A226-146D-46FF-B94A-52091668B68E}" srcOrd="3" destOrd="0" presId="urn:microsoft.com/office/officeart/2005/8/layout/vList2"/>
    <dgm:cxn modelId="{91BDAD28-68B3-43D7-ABAF-84B474C7AB20}" type="presParOf" srcId="{1AA0F267-7EFB-4DA1-BD6E-15ED29943077}" destId="{1770C543-2ABB-44DE-AD0C-3246DEA11689}" srcOrd="4" destOrd="0" presId="urn:microsoft.com/office/officeart/2005/8/layout/vList2"/>
    <dgm:cxn modelId="{57640C12-4B88-44A3-B26E-C803E8DD9A6C}" type="presParOf" srcId="{1AA0F267-7EFB-4DA1-BD6E-15ED29943077}" destId="{31B2DF9E-9D1E-498D-AA4D-7E8A6977BFC3}" srcOrd="5" destOrd="0" presId="urn:microsoft.com/office/officeart/2005/8/layout/vList2"/>
    <dgm:cxn modelId="{90FCC8F5-C55E-4625-9975-454791D02735}" type="presParOf" srcId="{1AA0F267-7EFB-4DA1-BD6E-15ED29943077}" destId="{645EE087-912B-4194-8DA6-D5CCD824A9D2}" srcOrd="6" destOrd="0" presId="urn:microsoft.com/office/officeart/2005/8/layout/vList2"/>
    <dgm:cxn modelId="{59604BCE-DB89-4B0D-9CBE-F2ACAA42A4A4}" type="presParOf" srcId="{1AA0F267-7EFB-4DA1-BD6E-15ED29943077}" destId="{036DFC8A-B117-497D-9258-4E830823EF64}" srcOrd="7" destOrd="0" presId="urn:microsoft.com/office/officeart/2005/8/layout/vList2"/>
    <dgm:cxn modelId="{CB27E9B3-8E60-4196-982F-44B59557B551}" type="presParOf" srcId="{1AA0F267-7EFB-4DA1-BD6E-15ED29943077}" destId="{5C978DCF-0A08-4F5C-8D9F-2004567D3F2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C27FB35-E36A-443B-98E4-CE3FBEDFC7AE}"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B9BE02C6-3851-4E8E-8E2A-0F0EBFA248CC}">
      <dgm:prSet/>
      <dgm:spPr/>
      <dgm:t>
        <a:bodyPr/>
        <a:lstStyle/>
        <a:p>
          <a:r>
            <a:rPr lang="en-US"/>
            <a:t>Summary of findings</a:t>
          </a:r>
        </a:p>
      </dgm:t>
    </dgm:pt>
    <dgm:pt modelId="{76AB0790-65D9-4589-B415-10A315B1537C}" type="parTrans" cxnId="{59230B0B-717A-4B92-BA41-117C27EE6D71}">
      <dgm:prSet/>
      <dgm:spPr/>
      <dgm:t>
        <a:bodyPr/>
        <a:lstStyle/>
        <a:p>
          <a:endParaRPr lang="en-US"/>
        </a:p>
      </dgm:t>
    </dgm:pt>
    <dgm:pt modelId="{7DDF8339-EE1C-4B1A-AB0A-7055FD170A0F}" type="sibTrans" cxnId="{59230B0B-717A-4B92-BA41-117C27EE6D71}">
      <dgm:prSet/>
      <dgm:spPr/>
      <dgm:t>
        <a:bodyPr/>
        <a:lstStyle/>
        <a:p>
          <a:endParaRPr lang="en-US"/>
        </a:p>
      </dgm:t>
    </dgm:pt>
    <dgm:pt modelId="{77847FD5-20B3-479D-82DA-2FF3A2E20969}">
      <dgm:prSet/>
      <dgm:spPr/>
      <dgm:t>
        <a:bodyPr/>
        <a:lstStyle/>
        <a:p>
          <a:r>
            <a:rPr lang="en-US"/>
            <a:t>Limitations of the study</a:t>
          </a:r>
        </a:p>
      </dgm:t>
    </dgm:pt>
    <dgm:pt modelId="{B5FFF2FC-6CD1-4B69-ACE4-081BD4F76B53}" type="parTrans" cxnId="{2F376D48-6A7A-48E4-B860-E8442BA4E048}">
      <dgm:prSet/>
      <dgm:spPr/>
      <dgm:t>
        <a:bodyPr/>
        <a:lstStyle/>
        <a:p>
          <a:endParaRPr lang="en-US"/>
        </a:p>
      </dgm:t>
    </dgm:pt>
    <dgm:pt modelId="{05D3A938-8856-495E-A347-E94C04D74E33}" type="sibTrans" cxnId="{2F376D48-6A7A-48E4-B860-E8442BA4E048}">
      <dgm:prSet/>
      <dgm:spPr/>
      <dgm:t>
        <a:bodyPr/>
        <a:lstStyle/>
        <a:p>
          <a:endParaRPr lang="en-US"/>
        </a:p>
      </dgm:t>
    </dgm:pt>
    <dgm:pt modelId="{BEFD0587-34D2-4D28-AA0D-9FF97C989317}">
      <dgm:prSet/>
      <dgm:spPr/>
      <dgm:t>
        <a:bodyPr/>
        <a:lstStyle/>
        <a:p>
          <a:r>
            <a:rPr lang="en-US"/>
            <a:t>Recommendations for further research</a:t>
          </a:r>
        </a:p>
      </dgm:t>
    </dgm:pt>
    <dgm:pt modelId="{7FA649DE-415F-4BC9-9166-AEBFEA0DC727}" type="parTrans" cxnId="{1461667C-9F65-4DC1-BC29-345EF67010B3}">
      <dgm:prSet/>
      <dgm:spPr/>
      <dgm:t>
        <a:bodyPr/>
        <a:lstStyle/>
        <a:p>
          <a:endParaRPr lang="en-US"/>
        </a:p>
      </dgm:t>
    </dgm:pt>
    <dgm:pt modelId="{7EFADDB0-74E3-4B21-A487-662A13DC32A1}" type="sibTrans" cxnId="{1461667C-9F65-4DC1-BC29-345EF67010B3}">
      <dgm:prSet/>
      <dgm:spPr/>
      <dgm:t>
        <a:bodyPr/>
        <a:lstStyle/>
        <a:p>
          <a:endParaRPr lang="en-US"/>
        </a:p>
      </dgm:t>
    </dgm:pt>
    <dgm:pt modelId="{69C07768-F031-45DE-9AC8-0D975B7EE854}" type="pres">
      <dgm:prSet presAssocID="{4C27FB35-E36A-443B-98E4-CE3FBEDFC7AE}" presName="vert0" presStyleCnt="0">
        <dgm:presLayoutVars>
          <dgm:dir/>
          <dgm:animOne val="branch"/>
          <dgm:animLvl val="lvl"/>
        </dgm:presLayoutVars>
      </dgm:prSet>
      <dgm:spPr/>
    </dgm:pt>
    <dgm:pt modelId="{53C76468-B98C-4334-834D-8368C27437F6}" type="pres">
      <dgm:prSet presAssocID="{B9BE02C6-3851-4E8E-8E2A-0F0EBFA248CC}" presName="thickLine" presStyleLbl="alignNode1" presStyleIdx="0" presStyleCnt="3"/>
      <dgm:spPr/>
    </dgm:pt>
    <dgm:pt modelId="{1B10A6FC-C7C0-418C-987C-C561EB9830CF}" type="pres">
      <dgm:prSet presAssocID="{B9BE02C6-3851-4E8E-8E2A-0F0EBFA248CC}" presName="horz1" presStyleCnt="0"/>
      <dgm:spPr/>
    </dgm:pt>
    <dgm:pt modelId="{7B82DF5F-0F3A-4237-B5D1-4F67E143FB06}" type="pres">
      <dgm:prSet presAssocID="{B9BE02C6-3851-4E8E-8E2A-0F0EBFA248CC}" presName="tx1" presStyleLbl="revTx" presStyleIdx="0" presStyleCnt="3"/>
      <dgm:spPr/>
    </dgm:pt>
    <dgm:pt modelId="{E3924680-817D-4120-855F-4B9022B2A7CB}" type="pres">
      <dgm:prSet presAssocID="{B9BE02C6-3851-4E8E-8E2A-0F0EBFA248CC}" presName="vert1" presStyleCnt="0"/>
      <dgm:spPr/>
    </dgm:pt>
    <dgm:pt modelId="{77A0D4E7-C9DB-4EB6-AF58-DB2DBD467C78}" type="pres">
      <dgm:prSet presAssocID="{77847FD5-20B3-479D-82DA-2FF3A2E20969}" presName="thickLine" presStyleLbl="alignNode1" presStyleIdx="1" presStyleCnt="3"/>
      <dgm:spPr/>
    </dgm:pt>
    <dgm:pt modelId="{0468491B-10E1-4598-B1EC-9D331C29B9E7}" type="pres">
      <dgm:prSet presAssocID="{77847FD5-20B3-479D-82DA-2FF3A2E20969}" presName="horz1" presStyleCnt="0"/>
      <dgm:spPr/>
    </dgm:pt>
    <dgm:pt modelId="{AFFBCAA2-F0A0-4F76-8B3A-C874666E899E}" type="pres">
      <dgm:prSet presAssocID="{77847FD5-20B3-479D-82DA-2FF3A2E20969}" presName="tx1" presStyleLbl="revTx" presStyleIdx="1" presStyleCnt="3"/>
      <dgm:spPr/>
    </dgm:pt>
    <dgm:pt modelId="{F902E7E1-D093-46D0-82A5-743A5F5F4B51}" type="pres">
      <dgm:prSet presAssocID="{77847FD5-20B3-479D-82DA-2FF3A2E20969}" presName="vert1" presStyleCnt="0"/>
      <dgm:spPr/>
    </dgm:pt>
    <dgm:pt modelId="{A1940A58-1B32-46E2-888B-F8EABDBED9AD}" type="pres">
      <dgm:prSet presAssocID="{BEFD0587-34D2-4D28-AA0D-9FF97C989317}" presName="thickLine" presStyleLbl="alignNode1" presStyleIdx="2" presStyleCnt="3"/>
      <dgm:spPr/>
    </dgm:pt>
    <dgm:pt modelId="{3E445484-3F46-4FB3-8A29-EE2A1A8CAF67}" type="pres">
      <dgm:prSet presAssocID="{BEFD0587-34D2-4D28-AA0D-9FF97C989317}" presName="horz1" presStyleCnt="0"/>
      <dgm:spPr/>
    </dgm:pt>
    <dgm:pt modelId="{4F7DEABB-538E-4851-8DB2-BDC806AA47E3}" type="pres">
      <dgm:prSet presAssocID="{BEFD0587-34D2-4D28-AA0D-9FF97C989317}" presName="tx1" presStyleLbl="revTx" presStyleIdx="2" presStyleCnt="3"/>
      <dgm:spPr/>
    </dgm:pt>
    <dgm:pt modelId="{13BBCD8F-36A3-46A1-9097-9BCC4D69D65F}" type="pres">
      <dgm:prSet presAssocID="{BEFD0587-34D2-4D28-AA0D-9FF97C989317}" presName="vert1" presStyleCnt="0"/>
      <dgm:spPr/>
    </dgm:pt>
  </dgm:ptLst>
  <dgm:cxnLst>
    <dgm:cxn modelId="{59230B0B-717A-4B92-BA41-117C27EE6D71}" srcId="{4C27FB35-E36A-443B-98E4-CE3FBEDFC7AE}" destId="{B9BE02C6-3851-4E8E-8E2A-0F0EBFA248CC}" srcOrd="0" destOrd="0" parTransId="{76AB0790-65D9-4589-B415-10A315B1537C}" sibTransId="{7DDF8339-EE1C-4B1A-AB0A-7055FD170A0F}"/>
    <dgm:cxn modelId="{2F376D48-6A7A-48E4-B860-E8442BA4E048}" srcId="{4C27FB35-E36A-443B-98E4-CE3FBEDFC7AE}" destId="{77847FD5-20B3-479D-82DA-2FF3A2E20969}" srcOrd="1" destOrd="0" parTransId="{B5FFF2FC-6CD1-4B69-ACE4-081BD4F76B53}" sibTransId="{05D3A938-8856-495E-A347-E94C04D74E33}"/>
    <dgm:cxn modelId="{1461667C-9F65-4DC1-BC29-345EF67010B3}" srcId="{4C27FB35-E36A-443B-98E4-CE3FBEDFC7AE}" destId="{BEFD0587-34D2-4D28-AA0D-9FF97C989317}" srcOrd="2" destOrd="0" parTransId="{7FA649DE-415F-4BC9-9166-AEBFEA0DC727}" sibTransId="{7EFADDB0-74E3-4B21-A487-662A13DC32A1}"/>
    <dgm:cxn modelId="{6AF72585-A1DB-4525-AF1D-3053622050CA}" type="presOf" srcId="{B9BE02C6-3851-4E8E-8E2A-0F0EBFA248CC}" destId="{7B82DF5F-0F3A-4237-B5D1-4F67E143FB06}" srcOrd="0" destOrd="0" presId="urn:microsoft.com/office/officeart/2008/layout/LinedList"/>
    <dgm:cxn modelId="{6F29FBA1-5502-40E2-8D41-42FC6105185D}" type="presOf" srcId="{77847FD5-20B3-479D-82DA-2FF3A2E20969}" destId="{AFFBCAA2-F0A0-4F76-8B3A-C874666E899E}" srcOrd="0" destOrd="0" presId="urn:microsoft.com/office/officeart/2008/layout/LinedList"/>
    <dgm:cxn modelId="{506B60AB-8B31-4D77-ADC7-14377D6F0114}" type="presOf" srcId="{BEFD0587-34D2-4D28-AA0D-9FF97C989317}" destId="{4F7DEABB-538E-4851-8DB2-BDC806AA47E3}" srcOrd="0" destOrd="0" presId="urn:microsoft.com/office/officeart/2008/layout/LinedList"/>
    <dgm:cxn modelId="{DEF2E2FA-82B6-437F-AD41-5C25A62E324B}" type="presOf" srcId="{4C27FB35-E36A-443B-98E4-CE3FBEDFC7AE}" destId="{69C07768-F031-45DE-9AC8-0D975B7EE854}" srcOrd="0" destOrd="0" presId="urn:microsoft.com/office/officeart/2008/layout/LinedList"/>
    <dgm:cxn modelId="{FF0DA8A9-CC8E-4211-BAFF-73CB6EEE7495}" type="presParOf" srcId="{69C07768-F031-45DE-9AC8-0D975B7EE854}" destId="{53C76468-B98C-4334-834D-8368C27437F6}" srcOrd="0" destOrd="0" presId="urn:microsoft.com/office/officeart/2008/layout/LinedList"/>
    <dgm:cxn modelId="{AA1F95F5-B6C4-48A1-AF2E-0908D3A7230E}" type="presParOf" srcId="{69C07768-F031-45DE-9AC8-0D975B7EE854}" destId="{1B10A6FC-C7C0-418C-987C-C561EB9830CF}" srcOrd="1" destOrd="0" presId="urn:microsoft.com/office/officeart/2008/layout/LinedList"/>
    <dgm:cxn modelId="{BC96F116-14FC-461B-9D26-7DCB35E6BB90}" type="presParOf" srcId="{1B10A6FC-C7C0-418C-987C-C561EB9830CF}" destId="{7B82DF5F-0F3A-4237-B5D1-4F67E143FB06}" srcOrd="0" destOrd="0" presId="urn:microsoft.com/office/officeart/2008/layout/LinedList"/>
    <dgm:cxn modelId="{C25C63C9-13DC-4201-AA0B-393D3F9FB3F2}" type="presParOf" srcId="{1B10A6FC-C7C0-418C-987C-C561EB9830CF}" destId="{E3924680-817D-4120-855F-4B9022B2A7CB}" srcOrd="1" destOrd="0" presId="urn:microsoft.com/office/officeart/2008/layout/LinedList"/>
    <dgm:cxn modelId="{C27F87A5-FE5C-4A5E-B2B0-66956F1FC3D4}" type="presParOf" srcId="{69C07768-F031-45DE-9AC8-0D975B7EE854}" destId="{77A0D4E7-C9DB-4EB6-AF58-DB2DBD467C78}" srcOrd="2" destOrd="0" presId="urn:microsoft.com/office/officeart/2008/layout/LinedList"/>
    <dgm:cxn modelId="{7249C13A-AC10-4738-B3B6-F6C387CFDACE}" type="presParOf" srcId="{69C07768-F031-45DE-9AC8-0D975B7EE854}" destId="{0468491B-10E1-4598-B1EC-9D331C29B9E7}" srcOrd="3" destOrd="0" presId="urn:microsoft.com/office/officeart/2008/layout/LinedList"/>
    <dgm:cxn modelId="{95C8F6C8-A7B3-4B34-AF49-D66CE46EC2E3}" type="presParOf" srcId="{0468491B-10E1-4598-B1EC-9D331C29B9E7}" destId="{AFFBCAA2-F0A0-4F76-8B3A-C874666E899E}" srcOrd="0" destOrd="0" presId="urn:microsoft.com/office/officeart/2008/layout/LinedList"/>
    <dgm:cxn modelId="{EA6EA20E-8616-4D15-BC6D-EDEC333D218B}" type="presParOf" srcId="{0468491B-10E1-4598-B1EC-9D331C29B9E7}" destId="{F902E7E1-D093-46D0-82A5-743A5F5F4B51}" srcOrd="1" destOrd="0" presId="urn:microsoft.com/office/officeart/2008/layout/LinedList"/>
    <dgm:cxn modelId="{599FA56A-8C11-40B8-A101-428B36C58899}" type="presParOf" srcId="{69C07768-F031-45DE-9AC8-0D975B7EE854}" destId="{A1940A58-1B32-46E2-888B-F8EABDBED9AD}" srcOrd="4" destOrd="0" presId="urn:microsoft.com/office/officeart/2008/layout/LinedList"/>
    <dgm:cxn modelId="{7FF4CE32-2228-47B4-886D-CC782F400341}" type="presParOf" srcId="{69C07768-F031-45DE-9AC8-0D975B7EE854}" destId="{3E445484-3F46-4FB3-8A29-EE2A1A8CAF67}" srcOrd="5" destOrd="0" presId="urn:microsoft.com/office/officeart/2008/layout/LinedList"/>
    <dgm:cxn modelId="{7181F0AC-6A32-4CDC-9C28-2798EBA539CC}" type="presParOf" srcId="{3E445484-3F46-4FB3-8A29-EE2A1A8CAF67}" destId="{4F7DEABB-538E-4851-8DB2-BDC806AA47E3}" srcOrd="0" destOrd="0" presId="urn:microsoft.com/office/officeart/2008/layout/LinedList"/>
    <dgm:cxn modelId="{852DF46E-1C45-4981-92CC-29C0C81286D8}" type="presParOf" srcId="{3E445484-3F46-4FB3-8A29-EE2A1A8CAF67}" destId="{13BBCD8F-36A3-46A1-9097-9BCC4D69D6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5C9AB-6670-4C10-AAE5-3D5A81AE3432}">
      <dsp:nvSpPr>
        <dsp:cNvPr id="0" name=""/>
        <dsp:cNvSpPr/>
      </dsp:nvSpPr>
      <dsp:spPr>
        <a:xfrm>
          <a:off x="1552846" y="5693"/>
          <a:ext cx="1612687" cy="1612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CCF9F-2047-42B2-BEDE-83B62CFCA048}">
      <dsp:nvSpPr>
        <dsp:cNvPr id="0" name=""/>
        <dsp:cNvSpPr/>
      </dsp:nvSpPr>
      <dsp:spPr>
        <a:xfrm>
          <a:off x="1896534" y="349381"/>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C6A94D-407E-472B-8F20-EA9D5161D1A0}">
      <dsp:nvSpPr>
        <dsp:cNvPr id="0" name=""/>
        <dsp:cNvSpPr/>
      </dsp:nvSpPr>
      <dsp:spPr>
        <a:xfrm>
          <a:off x="1037315" y="2120693"/>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a:t>My professional practice</a:t>
          </a:r>
        </a:p>
      </dsp:txBody>
      <dsp:txXfrm>
        <a:off x="1037315" y="2120693"/>
        <a:ext cx="2643750" cy="720000"/>
      </dsp:txXfrm>
    </dsp:sp>
    <dsp:sp modelId="{CA3284F5-EA83-4857-AEA5-A3FBBE519231}">
      <dsp:nvSpPr>
        <dsp:cNvPr id="0" name=""/>
        <dsp:cNvSpPr/>
      </dsp:nvSpPr>
      <dsp:spPr>
        <a:xfrm>
          <a:off x="4659252" y="5693"/>
          <a:ext cx="1612687" cy="1612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3DE9E1-2ADC-40DC-A9E8-0182C2666C92}">
      <dsp:nvSpPr>
        <dsp:cNvPr id="0" name=""/>
        <dsp:cNvSpPr/>
      </dsp:nvSpPr>
      <dsp:spPr>
        <a:xfrm>
          <a:off x="5002940" y="349381"/>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B0859-EE69-4FD2-81A7-0303238DF98D}">
      <dsp:nvSpPr>
        <dsp:cNvPr id="0" name=""/>
        <dsp:cNvSpPr/>
      </dsp:nvSpPr>
      <dsp:spPr>
        <a:xfrm>
          <a:off x="4143721" y="2120693"/>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a:t>My previous research</a:t>
          </a:r>
        </a:p>
      </dsp:txBody>
      <dsp:txXfrm>
        <a:off x="4143721" y="2120693"/>
        <a:ext cx="26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68097-248B-49BA-9C51-E22A3CD74DEE}">
      <dsp:nvSpPr>
        <dsp:cNvPr id="0" name=""/>
        <dsp:cNvSpPr/>
      </dsp:nvSpPr>
      <dsp:spPr>
        <a:xfrm>
          <a:off x="0" y="1085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EMPowerment</a:t>
          </a:r>
        </a:p>
      </dsp:txBody>
      <dsp:txXfrm>
        <a:off x="36296" y="47154"/>
        <a:ext cx="6657392" cy="670943"/>
      </dsp:txXfrm>
    </dsp:sp>
    <dsp:sp modelId="{CD230D36-1D5C-4DE2-8BC3-A91BB72F5C3D}">
      <dsp:nvSpPr>
        <dsp:cNvPr id="0" name=""/>
        <dsp:cNvSpPr/>
      </dsp:nvSpPr>
      <dsp:spPr>
        <a:xfrm>
          <a:off x="0" y="84367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Usefulness</a:t>
          </a:r>
        </a:p>
      </dsp:txBody>
      <dsp:txXfrm>
        <a:off x="36296" y="879969"/>
        <a:ext cx="6657392" cy="670943"/>
      </dsp:txXfrm>
    </dsp:sp>
    <dsp:sp modelId="{1770C543-2ABB-44DE-AD0C-3246DEA11689}">
      <dsp:nvSpPr>
        <dsp:cNvPr id="0" name=""/>
        <dsp:cNvSpPr/>
      </dsp:nvSpPr>
      <dsp:spPr>
        <a:xfrm>
          <a:off x="0" y="167648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Success</a:t>
          </a:r>
        </a:p>
      </dsp:txBody>
      <dsp:txXfrm>
        <a:off x="36296" y="1712784"/>
        <a:ext cx="6657392" cy="670943"/>
      </dsp:txXfrm>
    </dsp:sp>
    <dsp:sp modelId="{645EE087-912B-4194-8DA6-D5CCD824A9D2}">
      <dsp:nvSpPr>
        <dsp:cNvPr id="0" name=""/>
        <dsp:cNvSpPr/>
      </dsp:nvSpPr>
      <dsp:spPr>
        <a:xfrm>
          <a:off x="0" y="250930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Interest</a:t>
          </a:r>
        </a:p>
      </dsp:txBody>
      <dsp:txXfrm>
        <a:off x="36296" y="2545599"/>
        <a:ext cx="6657392" cy="670943"/>
      </dsp:txXfrm>
    </dsp:sp>
    <dsp:sp modelId="{5C978DCF-0A08-4F5C-8D9F-2004567D3F29}">
      <dsp:nvSpPr>
        <dsp:cNvPr id="0" name=""/>
        <dsp:cNvSpPr/>
      </dsp:nvSpPr>
      <dsp:spPr>
        <a:xfrm>
          <a:off x="0" y="334211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Caring</a:t>
          </a:r>
        </a:p>
      </dsp:txBody>
      <dsp:txXfrm>
        <a:off x="36296" y="3378414"/>
        <a:ext cx="6657392" cy="6709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96EFA-1878-4BB9-8A9D-953A95CB5684}">
      <dsp:nvSpPr>
        <dsp:cNvPr id="0" name=""/>
        <dsp:cNvSpPr/>
      </dsp:nvSpPr>
      <dsp:spPr>
        <a:xfrm>
          <a:off x="0" y="0"/>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To investigate the effectiveness of teaching and learning methods and theories influenced by the MUSIC model on adolescent singing students</a:t>
          </a:r>
        </a:p>
      </dsp:txBody>
      <dsp:txXfrm>
        <a:off x="32460" y="32460"/>
        <a:ext cx="7447016" cy="1043332"/>
      </dsp:txXfrm>
    </dsp:sp>
    <dsp:sp modelId="{A442E051-FB9A-47E9-886B-3FC95E88720A}">
      <dsp:nvSpPr>
        <dsp:cNvPr id="0" name=""/>
        <dsp:cNvSpPr/>
      </dsp:nvSpPr>
      <dsp:spPr>
        <a:xfrm>
          <a:off x="762609" y="1292961"/>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To critically analyse the literature on the factors affecting confidence, self-efficacy and intrinsic motivation to sing within this age group and their relationship to the MUSIC model</a:t>
          </a:r>
        </a:p>
      </dsp:txBody>
      <dsp:txXfrm>
        <a:off x="795069" y="1325421"/>
        <a:ext cx="7095014" cy="1043332"/>
      </dsp:txXfrm>
    </dsp:sp>
    <dsp:sp modelId="{EDF2B9E6-BFA0-432E-AAD0-ABA77C3D5577}">
      <dsp:nvSpPr>
        <dsp:cNvPr id="0" name=""/>
        <dsp:cNvSpPr/>
      </dsp:nvSpPr>
      <dsp:spPr>
        <a:xfrm>
          <a:off x="1525219" y="2585923"/>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To use the MUSIC model and previous literature to discover if the model provides an effective framework for voice teachers of adolescents.</a:t>
          </a:r>
        </a:p>
      </dsp:txBody>
      <dsp:txXfrm>
        <a:off x="1557679" y="2618383"/>
        <a:ext cx="7095014" cy="1043332"/>
      </dsp:txXfrm>
    </dsp:sp>
    <dsp:sp modelId="{0EA48634-FB3B-4A0E-9AF1-628BF0E58250}">
      <dsp:nvSpPr>
        <dsp:cNvPr id="0" name=""/>
        <dsp:cNvSpPr/>
      </dsp:nvSpPr>
      <dsp:spPr>
        <a:xfrm>
          <a:off x="7922544" y="840425"/>
          <a:ext cx="720364" cy="7203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84626" y="840425"/>
        <a:ext cx="396200" cy="542074"/>
      </dsp:txXfrm>
    </dsp:sp>
    <dsp:sp modelId="{26E9FAFD-2B0C-462E-8DFB-69FE45BB613C}">
      <dsp:nvSpPr>
        <dsp:cNvPr id="0" name=""/>
        <dsp:cNvSpPr/>
      </dsp:nvSpPr>
      <dsp:spPr>
        <a:xfrm>
          <a:off x="8685154" y="2125998"/>
          <a:ext cx="720364" cy="7203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47236" y="2125998"/>
        <a:ext cx="396200" cy="542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DB040-A6FA-48E8-8FEE-C015C06A24AF}">
      <dsp:nvSpPr>
        <dsp:cNvPr id="0" name=""/>
        <dsp:cNvSpPr/>
      </dsp:nvSpPr>
      <dsp:spPr>
        <a:xfrm>
          <a:off x="0" y="0"/>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 continue my development of my teaching in the private voice studio by building on my previous research and combining this with the most up-to-date research in the field and the MUSIC model to create effective research design for this project</a:t>
          </a:r>
        </a:p>
      </dsp:txBody>
      <dsp:txXfrm>
        <a:off x="32460" y="32460"/>
        <a:ext cx="7447016" cy="1043332"/>
      </dsp:txXfrm>
    </dsp:sp>
    <dsp:sp modelId="{092FA315-5C6B-494A-825D-33C1DD41B988}">
      <dsp:nvSpPr>
        <dsp:cNvPr id="0" name=""/>
        <dsp:cNvSpPr/>
      </dsp:nvSpPr>
      <dsp:spPr>
        <a:xfrm>
          <a:off x="762609" y="1292961"/>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 continue to develop a practice that is accessible and inclusive by considering not only the needs of my student participants but also by carefully considering appropriate ethics for this age group</a:t>
          </a:r>
        </a:p>
      </dsp:txBody>
      <dsp:txXfrm>
        <a:off x="795069" y="1325421"/>
        <a:ext cx="7095014" cy="1043332"/>
      </dsp:txXfrm>
    </dsp:sp>
    <dsp:sp modelId="{C4A78FEA-CCBF-4CEF-890C-F2C7081FA6DD}">
      <dsp:nvSpPr>
        <dsp:cNvPr id="0" name=""/>
        <dsp:cNvSpPr/>
      </dsp:nvSpPr>
      <dsp:spPr>
        <a:xfrm>
          <a:off x="1525219" y="2585923"/>
          <a:ext cx="8642908" cy="11082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 conclude the research with a pedagogically researched and effective rationale for using the MUSIC model in voice teaching, if effective.</a:t>
          </a:r>
        </a:p>
      </dsp:txBody>
      <dsp:txXfrm>
        <a:off x="1557679" y="2618383"/>
        <a:ext cx="7095014" cy="1043332"/>
      </dsp:txXfrm>
    </dsp:sp>
    <dsp:sp modelId="{A4236223-41B4-4B2F-97CE-5D8DFB064A4D}">
      <dsp:nvSpPr>
        <dsp:cNvPr id="0" name=""/>
        <dsp:cNvSpPr/>
      </dsp:nvSpPr>
      <dsp:spPr>
        <a:xfrm>
          <a:off x="7922544" y="840425"/>
          <a:ext cx="720364" cy="7203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84626" y="840425"/>
        <a:ext cx="396200" cy="542074"/>
      </dsp:txXfrm>
    </dsp:sp>
    <dsp:sp modelId="{045150D7-BFC9-4431-B0C0-249C861AE94D}">
      <dsp:nvSpPr>
        <dsp:cNvPr id="0" name=""/>
        <dsp:cNvSpPr/>
      </dsp:nvSpPr>
      <dsp:spPr>
        <a:xfrm>
          <a:off x="8685154" y="2125998"/>
          <a:ext cx="720364" cy="7203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47236" y="2125998"/>
        <a:ext cx="396200" cy="5420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143A2-671F-45F6-9E2F-432131AF3E1E}">
      <dsp:nvSpPr>
        <dsp:cNvPr id="0" name=""/>
        <dsp:cNvSpPr/>
      </dsp:nvSpPr>
      <dsp:spPr>
        <a:xfrm>
          <a:off x="0" y="724264"/>
          <a:ext cx="2736556" cy="17377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AC2A66C-88F5-4BFA-9A3E-C8C663AE344D}">
      <dsp:nvSpPr>
        <dsp:cNvPr id="0" name=""/>
        <dsp:cNvSpPr/>
      </dsp:nvSpPr>
      <dsp:spPr>
        <a:xfrm>
          <a:off x="304061" y="1013123"/>
          <a:ext cx="2736556" cy="173771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Defining self-confidence</a:t>
          </a:r>
        </a:p>
      </dsp:txBody>
      <dsp:txXfrm>
        <a:off x="354957" y="1064019"/>
        <a:ext cx="2634764" cy="1635921"/>
      </dsp:txXfrm>
    </dsp:sp>
    <dsp:sp modelId="{7D87BEE2-F492-4084-A9AB-0C8E67276619}">
      <dsp:nvSpPr>
        <dsp:cNvPr id="0" name=""/>
        <dsp:cNvSpPr/>
      </dsp:nvSpPr>
      <dsp:spPr>
        <a:xfrm>
          <a:off x="3344679" y="724264"/>
          <a:ext cx="2736556" cy="17377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E587B70-0D79-412F-9050-4E3D6283F468}">
      <dsp:nvSpPr>
        <dsp:cNvPr id="0" name=""/>
        <dsp:cNvSpPr/>
      </dsp:nvSpPr>
      <dsp:spPr>
        <a:xfrm>
          <a:off x="3648741" y="1013123"/>
          <a:ext cx="2736556" cy="173771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Self-efficacy</a:t>
          </a:r>
        </a:p>
      </dsp:txBody>
      <dsp:txXfrm>
        <a:off x="3699637" y="1064019"/>
        <a:ext cx="2634764" cy="1635921"/>
      </dsp:txXfrm>
    </dsp:sp>
    <dsp:sp modelId="{6BEB4211-4815-4A0B-9FD1-8E520A4FB701}">
      <dsp:nvSpPr>
        <dsp:cNvPr id="0" name=""/>
        <dsp:cNvSpPr/>
      </dsp:nvSpPr>
      <dsp:spPr>
        <a:xfrm>
          <a:off x="6689359" y="724264"/>
          <a:ext cx="2736556" cy="17377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F369B74-98FB-4D65-84E2-F67FFC0C1500}">
      <dsp:nvSpPr>
        <dsp:cNvPr id="0" name=""/>
        <dsp:cNvSpPr/>
      </dsp:nvSpPr>
      <dsp:spPr>
        <a:xfrm>
          <a:off x="6993421" y="1013123"/>
          <a:ext cx="2736556" cy="173771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Measuring motivation</a:t>
          </a:r>
        </a:p>
      </dsp:txBody>
      <dsp:txXfrm>
        <a:off x="7044317" y="1064019"/>
        <a:ext cx="2634764" cy="16359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8B4DE-2F50-4B17-957F-B5415222A580}">
      <dsp:nvSpPr>
        <dsp:cNvPr id="0" name=""/>
        <dsp:cNvSpPr/>
      </dsp:nvSpPr>
      <dsp:spPr>
        <a:xfrm>
          <a:off x="0" y="733175"/>
          <a:ext cx="6729984"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4C767-D50B-47F6-9DF3-149640DE3C3D}">
      <dsp:nvSpPr>
        <dsp:cNvPr id="0" name=""/>
        <dsp:cNvSpPr/>
      </dsp:nvSpPr>
      <dsp:spPr>
        <a:xfrm>
          <a:off x="336499" y="349415"/>
          <a:ext cx="471098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155700">
            <a:lnSpc>
              <a:spcPct val="90000"/>
            </a:lnSpc>
            <a:spcBef>
              <a:spcPct val="0"/>
            </a:spcBef>
            <a:spcAft>
              <a:spcPct val="35000"/>
            </a:spcAft>
            <a:buNone/>
          </a:pPr>
          <a:r>
            <a:rPr lang="en-US" sz="2600" kern="1200"/>
            <a:t>Constructivist epistemology</a:t>
          </a:r>
        </a:p>
      </dsp:txBody>
      <dsp:txXfrm>
        <a:off x="373966" y="386882"/>
        <a:ext cx="4636054" cy="692586"/>
      </dsp:txXfrm>
    </dsp:sp>
    <dsp:sp modelId="{F3273423-5EDD-4A81-BC71-1EAA5578BBD4}">
      <dsp:nvSpPr>
        <dsp:cNvPr id="0" name=""/>
        <dsp:cNvSpPr/>
      </dsp:nvSpPr>
      <dsp:spPr>
        <a:xfrm>
          <a:off x="0" y="1912536"/>
          <a:ext cx="6729984"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7774F4-3BF7-43E6-B07B-7B22E46E0B54}">
      <dsp:nvSpPr>
        <dsp:cNvPr id="0" name=""/>
        <dsp:cNvSpPr/>
      </dsp:nvSpPr>
      <dsp:spPr>
        <a:xfrm>
          <a:off x="336499" y="1528776"/>
          <a:ext cx="471098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155700">
            <a:lnSpc>
              <a:spcPct val="90000"/>
            </a:lnSpc>
            <a:spcBef>
              <a:spcPct val="0"/>
            </a:spcBef>
            <a:spcAft>
              <a:spcPct val="35000"/>
            </a:spcAft>
            <a:buNone/>
          </a:pPr>
          <a:r>
            <a:rPr lang="en-US" sz="2600" kern="1200"/>
            <a:t>Mixed methods</a:t>
          </a:r>
        </a:p>
      </dsp:txBody>
      <dsp:txXfrm>
        <a:off x="373966" y="1566243"/>
        <a:ext cx="4636054" cy="692586"/>
      </dsp:txXfrm>
    </dsp:sp>
    <dsp:sp modelId="{BDCE545A-56FA-4224-8DA3-B330FA6A53FF}">
      <dsp:nvSpPr>
        <dsp:cNvPr id="0" name=""/>
        <dsp:cNvSpPr/>
      </dsp:nvSpPr>
      <dsp:spPr>
        <a:xfrm>
          <a:off x="0" y="3091896"/>
          <a:ext cx="6729984"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AA2F39-E1FC-49BF-8F94-375566553F55}">
      <dsp:nvSpPr>
        <dsp:cNvPr id="0" name=""/>
        <dsp:cNvSpPr/>
      </dsp:nvSpPr>
      <dsp:spPr>
        <a:xfrm>
          <a:off x="336499" y="2708136"/>
          <a:ext cx="471098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155700">
            <a:lnSpc>
              <a:spcPct val="90000"/>
            </a:lnSpc>
            <a:spcBef>
              <a:spcPct val="0"/>
            </a:spcBef>
            <a:spcAft>
              <a:spcPct val="35000"/>
            </a:spcAft>
            <a:buNone/>
          </a:pPr>
          <a:r>
            <a:rPr lang="en-US" sz="2600" kern="1200"/>
            <a:t>Inductive approach</a:t>
          </a:r>
        </a:p>
      </dsp:txBody>
      <dsp:txXfrm>
        <a:off x="373966" y="2745603"/>
        <a:ext cx="4636054" cy="6925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65DB2-A043-495C-BCF7-71DB904B2C21}">
      <dsp:nvSpPr>
        <dsp:cNvPr id="0" name=""/>
        <dsp:cNvSpPr/>
      </dsp:nvSpPr>
      <dsp:spPr>
        <a:xfrm>
          <a:off x="540181" y="1135"/>
          <a:ext cx="2839926" cy="17039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M</a:t>
          </a:r>
          <a:br>
            <a:rPr lang="en-US" sz="2400" kern="1200"/>
          </a:br>
          <a:r>
            <a:rPr lang="en-US" sz="2400" kern="1200"/>
            <a:t>Choice of song, choice of working groups</a:t>
          </a:r>
        </a:p>
      </dsp:txBody>
      <dsp:txXfrm>
        <a:off x="540181" y="1135"/>
        <a:ext cx="2839926" cy="1703955"/>
      </dsp:txXfrm>
    </dsp:sp>
    <dsp:sp modelId="{C47D8AA0-2885-4022-9123-A79B22BD1E31}">
      <dsp:nvSpPr>
        <dsp:cNvPr id="0" name=""/>
        <dsp:cNvSpPr/>
      </dsp:nvSpPr>
      <dsp:spPr>
        <a:xfrm>
          <a:off x="3664100" y="1135"/>
          <a:ext cx="2839926" cy="17039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U</a:t>
          </a:r>
          <a:br>
            <a:rPr lang="en-US" sz="2400" b="1" kern="1200"/>
          </a:br>
          <a:r>
            <a:rPr lang="en-US" sz="2400" kern="1200"/>
            <a:t>Opportunity to perform and gain feedback</a:t>
          </a:r>
        </a:p>
      </dsp:txBody>
      <dsp:txXfrm>
        <a:off x="3664100" y="1135"/>
        <a:ext cx="2839926" cy="1703955"/>
      </dsp:txXfrm>
    </dsp:sp>
    <dsp:sp modelId="{0BE44E7C-D2AF-461F-BDC4-AF2E0EEDCED1}">
      <dsp:nvSpPr>
        <dsp:cNvPr id="0" name=""/>
        <dsp:cNvSpPr/>
      </dsp:nvSpPr>
      <dsp:spPr>
        <a:xfrm>
          <a:off x="6788019" y="1135"/>
          <a:ext cx="2839926" cy="17039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S</a:t>
          </a:r>
          <a:br>
            <a:rPr lang="en-US" sz="2400" b="1" kern="1200"/>
          </a:br>
          <a:r>
            <a:rPr lang="en-US" sz="2400" kern="1200"/>
            <a:t>Clear expectations, level of challenge</a:t>
          </a:r>
        </a:p>
      </dsp:txBody>
      <dsp:txXfrm>
        <a:off x="6788019" y="1135"/>
        <a:ext cx="2839926" cy="1703955"/>
      </dsp:txXfrm>
    </dsp:sp>
    <dsp:sp modelId="{21E8C796-C184-43FA-AB57-EF02FC33BEA6}">
      <dsp:nvSpPr>
        <dsp:cNvPr id="0" name=""/>
        <dsp:cNvSpPr/>
      </dsp:nvSpPr>
      <dsp:spPr>
        <a:xfrm>
          <a:off x="2102141" y="1989084"/>
          <a:ext cx="2839926" cy="17039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I</a:t>
          </a:r>
          <a:br>
            <a:rPr lang="en-US" sz="2400" b="1" kern="1200"/>
          </a:br>
          <a:r>
            <a:rPr lang="en-US" sz="2400" kern="1200"/>
            <a:t>Discussion of content, relating to prior knowledge</a:t>
          </a:r>
        </a:p>
      </dsp:txBody>
      <dsp:txXfrm>
        <a:off x="2102141" y="1989084"/>
        <a:ext cx="2839926" cy="1703955"/>
      </dsp:txXfrm>
    </dsp:sp>
    <dsp:sp modelId="{F337D564-B747-4E49-9184-D56C1A122085}">
      <dsp:nvSpPr>
        <dsp:cNvPr id="0" name=""/>
        <dsp:cNvSpPr/>
      </dsp:nvSpPr>
      <dsp:spPr>
        <a:xfrm>
          <a:off x="5226060" y="1989084"/>
          <a:ext cx="2839926" cy="17039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C</a:t>
          </a:r>
          <a:br>
            <a:rPr lang="en-US" sz="2400" b="1" kern="1200"/>
          </a:br>
          <a:r>
            <a:rPr lang="en-US" sz="2400" kern="1200"/>
            <a:t>Value student ideas and opinions</a:t>
          </a:r>
        </a:p>
      </dsp:txBody>
      <dsp:txXfrm>
        <a:off x="5226060" y="1989084"/>
        <a:ext cx="2839926" cy="17039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B463C-66AD-40C7-B1CE-C85CBE371163}">
      <dsp:nvSpPr>
        <dsp:cNvPr id="0" name=""/>
        <dsp:cNvSpPr/>
      </dsp:nvSpPr>
      <dsp:spPr>
        <a:xfrm>
          <a:off x="1241" y="233896"/>
          <a:ext cx="4356705" cy="276650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5AA3884-1622-4DE9-BDA3-03138CE75689}">
      <dsp:nvSpPr>
        <dsp:cNvPr id="0" name=""/>
        <dsp:cNvSpPr/>
      </dsp:nvSpPr>
      <dsp:spPr>
        <a:xfrm>
          <a:off x="485319" y="693771"/>
          <a:ext cx="4356705" cy="2766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a:t>Observations</a:t>
          </a:r>
        </a:p>
      </dsp:txBody>
      <dsp:txXfrm>
        <a:off x="566347" y="774799"/>
        <a:ext cx="4194649" cy="2604451"/>
      </dsp:txXfrm>
    </dsp:sp>
    <dsp:sp modelId="{17363368-3239-4948-9B44-3D1374E5AA70}">
      <dsp:nvSpPr>
        <dsp:cNvPr id="0" name=""/>
        <dsp:cNvSpPr/>
      </dsp:nvSpPr>
      <dsp:spPr>
        <a:xfrm>
          <a:off x="5326103" y="233896"/>
          <a:ext cx="4356705" cy="276650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5531965-73E6-4067-9CB1-3940E4BB1A54}">
      <dsp:nvSpPr>
        <dsp:cNvPr id="0" name=""/>
        <dsp:cNvSpPr/>
      </dsp:nvSpPr>
      <dsp:spPr>
        <a:xfrm>
          <a:off x="5810181" y="693771"/>
          <a:ext cx="4356705" cy="2766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a:t>Focus groups</a:t>
          </a:r>
        </a:p>
      </dsp:txBody>
      <dsp:txXfrm>
        <a:off x="5891209" y="774799"/>
        <a:ext cx="4194649" cy="26044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15FD8-1F97-4AB2-BBAD-57135AF26C74}">
      <dsp:nvSpPr>
        <dsp:cNvPr id="0" name=""/>
        <dsp:cNvSpPr/>
      </dsp:nvSpPr>
      <dsp:spPr>
        <a:xfrm>
          <a:off x="0" y="1085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Working with children</a:t>
          </a:r>
        </a:p>
      </dsp:txBody>
      <dsp:txXfrm>
        <a:off x="36296" y="47154"/>
        <a:ext cx="6657392" cy="670943"/>
      </dsp:txXfrm>
    </dsp:sp>
    <dsp:sp modelId="{ACB1A2AE-4F23-43FD-BE0A-6D8ABF3B2BC9}">
      <dsp:nvSpPr>
        <dsp:cNvPr id="0" name=""/>
        <dsp:cNvSpPr/>
      </dsp:nvSpPr>
      <dsp:spPr>
        <a:xfrm>
          <a:off x="0" y="84367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Informed consent</a:t>
          </a:r>
        </a:p>
      </dsp:txBody>
      <dsp:txXfrm>
        <a:off x="36296" y="879969"/>
        <a:ext cx="6657392" cy="670943"/>
      </dsp:txXfrm>
    </dsp:sp>
    <dsp:sp modelId="{D45378CB-0AA4-428F-B32F-B9BC58ECAF14}">
      <dsp:nvSpPr>
        <dsp:cNvPr id="0" name=""/>
        <dsp:cNvSpPr/>
      </dsp:nvSpPr>
      <dsp:spPr>
        <a:xfrm>
          <a:off x="0" y="167648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Consent withdrawal</a:t>
          </a:r>
        </a:p>
      </dsp:txBody>
      <dsp:txXfrm>
        <a:off x="36296" y="1712784"/>
        <a:ext cx="6657392" cy="670943"/>
      </dsp:txXfrm>
    </dsp:sp>
    <dsp:sp modelId="{B10E40F1-455D-4FD9-8D1A-50E4AF1EF359}">
      <dsp:nvSpPr>
        <dsp:cNvPr id="0" name=""/>
        <dsp:cNvSpPr/>
      </dsp:nvSpPr>
      <dsp:spPr>
        <a:xfrm>
          <a:off x="0" y="250930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Anonymisation</a:t>
          </a:r>
        </a:p>
      </dsp:txBody>
      <dsp:txXfrm>
        <a:off x="36296" y="2545599"/>
        <a:ext cx="6657392" cy="670943"/>
      </dsp:txXfrm>
    </dsp:sp>
    <dsp:sp modelId="{31183989-3A26-4AE5-91A6-0CD5D9E680A8}">
      <dsp:nvSpPr>
        <dsp:cNvPr id="0" name=""/>
        <dsp:cNvSpPr/>
      </dsp:nvSpPr>
      <dsp:spPr>
        <a:xfrm>
          <a:off x="0" y="334211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Storing information</a:t>
          </a:r>
        </a:p>
      </dsp:txBody>
      <dsp:txXfrm>
        <a:off x="36296" y="3378414"/>
        <a:ext cx="6657392" cy="6709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01538-3701-4BAC-9C5A-3C82B0AE08FD}">
      <dsp:nvSpPr>
        <dsp:cNvPr id="0" name=""/>
        <dsp:cNvSpPr/>
      </dsp:nvSpPr>
      <dsp:spPr>
        <a:xfrm>
          <a:off x="0" y="357066"/>
          <a:ext cx="4853558" cy="25640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76690" tIns="458216" rIns="376690" bIns="156464" numCol="1" spcCol="1270" anchor="t" anchorCtr="0">
          <a:noAutofit/>
        </a:bodyPr>
        <a:lstStyle/>
        <a:p>
          <a:pPr marL="228600" lvl="1" indent="-228600" algn="l" defTabSz="977900">
            <a:lnSpc>
              <a:spcPct val="90000"/>
            </a:lnSpc>
            <a:spcBef>
              <a:spcPct val="0"/>
            </a:spcBef>
            <a:spcAft>
              <a:spcPct val="15000"/>
            </a:spcAft>
            <a:buChar char="•"/>
          </a:pPr>
          <a:r>
            <a:rPr lang="en-US" sz="2200" b="1" kern="1200"/>
            <a:t>Passion for the research subject</a:t>
          </a:r>
          <a:endParaRPr lang="en-US" sz="2200" kern="1200"/>
        </a:p>
        <a:p>
          <a:pPr marL="228600" lvl="1" indent="-228600" algn="l" defTabSz="977900">
            <a:lnSpc>
              <a:spcPct val="90000"/>
            </a:lnSpc>
            <a:spcBef>
              <a:spcPct val="0"/>
            </a:spcBef>
            <a:spcAft>
              <a:spcPct val="15000"/>
            </a:spcAft>
            <a:buChar char="•"/>
          </a:pPr>
          <a:r>
            <a:rPr lang="en-US" sz="2200" b="1" kern="1200"/>
            <a:t>Knowledge of the participants</a:t>
          </a:r>
          <a:endParaRPr lang="en-US" sz="2200" kern="1200"/>
        </a:p>
        <a:p>
          <a:pPr marL="228600" lvl="1" indent="-228600" algn="l" defTabSz="977900">
            <a:lnSpc>
              <a:spcPct val="90000"/>
            </a:lnSpc>
            <a:spcBef>
              <a:spcPct val="0"/>
            </a:spcBef>
            <a:spcAft>
              <a:spcPct val="15000"/>
            </a:spcAft>
            <a:buChar char="•"/>
          </a:pPr>
          <a:r>
            <a:rPr lang="en-US" sz="2200" b="1" kern="1200"/>
            <a:t>Natural social interaction</a:t>
          </a:r>
          <a:br>
            <a:rPr lang="en-US" sz="2200" b="1" kern="1200"/>
          </a:br>
          <a:endParaRPr lang="en-US" sz="2200" kern="1200"/>
        </a:p>
      </dsp:txBody>
      <dsp:txXfrm>
        <a:off x="0" y="357066"/>
        <a:ext cx="4853558" cy="2564099"/>
      </dsp:txXfrm>
    </dsp:sp>
    <dsp:sp modelId="{219DF684-EE39-446B-8E4A-D09D01C91FD0}">
      <dsp:nvSpPr>
        <dsp:cNvPr id="0" name=""/>
        <dsp:cNvSpPr/>
      </dsp:nvSpPr>
      <dsp:spPr>
        <a:xfrm>
          <a:off x="242677" y="32346"/>
          <a:ext cx="3397491"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417" tIns="0" rIns="128417" bIns="0" numCol="1" spcCol="1270" anchor="ctr" anchorCtr="0">
          <a:noAutofit/>
        </a:bodyPr>
        <a:lstStyle/>
        <a:p>
          <a:pPr marL="0" lvl="0" indent="0" algn="l" defTabSz="977900">
            <a:lnSpc>
              <a:spcPct val="90000"/>
            </a:lnSpc>
            <a:spcBef>
              <a:spcPct val="0"/>
            </a:spcBef>
            <a:spcAft>
              <a:spcPct val="35000"/>
            </a:spcAft>
            <a:buNone/>
          </a:pPr>
          <a:r>
            <a:rPr lang="en-US" sz="2200" b="1" kern="1200"/>
            <a:t>BENEFITS</a:t>
          </a:r>
          <a:endParaRPr lang="en-US" sz="2200" kern="1200"/>
        </a:p>
      </dsp:txBody>
      <dsp:txXfrm>
        <a:off x="274380" y="64049"/>
        <a:ext cx="3334085" cy="5860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01538-3701-4BAC-9C5A-3C82B0AE08FD}">
      <dsp:nvSpPr>
        <dsp:cNvPr id="0" name=""/>
        <dsp:cNvSpPr/>
      </dsp:nvSpPr>
      <dsp:spPr>
        <a:xfrm>
          <a:off x="0" y="573253"/>
          <a:ext cx="5072634" cy="233887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693" tIns="562356" rIns="393693" bIns="192024" numCol="1" spcCol="1270" anchor="t" anchorCtr="0">
          <a:noAutofit/>
        </a:bodyPr>
        <a:lstStyle/>
        <a:p>
          <a:pPr marL="228600" lvl="1" indent="-228600" algn="l" defTabSz="1200150" rtl="0">
            <a:lnSpc>
              <a:spcPct val="90000"/>
            </a:lnSpc>
            <a:spcBef>
              <a:spcPct val="0"/>
            </a:spcBef>
            <a:spcAft>
              <a:spcPct val="15000"/>
            </a:spcAft>
            <a:buChar char="•"/>
          </a:pPr>
          <a:r>
            <a:rPr lang="en-US" sz="2700" b="1" kern="1200" dirty="0">
              <a:latin typeface="Avenir Next LT Pro"/>
            </a:rPr>
            <a:t>Projecting views on to the participants</a:t>
          </a:r>
          <a:endParaRPr lang="en-US" sz="2700" kern="1200" dirty="0"/>
        </a:p>
        <a:p>
          <a:pPr marL="228600" lvl="1" indent="-228600" algn="l" defTabSz="1200150" rtl="0">
            <a:lnSpc>
              <a:spcPct val="90000"/>
            </a:lnSpc>
            <a:spcBef>
              <a:spcPct val="0"/>
            </a:spcBef>
            <a:spcAft>
              <a:spcPct val="15000"/>
            </a:spcAft>
            <a:buChar char="•"/>
          </a:pPr>
          <a:r>
            <a:rPr lang="en-US" sz="2700" b="1" kern="1200" dirty="0">
              <a:latin typeface="Avenir Next LT Pro"/>
            </a:rPr>
            <a:t>Confirmation bias</a:t>
          </a:r>
          <a:br>
            <a:rPr lang="en-US" sz="2700" b="1" kern="1200" dirty="0"/>
          </a:br>
          <a:endParaRPr lang="en-US" sz="2700" kern="1200" dirty="0"/>
        </a:p>
      </dsp:txBody>
      <dsp:txXfrm>
        <a:off x="0" y="573253"/>
        <a:ext cx="5072634" cy="2338875"/>
      </dsp:txXfrm>
    </dsp:sp>
    <dsp:sp modelId="{219DF684-EE39-446B-8E4A-D09D01C91FD0}">
      <dsp:nvSpPr>
        <dsp:cNvPr id="0" name=""/>
        <dsp:cNvSpPr/>
      </dsp:nvSpPr>
      <dsp:spPr>
        <a:xfrm>
          <a:off x="253631" y="174733"/>
          <a:ext cx="3550843" cy="797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213" tIns="0" rIns="134213" bIns="0" numCol="1" spcCol="1270" anchor="ctr" anchorCtr="0">
          <a:noAutofit/>
        </a:bodyPr>
        <a:lstStyle/>
        <a:p>
          <a:pPr marL="0" lvl="0" indent="0" algn="l" defTabSz="1200150">
            <a:lnSpc>
              <a:spcPct val="90000"/>
            </a:lnSpc>
            <a:spcBef>
              <a:spcPct val="0"/>
            </a:spcBef>
            <a:spcAft>
              <a:spcPct val="35000"/>
            </a:spcAft>
            <a:buNone/>
          </a:pPr>
          <a:r>
            <a:rPr lang="en-US" sz="2700" b="1" kern="1200" dirty="0">
              <a:latin typeface="Avenir Next LT Pro"/>
            </a:rPr>
            <a:t>CONSIDERATIONS</a:t>
          </a:r>
          <a:endParaRPr lang="en-US" sz="2700" kern="1200" dirty="0"/>
        </a:p>
      </dsp:txBody>
      <dsp:txXfrm>
        <a:off x="292539" y="213641"/>
        <a:ext cx="3473027" cy="7192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82B0E-05AF-487F-B195-4B7F41E0EC3E}">
      <dsp:nvSpPr>
        <dsp:cNvPr id="0" name=""/>
        <dsp:cNvSpPr/>
      </dsp:nvSpPr>
      <dsp:spPr>
        <a:xfrm>
          <a:off x="0" y="363276"/>
          <a:ext cx="6729984"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91F064-5EDF-4D4F-A3EB-62AA3F32B0E7}">
      <dsp:nvSpPr>
        <dsp:cNvPr id="0" name=""/>
        <dsp:cNvSpPr/>
      </dsp:nvSpPr>
      <dsp:spPr>
        <a:xfrm>
          <a:off x="336499" y="23796"/>
          <a:ext cx="4710988"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022350">
            <a:lnSpc>
              <a:spcPct val="90000"/>
            </a:lnSpc>
            <a:spcBef>
              <a:spcPct val="0"/>
            </a:spcBef>
            <a:spcAft>
              <a:spcPct val="35000"/>
            </a:spcAft>
            <a:buNone/>
          </a:pPr>
          <a:r>
            <a:rPr lang="en-US" sz="2300" kern="1200"/>
            <a:t>Age and group dynamics</a:t>
          </a:r>
        </a:p>
      </dsp:txBody>
      <dsp:txXfrm>
        <a:off x="369643" y="56940"/>
        <a:ext cx="4644700" cy="612672"/>
      </dsp:txXfrm>
    </dsp:sp>
    <dsp:sp modelId="{ECDB76C2-5890-4582-B543-9D9333744CEE}">
      <dsp:nvSpPr>
        <dsp:cNvPr id="0" name=""/>
        <dsp:cNvSpPr/>
      </dsp:nvSpPr>
      <dsp:spPr>
        <a:xfrm>
          <a:off x="0" y="1406556"/>
          <a:ext cx="6729984"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8A9971-1E03-49A2-AB85-C39D062A6165}">
      <dsp:nvSpPr>
        <dsp:cNvPr id="0" name=""/>
        <dsp:cNvSpPr/>
      </dsp:nvSpPr>
      <dsp:spPr>
        <a:xfrm>
          <a:off x="336499" y="1067076"/>
          <a:ext cx="4710988"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022350">
            <a:lnSpc>
              <a:spcPct val="90000"/>
            </a:lnSpc>
            <a:spcBef>
              <a:spcPct val="0"/>
            </a:spcBef>
            <a:spcAft>
              <a:spcPct val="35000"/>
            </a:spcAft>
            <a:buNone/>
          </a:pPr>
          <a:r>
            <a:rPr lang="en-US" sz="2300" kern="1200"/>
            <a:t>Willingness to perform</a:t>
          </a:r>
        </a:p>
      </dsp:txBody>
      <dsp:txXfrm>
        <a:off x="369643" y="1100220"/>
        <a:ext cx="4644700" cy="612672"/>
      </dsp:txXfrm>
    </dsp:sp>
    <dsp:sp modelId="{E3C7FD4E-6539-4C50-86BC-2F1CBE63EFD8}">
      <dsp:nvSpPr>
        <dsp:cNvPr id="0" name=""/>
        <dsp:cNvSpPr/>
      </dsp:nvSpPr>
      <dsp:spPr>
        <a:xfrm>
          <a:off x="0" y="2449836"/>
          <a:ext cx="6729984"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F5D0ED-1A03-4BDF-A6ED-4E1F054D5467}">
      <dsp:nvSpPr>
        <dsp:cNvPr id="0" name=""/>
        <dsp:cNvSpPr/>
      </dsp:nvSpPr>
      <dsp:spPr>
        <a:xfrm>
          <a:off x="336499" y="2110356"/>
          <a:ext cx="4710988"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022350">
            <a:lnSpc>
              <a:spcPct val="90000"/>
            </a:lnSpc>
            <a:spcBef>
              <a:spcPct val="0"/>
            </a:spcBef>
            <a:spcAft>
              <a:spcPct val="35000"/>
            </a:spcAft>
            <a:buNone/>
          </a:pPr>
          <a:r>
            <a:rPr lang="en-US" sz="2300" kern="1200"/>
            <a:t>Use of expression</a:t>
          </a:r>
        </a:p>
      </dsp:txBody>
      <dsp:txXfrm>
        <a:off x="369643" y="2143500"/>
        <a:ext cx="4644700" cy="612672"/>
      </dsp:txXfrm>
    </dsp:sp>
    <dsp:sp modelId="{574CDAAD-3C8E-48E5-8101-1714ACC695A6}">
      <dsp:nvSpPr>
        <dsp:cNvPr id="0" name=""/>
        <dsp:cNvSpPr/>
      </dsp:nvSpPr>
      <dsp:spPr>
        <a:xfrm>
          <a:off x="0" y="3493116"/>
          <a:ext cx="6729984"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AEF0C4-7FA5-4B35-B06D-4B9DC1A63D68}">
      <dsp:nvSpPr>
        <dsp:cNvPr id="0" name=""/>
        <dsp:cNvSpPr/>
      </dsp:nvSpPr>
      <dsp:spPr>
        <a:xfrm>
          <a:off x="336499" y="3153636"/>
          <a:ext cx="4710988"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1022350">
            <a:lnSpc>
              <a:spcPct val="90000"/>
            </a:lnSpc>
            <a:spcBef>
              <a:spcPct val="0"/>
            </a:spcBef>
            <a:spcAft>
              <a:spcPct val="35000"/>
            </a:spcAft>
            <a:buNone/>
          </a:pPr>
          <a:r>
            <a:rPr lang="en-US" sz="2300" kern="1200"/>
            <a:t>Pitch security</a:t>
          </a:r>
        </a:p>
      </dsp:txBody>
      <dsp:txXfrm>
        <a:off x="369643" y="3186780"/>
        <a:ext cx="4644700" cy="61267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68097-248B-49BA-9C51-E22A3CD74DEE}">
      <dsp:nvSpPr>
        <dsp:cNvPr id="0" name=""/>
        <dsp:cNvSpPr/>
      </dsp:nvSpPr>
      <dsp:spPr>
        <a:xfrm>
          <a:off x="0" y="1085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EMPowerment</a:t>
          </a:r>
        </a:p>
      </dsp:txBody>
      <dsp:txXfrm>
        <a:off x="36296" y="47154"/>
        <a:ext cx="6657392" cy="670943"/>
      </dsp:txXfrm>
    </dsp:sp>
    <dsp:sp modelId="{CD230D36-1D5C-4DE2-8BC3-A91BB72F5C3D}">
      <dsp:nvSpPr>
        <dsp:cNvPr id="0" name=""/>
        <dsp:cNvSpPr/>
      </dsp:nvSpPr>
      <dsp:spPr>
        <a:xfrm>
          <a:off x="0" y="84367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Usefulness</a:t>
          </a:r>
        </a:p>
      </dsp:txBody>
      <dsp:txXfrm>
        <a:off x="36296" y="879969"/>
        <a:ext cx="6657392" cy="670943"/>
      </dsp:txXfrm>
    </dsp:sp>
    <dsp:sp modelId="{1770C543-2ABB-44DE-AD0C-3246DEA11689}">
      <dsp:nvSpPr>
        <dsp:cNvPr id="0" name=""/>
        <dsp:cNvSpPr/>
      </dsp:nvSpPr>
      <dsp:spPr>
        <a:xfrm>
          <a:off x="0" y="167648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Success</a:t>
          </a:r>
        </a:p>
      </dsp:txBody>
      <dsp:txXfrm>
        <a:off x="36296" y="1712784"/>
        <a:ext cx="6657392" cy="670943"/>
      </dsp:txXfrm>
    </dsp:sp>
    <dsp:sp modelId="{645EE087-912B-4194-8DA6-D5CCD824A9D2}">
      <dsp:nvSpPr>
        <dsp:cNvPr id="0" name=""/>
        <dsp:cNvSpPr/>
      </dsp:nvSpPr>
      <dsp:spPr>
        <a:xfrm>
          <a:off x="0" y="2509303"/>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Interest</a:t>
          </a:r>
        </a:p>
      </dsp:txBody>
      <dsp:txXfrm>
        <a:off x="36296" y="2545599"/>
        <a:ext cx="6657392" cy="670943"/>
      </dsp:txXfrm>
    </dsp:sp>
    <dsp:sp modelId="{5C978DCF-0A08-4F5C-8D9F-2004567D3F29}">
      <dsp:nvSpPr>
        <dsp:cNvPr id="0" name=""/>
        <dsp:cNvSpPr/>
      </dsp:nvSpPr>
      <dsp:spPr>
        <a:xfrm>
          <a:off x="0" y="3342118"/>
          <a:ext cx="6729984"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Caring</a:t>
          </a:r>
        </a:p>
      </dsp:txBody>
      <dsp:txXfrm>
        <a:off x="36296" y="3378414"/>
        <a:ext cx="6657392" cy="6709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76468-B98C-4334-834D-8368C27437F6}">
      <dsp:nvSpPr>
        <dsp:cNvPr id="0" name=""/>
        <dsp:cNvSpPr/>
      </dsp:nvSpPr>
      <dsp:spPr>
        <a:xfrm>
          <a:off x="0" y="2000"/>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2DF5F-0F3A-4237-B5D1-4F67E143FB06}">
      <dsp:nvSpPr>
        <dsp:cNvPr id="0" name=""/>
        <dsp:cNvSpPr/>
      </dsp:nvSpPr>
      <dsp:spPr>
        <a:xfrm>
          <a:off x="0" y="2000"/>
          <a:ext cx="6729984" cy="1364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Summary of findings</a:t>
          </a:r>
        </a:p>
      </dsp:txBody>
      <dsp:txXfrm>
        <a:off x="0" y="2000"/>
        <a:ext cx="6729984" cy="1364170"/>
      </dsp:txXfrm>
    </dsp:sp>
    <dsp:sp modelId="{77A0D4E7-C9DB-4EB6-AF58-DB2DBD467C78}">
      <dsp:nvSpPr>
        <dsp:cNvPr id="0" name=""/>
        <dsp:cNvSpPr/>
      </dsp:nvSpPr>
      <dsp:spPr>
        <a:xfrm>
          <a:off x="0" y="1366170"/>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BCAA2-F0A0-4F76-8B3A-C874666E899E}">
      <dsp:nvSpPr>
        <dsp:cNvPr id="0" name=""/>
        <dsp:cNvSpPr/>
      </dsp:nvSpPr>
      <dsp:spPr>
        <a:xfrm>
          <a:off x="0" y="1366170"/>
          <a:ext cx="6729984" cy="1364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Limitations of the study</a:t>
          </a:r>
        </a:p>
      </dsp:txBody>
      <dsp:txXfrm>
        <a:off x="0" y="1366170"/>
        <a:ext cx="6729984" cy="1364170"/>
      </dsp:txXfrm>
    </dsp:sp>
    <dsp:sp modelId="{A1940A58-1B32-46E2-888B-F8EABDBED9AD}">
      <dsp:nvSpPr>
        <dsp:cNvPr id="0" name=""/>
        <dsp:cNvSpPr/>
      </dsp:nvSpPr>
      <dsp:spPr>
        <a:xfrm>
          <a:off x="0" y="2730341"/>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7DEABB-538E-4851-8DB2-BDC806AA47E3}">
      <dsp:nvSpPr>
        <dsp:cNvPr id="0" name=""/>
        <dsp:cNvSpPr/>
      </dsp:nvSpPr>
      <dsp:spPr>
        <a:xfrm>
          <a:off x="0" y="2730341"/>
          <a:ext cx="6729984" cy="1364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Recommendations for further research</a:t>
          </a:r>
        </a:p>
      </dsp:txBody>
      <dsp:txXfrm>
        <a:off x="0" y="2730341"/>
        <a:ext cx="6729984" cy="136417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8/30/2025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14971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8/30/2025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27790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8/30/2025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08867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8/30/2025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650348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8/30/2025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14889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8/30/2025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79859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8/30/2025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59723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8/30/2025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54160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8/30/2025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92826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8/30/2025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242823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8/30/2025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40831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8/30/2025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931942605"/>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8.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8.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93/acprof:oso/9780199586141.001.0001" TargetMode="External"/><Relationship Id="rId2" Type="http://schemas.openxmlformats.org/officeDocument/2006/relationships/hyperlink" Target="https://doi.org/10.3389/fpsyg.2016.00518" TargetMode="External"/><Relationship Id="rId1" Type="http://schemas.openxmlformats.org/officeDocument/2006/relationships/slideLayout" Target="../slideLayouts/slideLayout8.xml"/><Relationship Id="rId5" Type="http://schemas.openxmlformats.org/officeDocument/2006/relationships/hyperlink" Target="https://doi.org/10.1080/14613808.2024.2319581" TargetMode="External"/><Relationship Id="rId4" Type="http://schemas.openxmlformats.org/officeDocument/2006/relationships/hyperlink" Target="https://doi.org/10.4324/97813156623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red geometric pattern">
            <a:extLst>
              <a:ext uri="{FF2B5EF4-FFF2-40B4-BE49-F238E27FC236}">
                <a16:creationId xmlns:a16="http://schemas.microsoft.com/office/drawing/2014/main" id="{C853AFC9-FC0E-2976-756D-9AEAC38178C3}"/>
              </a:ext>
            </a:extLst>
          </p:cNvPr>
          <p:cNvPicPr>
            <a:picLocks noChangeAspect="1"/>
          </p:cNvPicPr>
          <p:nvPr/>
        </p:nvPicPr>
        <p:blipFill>
          <a:blip r:embed="rId2"/>
          <a:srcRect l="2093" r="31003" b="-1"/>
          <a:stretch>
            <a:fillRect/>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p:cNvSpPr>
            <a:spLocks noGrp="1"/>
          </p:cNvSpPr>
          <p:nvPr>
            <p:ph type="ctrTitle"/>
          </p:nvPr>
        </p:nvSpPr>
        <p:spPr>
          <a:xfrm>
            <a:off x="1160891" y="1061686"/>
            <a:ext cx="7214624" cy="3101751"/>
          </a:xfrm>
        </p:spPr>
        <p:txBody>
          <a:bodyPr anchor="t">
            <a:normAutofit/>
          </a:bodyPr>
          <a:lstStyle/>
          <a:p>
            <a:pPr>
              <a:lnSpc>
                <a:spcPct val="90000"/>
              </a:lnSpc>
            </a:pPr>
            <a:r>
              <a:rPr lang="en-US" sz="3100" b="1" dirty="0">
                <a:latin typeface="Avenir Next LT Pro"/>
                <a:cs typeface="Arial"/>
              </a:rPr>
              <a:t>A study on the effectiveness of the MUSIC model of academic motivation to improve the motivation and confidence of adolescent singing students</a:t>
            </a:r>
            <a:endParaRPr lang="en-US" sz="3100" dirty="0">
              <a:latin typeface="Avenir Next LT Pro"/>
            </a:endParaRPr>
          </a:p>
        </p:txBody>
      </p:sp>
      <p:sp>
        <p:nvSpPr>
          <p:cNvPr id="3" name="Subtitle 2"/>
          <p:cNvSpPr>
            <a:spLocks noGrp="1"/>
          </p:cNvSpPr>
          <p:nvPr>
            <p:ph type="subTitle" idx="1"/>
          </p:nvPr>
        </p:nvSpPr>
        <p:spPr>
          <a:xfrm>
            <a:off x="1143001" y="4883144"/>
            <a:ext cx="4175308" cy="941926"/>
          </a:xfrm>
        </p:spPr>
        <p:txBody>
          <a:bodyPr vert="horz" lIns="91440" tIns="45720" rIns="91440" bIns="45720" rtlCol="0" anchor="b">
            <a:normAutofit/>
          </a:bodyPr>
          <a:lstStyle/>
          <a:p>
            <a:r>
              <a:rPr lang="en-US"/>
              <a:t>02/09/2025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5C4DB-8FB5-7D75-7B33-BF8111969073}"/>
              </a:ext>
            </a:extLst>
          </p:cNvPr>
          <p:cNvSpPr>
            <a:spLocks noGrp="1"/>
          </p:cNvSpPr>
          <p:nvPr>
            <p:ph type="title"/>
          </p:nvPr>
        </p:nvSpPr>
        <p:spPr/>
        <p:txBody>
          <a:bodyPr/>
          <a:lstStyle/>
          <a:p>
            <a:r>
              <a:rPr lang="en-US" b="1" dirty="0">
                <a:latin typeface="Avenir Next LT Pro"/>
                <a:cs typeface="Arial"/>
              </a:rPr>
              <a:t>BACKGROUND AND JUSTIFICATION</a:t>
            </a:r>
          </a:p>
        </p:txBody>
      </p:sp>
      <p:graphicFrame>
        <p:nvGraphicFramePr>
          <p:cNvPr id="5" name="Content Placeholder 2">
            <a:extLst>
              <a:ext uri="{FF2B5EF4-FFF2-40B4-BE49-F238E27FC236}">
                <a16:creationId xmlns:a16="http://schemas.microsoft.com/office/drawing/2014/main" id="{3DBC942B-ED55-863B-17A5-EE43D62DC9FD}"/>
              </a:ext>
            </a:extLst>
          </p:cNvPr>
          <p:cNvGraphicFramePr>
            <a:graphicFrameLocks noGrp="1"/>
          </p:cNvGraphicFramePr>
          <p:nvPr>
            <p:ph idx="1"/>
            <p:extLst>
              <p:ext uri="{D42A27DB-BD31-4B8C-83A1-F6EECF244321}">
                <p14:modId xmlns:p14="http://schemas.microsoft.com/office/powerpoint/2010/main" val="3301527340"/>
              </p:ext>
            </p:extLst>
          </p:nvPr>
        </p:nvGraphicFramePr>
        <p:xfrm>
          <a:off x="2182813" y="2544763"/>
          <a:ext cx="7824787" cy="28463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EDED6371-5F05-7698-0B0E-5D4C6BF8EBE1}"/>
              </a:ext>
            </a:extLst>
          </p:cNvPr>
          <p:cNvSpPr txBox="1"/>
          <p:nvPr/>
        </p:nvSpPr>
        <p:spPr>
          <a:xfrm>
            <a:off x="3547" y="2233207"/>
            <a:ext cx="3320884"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US" sz="1400" b="1" dirty="0"/>
              <a:t>Problem:</a:t>
            </a:r>
            <a:r>
              <a:rPr lang="en-US" sz="1400" dirty="0"/>
              <a:t> loss of motivation and confidence in adolescence</a:t>
            </a:r>
            <a:endParaRPr lang="en-US"/>
          </a:p>
          <a:p>
            <a:pPr marL="285750" indent="-285750">
              <a:lnSpc>
                <a:spcPct val="150000"/>
              </a:lnSpc>
              <a:buFont typeface="Arial"/>
              <a:buChar char="•"/>
            </a:pPr>
            <a:r>
              <a:rPr lang="en-US" sz="1400" b="1" dirty="0"/>
              <a:t>Specific problems</a:t>
            </a:r>
            <a:r>
              <a:rPr lang="en-US" sz="1400" dirty="0"/>
              <a:t>: peer pressure (Abril, 2007), voice change (</a:t>
            </a:r>
            <a:r>
              <a:rPr lang="en-US" sz="1400" dirty="0">
                <a:latin typeface="Avenir Next LT Pro"/>
                <a:cs typeface="Arial"/>
              </a:rPr>
              <a:t>Bizjak and Freer, 2015</a:t>
            </a:r>
            <a:r>
              <a:rPr lang="en-US" sz="1400" dirty="0"/>
              <a:t>) and identity (</a:t>
            </a:r>
            <a:r>
              <a:rPr lang="en-US" sz="1400" dirty="0">
                <a:latin typeface="Avenir Next LT Pro"/>
                <a:cs typeface="Arial"/>
              </a:rPr>
              <a:t>Cingel and Krcmar, 2014</a:t>
            </a:r>
            <a:r>
              <a:rPr lang="en-US" sz="1400" dirty="0"/>
              <a:t>)</a:t>
            </a:r>
          </a:p>
          <a:p>
            <a:pPr marL="285750" indent="-285750">
              <a:lnSpc>
                <a:spcPct val="150000"/>
              </a:lnSpc>
              <a:buFont typeface="Arial"/>
              <a:buChar char="•"/>
            </a:pPr>
            <a:r>
              <a:rPr lang="en-US" sz="1400" b="1" dirty="0"/>
              <a:t>Future benefits: </a:t>
            </a:r>
            <a:r>
              <a:rPr lang="en-US" sz="1400" dirty="0"/>
              <a:t>improved mental and cardiovascular health (</a:t>
            </a:r>
            <a:r>
              <a:rPr lang="en-US" sz="1400" dirty="0">
                <a:latin typeface="Avenir Next LT Pro"/>
                <a:cs typeface="Arial"/>
              </a:rPr>
              <a:t>Campbell, Bodkin-Allen et al., 2022)</a:t>
            </a:r>
          </a:p>
          <a:p>
            <a:pPr marL="285750" indent="-285750">
              <a:lnSpc>
                <a:spcPct val="150000"/>
              </a:lnSpc>
              <a:buFont typeface="Arial"/>
              <a:buChar char="•"/>
            </a:pPr>
            <a:r>
              <a:rPr lang="en-US" sz="1400" dirty="0"/>
              <a:t>Looking to identify frameworks to motivate adolescent singers </a:t>
            </a:r>
          </a:p>
          <a:p>
            <a:pPr marL="285750" indent="-285750">
              <a:buFont typeface="Arial"/>
              <a:buChar char="•"/>
            </a:pPr>
            <a:endParaRPr lang="en-US" sz="1600" dirty="0"/>
          </a:p>
        </p:txBody>
      </p:sp>
      <p:sp>
        <p:nvSpPr>
          <p:cNvPr id="47" name="TextBox 46">
            <a:extLst>
              <a:ext uri="{FF2B5EF4-FFF2-40B4-BE49-F238E27FC236}">
                <a16:creationId xmlns:a16="http://schemas.microsoft.com/office/drawing/2014/main" id="{EF23C99C-B226-58EC-07A9-0E6A901EE724}"/>
              </a:ext>
            </a:extLst>
          </p:cNvPr>
          <p:cNvSpPr txBox="1"/>
          <p:nvPr/>
        </p:nvSpPr>
        <p:spPr>
          <a:xfrm>
            <a:off x="8699379" y="2230474"/>
            <a:ext cx="328157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b="1" dirty="0"/>
              <a:t>Performance anxiety</a:t>
            </a:r>
            <a:r>
              <a:rPr lang="en-US" sz="1400" dirty="0"/>
              <a:t> (</a:t>
            </a:r>
            <a:r>
              <a:rPr lang="en-US" sz="1400" dirty="0">
                <a:latin typeface="Avenir Next LT Pro"/>
                <a:cs typeface="Arial"/>
              </a:rPr>
              <a:t>Kenny, 2011; 2016)</a:t>
            </a:r>
            <a:endParaRPr lang="en-US" sz="1400">
              <a:latin typeface="Avenir Next LT Pro"/>
            </a:endParaRPr>
          </a:p>
          <a:p>
            <a:pPr marL="285750" indent="-285750">
              <a:buFont typeface="Arial"/>
              <a:buChar char="•"/>
            </a:pPr>
            <a:r>
              <a:rPr lang="en-US" sz="1400" b="1" dirty="0"/>
              <a:t>Self-efficacy theory</a:t>
            </a:r>
            <a:r>
              <a:rPr lang="en-US" sz="1400" dirty="0"/>
              <a:t> (Bandura, 1977)</a:t>
            </a:r>
          </a:p>
          <a:p>
            <a:pPr marL="285750" indent="-285750">
              <a:buFont typeface="Arial"/>
              <a:buChar char="•"/>
            </a:pPr>
            <a:r>
              <a:rPr lang="en-US" sz="1400" b="1" dirty="0"/>
              <a:t>Confidence </a:t>
            </a:r>
            <a:r>
              <a:rPr lang="en-US" sz="1400" dirty="0"/>
              <a:t>(</a:t>
            </a:r>
            <a:r>
              <a:rPr lang="en-US" sz="1400" dirty="0" err="1">
                <a:latin typeface="Avenir Next LT Pro"/>
                <a:cs typeface="Arial"/>
              </a:rPr>
              <a:t>Bonshor</a:t>
            </a:r>
            <a:r>
              <a:rPr lang="en-US" sz="1400" dirty="0">
                <a:latin typeface="Avenir Next LT Pro"/>
                <a:cs typeface="Arial"/>
              </a:rPr>
              <a:t>, 2017)</a:t>
            </a:r>
          </a:p>
          <a:p>
            <a:pPr marL="285750" indent="-285750">
              <a:buFont typeface="Arial"/>
              <a:buChar char="•"/>
            </a:pPr>
            <a:r>
              <a:rPr lang="en-US" sz="1400" b="1" dirty="0"/>
              <a:t>Learning motivation theories</a:t>
            </a:r>
            <a:r>
              <a:rPr lang="en-US" sz="1400" dirty="0"/>
              <a:t> (</a:t>
            </a:r>
            <a:r>
              <a:rPr lang="en-US" sz="1400" dirty="0" err="1">
                <a:latin typeface="Avenir Next LT Pro"/>
                <a:cs typeface="Arial"/>
              </a:rPr>
              <a:t>Oyserman</a:t>
            </a:r>
            <a:r>
              <a:rPr lang="en-US" sz="1400" dirty="0">
                <a:latin typeface="Avenir Next LT Pro"/>
                <a:cs typeface="Arial"/>
              </a:rPr>
              <a:t> and James, 2010; Vansteenkiste, Niemiec and Soenens, 2010)</a:t>
            </a:r>
            <a:endParaRPr lang="en-US" sz="1400" dirty="0"/>
          </a:p>
          <a:p>
            <a:endParaRPr lang="en-US" sz="1400" dirty="0"/>
          </a:p>
          <a:p>
            <a:endParaRPr lang="en-US" sz="1400" dirty="0"/>
          </a:p>
        </p:txBody>
      </p:sp>
      <p:pic>
        <p:nvPicPr>
          <p:cNvPr id="48" name="Picture 47" descr="A person in a suit&#10;&#10;AI-generated content may be incorrect.">
            <a:extLst>
              <a:ext uri="{FF2B5EF4-FFF2-40B4-BE49-F238E27FC236}">
                <a16:creationId xmlns:a16="http://schemas.microsoft.com/office/drawing/2014/main" id="{5374E014-B417-41CF-240E-969607EE58E0}"/>
              </a:ext>
            </a:extLst>
          </p:cNvPr>
          <p:cNvPicPr>
            <a:picLocks noChangeAspect="1"/>
          </p:cNvPicPr>
          <p:nvPr/>
        </p:nvPicPr>
        <p:blipFill>
          <a:blip r:embed="rId7"/>
          <a:stretch>
            <a:fillRect/>
          </a:stretch>
        </p:blipFill>
        <p:spPr>
          <a:xfrm>
            <a:off x="8667750" y="4324350"/>
            <a:ext cx="1676400" cy="2486025"/>
          </a:xfrm>
          <a:prstGeom prst="rect">
            <a:avLst/>
          </a:prstGeom>
        </p:spPr>
      </p:pic>
      <p:sp>
        <p:nvSpPr>
          <p:cNvPr id="49" name="TextBox 48">
            <a:extLst>
              <a:ext uri="{FF2B5EF4-FFF2-40B4-BE49-F238E27FC236}">
                <a16:creationId xmlns:a16="http://schemas.microsoft.com/office/drawing/2014/main" id="{6AAB6586-AD4A-4CC9-180D-6A897178859B}"/>
              </a:ext>
            </a:extLst>
          </p:cNvPr>
          <p:cNvSpPr txBox="1"/>
          <p:nvPr/>
        </p:nvSpPr>
        <p:spPr>
          <a:xfrm>
            <a:off x="10500518" y="5042987"/>
            <a:ext cx="14541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Module 3 research (Cleary, 2024)</a:t>
            </a:r>
          </a:p>
        </p:txBody>
      </p:sp>
    </p:spTree>
    <p:extLst>
      <p:ext uri="{BB962C8B-B14F-4D97-AF65-F5344CB8AC3E}">
        <p14:creationId xmlns:p14="http://schemas.microsoft.com/office/powerpoint/2010/main" val="333390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7" grpId="0"/>
      <p:bldP spid="4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410F9-79AA-3129-1046-F1B06C243E60}"/>
              </a:ext>
            </a:extLst>
          </p:cNvPr>
          <p:cNvSpPr>
            <a:spLocks noGrp="1"/>
          </p:cNvSpPr>
          <p:nvPr>
            <p:ph type="title"/>
          </p:nvPr>
        </p:nvSpPr>
        <p:spPr/>
        <p:txBody>
          <a:bodyPr/>
          <a:lstStyle/>
          <a:p>
            <a:r>
              <a:rPr lang="en-US" b="1" dirty="0"/>
              <a:t>RESEARCH QUESTION</a:t>
            </a:r>
          </a:p>
        </p:txBody>
      </p:sp>
      <p:sp>
        <p:nvSpPr>
          <p:cNvPr id="3" name="Content Placeholder 2">
            <a:extLst>
              <a:ext uri="{FF2B5EF4-FFF2-40B4-BE49-F238E27FC236}">
                <a16:creationId xmlns:a16="http://schemas.microsoft.com/office/drawing/2014/main" id="{9596CD3F-E2B0-D0DF-80EF-1F33CB163A9F}"/>
              </a:ext>
            </a:extLst>
          </p:cNvPr>
          <p:cNvSpPr>
            <a:spLocks noGrp="1"/>
          </p:cNvSpPr>
          <p:nvPr>
            <p:ph idx="1"/>
          </p:nvPr>
        </p:nvSpPr>
        <p:spPr/>
        <p:txBody>
          <a:bodyPr vert="horz" lIns="91440" tIns="45720" rIns="91440" bIns="45720" rtlCol="0" anchor="t">
            <a:normAutofit/>
          </a:bodyPr>
          <a:lstStyle/>
          <a:p>
            <a:pPr marL="0" indent="0">
              <a:buNone/>
            </a:pPr>
            <a:r>
              <a:rPr lang="en-US" sz="4000" dirty="0">
                <a:latin typeface="Avenir Next LT Pro"/>
                <a:cs typeface="Arial"/>
              </a:rPr>
              <a:t>To what extent can the MUSIC model of academic motivation improve the motivation and confidence of adolescent singing students?</a:t>
            </a:r>
            <a:endParaRPr lang="en-US" sz="4000">
              <a:latin typeface="Avenir Next LT Pro"/>
            </a:endParaRPr>
          </a:p>
        </p:txBody>
      </p:sp>
      <p:sp>
        <p:nvSpPr>
          <p:cNvPr id="4" name="Date Placeholder 3">
            <a:extLst>
              <a:ext uri="{FF2B5EF4-FFF2-40B4-BE49-F238E27FC236}">
                <a16:creationId xmlns:a16="http://schemas.microsoft.com/office/drawing/2014/main" id="{EF439654-3E80-FDBE-18F7-C722FB161C73}"/>
              </a:ext>
            </a:extLst>
          </p:cNvPr>
          <p:cNvSpPr>
            <a:spLocks noGrp="1"/>
          </p:cNvSpPr>
          <p:nvPr>
            <p:ph type="dt" sz="half" idx="10"/>
          </p:nvPr>
        </p:nvSpPr>
        <p:spPr/>
        <p:txBody>
          <a:bodyPr/>
          <a:lstStyle/>
          <a:p>
            <a:fld id="{E2CA2F05-37F0-4DEC-AB24-09D3910D605D}" type="datetime1">
              <a:t>8/30/2025</a:t>
            </a:fld>
            <a:endParaRPr lang="en-US" dirty="0"/>
          </a:p>
        </p:txBody>
      </p:sp>
      <p:sp>
        <p:nvSpPr>
          <p:cNvPr id="5" name="Footer Placeholder 4">
            <a:extLst>
              <a:ext uri="{FF2B5EF4-FFF2-40B4-BE49-F238E27FC236}">
                <a16:creationId xmlns:a16="http://schemas.microsoft.com/office/drawing/2014/main" id="{EBD0432A-D451-27A9-D6B6-9C861CC82E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9FAAAF-B352-9044-3CE8-15CC30D0D9FA}"/>
              </a:ext>
            </a:extLst>
          </p:cNvPr>
          <p:cNvSpPr>
            <a:spLocks noGrp="1"/>
          </p:cNvSpPr>
          <p:nvPr>
            <p:ph type="sldNum" sz="quarter" idx="12"/>
          </p:nvPr>
        </p:nvSpPr>
        <p:spPr/>
        <p:txBody>
          <a:bodyPr/>
          <a:lstStyle/>
          <a:p>
            <a:fld id="{A65A5C87-DF58-40C8-B092-1DE63DB4547E}" type="slidenum">
              <a:rPr lang="en-US" dirty="0"/>
              <a:t>3</a:t>
            </a:fld>
            <a:endParaRPr lang="en-US" dirty="0"/>
          </a:p>
        </p:txBody>
      </p:sp>
    </p:spTree>
    <p:extLst>
      <p:ext uri="{BB962C8B-B14F-4D97-AF65-F5344CB8AC3E}">
        <p14:creationId xmlns:p14="http://schemas.microsoft.com/office/powerpoint/2010/main" val="1980961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EBCD-92F9-B13E-0346-96BA67F00442}"/>
              </a:ext>
            </a:extLst>
          </p:cNvPr>
          <p:cNvSpPr>
            <a:spLocks noGrp="1"/>
          </p:cNvSpPr>
          <p:nvPr>
            <p:ph type="title"/>
          </p:nvPr>
        </p:nvSpPr>
        <p:spPr>
          <a:xfrm>
            <a:off x="1143001" y="349062"/>
            <a:ext cx="5920740" cy="1360898"/>
          </a:xfrm>
        </p:spPr>
        <p:txBody>
          <a:bodyPr>
            <a:normAutofit/>
          </a:bodyPr>
          <a:lstStyle/>
          <a:p>
            <a:r>
              <a:rPr lang="en-US" b="1" dirty="0">
                <a:latin typeface="Avenir Next LT Pro"/>
                <a:cs typeface="Arial"/>
              </a:rPr>
              <a:t>THE MUSIC MODEL</a:t>
            </a:r>
            <a:endParaRPr lang="en-US" b="1">
              <a:latin typeface="Avenir Next LT Pro"/>
            </a:endParaRPr>
          </a:p>
        </p:txBody>
      </p:sp>
      <p:sp>
        <p:nvSpPr>
          <p:cNvPr id="3" name="Content Placeholder 2">
            <a:extLst>
              <a:ext uri="{FF2B5EF4-FFF2-40B4-BE49-F238E27FC236}">
                <a16:creationId xmlns:a16="http://schemas.microsoft.com/office/drawing/2014/main" id="{16D97234-521D-FD9F-D94E-3E1917A503BA}"/>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dirty="0"/>
              <a:t>Provides a framework for teachers to motivate their students</a:t>
            </a:r>
          </a:p>
          <a:p>
            <a:r>
              <a:rPr lang="en-US" dirty="0"/>
              <a:t>Turns broad theories into practice</a:t>
            </a:r>
          </a:p>
          <a:p>
            <a:r>
              <a:rPr lang="en-US" dirty="0"/>
              <a:t>Proven validity across contexts</a:t>
            </a:r>
          </a:p>
        </p:txBody>
      </p:sp>
      <p:pic>
        <p:nvPicPr>
          <p:cNvPr id="5" name="Picture 4" descr="Image with a composition on a music sheet">
            <a:extLst>
              <a:ext uri="{FF2B5EF4-FFF2-40B4-BE49-F238E27FC236}">
                <a16:creationId xmlns:a16="http://schemas.microsoft.com/office/drawing/2014/main" id="{F7C98F19-45B9-19F4-70A6-50CDBCCC8663}"/>
              </a:ext>
            </a:extLst>
          </p:cNvPr>
          <p:cNvPicPr>
            <a:picLocks noChangeAspect="1"/>
          </p:cNvPicPr>
          <p:nvPr/>
        </p:nvPicPr>
        <p:blipFill>
          <a:blip r:embed="rId2">
            <a:alphaModFix/>
          </a:blip>
          <a:srcRect l="5484" r="27340" b="-3"/>
          <a:stretch>
            <a:fillRect/>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
        <p:nvSpPr>
          <p:cNvPr id="4" name="TextBox 3">
            <a:extLst>
              <a:ext uri="{FF2B5EF4-FFF2-40B4-BE49-F238E27FC236}">
                <a16:creationId xmlns:a16="http://schemas.microsoft.com/office/drawing/2014/main" id="{E9187A06-AF60-FD42-F9AC-153C1D2E88AD}"/>
              </a:ext>
            </a:extLst>
          </p:cNvPr>
          <p:cNvSpPr txBox="1"/>
          <p:nvPr/>
        </p:nvSpPr>
        <p:spPr>
          <a:xfrm>
            <a:off x="1147082" y="1224643"/>
            <a:ext cx="5551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of Academic Motivation (Jones, 2009)</a:t>
            </a:r>
          </a:p>
        </p:txBody>
      </p:sp>
    </p:spTree>
    <p:extLst>
      <p:ext uri="{BB962C8B-B14F-4D97-AF65-F5344CB8AC3E}">
        <p14:creationId xmlns:p14="http://schemas.microsoft.com/office/powerpoint/2010/main" val="2278256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8AFB0-9E06-5663-AD00-6625C41535AE}"/>
              </a:ext>
            </a:extLst>
          </p:cNvPr>
          <p:cNvSpPr>
            <a:spLocks noGrp="1"/>
          </p:cNvSpPr>
          <p:nvPr>
            <p:ph type="title"/>
          </p:nvPr>
        </p:nvSpPr>
        <p:spPr>
          <a:xfrm>
            <a:off x="868680" y="1709928"/>
            <a:ext cx="3099816" cy="1709928"/>
          </a:xfrm>
        </p:spPr>
        <p:txBody>
          <a:bodyPr anchor="t">
            <a:normAutofit/>
          </a:bodyPr>
          <a:lstStyle/>
          <a:p>
            <a:r>
              <a:rPr lang="en-US" b="1"/>
              <a:t>THE FIVE ELEMENTS</a:t>
            </a:r>
          </a:p>
        </p:txBody>
      </p:sp>
      <p:sp>
        <p:nvSpPr>
          <p:cNvPr id="20" name="Text Placeholder 3">
            <a:extLst>
              <a:ext uri="{FF2B5EF4-FFF2-40B4-BE49-F238E27FC236}">
                <a16:creationId xmlns:a16="http://schemas.microsoft.com/office/drawing/2014/main" id="{02D50438-2A50-1D87-13DB-16389E7EE8F7}"/>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(Jones, 2009)</a:t>
            </a:r>
          </a:p>
        </p:txBody>
      </p:sp>
      <p:sp>
        <p:nvSpPr>
          <p:cNvPr id="10" name="Date Placeholder 4">
            <a:extLst>
              <a:ext uri="{FF2B5EF4-FFF2-40B4-BE49-F238E27FC236}">
                <a16:creationId xmlns:a16="http://schemas.microsoft.com/office/drawing/2014/main" id="{98B2019A-C5A5-C032-EC10-8F01D1AC9265}"/>
              </a:ext>
            </a:extLst>
          </p:cNvPr>
          <p:cNvSpPr>
            <a:spLocks noGrp="1"/>
          </p:cNvSpPr>
          <p:nvPr>
            <p:ph type="dt" sz="half" idx="10"/>
          </p:nvPr>
        </p:nvSpPr>
        <p:spPr>
          <a:xfrm>
            <a:off x="868680" y="6356350"/>
            <a:ext cx="2743200" cy="365125"/>
          </a:xfrm>
        </p:spPr>
        <p:txBody>
          <a:bodyPr anchor="ctr">
            <a:normAutofit/>
          </a:bodyPr>
          <a:lstStyle/>
          <a:p>
            <a:pPr>
              <a:spcAft>
                <a:spcPts val="600"/>
              </a:spcAft>
            </a:pPr>
            <a:fld id="{E51B34FD-C36C-4EFC-8610-2CBDC623616F}" type="datetime1">
              <a:rPr lang="en-US"/>
              <a:pPr>
                <a:spcAft>
                  <a:spcPts val="600"/>
                </a:spcAft>
              </a:pPr>
              <a:t>8/30/2025</a:t>
            </a:fld>
            <a:endParaRPr lang="en-US"/>
          </a:p>
        </p:txBody>
      </p:sp>
      <p:sp>
        <p:nvSpPr>
          <p:cNvPr id="22" name="Footer Placeholder 5">
            <a:extLst>
              <a:ext uri="{FF2B5EF4-FFF2-40B4-BE49-F238E27FC236}">
                <a16:creationId xmlns:a16="http://schemas.microsoft.com/office/drawing/2014/main" id="{8D1AEA45-086B-EE3D-108C-FC6508E44DEA}"/>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6">
            <a:extLst>
              <a:ext uri="{FF2B5EF4-FFF2-40B4-BE49-F238E27FC236}">
                <a16:creationId xmlns:a16="http://schemas.microsoft.com/office/drawing/2014/main" id="{85290F98-040A-0B13-F119-370797A1A98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5</a:t>
            </a:fld>
            <a:endParaRPr lang="en-US"/>
          </a:p>
        </p:txBody>
      </p:sp>
      <p:graphicFrame>
        <p:nvGraphicFramePr>
          <p:cNvPr id="16" name="Content Placeholder 2">
            <a:extLst>
              <a:ext uri="{FF2B5EF4-FFF2-40B4-BE49-F238E27FC236}">
                <a16:creationId xmlns:a16="http://schemas.microsoft.com/office/drawing/2014/main" id="{6A546194-83F1-59D4-1F65-2F0FFC827A0E}"/>
              </a:ext>
            </a:extLst>
          </p:cNvPr>
          <p:cNvGraphicFramePr>
            <a:graphicFrameLocks noGrp="1"/>
          </p:cNvGraphicFramePr>
          <p:nvPr>
            <p:ph idx="1"/>
            <p:extLst>
              <p:ext uri="{D42A27DB-BD31-4B8C-83A1-F6EECF244321}">
                <p14:modId xmlns:p14="http://schemas.microsoft.com/office/powerpoint/2010/main" val="1015566179"/>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085F96CB-CAC9-FA1B-DEFC-D0A56343E072}"/>
              </a:ext>
            </a:extLst>
          </p:cNvPr>
          <p:cNvSpPr txBox="1"/>
          <p:nvPr/>
        </p:nvSpPr>
        <p:spPr>
          <a:xfrm>
            <a:off x="8612133" y="1851298"/>
            <a:ext cx="33313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Self-determination theory (Ryan and Deci, 2000)</a:t>
            </a:r>
          </a:p>
        </p:txBody>
      </p:sp>
    </p:spTree>
    <p:extLst>
      <p:ext uri="{BB962C8B-B14F-4D97-AF65-F5344CB8AC3E}">
        <p14:creationId xmlns:p14="http://schemas.microsoft.com/office/powerpoint/2010/main" val="43259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59C8-0AAC-CA5F-AEE9-C84A851BC5C5}"/>
              </a:ext>
            </a:extLst>
          </p:cNvPr>
          <p:cNvSpPr>
            <a:spLocks noGrp="1"/>
          </p:cNvSpPr>
          <p:nvPr>
            <p:ph type="title"/>
          </p:nvPr>
        </p:nvSpPr>
        <p:spPr>
          <a:xfrm>
            <a:off x="1115568" y="548640"/>
            <a:ext cx="10168128" cy="1179576"/>
          </a:xfrm>
        </p:spPr>
        <p:txBody>
          <a:bodyPr anchor="ctr">
            <a:normAutofit/>
          </a:bodyPr>
          <a:lstStyle/>
          <a:p>
            <a:r>
              <a:rPr lang="en-US" b="1" dirty="0"/>
              <a:t>OBJECTIVES</a:t>
            </a:r>
            <a:endParaRPr lang="en-US" dirty="0"/>
          </a:p>
        </p:txBody>
      </p:sp>
      <p:sp>
        <p:nvSpPr>
          <p:cNvPr id="5" name="Date Placeholder 4">
            <a:extLst>
              <a:ext uri="{FF2B5EF4-FFF2-40B4-BE49-F238E27FC236}">
                <a16:creationId xmlns:a16="http://schemas.microsoft.com/office/drawing/2014/main" id="{A38E39D3-0D8A-9093-F75E-40CA6F880ADE}"/>
              </a:ext>
            </a:extLst>
          </p:cNvPr>
          <p:cNvSpPr>
            <a:spLocks noGrp="1"/>
          </p:cNvSpPr>
          <p:nvPr>
            <p:ph type="dt" sz="half" idx="10"/>
          </p:nvPr>
        </p:nvSpPr>
        <p:spPr>
          <a:xfrm>
            <a:off x="1115568" y="6356350"/>
            <a:ext cx="2743200" cy="365125"/>
          </a:xfrm>
        </p:spPr>
        <p:txBody>
          <a:bodyPr anchor="ctr">
            <a:normAutofit/>
          </a:bodyPr>
          <a:lstStyle/>
          <a:p>
            <a:pPr>
              <a:spcAft>
                <a:spcPts val="600"/>
              </a:spcAft>
            </a:pPr>
            <a:fld id="{3144A40C-A74A-4658-A2B6-561DC0A0490C}" type="datetime1">
              <a:pPr>
                <a:spcAft>
                  <a:spcPts val="600"/>
                </a:spcAft>
              </a:pPr>
              <a:t>8/30/2025</a:t>
            </a:fld>
            <a:endParaRPr lang="en-US"/>
          </a:p>
        </p:txBody>
      </p:sp>
      <p:sp>
        <p:nvSpPr>
          <p:cNvPr id="13" name="Footer Placeholder 4">
            <a:extLst>
              <a:ext uri="{FF2B5EF4-FFF2-40B4-BE49-F238E27FC236}">
                <a16:creationId xmlns:a16="http://schemas.microsoft.com/office/drawing/2014/main" id="{0C4406B9-742E-6BE6-D77D-A203412E28DB}"/>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B229AC42-E953-789D-FE8F-984D8E8EEA21}"/>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6</a:t>
            </a:fld>
            <a:endParaRPr lang="en-US"/>
          </a:p>
        </p:txBody>
      </p:sp>
      <p:graphicFrame>
        <p:nvGraphicFramePr>
          <p:cNvPr id="9" name="Content Placeholder 2">
            <a:extLst>
              <a:ext uri="{FF2B5EF4-FFF2-40B4-BE49-F238E27FC236}">
                <a16:creationId xmlns:a16="http://schemas.microsoft.com/office/drawing/2014/main" id="{1CD56462-4519-E47A-9780-E974CFA773E4}"/>
              </a:ext>
            </a:extLst>
          </p:cNvPr>
          <p:cNvGraphicFramePr>
            <a:graphicFrameLocks noGrp="1"/>
          </p:cNvGraphicFramePr>
          <p:nvPr>
            <p:ph idx="1"/>
            <p:extLst>
              <p:ext uri="{D42A27DB-BD31-4B8C-83A1-F6EECF244321}">
                <p14:modId xmlns:p14="http://schemas.microsoft.com/office/powerpoint/2010/main" val="3937909619"/>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603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Graphic spid="9" grpId="1">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44CD5-01B2-57C6-995C-A5D210D30381}"/>
              </a:ext>
            </a:extLst>
          </p:cNvPr>
          <p:cNvSpPr>
            <a:spLocks noGrp="1"/>
          </p:cNvSpPr>
          <p:nvPr>
            <p:ph type="title"/>
          </p:nvPr>
        </p:nvSpPr>
        <p:spPr>
          <a:xfrm>
            <a:off x="1115568" y="548640"/>
            <a:ext cx="10168128" cy="1179576"/>
          </a:xfrm>
        </p:spPr>
        <p:txBody>
          <a:bodyPr anchor="ctr">
            <a:normAutofit/>
          </a:bodyPr>
          <a:lstStyle/>
          <a:p>
            <a:r>
              <a:rPr lang="en-US" b="1" dirty="0"/>
              <a:t>PERSONAL AIMS</a:t>
            </a:r>
          </a:p>
        </p:txBody>
      </p:sp>
      <p:sp>
        <p:nvSpPr>
          <p:cNvPr id="5" name="Date Placeholder 4">
            <a:extLst>
              <a:ext uri="{FF2B5EF4-FFF2-40B4-BE49-F238E27FC236}">
                <a16:creationId xmlns:a16="http://schemas.microsoft.com/office/drawing/2014/main" id="{EB1C6604-7A1B-4ED7-187D-C1EAB23D2D69}"/>
              </a:ext>
            </a:extLst>
          </p:cNvPr>
          <p:cNvSpPr>
            <a:spLocks noGrp="1"/>
          </p:cNvSpPr>
          <p:nvPr>
            <p:ph type="dt" sz="half" idx="10"/>
          </p:nvPr>
        </p:nvSpPr>
        <p:spPr>
          <a:xfrm>
            <a:off x="1115568" y="6356350"/>
            <a:ext cx="2743200" cy="365125"/>
          </a:xfrm>
        </p:spPr>
        <p:txBody>
          <a:bodyPr anchor="ctr">
            <a:normAutofit/>
          </a:bodyPr>
          <a:lstStyle/>
          <a:p>
            <a:pPr>
              <a:spcAft>
                <a:spcPts val="600"/>
              </a:spcAft>
            </a:pPr>
            <a:fld id="{3BA7FE96-E445-48B2-8048-C75653A02FF7}" type="datetime1">
              <a:pPr>
                <a:spcAft>
                  <a:spcPts val="600"/>
                </a:spcAft>
              </a:pPr>
              <a:t>8/30/2025</a:t>
            </a:fld>
            <a:endParaRPr lang="en-US"/>
          </a:p>
        </p:txBody>
      </p:sp>
      <p:sp>
        <p:nvSpPr>
          <p:cNvPr id="13" name="Footer Placeholder 4">
            <a:extLst>
              <a:ext uri="{FF2B5EF4-FFF2-40B4-BE49-F238E27FC236}">
                <a16:creationId xmlns:a16="http://schemas.microsoft.com/office/drawing/2014/main" id="{F0D24213-E577-0F4A-9669-D4F77A935287}"/>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804FC887-6300-9161-4A30-EC71987F56B8}"/>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7</a:t>
            </a:fld>
            <a:endParaRPr lang="en-US"/>
          </a:p>
        </p:txBody>
      </p:sp>
      <p:graphicFrame>
        <p:nvGraphicFramePr>
          <p:cNvPr id="9" name="Content Placeholder 2">
            <a:extLst>
              <a:ext uri="{FF2B5EF4-FFF2-40B4-BE49-F238E27FC236}">
                <a16:creationId xmlns:a16="http://schemas.microsoft.com/office/drawing/2014/main" id="{30B1AFC9-D146-A5C5-1587-34F3D123969F}"/>
              </a:ext>
            </a:extLst>
          </p:cNvPr>
          <p:cNvGraphicFramePr>
            <a:graphicFrameLocks noGrp="1"/>
          </p:cNvGraphicFramePr>
          <p:nvPr>
            <p:ph idx="1"/>
            <p:extLst>
              <p:ext uri="{D42A27DB-BD31-4B8C-83A1-F6EECF244321}">
                <p14:modId xmlns:p14="http://schemas.microsoft.com/office/powerpoint/2010/main" val="244335474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8647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0C9C9-6A67-7885-8105-7FD5ECA36A4D}"/>
              </a:ext>
            </a:extLst>
          </p:cNvPr>
          <p:cNvSpPr>
            <a:spLocks noGrp="1"/>
          </p:cNvSpPr>
          <p:nvPr>
            <p:ph type="title"/>
          </p:nvPr>
        </p:nvSpPr>
        <p:spPr>
          <a:xfrm>
            <a:off x="1115568" y="548640"/>
            <a:ext cx="10168128" cy="1179576"/>
          </a:xfrm>
        </p:spPr>
        <p:txBody>
          <a:bodyPr anchor="ctr">
            <a:normAutofit/>
          </a:bodyPr>
          <a:lstStyle/>
          <a:p>
            <a:r>
              <a:rPr lang="en-US" b="1" dirty="0"/>
              <a:t>LITERATURE REVIEW FINDINGS</a:t>
            </a:r>
          </a:p>
        </p:txBody>
      </p:sp>
      <p:sp>
        <p:nvSpPr>
          <p:cNvPr id="4" name="Date Placeholder 3">
            <a:extLst>
              <a:ext uri="{FF2B5EF4-FFF2-40B4-BE49-F238E27FC236}">
                <a16:creationId xmlns:a16="http://schemas.microsoft.com/office/drawing/2014/main" id="{031B01DC-FD90-7D68-290C-28CD62AE9357}"/>
              </a:ext>
            </a:extLst>
          </p:cNvPr>
          <p:cNvSpPr>
            <a:spLocks noGrp="1"/>
          </p:cNvSpPr>
          <p:nvPr>
            <p:ph type="dt" sz="half" idx="10"/>
          </p:nvPr>
        </p:nvSpPr>
        <p:spPr>
          <a:xfrm>
            <a:off x="1115568" y="6356350"/>
            <a:ext cx="2743200" cy="365125"/>
          </a:xfrm>
        </p:spPr>
        <p:txBody>
          <a:bodyPr anchor="ctr">
            <a:normAutofit/>
          </a:bodyPr>
          <a:lstStyle/>
          <a:p>
            <a:pPr>
              <a:spcAft>
                <a:spcPts val="600"/>
              </a:spcAft>
            </a:pPr>
            <a:fld id="{9806EFF5-BC72-4FE7-B920-55D20F5221B4}" type="datetime1">
              <a:pPr>
                <a:spcAft>
                  <a:spcPts val="600"/>
                </a:spcAft>
              </a:pPr>
              <a:t>8/30/2025</a:t>
            </a:fld>
            <a:endParaRPr lang="en-US"/>
          </a:p>
        </p:txBody>
      </p:sp>
      <p:sp>
        <p:nvSpPr>
          <p:cNvPr id="12" name="Footer Placeholder 4">
            <a:extLst>
              <a:ext uri="{FF2B5EF4-FFF2-40B4-BE49-F238E27FC236}">
                <a16:creationId xmlns:a16="http://schemas.microsoft.com/office/drawing/2014/main" id="{E89DD137-5713-B9D4-AF38-F6302EAFA4F9}"/>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4CB83516-2599-52FE-3AAC-DB092E65AD95}"/>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8</a:t>
            </a:fld>
            <a:endParaRPr lang="en-US"/>
          </a:p>
        </p:txBody>
      </p:sp>
      <p:graphicFrame>
        <p:nvGraphicFramePr>
          <p:cNvPr id="8" name="Content Placeholder 2">
            <a:extLst>
              <a:ext uri="{FF2B5EF4-FFF2-40B4-BE49-F238E27FC236}">
                <a16:creationId xmlns:a16="http://schemas.microsoft.com/office/drawing/2014/main" id="{250BF27F-C69C-47D5-B85D-C854BE434034}"/>
              </a:ext>
            </a:extLst>
          </p:cNvPr>
          <p:cNvGraphicFramePr>
            <a:graphicFrameLocks noGrp="1"/>
          </p:cNvGraphicFramePr>
          <p:nvPr>
            <p:ph idx="1"/>
            <p:extLst>
              <p:ext uri="{D42A27DB-BD31-4B8C-83A1-F6EECF244321}">
                <p14:modId xmlns:p14="http://schemas.microsoft.com/office/powerpoint/2010/main" val="3930048757"/>
              </p:ext>
            </p:extLst>
          </p:nvPr>
        </p:nvGraphicFramePr>
        <p:xfrm>
          <a:off x="1115568" y="1344549"/>
          <a:ext cx="9729978" cy="34751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 name="Picture 29" descr="A diagram of a student&amp;#39;s learning process&#10;&#10;AI-generated content may be incorrect.">
            <a:extLst>
              <a:ext uri="{FF2B5EF4-FFF2-40B4-BE49-F238E27FC236}">
                <a16:creationId xmlns:a16="http://schemas.microsoft.com/office/drawing/2014/main" id="{740E3EB8-F7B6-2A52-F5DB-C574B214F7AB}"/>
              </a:ext>
            </a:extLst>
          </p:cNvPr>
          <p:cNvPicPr>
            <a:picLocks noChangeAspect="1"/>
          </p:cNvPicPr>
          <p:nvPr/>
        </p:nvPicPr>
        <p:blipFill>
          <a:blip r:embed="rId7"/>
          <a:stretch>
            <a:fillRect/>
          </a:stretch>
        </p:blipFill>
        <p:spPr>
          <a:xfrm>
            <a:off x="7115175" y="4362450"/>
            <a:ext cx="4686300" cy="1828800"/>
          </a:xfrm>
          <a:prstGeom prst="rect">
            <a:avLst/>
          </a:prstGeom>
        </p:spPr>
      </p:pic>
      <p:sp>
        <p:nvSpPr>
          <p:cNvPr id="28" name="TextBox 27">
            <a:extLst>
              <a:ext uri="{FF2B5EF4-FFF2-40B4-BE49-F238E27FC236}">
                <a16:creationId xmlns:a16="http://schemas.microsoft.com/office/drawing/2014/main" id="{34137AE0-8115-51FD-7899-70138FF9CF24}"/>
              </a:ext>
            </a:extLst>
          </p:cNvPr>
          <p:cNvSpPr txBox="1"/>
          <p:nvPr/>
        </p:nvSpPr>
        <p:spPr>
          <a:xfrm>
            <a:off x="4569178" y="4174624"/>
            <a:ext cx="331765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solidFill>
                  <a:srgbClr val="000000"/>
                </a:solidFill>
                <a:latin typeface="Avenir Next LT Pro"/>
                <a:ea typeface="Arial"/>
                <a:cs typeface="Arial"/>
              </a:rPr>
              <a:t>Mastery</a:t>
            </a:r>
            <a:r>
              <a:rPr lang="en-US" sz="1600" b="0" i="0" u="none" strike="noStrike" dirty="0">
                <a:solidFill>
                  <a:srgbClr val="000000"/>
                </a:solidFill>
                <a:latin typeface="Avenir Next LT Pro"/>
                <a:ea typeface="Arial"/>
                <a:cs typeface="Arial"/>
              </a:rPr>
              <a:t> experiences (repeated successes in a task</a:t>
            </a:r>
            <a:r>
              <a:rPr lang="en-US" sz="1600" dirty="0">
                <a:solidFill>
                  <a:srgbClr val="000000"/>
                </a:solidFill>
                <a:latin typeface="Avenir Next LT Pro"/>
                <a:ea typeface="Arial"/>
                <a:cs typeface="Arial"/>
              </a:rPr>
              <a:t>)</a:t>
            </a:r>
            <a:r>
              <a:rPr lang="en-US" sz="1600" b="0" i="0" u="none" strike="noStrike" dirty="0">
                <a:solidFill>
                  <a:srgbClr val="000000"/>
                </a:solidFill>
                <a:latin typeface="Avenir Next LT Pro"/>
                <a:ea typeface="Arial"/>
                <a:cs typeface="Arial"/>
              </a:rPr>
              <a:t> </a:t>
            </a:r>
            <a:endParaRPr lang="en-US"/>
          </a:p>
          <a:p>
            <a:pPr marL="285750" indent="-285750">
              <a:buFont typeface="Arial"/>
              <a:buChar char="•"/>
            </a:pPr>
            <a:r>
              <a:rPr lang="en-US" sz="1600" dirty="0">
                <a:solidFill>
                  <a:srgbClr val="000000"/>
                </a:solidFill>
                <a:latin typeface="Avenir Next LT Pro"/>
                <a:ea typeface="Arial"/>
                <a:cs typeface="Arial"/>
              </a:rPr>
              <a:t>Vicarious</a:t>
            </a:r>
            <a:r>
              <a:rPr lang="en-US" sz="1600" b="0" i="0" u="none" strike="noStrike" dirty="0">
                <a:solidFill>
                  <a:srgbClr val="000000"/>
                </a:solidFill>
                <a:latin typeface="Avenir Next LT Pro"/>
                <a:ea typeface="Arial"/>
                <a:cs typeface="Arial"/>
              </a:rPr>
              <a:t> experiences (watching others achieve</a:t>
            </a:r>
            <a:r>
              <a:rPr lang="en-US" sz="1600" dirty="0">
                <a:solidFill>
                  <a:srgbClr val="000000"/>
                </a:solidFill>
                <a:latin typeface="Avenir Next LT Pro"/>
                <a:ea typeface="Arial"/>
                <a:cs typeface="Arial"/>
              </a:rPr>
              <a:t>)</a:t>
            </a:r>
            <a:r>
              <a:rPr lang="en-US" sz="1600" b="0" i="0" u="none" strike="noStrike" dirty="0">
                <a:solidFill>
                  <a:srgbClr val="000000"/>
                </a:solidFill>
                <a:latin typeface="Avenir Next LT Pro"/>
                <a:ea typeface="Arial"/>
                <a:cs typeface="Arial"/>
              </a:rPr>
              <a:t> </a:t>
            </a:r>
            <a:endParaRPr lang="en-US" sz="1600" dirty="0">
              <a:solidFill>
                <a:srgbClr val="000000"/>
              </a:solidFill>
              <a:latin typeface="Avenir Next LT Pro"/>
              <a:ea typeface="Arial"/>
              <a:cs typeface="Arial"/>
            </a:endParaRPr>
          </a:p>
          <a:p>
            <a:pPr marL="285750" indent="-285750">
              <a:buFont typeface="Arial"/>
              <a:buChar char="•"/>
            </a:pPr>
            <a:r>
              <a:rPr lang="en-US" sz="1600" dirty="0">
                <a:solidFill>
                  <a:srgbClr val="000000"/>
                </a:solidFill>
                <a:latin typeface="Avenir Next LT Pro"/>
                <a:ea typeface="Arial"/>
                <a:cs typeface="Arial"/>
              </a:rPr>
              <a:t>Verbal</a:t>
            </a:r>
            <a:r>
              <a:rPr lang="en-US" sz="1600" b="0" i="0" u="none" strike="noStrike" dirty="0">
                <a:solidFill>
                  <a:srgbClr val="000000"/>
                </a:solidFill>
                <a:latin typeface="Avenir Next LT Pro"/>
                <a:ea typeface="Arial"/>
                <a:cs typeface="Arial"/>
              </a:rPr>
              <a:t> persuasion (feedback from others)</a:t>
            </a:r>
            <a:r>
              <a:rPr lang="en-US" sz="1600" dirty="0">
                <a:solidFill>
                  <a:srgbClr val="000000"/>
                </a:solidFill>
                <a:latin typeface="Avenir Next LT Pro"/>
                <a:ea typeface="Arial"/>
                <a:cs typeface="Arial"/>
              </a:rPr>
              <a:t>  </a:t>
            </a:r>
          </a:p>
          <a:p>
            <a:pPr marL="285750" indent="-285750">
              <a:buFont typeface="Arial"/>
              <a:buChar char="•"/>
            </a:pPr>
            <a:r>
              <a:rPr lang="en-US" sz="1600" dirty="0">
                <a:solidFill>
                  <a:srgbClr val="000000"/>
                </a:solidFill>
                <a:latin typeface="Avenir Next LT Pro"/>
                <a:ea typeface="Arial"/>
                <a:cs typeface="Arial"/>
              </a:rPr>
              <a:t>Physiological</a:t>
            </a:r>
            <a:r>
              <a:rPr lang="en-US" sz="1600" b="0" i="0" u="none" strike="noStrike" dirty="0">
                <a:solidFill>
                  <a:srgbClr val="000000"/>
                </a:solidFill>
                <a:latin typeface="Avenir Next LT Pro"/>
                <a:ea typeface="Arial"/>
                <a:cs typeface="Arial"/>
              </a:rPr>
              <a:t> state (the body’s physical reaction to performing the task</a:t>
            </a:r>
            <a:r>
              <a:rPr lang="en-US" sz="1600" dirty="0">
                <a:solidFill>
                  <a:srgbClr val="000000"/>
                </a:solidFill>
                <a:latin typeface="Avenir Next LT Pro"/>
                <a:ea typeface="Arial"/>
                <a:cs typeface="Arial"/>
              </a:rPr>
              <a:t>)</a:t>
            </a:r>
          </a:p>
          <a:p>
            <a:r>
              <a:rPr lang="en-US" sz="1600" dirty="0">
                <a:latin typeface="Avenir Next LT Pro"/>
                <a:cs typeface="Arial"/>
              </a:rPr>
              <a:t>(Bandura, 1977)</a:t>
            </a:r>
          </a:p>
        </p:txBody>
      </p:sp>
      <p:sp>
        <p:nvSpPr>
          <p:cNvPr id="29" name="TextBox 28">
            <a:extLst>
              <a:ext uri="{FF2B5EF4-FFF2-40B4-BE49-F238E27FC236}">
                <a16:creationId xmlns:a16="http://schemas.microsoft.com/office/drawing/2014/main" id="{DB17F1D0-6D8B-09CB-6FA3-63961C5FAE0D}"/>
              </a:ext>
            </a:extLst>
          </p:cNvPr>
          <p:cNvSpPr txBox="1"/>
          <p:nvPr/>
        </p:nvSpPr>
        <p:spPr>
          <a:xfrm>
            <a:off x="1129880" y="4359976"/>
            <a:ext cx="317349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600" dirty="0">
                <a:latin typeface="Avenir Next LT Pro"/>
                <a:cs typeface="Arial"/>
              </a:rPr>
              <a:t>Between personality/ability trait (Stankov, 1999)</a:t>
            </a:r>
          </a:p>
          <a:p>
            <a:pPr marL="171450" indent="-171450">
              <a:buFont typeface="Arial"/>
              <a:buChar char="•"/>
            </a:pPr>
            <a:r>
              <a:rPr lang="en-US" sz="1600" dirty="0">
                <a:latin typeface="Avenir Next LT Pro"/>
                <a:cs typeface="Arial"/>
              </a:rPr>
              <a:t>Directly influences motivation (</a:t>
            </a:r>
            <a:r>
              <a:rPr lang="en-US" sz="1600" err="1">
                <a:latin typeface="Avenir Next LT Pro"/>
                <a:cs typeface="Arial"/>
              </a:rPr>
              <a:t>Benabou</a:t>
            </a:r>
            <a:r>
              <a:rPr lang="en-US" sz="1600" dirty="0">
                <a:latin typeface="Avenir Next LT Pro"/>
                <a:cs typeface="Arial"/>
              </a:rPr>
              <a:t> and </a:t>
            </a:r>
            <a:r>
              <a:rPr lang="en-US" sz="1600" err="1">
                <a:latin typeface="Avenir Next LT Pro"/>
                <a:cs typeface="Arial"/>
              </a:rPr>
              <a:t>Tirole</a:t>
            </a:r>
            <a:r>
              <a:rPr lang="en-US" sz="1600" dirty="0">
                <a:latin typeface="Avenir Next LT Pro"/>
                <a:cs typeface="Arial"/>
              </a:rPr>
              <a:t>, 2001)</a:t>
            </a:r>
          </a:p>
          <a:p>
            <a:pPr marL="171450" indent="-171450">
              <a:buFont typeface="Arial"/>
              <a:buChar char="•"/>
            </a:pPr>
            <a:r>
              <a:rPr lang="en-US" sz="1600" dirty="0">
                <a:latin typeface="Avenir Next LT Pro"/>
                <a:cs typeface="Arial"/>
              </a:rPr>
              <a:t>Empirically measured post-task (Burns, Nicholas and Ward, 2016)</a:t>
            </a:r>
          </a:p>
          <a:p>
            <a:endParaRPr lang="en-US" sz="1600" dirty="0">
              <a:latin typeface="Avenir Next LT Pro"/>
              <a:cs typeface="Arial"/>
            </a:endParaRPr>
          </a:p>
          <a:p>
            <a:pPr marL="171450" indent="-171450">
              <a:buFont typeface="Arial"/>
              <a:buChar char="•"/>
            </a:pPr>
            <a:endParaRPr lang="en-US" sz="1600" dirty="0">
              <a:latin typeface="Avenir Next LT Pro"/>
              <a:cs typeface="Arial"/>
            </a:endParaRPr>
          </a:p>
          <a:p>
            <a:pPr marL="171450" indent="-171450">
              <a:buFont typeface="Arial"/>
              <a:buChar char="•"/>
            </a:pPr>
            <a:endParaRPr lang="en-US" sz="1600" dirty="0">
              <a:latin typeface="Avenir Next LT Pro"/>
              <a:cs typeface="Arial"/>
            </a:endParaRPr>
          </a:p>
        </p:txBody>
      </p:sp>
    </p:spTree>
    <p:extLst>
      <p:ext uri="{BB962C8B-B14F-4D97-AF65-F5344CB8AC3E}">
        <p14:creationId xmlns:p14="http://schemas.microsoft.com/office/powerpoint/2010/main" val="300557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03D9-611D-7131-5116-64ECEF750BAE}"/>
              </a:ext>
            </a:extLst>
          </p:cNvPr>
          <p:cNvSpPr>
            <a:spLocks noGrp="1"/>
          </p:cNvSpPr>
          <p:nvPr>
            <p:ph type="title"/>
          </p:nvPr>
        </p:nvSpPr>
        <p:spPr>
          <a:xfrm>
            <a:off x="868680" y="1709928"/>
            <a:ext cx="3099816" cy="1709928"/>
          </a:xfrm>
        </p:spPr>
        <p:txBody>
          <a:bodyPr anchor="t">
            <a:normAutofit/>
          </a:bodyPr>
          <a:lstStyle/>
          <a:p>
            <a:r>
              <a:rPr lang="en-US" b="1" dirty="0"/>
              <a:t>METHODS</a:t>
            </a:r>
          </a:p>
        </p:txBody>
      </p:sp>
      <p:sp>
        <p:nvSpPr>
          <p:cNvPr id="13" name="Text Placeholder 3">
            <a:extLst>
              <a:ext uri="{FF2B5EF4-FFF2-40B4-BE49-F238E27FC236}">
                <a16:creationId xmlns:a16="http://schemas.microsoft.com/office/drawing/2014/main" id="{A3433CA5-470D-7C78-E0D6-4B4515A601F4}"/>
              </a:ext>
            </a:extLst>
          </p:cNvPr>
          <p:cNvSpPr>
            <a:spLocks noGrp="1"/>
          </p:cNvSpPr>
          <p:nvPr>
            <p:ph type="body" sz="half" idx="2"/>
          </p:nvPr>
        </p:nvSpPr>
        <p:spPr>
          <a:xfrm>
            <a:off x="868680" y="3429000"/>
            <a:ext cx="3099816" cy="2066544"/>
          </a:xfrm>
        </p:spPr>
        <p:txBody>
          <a:bodyPr/>
          <a:lstStyle/>
          <a:p>
            <a:endParaRPr lang="en-US"/>
          </a:p>
        </p:txBody>
      </p:sp>
      <p:sp>
        <p:nvSpPr>
          <p:cNvPr id="5" name="Date Placeholder 4">
            <a:extLst>
              <a:ext uri="{FF2B5EF4-FFF2-40B4-BE49-F238E27FC236}">
                <a16:creationId xmlns:a16="http://schemas.microsoft.com/office/drawing/2014/main" id="{57130904-5D2C-DDA1-D830-87C38DFD3175}"/>
              </a:ext>
            </a:extLst>
          </p:cNvPr>
          <p:cNvSpPr>
            <a:spLocks noGrp="1"/>
          </p:cNvSpPr>
          <p:nvPr>
            <p:ph type="dt" sz="half" idx="10"/>
          </p:nvPr>
        </p:nvSpPr>
        <p:spPr>
          <a:xfrm>
            <a:off x="868680" y="6356350"/>
            <a:ext cx="2743200" cy="365125"/>
          </a:xfrm>
        </p:spPr>
        <p:txBody>
          <a:bodyPr anchor="ctr">
            <a:normAutofit/>
          </a:bodyPr>
          <a:lstStyle/>
          <a:p>
            <a:pPr>
              <a:spcAft>
                <a:spcPts val="600"/>
              </a:spcAft>
            </a:pPr>
            <a:fld id="{8E91D879-24AB-47B6-80B7-E6C16C541F1B}" type="datetime1">
              <a:pPr>
                <a:spcAft>
                  <a:spcPts val="600"/>
                </a:spcAft>
              </a:pPr>
              <a:t>8/30/2025</a:t>
            </a:fld>
            <a:endParaRPr lang="en-US"/>
          </a:p>
        </p:txBody>
      </p:sp>
      <p:sp>
        <p:nvSpPr>
          <p:cNvPr id="15" name="Footer Placeholder 5">
            <a:extLst>
              <a:ext uri="{FF2B5EF4-FFF2-40B4-BE49-F238E27FC236}">
                <a16:creationId xmlns:a16="http://schemas.microsoft.com/office/drawing/2014/main" id="{7F163153-2348-5950-ED86-F2CADD2D119E}"/>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354DA1B0-DFF6-32B5-93AC-D8BD670C5D91}"/>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9</a:t>
            </a:fld>
            <a:endParaRPr lang="en-US"/>
          </a:p>
        </p:txBody>
      </p:sp>
      <p:graphicFrame>
        <p:nvGraphicFramePr>
          <p:cNvPr id="9" name="Content Placeholder 2">
            <a:extLst>
              <a:ext uri="{FF2B5EF4-FFF2-40B4-BE49-F238E27FC236}">
                <a16:creationId xmlns:a16="http://schemas.microsoft.com/office/drawing/2014/main" id="{0D8C1D59-76BA-4767-1DA8-345A3282A66B}"/>
              </a:ext>
            </a:extLst>
          </p:cNvPr>
          <p:cNvGraphicFramePr>
            <a:graphicFrameLocks noGrp="1"/>
          </p:cNvGraphicFramePr>
          <p:nvPr>
            <p:ph idx="1"/>
            <p:extLst>
              <p:ext uri="{D42A27DB-BD31-4B8C-83A1-F6EECF244321}">
                <p14:modId xmlns:p14="http://schemas.microsoft.com/office/powerpoint/2010/main" val="3251307415"/>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 name="TextBox 28">
            <a:extLst>
              <a:ext uri="{FF2B5EF4-FFF2-40B4-BE49-F238E27FC236}">
                <a16:creationId xmlns:a16="http://schemas.microsoft.com/office/drawing/2014/main" id="{C54B5C84-DBA2-1080-A297-E8FD362CB894}"/>
              </a:ext>
            </a:extLst>
          </p:cNvPr>
          <p:cNvSpPr txBox="1"/>
          <p:nvPr/>
        </p:nvSpPr>
        <p:spPr>
          <a:xfrm>
            <a:off x="5733535" y="2829697"/>
            <a:ext cx="62339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venir Next LT Pro"/>
                <a:cs typeface="Arial"/>
              </a:rPr>
              <a:t>“no universal ‘truths’ or valid categories for human experience" (Pilarska, 2021, p.64)</a:t>
            </a:r>
            <a:endParaRPr lang="en-US">
              <a:latin typeface="Avenir Next LT Pro"/>
            </a:endParaRPr>
          </a:p>
        </p:txBody>
      </p:sp>
      <p:sp>
        <p:nvSpPr>
          <p:cNvPr id="30" name="TextBox 29">
            <a:extLst>
              <a:ext uri="{FF2B5EF4-FFF2-40B4-BE49-F238E27FC236}">
                <a16:creationId xmlns:a16="http://schemas.microsoft.com/office/drawing/2014/main" id="{FCC0DB68-D4E9-7974-90AE-8C6382396F95}"/>
              </a:ext>
            </a:extLst>
          </p:cNvPr>
          <p:cNvSpPr txBox="1"/>
          <p:nvPr/>
        </p:nvSpPr>
        <p:spPr>
          <a:xfrm>
            <a:off x="5733535" y="4034481"/>
            <a:ext cx="62339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latin typeface="Avenir Next LT Pro"/>
                <a:cs typeface="Arial"/>
              </a:rPr>
              <a:t>Quantitative </a:t>
            </a:r>
            <a:r>
              <a:rPr lang="en-US" sz="1100" dirty="0">
                <a:latin typeface="Avenir Next LT Pro"/>
                <a:cs typeface="Arial"/>
              </a:rPr>
              <a:t>questionnaires, </a:t>
            </a:r>
            <a:r>
              <a:rPr lang="en-US" sz="1100" b="1" dirty="0">
                <a:latin typeface="Avenir Next LT Pro"/>
                <a:cs typeface="Arial"/>
              </a:rPr>
              <a:t>qualitative </a:t>
            </a:r>
            <a:r>
              <a:rPr lang="en-US" sz="1100" dirty="0">
                <a:latin typeface="Avenir Next LT Pro"/>
                <a:cs typeface="Arial"/>
              </a:rPr>
              <a:t>observations and focus groups</a:t>
            </a:r>
            <a:endParaRPr lang="en-US" dirty="0"/>
          </a:p>
        </p:txBody>
      </p:sp>
      <p:sp>
        <p:nvSpPr>
          <p:cNvPr id="31" name="TextBox 30">
            <a:extLst>
              <a:ext uri="{FF2B5EF4-FFF2-40B4-BE49-F238E27FC236}">
                <a16:creationId xmlns:a16="http://schemas.microsoft.com/office/drawing/2014/main" id="{CF5C10F8-4AB4-C2CE-752B-790A34F64B69}"/>
              </a:ext>
            </a:extLst>
          </p:cNvPr>
          <p:cNvSpPr txBox="1"/>
          <p:nvPr/>
        </p:nvSpPr>
        <p:spPr>
          <a:xfrm>
            <a:off x="5733535" y="5208373"/>
            <a:ext cx="62339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venir Next LT Pro"/>
                <a:cs typeface="Arial"/>
              </a:rPr>
              <a:t>looking for patterns in the data</a:t>
            </a:r>
            <a:endParaRPr lang="en-US" dirty="0"/>
          </a:p>
        </p:txBody>
      </p:sp>
    </p:spTree>
    <p:extLst>
      <p:ext uri="{BB962C8B-B14F-4D97-AF65-F5344CB8AC3E}">
        <p14:creationId xmlns:p14="http://schemas.microsoft.com/office/powerpoint/2010/main" val="3289867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FD099-664E-C1DA-F288-E560862F1B94}"/>
              </a:ext>
            </a:extLst>
          </p:cNvPr>
          <p:cNvSpPr>
            <a:spLocks noGrp="1"/>
          </p:cNvSpPr>
          <p:nvPr>
            <p:ph type="title"/>
          </p:nvPr>
        </p:nvSpPr>
        <p:spPr>
          <a:xfrm>
            <a:off x="868680" y="1709928"/>
            <a:ext cx="3099816" cy="1709928"/>
          </a:xfrm>
        </p:spPr>
        <p:txBody>
          <a:bodyPr anchor="t">
            <a:normAutofit/>
          </a:bodyPr>
          <a:lstStyle/>
          <a:p>
            <a:r>
              <a:rPr lang="en-US" b="1" dirty="0"/>
              <a:t>MUSIC MODEL INVENTORY</a:t>
            </a:r>
          </a:p>
        </p:txBody>
      </p:sp>
      <p:pic>
        <p:nvPicPr>
          <p:cNvPr id="9" name="Picture 8" descr="A paper with text and images&#10;&#10;AI-generated content may be incorrect.">
            <a:extLst>
              <a:ext uri="{FF2B5EF4-FFF2-40B4-BE49-F238E27FC236}">
                <a16:creationId xmlns:a16="http://schemas.microsoft.com/office/drawing/2014/main" id="{20619373-1D23-1787-1EA5-0ECACCA08816}"/>
              </a:ext>
            </a:extLst>
          </p:cNvPr>
          <p:cNvPicPr>
            <a:picLocks noChangeAspect="1"/>
          </p:cNvPicPr>
          <p:nvPr/>
        </p:nvPicPr>
        <p:blipFill>
          <a:blip r:embed="rId2"/>
          <a:srcRect t="3188" b="15848"/>
          <a:stretch>
            <a:fillRect/>
          </a:stretch>
        </p:blipFill>
        <p:spPr>
          <a:xfrm>
            <a:off x="4965192" y="1161288"/>
            <a:ext cx="6729984" cy="4645152"/>
          </a:xfrm>
          <a:prstGeom prst="rect">
            <a:avLst/>
          </a:prstGeom>
          <a:noFill/>
        </p:spPr>
      </p:pic>
      <p:sp>
        <p:nvSpPr>
          <p:cNvPr id="20" name="Text Placeholder 3">
            <a:extLst>
              <a:ext uri="{FF2B5EF4-FFF2-40B4-BE49-F238E27FC236}">
                <a16:creationId xmlns:a16="http://schemas.microsoft.com/office/drawing/2014/main" id="{79419F9E-6436-AE66-797F-75CEAADBCEE0}"/>
              </a:ext>
            </a:extLst>
          </p:cNvPr>
          <p:cNvSpPr>
            <a:spLocks noGrp="1"/>
          </p:cNvSpPr>
          <p:nvPr>
            <p:ph type="body" sz="half" idx="2"/>
          </p:nvPr>
        </p:nvSpPr>
        <p:spPr>
          <a:xfrm>
            <a:off x="868680" y="3438144"/>
            <a:ext cx="3099816" cy="2057400"/>
          </a:xfrm>
        </p:spPr>
        <p:txBody>
          <a:bodyPr vert="horz" lIns="91440" tIns="45720" rIns="91440" bIns="45720" rtlCol="0" anchor="t">
            <a:normAutofit/>
          </a:bodyPr>
          <a:lstStyle/>
          <a:p>
            <a:r>
              <a:rPr lang="en-US" dirty="0"/>
              <a:t>(Jones, 2009)</a:t>
            </a:r>
          </a:p>
        </p:txBody>
      </p:sp>
      <p:sp>
        <p:nvSpPr>
          <p:cNvPr id="5" name="Date Placeholder 4">
            <a:extLst>
              <a:ext uri="{FF2B5EF4-FFF2-40B4-BE49-F238E27FC236}">
                <a16:creationId xmlns:a16="http://schemas.microsoft.com/office/drawing/2014/main" id="{CC511572-001B-E4DE-119E-2D358CDC2A89}"/>
              </a:ext>
            </a:extLst>
          </p:cNvPr>
          <p:cNvSpPr>
            <a:spLocks noGrp="1"/>
          </p:cNvSpPr>
          <p:nvPr>
            <p:ph type="dt" sz="half" idx="10"/>
          </p:nvPr>
        </p:nvSpPr>
        <p:spPr>
          <a:xfrm>
            <a:off x="868680" y="6356350"/>
            <a:ext cx="2743200" cy="365125"/>
          </a:xfrm>
        </p:spPr>
        <p:txBody>
          <a:bodyPr anchor="ctr">
            <a:normAutofit/>
          </a:bodyPr>
          <a:lstStyle/>
          <a:p>
            <a:pPr>
              <a:spcAft>
                <a:spcPts val="600"/>
              </a:spcAft>
            </a:pPr>
            <a:fld id="{7D9C8B8A-5895-43EE-8BDB-2E190AD4DB40}" type="datetime1">
              <a:pPr>
                <a:spcAft>
                  <a:spcPts val="600"/>
                </a:spcAft>
              </a:pPr>
              <a:t>8/30/2025</a:t>
            </a:fld>
            <a:endParaRPr lang="en-US"/>
          </a:p>
        </p:txBody>
      </p:sp>
      <p:sp>
        <p:nvSpPr>
          <p:cNvPr id="22" name="Footer Placeholder 5">
            <a:extLst>
              <a:ext uri="{FF2B5EF4-FFF2-40B4-BE49-F238E27FC236}">
                <a16:creationId xmlns:a16="http://schemas.microsoft.com/office/drawing/2014/main" id="{282EAF42-A8ED-9FBF-3EC1-05E248F400E7}"/>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EBCE80BE-129D-EE68-21E6-E5DC4F98E86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509133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C772F-BC3E-E8D0-867D-980B2D812BF5}"/>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b="1" kern="1200">
                <a:latin typeface="+mj-lt"/>
                <a:ea typeface="+mj-ea"/>
                <a:cs typeface="+mj-cs"/>
              </a:rPr>
              <a:t>WORKSHOP</a:t>
            </a:r>
            <a:r>
              <a:rPr lang="en-US" kern="1200">
                <a:latin typeface="+mj-lt"/>
                <a:ea typeface="+mj-ea"/>
                <a:cs typeface="+mj-cs"/>
              </a:rPr>
              <a:t> </a:t>
            </a:r>
            <a:r>
              <a:rPr lang="en-US" b="1" kern="1200">
                <a:latin typeface="+mj-lt"/>
                <a:ea typeface="+mj-ea"/>
                <a:cs typeface="+mj-cs"/>
              </a:rPr>
              <a:t>DESIGN</a:t>
            </a:r>
          </a:p>
        </p:txBody>
      </p:sp>
      <p:sp>
        <p:nvSpPr>
          <p:cNvPr id="5" name="Date Placeholder 4">
            <a:extLst>
              <a:ext uri="{FF2B5EF4-FFF2-40B4-BE49-F238E27FC236}">
                <a16:creationId xmlns:a16="http://schemas.microsoft.com/office/drawing/2014/main" id="{F7F556AC-4A7A-DA78-5AD8-D361006213B9}"/>
              </a:ext>
            </a:extLst>
          </p:cNvPr>
          <p:cNvSpPr>
            <a:spLocks noGrp="1"/>
          </p:cNvSpPr>
          <p:nvPr>
            <p:ph type="dt" sz="half" idx="10"/>
          </p:nvPr>
        </p:nvSpPr>
        <p:spPr>
          <a:xfrm>
            <a:off x="1115568" y="6356350"/>
            <a:ext cx="2743200" cy="365125"/>
          </a:xfrm>
        </p:spPr>
        <p:txBody>
          <a:bodyPr vert="horz" lIns="91440" tIns="45720" rIns="91440" bIns="45720" rtlCol="0" anchor="ctr">
            <a:normAutofit/>
          </a:bodyPr>
          <a:lstStyle/>
          <a:p>
            <a:pPr>
              <a:spcAft>
                <a:spcPts val="600"/>
              </a:spcAft>
            </a:pPr>
            <a:fld id="{5A941351-C4BD-4D24-B7B2-E11CAB387725}" type="datetime1">
              <a:pPr>
                <a:spcAft>
                  <a:spcPts val="600"/>
                </a:spcAft>
              </a:pPr>
              <a:t>8/30/2025</a:t>
            </a:fld>
            <a:endParaRPr lang="en-US"/>
          </a:p>
        </p:txBody>
      </p:sp>
      <p:sp>
        <p:nvSpPr>
          <p:cNvPr id="15" name="Footer Placeholder 4">
            <a:extLst>
              <a:ext uri="{FF2B5EF4-FFF2-40B4-BE49-F238E27FC236}">
                <a16:creationId xmlns:a16="http://schemas.microsoft.com/office/drawing/2014/main" id="{DFBFF275-8253-7E41-1F5F-7E9CC7CDA5B0}"/>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84D57CF3-9D4A-212C-1B38-62163F631BE8}"/>
              </a:ext>
            </a:extLst>
          </p:cNvPr>
          <p:cNvSpPr>
            <a:spLocks noGrp="1"/>
          </p:cNvSpPr>
          <p:nvPr>
            <p:ph type="sldNum" sz="quarter" idx="12"/>
          </p:nvPr>
        </p:nvSpPr>
        <p:spPr>
          <a:xfrm>
            <a:off x="8540496"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11</a:t>
            </a:fld>
            <a:endParaRPr lang="en-US"/>
          </a:p>
        </p:txBody>
      </p:sp>
      <p:graphicFrame>
        <p:nvGraphicFramePr>
          <p:cNvPr id="11" name="Content Placeholder 2">
            <a:extLst>
              <a:ext uri="{FF2B5EF4-FFF2-40B4-BE49-F238E27FC236}">
                <a16:creationId xmlns:a16="http://schemas.microsoft.com/office/drawing/2014/main" id="{17C36570-217D-8514-4821-5202B8E73B1E}"/>
              </a:ext>
            </a:extLst>
          </p:cNvPr>
          <p:cNvGraphicFramePr/>
          <p:nvPr>
            <p:extLst>
              <p:ext uri="{D42A27DB-BD31-4B8C-83A1-F6EECF244321}">
                <p14:modId xmlns:p14="http://schemas.microsoft.com/office/powerpoint/2010/main" val="1389136574"/>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286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377B4E8-E541-E3BF-7A7E-85ECB8E7D2E6}"/>
              </a:ext>
            </a:extLst>
          </p:cNvPr>
          <p:cNvSpPr>
            <a:spLocks noGrp="1"/>
          </p:cNvSpPr>
          <p:nvPr>
            <p:ph type="title"/>
          </p:nvPr>
        </p:nvSpPr>
        <p:spPr>
          <a:xfrm>
            <a:off x="1115568" y="548640"/>
            <a:ext cx="10168128" cy="1179576"/>
          </a:xfrm>
        </p:spPr>
        <p:txBody>
          <a:bodyPr anchor="ctr">
            <a:normAutofit/>
          </a:bodyPr>
          <a:lstStyle/>
          <a:p>
            <a:r>
              <a:rPr lang="en-US" b="1" dirty="0"/>
              <a:t>POST-WORKSHOP DATA COLLECTION</a:t>
            </a:r>
          </a:p>
        </p:txBody>
      </p:sp>
      <p:sp>
        <p:nvSpPr>
          <p:cNvPr id="4" name="Date Placeholder 3">
            <a:extLst>
              <a:ext uri="{FF2B5EF4-FFF2-40B4-BE49-F238E27FC236}">
                <a16:creationId xmlns:a16="http://schemas.microsoft.com/office/drawing/2014/main" id="{8A9F63EC-32E9-A89E-597D-1D981E141EBC}"/>
              </a:ext>
            </a:extLst>
          </p:cNvPr>
          <p:cNvSpPr>
            <a:spLocks noGrp="1"/>
          </p:cNvSpPr>
          <p:nvPr>
            <p:ph type="dt" sz="half" idx="10"/>
          </p:nvPr>
        </p:nvSpPr>
        <p:spPr>
          <a:xfrm>
            <a:off x="1115568" y="6356350"/>
            <a:ext cx="2743200" cy="365125"/>
          </a:xfrm>
        </p:spPr>
        <p:txBody>
          <a:bodyPr anchor="ctr">
            <a:normAutofit/>
          </a:bodyPr>
          <a:lstStyle/>
          <a:p>
            <a:pPr>
              <a:spcAft>
                <a:spcPts val="600"/>
              </a:spcAft>
            </a:pPr>
            <a:fld id="{F6E815B4-09E5-45D5-8CA7-E2D4E8D3378C}" type="datetime1">
              <a:pPr>
                <a:spcAft>
                  <a:spcPts val="600"/>
                </a:spcAft>
              </a:pPr>
              <a:t>8/30/2025</a:t>
            </a:fld>
            <a:endParaRPr lang="en-US"/>
          </a:p>
        </p:txBody>
      </p:sp>
      <p:sp>
        <p:nvSpPr>
          <p:cNvPr id="23" name="Footer Placeholder 4">
            <a:extLst>
              <a:ext uri="{FF2B5EF4-FFF2-40B4-BE49-F238E27FC236}">
                <a16:creationId xmlns:a16="http://schemas.microsoft.com/office/drawing/2014/main" id="{E68E61FA-1122-4E59-830B-8FFF3005BDFB}"/>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C8E2E83E-280F-78B1-3006-47836E1C2D43}"/>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12</a:t>
            </a:fld>
            <a:endParaRPr lang="en-US"/>
          </a:p>
        </p:txBody>
      </p:sp>
      <p:graphicFrame>
        <p:nvGraphicFramePr>
          <p:cNvPr id="19" name="Content Placeholder 2">
            <a:extLst>
              <a:ext uri="{FF2B5EF4-FFF2-40B4-BE49-F238E27FC236}">
                <a16:creationId xmlns:a16="http://schemas.microsoft.com/office/drawing/2014/main" id="{89CA53A7-325A-BA48-10ED-62C9E21D35FD}"/>
              </a:ext>
            </a:extLst>
          </p:cNvPr>
          <p:cNvGraphicFramePr>
            <a:graphicFrameLocks noGrp="1"/>
          </p:cNvGraphicFramePr>
          <p:nvPr>
            <p:ph idx="1"/>
            <p:extLst>
              <p:ext uri="{D42A27DB-BD31-4B8C-83A1-F6EECF244321}">
                <p14:modId xmlns:p14="http://schemas.microsoft.com/office/powerpoint/2010/main" val="1673158926"/>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1938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9717-C0C8-A626-22E9-C57C7D2CD4DE}"/>
              </a:ext>
            </a:extLst>
          </p:cNvPr>
          <p:cNvSpPr>
            <a:spLocks noGrp="1"/>
          </p:cNvSpPr>
          <p:nvPr>
            <p:ph type="title"/>
          </p:nvPr>
        </p:nvSpPr>
        <p:spPr>
          <a:xfrm>
            <a:off x="868680" y="1709928"/>
            <a:ext cx="3099816" cy="1709928"/>
          </a:xfrm>
        </p:spPr>
        <p:txBody>
          <a:bodyPr anchor="t">
            <a:normAutofit/>
          </a:bodyPr>
          <a:lstStyle/>
          <a:p>
            <a:r>
              <a:rPr lang="en-US" b="1" dirty="0"/>
              <a:t>ETHICS</a:t>
            </a:r>
          </a:p>
        </p:txBody>
      </p:sp>
      <p:sp>
        <p:nvSpPr>
          <p:cNvPr id="12" name="Text Placeholder 3">
            <a:extLst>
              <a:ext uri="{FF2B5EF4-FFF2-40B4-BE49-F238E27FC236}">
                <a16:creationId xmlns:a16="http://schemas.microsoft.com/office/drawing/2014/main" id="{29743820-90F3-C949-8FB2-CC00ADE7C15F}"/>
              </a:ext>
            </a:extLst>
          </p:cNvPr>
          <p:cNvSpPr>
            <a:spLocks noGrp="1"/>
          </p:cNvSpPr>
          <p:nvPr>
            <p:ph type="body" sz="half" idx="2"/>
          </p:nvPr>
        </p:nvSpPr>
        <p:spPr>
          <a:xfrm>
            <a:off x="868680" y="3429000"/>
            <a:ext cx="3099816" cy="2066544"/>
          </a:xfrm>
        </p:spPr>
        <p:txBody>
          <a:bodyPr/>
          <a:lstStyle/>
          <a:p>
            <a:endParaRPr lang="en-US"/>
          </a:p>
        </p:txBody>
      </p:sp>
      <p:sp>
        <p:nvSpPr>
          <p:cNvPr id="4" name="Date Placeholder 3">
            <a:extLst>
              <a:ext uri="{FF2B5EF4-FFF2-40B4-BE49-F238E27FC236}">
                <a16:creationId xmlns:a16="http://schemas.microsoft.com/office/drawing/2014/main" id="{AE7A8E97-586C-AF71-7CF4-A61ECEAAA850}"/>
              </a:ext>
            </a:extLst>
          </p:cNvPr>
          <p:cNvSpPr>
            <a:spLocks noGrp="1"/>
          </p:cNvSpPr>
          <p:nvPr>
            <p:ph type="dt" sz="half" idx="10"/>
          </p:nvPr>
        </p:nvSpPr>
        <p:spPr>
          <a:xfrm>
            <a:off x="868680" y="6356350"/>
            <a:ext cx="2743200" cy="365125"/>
          </a:xfrm>
        </p:spPr>
        <p:txBody>
          <a:bodyPr anchor="ctr">
            <a:normAutofit/>
          </a:bodyPr>
          <a:lstStyle/>
          <a:p>
            <a:pPr>
              <a:spcAft>
                <a:spcPts val="600"/>
              </a:spcAft>
            </a:pPr>
            <a:fld id="{F7370BA2-094F-4FFF-B893-E4C5B82316C9}" type="datetime1">
              <a:pPr>
                <a:spcAft>
                  <a:spcPts val="600"/>
                </a:spcAft>
              </a:pPr>
              <a:t>8/30/2025</a:t>
            </a:fld>
            <a:endParaRPr lang="en-US"/>
          </a:p>
        </p:txBody>
      </p:sp>
      <p:sp>
        <p:nvSpPr>
          <p:cNvPr id="14" name="Footer Placeholder 5">
            <a:extLst>
              <a:ext uri="{FF2B5EF4-FFF2-40B4-BE49-F238E27FC236}">
                <a16:creationId xmlns:a16="http://schemas.microsoft.com/office/drawing/2014/main" id="{55C2EA61-FA81-0589-12C0-04F43E01864E}"/>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CEE82D60-6F3C-BC76-0F10-89EEDE561CC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13</a:t>
            </a:fld>
            <a:endParaRPr lang="en-US"/>
          </a:p>
        </p:txBody>
      </p:sp>
      <p:graphicFrame>
        <p:nvGraphicFramePr>
          <p:cNvPr id="8" name="Content Placeholder 2">
            <a:extLst>
              <a:ext uri="{FF2B5EF4-FFF2-40B4-BE49-F238E27FC236}">
                <a16:creationId xmlns:a16="http://schemas.microsoft.com/office/drawing/2014/main" id="{18091E85-0551-5B57-BC71-5C700759E197}"/>
              </a:ext>
            </a:extLst>
          </p:cNvPr>
          <p:cNvGraphicFramePr>
            <a:graphicFrameLocks noGrp="1"/>
          </p:cNvGraphicFramePr>
          <p:nvPr>
            <p:ph idx="1"/>
            <p:extLst>
              <p:ext uri="{D42A27DB-BD31-4B8C-83A1-F6EECF244321}">
                <p14:modId xmlns:p14="http://schemas.microsoft.com/office/powerpoint/2010/main" val="466193022"/>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204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17F9-0A7D-3915-8665-117A773425D4}"/>
              </a:ext>
            </a:extLst>
          </p:cNvPr>
          <p:cNvSpPr>
            <a:spLocks noGrp="1"/>
          </p:cNvSpPr>
          <p:nvPr>
            <p:ph type="title"/>
          </p:nvPr>
        </p:nvSpPr>
        <p:spPr>
          <a:xfrm>
            <a:off x="868680" y="271653"/>
            <a:ext cx="11110341" cy="1719453"/>
          </a:xfrm>
        </p:spPr>
        <p:txBody>
          <a:bodyPr vert="horz" lIns="91440" tIns="45720" rIns="91440" bIns="45720" rtlCol="0" anchor="t">
            <a:normAutofit/>
          </a:bodyPr>
          <a:lstStyle/>
          <a:p>
            <a:r>
              <a:rPr lang="en-US" b="1" kern="1200">
                <a:latin typeface="+mj-lt"/>
                <a:ea typeface="+mj-ea"/>
                <a:cs typeface="+mj-cs"/>
              </a:rPr>
              <a:t>INSIDER RESEARCH</a:t>
            </a:r>
          </a:p>
        </p:txBody>
      </p:sp>
      <p:sp>
        <p:nvSpPr>
          <p:cNvPr id="9" name="Content Placeholder 2">
            <a:extLst>
              <a:ext uri="{FF2B5EF4-FFF2-40B4-BE49-F238E27FC236}">
                <a16:creationId xmlns:a16="http://schemas.microsoft.com/office/drawing/2014/main" id="{20877E9E-CA89-54D0-96F8-05CFD1932A3F}"/>
              </a:ext>
            </a:extLst>
          </p:cNvPr>
          <p:cNvSpPr txBox="1">
            <a:spLocks/>
          </p:cNvSpPr>
          <p:nvPr/>
        </p:nvSpPr>
        <p:spPr>
          <a:xfrm>
            <a:off x="1506855" y="3429000"/>
            <a:ext cx="3099816" cy="2066544"/>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pPr>
            <a:br>
              <a:rPr lang="en-US" sz="1800" b="1" kern="1200" dirty="0"/>
            </a:br>
            <a:endParaRPr lang="en-US" sz="1800" b="1" kern="1200">
              <a:latin typeface="+mn-lt"/>
              <a:ea typeface="+mn-ea"/>
              <a:cs typeface="+mn-cs"/>
            </a:endParaRPr>
          </a:p>
        </p:txBody>
      </p:sp>
      <p:sp>
        <p:nvSpPr>
          <p:cNvPr id="5" name="Date Placeholder 4">
            <a:extLst>
              <a:ext uri="{FF2B5EF4-FFF2-40B4-BE49-F238E27FC236}">
                <a16:creationId xmlns:a16="http://schemas.microsoft.com/office/drawing/2014/main" id="{10F600E5-8954-2902-5FB4-0208A08D8EF9}"/>
              </a:ext>
            </a:extLst>
          </p:cNvPr>
          <p:cNvSpPr>
            <a:spLocks noGrp="1"/>
          </p:cNvSpPr>
          <p:nvPr>
            <p:ph type="dt" sz="half" idx="10"/>
          </p:nvPr>
        </p:nvSpPr>
        <p:spPr>
          <a:xfrm>
            <a:off x="868680" y="6356350"/>
            <a:ext cx="2743200" cy="365125"/>
          </a:xfrm>
        </p:spPr>
        <p:txBody>
          <a:bodyPr vert="horz" lIns="91440" tIns="45720" rIns="91440" bIns="45720" rtlCol="0" anchor="ctr">
            <a:normAutofit/>
          </a:bodyPr>
          <a:lstStyle/>
          <a:p>
            <a:pPr>
              <a:spcAft>
                <a:spcPts val="600"/>
              </a:spcAft>
            </a:pPr>
            <a:fld id="{938B1D5B-D393-48CC-9511-C50CAC55C545}" type="datetime1">
              <a:pPr>
                <a:spcAft>
                  <a:spcPts val="600"/>
                </a:spcAft>
              </a:pPr>
              <a:t>8/30/2025</a:t>
            </a:fld>
            <a:endParaRPr lang="en-US"/>
          </a:p>
        </p:txBody>
      </p:sp>
      <p:sp>
        <p:nvSpPr>
          <p:cNvPr id="15" name="Footer Placeholder 5">
            <a:extLst>
              <a:ext uri="{FF2B5EF4-FFF2-40B4-BE49-F238E27FC236}">
                <a16:creationId xmlns:a16="http://schemas.microsoft.com/office/drawing/2014/main" id="{433D7DD8-BE45-DCF3-C6F9-12934E73B2D9}"/>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C0C2EF40-DAEB-F8EE-4780-EF6014243DE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14</a:t>
            </a:fld>
            <a:endParaRPr lang="en-US"/>
          </a:p>
        </p:txBody>
      </p:sp>
      <p:graphicFrame>
        <p:nvGraphicFramePr>
          <p:cNvPr id="11" name="Content Placeholder 2">
            <a:extLst>
              <a:ext uri="{FF2B5EF4-FFF2-40B4-BE49-F238E27FC236}">
                <a16:creationId xmlns:a16="http://schemas.microsoft.com/office/drawing/2014/main" id="{53AAEF2A-B05D-387E-A3E6-4EEC35EC2100}"/>
              </a:ext>
            </a:extLst>
          </p:cNvPr>
          <p:cNvGraphicFramePr>
            <a:graphicFrameLocks noGrp="1"/>
          </p:cNvGraphicFramePr>
          <p:nvPr>
            <p:ph idx="1"/>
            <p:extLst>
              <p:ext uri="{D42A27DB-BD31-4B8C-83A1-F6EECF244321}">
                <p14:modId xmlns:p14="http://schemas.microsoft.com/office/powerpoint/2010/main" val="2201588283"/>
              </p:ext>
            </p:extLst>
          </p:nvPr>
        </p:nvGraphicFramePr>
        <p:xfrm>
          <a:off x="1240917" y="1709928"/>
          <a:ext cx="4853559" cy="2953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2" name="Content Placeholder 2">
            <a:extLst>
              <a:ext uri="{FF2B5EF4-FFF2-40B4-BE49-F238E27FC236}">
                <a16:creationId xmlns:a16="http://schemas.microsoft.com/office/drawing/2014/main" id="{BB89EDA6-AC1D-3FDD-24F8-B8BD3B297DCF}"/>
              </a:ext>
            </a:extLst>
          </p:cNvPr>
          <p:cNvGraphicFramePr>
            <a:graphicFrameLocks/>
          </p:cNvGraphicFramePr>
          <p:nvPr>
            <p:extLst>
              <p:ext uri="{D42A27DB-BD31-4B8C-83A1-F6EECF244321}">
                <p14:modId xmlns:p14="http://schemas.microsoft.com/office/powerpoint/2010/main" val="2744169945"/>
              </p:ext>
            </p:extLst>
          </p:nvPr>
        </p:nvGraphicFramePr>
        <p:xfrm>
          <a:off x="6260592" y="1709928"/>
          <a:ext cx="5072634" cy="30868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8562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Graphic spid="92"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4D7EE-E425-D62C-DAE2-5BB4E11817D0}"/>
              </a:ext>
            </a:extLst>
          </p:cNvPr>
          <p:cNvSpPr>
            <a:spLocks noGrp="1"/>
          </p:cNvSpPr>
          <p:nvPr>
            <p:ph type="title"/>
          </p:nvPr>
        </p:nvSpPr>
        <p:spPr>
          <a:xfrm>
            <a:off x="868680" y="1709928"/>
            <a:ext cx="3471291" cy="1719453"/>
          </a:xfrm>
        </p:spPr>
        <p:txBody>
          <a:bodyPr/>
          <a:lstStyle/>
          <a:p>
            <a:r>
              <a:rPr lang="en-US" b="1" dirty="0"/>
              <a:t>FINDINGS</a:t>
            </a:r>
            <a:r>
              <a:rPr lang="en-US" dirty="0"/>
              <a:t> </a:t>
            </a:r>
            <a:r>
              <a:rPr lang="en-US" b="1" dirty="0"/>
              <a:t>–</a:t>
            </a:r>
            <a:r>
              <a:rPr lang="en-US" dirty="0"/>
              <a:t> </a:t>
            </a:r>
            <a:r>
              <a:rPr lang="en-US" b="1" dirty="0"/>
              <a:t>QUANTITATIVE</a:t>
            </a:r>
            <a:r>
              <a:rPr lang="en-US" dirty="0"/>
              <a:t> </a:t>
            </a:r>
            <a:r>
              <a:rPr lang="en-US" b="1" dirty="0"/>
              <a:t>DATA</a:t>
            </a:r>
            <a:endParaRPr lang="en-US" b="1"/>
          </a:p>
        </p:txBody>
      </p:sp>
      <p:sp>
        <p:nvSpPr>
          <p:cNvPr id="3" name="Content Placeholder 2">
            <a:extLst>
              <a:ext uri="{FF2B5EF4-FFF2-40B4-BE49-F238E27FC236}">
                <a16:creationId xmlns:a16="http://schemas.microsoft.com/office/drawing/2014/main" id="{6D66A08A-A930-217D-94F9-82E655E783D1}"/>
              </a:ext>
            </a:extLst>
          </p:cNvPr>
          <p:cNvSpPr>
            <a:spLocks noGrp="1"/>
          </p:cNvSpPr>
          <p:nvPr>
            <p:ph idx="1"/>
          </p:nvPr>
        </p:nvSpPr>
        <p:spPr>
          <a:xfrm>
            <a:off x="4837506" y="1210509"/>
            <a:ext cx="6729984" cy="1848612"/>
          </a:xfrm>
        </p:spPr>
        <p:txBody>
          <a:bodyPr vert="horz" lIns="91440" tIns="45720" rIns="91440" bIns="45720" rtlCol="0" anchor="t">
            <a:normAutofit/>
          </a:bodyPr>
          <a:lstStyle/>
          <a:p>
            <a:r>
              <a:rPr lang="en-US" dirty="0"/>
              <a:t>12 participants from my own practice</a:t>
            </a:r>
          </a:p>
          <a:p>
            <a:r>
              <a:rPr lang="en-US" dirty="0"/>
              <a:t>10 female, 2 male</a:t>
            </a:r>
          </a:p>
          <a:p>
            <a:r>
              <a:rPr lang="en-US" dirty="0"/>
              <a:t>Average age 13.9</a:t>
            </a:r>
          </a:p>
          <a:p>
            <a:endParaRPr lang="en-US" dirty="0"/>
          </a:p>
        </p:txBody>
      </p:sp>
      <p:sp>
        <p:nvSpPr>
          <p:cNvPr id="4" name="Text Placeholder 3">
            <a:extLst>
              <a:ext uri="{FF2B5EF4-FFF2-40B4-BE49-F238E27FC236}">
                <a16:creationId xmlns:a16="http://schemas.microsoft.com/office/drawing/2014/main" id="{DC00609E-D1DD-3EA8-1748-10E696A2DB4E}"/>
              </a:ext>
            </a:extLst>
          </p:cNvPr>
          <p:cNvSpPr>
            <a:spLocks noGrp="1"/>
          </p:cNvSpPr>
          <p:nvPr>
            <p:ph type="body" sz="half" idx="2"/>
          </p:nvPr>
        </p:nvSpPr>
        <p:spPr/>
        <p:txBody>
          <a:bodyPr vert="horz" lIns="91440" tIns="45720" rIns="91440" bIns="45720" rtlCol="0" anchor="t">
            <a:normAutofit/>
          </a:bodyPr>
          <a:lstStyle/>
          <a:p>
            <a:r>
              <a:rPr lang="en-US" dirty="0"/>
              <a:t>INITIAL QUESTIONNAIRE</a:t>
            </a:r>
          </a:p>
        </p:txBody>
      </p:sp>
      <p:sp>
        <p:nvSpPr>
          <p:cNvPr id="5" name="Date Placeholder 4">
            <a:extLst>
              <a:ext uri="{FF2B5EF4-FFF2-40B4-BE49-F238E27FC236}">
                <a16:creationId xmlns:a16="http://schemas.microsoft.com/office/drawing/2014/main" id="{5BE8B395-B237-056A-B2B6-B3022B85F79A}"/>
              </a:ext>
            </a:extLst>
          </p:cNvPr>
          <p:cNvSpPr>
            <a:spLocks noGrp="1"/>
          </p:cNvSpPr>
          <p:nvPr>
            <p:ph type="dt" sz="half" idx="10"/>
          </p:nvPr>
        </p:nvSpPr>
        <p:spPr/>
        <p:txBody>
          <a:bodyPr/>
          <a:lstStyle/>
          <a:p>
            <a:fld id="{7869A9B5-1F82-4DAA-97B4-8A270C6D6FF4}" type="datetime1">
              <a:t>8/30/2025</a:t>
            </a:fld>
            <a:endParaRPr lang="en-US" dirty="0"/>
          </a:p>
        </p:txBody>
      </p:sp>
      <p:sp>
        <p:nvSpPr>
          <p:cNvPr id="6" name="Footer Placeholder 5">
            <a:extLst>
              <a:ext uri="{FF2B5EF4-FFF2-40B4-BE49-F238E27FC236}">
                <a16:creationId xmlns:a16="http://schemas.microsoft.com/office/drawing/2014/main" id="{981A3278-27F4-6F32-67B3-337A3320E6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CD5E3E2-4B88-BF54-9275-28A60626A885}"/>
              </a:ext>
            </a:extLst>
          </p:cNvPr>
          <p:cNvSpPr>
            <a:spLocks noGrp="1"/>
          </p:cNvSpPr>
          <p:nvPr>
            <p:ph type="sldNum" sz="quarter" idx="12"/>
          </p:nvPr>
        </p:nvSpPr>
        <p:spPr/>
        <p:txBody>
          <a:bodyPr/>
          <a:lstStyle/>
          <a:p>
            <a:fld id="{A65A5C87-DF58-40C8-B092-1DE63DB4547E}" type="slidenum">
              <a:rPr lang="en-US" dirty="0"/>
              <a:t>15</a:t>
            </a:fld>
            <a:endParaRPr lang="en-US" dirty="0"/>
          </a:p>
        </p:txBody>
      </p:sp>
      <p:pic>
        <p:nvPicPr>
          <p:cNvPr id="8" name="Picture 7" descr="Forms response chart. Question title: Type of singing lessons I attend. Number of responses: 12 responses.">
            <a:extLst>
              <a:ext uri="{FF2B5EF4-FFF2-40B4-BE49-F238E27FC236}">
                <a16:creationId xmlns:a16="http://schemas.microsoft.com/office/drawing/2014/main" id="{462E62ED-4F59-7C89-4D32-BF38628EA1F4}"/>
              </a:ext>
            </a:extLst>
          </p:cNvPr>
          <p:cNvPicPr>
            <a:picLocks noChangeAspect="1"/>
          </p:cNvPicPr>
          <p:nvPr/>
        </p:nvPicPr>
        <p:blipFill>
          <a:blip r:embed="rId2"/>
          <a:stretch>
            <a:fillRect/>
          </a:stretch>
        </p:blipFill>
        <p:spPr>
          <a:xfrm>
            <a:off x="4627349" y="3058683"/>
            <a:ext cx="7127789" cy="2999345"/>
          </a:xfrm>
          <a:prstGeom prst="rect">
            <a:avLst/>
          </a:prstGeom>
        </p:spPr>
      </p:pic>
    </p:spTree>
    <p:extLst>
      <p:ext uri="{BB962C8B-B14F-4D97-AF65-F5344CB8AC3E}">
        <p14:creationId xmlns:p14="http://schemas.microsoft.com/office/powerpoint/2010/main" val="337732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2684B2F-E3A0-8934-F141-00E9927B626D}"/>
              </a:ext>
            </a:extLst>
          </p:cNvPr>
          <p:cNvSpPr>
            <a:spLocks noGrp="1"/>
          </p:cNvSpPr>
          <p:nvPr>
            <p:ph type="title"/>
          </p:nvPr>
        </p:nvSpPr>
        <p:spPr>
          <a:xfrm>
            <a:off x="868680" y="1709928"/>
            <a:ext cx="3099816" cy="1709928"/>
          </a:xfrm>
        </p:spPr>
        <p:txBody>
          <a:bodyPr/>
          <a:lstStyle/>
          <a:p>
            <a:endParaRPr lang="en-US"/>
          </a:p>
        </p:txBody>
      </p:sp>
      <p:sp>
        <p:nvSpPr>
          <p:cNvPr id="5" name="Date Placeholder 4">
            <a:extLst>
              <a:ext uri="{FF2B5EF4-FFF2-40B4-BE49-F238E27FC236}">
                <a16:creationId xmlns:a16="http://schemas.microsoft.com/office/drawing/2014/main" id="{5E39330E-00F9-9DE0-49A1-B4A07C989197}"/>
              </a:ext>
            </a:extLst>
          </p:cNvPr>
          <p:cNvSpPr>
            <a:spLocks noGrp="1"/>
          </p:cNvSpPr>
          <p:nvPr>
            <p:ph type="dt" sz="half" idx="10"/>
          </p:nvPr>
        </p:nvSpPr>
        <p:spPr>
          <a:xfrm>
            <a:off x="868680" y="6356350"/>
            <a:ext cx="2743200" cy="365125"/>
          </a:xfrm>
        </p:spPr>
        <p:txBody>
          <a:bodyPr vert="horz" lIns="91440" tIns="45720" rIns="91440" bIns="45720" rtlCol="0" anchor="ctr">
            <a:normAutofit/>
          </a:bodyPr>
          <a:lstStyle/>
          <a:p>
            <a:pPr>
              <a:spcAft>
                <a:spcPts val="600"/>
              </a:spcAft>
            </a:pPr>
            <a:fld id="{BBEF08E4-73DA-43AB-9800-16DFBFC71A01}" type="datetime1">
              <a:rPr lang="en-US"/>
              <a:pPr>
                <a:spcAft>
                  <a:spcPts val="600"/>
                </a:spcAft>
              </a:pPr>
              <a:t>8/30/2025</a:t>
            </a:fld>
            <a:endParaRPr lang="en-US"/>
          </a:p>
        </p:txBody>
      </p:sp>
      <p:sp>
        <p:nvSpPr>
          <p:cNvPr id="17" name="Footer Placeholder 5">
            <a:extLst>
              <a:ext uri="{FF2B5EF4-FFF2-40B4-BE49-F238E27FC236}">
                <a16:creationId xmlns:a16="http://schemas.microsoft.com/office/drawing/2014/main" id="{78D216E8-ECC7-9EB6-13BD-355A9C024230}"/>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0FB91867-0276-D87F-F99D-016CB13E965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16</a:t>
            </a:fld>
            <a:endParaRPr lang="en-US"/>
          </a:p>
        </p:txBody>
      </p:sp>
      <p:graphicFrame>
        <p:nvGraphicFramePr>
          <p:cNvPr id="9" name="Content Placeholder 8">
            <a:extLst>
              <a:ext uri="{FF2B5EF4-FFF2-40B4-BE49-F238E27FC236}">
                <a16:creationId xmlns:a16="http://schemas.microsoft.com/office/drawing/2014/main" id="{AA2ADC92-6F74-8A4F-17B3-B98DBE3E53E9}"/>
              </a:ext>
            </a:extLst>
          </p:cNvPr>
          <p:cNvGraphicFramePr>
            <a:graphicFrameLocks noGrp="1"/>
          </p:cNvGraphicFramePr>
          <p:nvPr>
            <p:ph idx="1"/>
          </p:nvPr>
        </p:nvGraphicFramePr>
        <p:xfrm>
          <a:off x="4965192" y="1929854"/>
          <a:ext cx="6729985" cy="3656660"/>
        </p:xfrm>
        <a:graphic>
          <a:graphicData uri="http://schemas.openxmlformats.org/drawingml/2006/table">
            <a:tbl>
              <a:tblPr bandRow="1">
                <a:noFill/>
                <a:tableStyleId>{5C22544A-7EE6-4342-B048-85BDC9FD1C3A}</a:tableStyleId>
              </a:tblPr>
              <a:tblGrid>
                <a:gridCol w="4063475">
                  <a:extLst>
                    <a:ext uri="{9D8B030D-6E8A-4147-A177-3AD203B41FA5}">
                      <a16:colId xmlns:a16="http://schemas.microsoft.com/office/drawing/2014/main" val="3918267537"/>
                    </a:ext>
                  </a:extLst>
                </a:gridCol>
                <a:gridCol w="2666510">
                  <a:extLst>
                    <a:ext uri="{9D8B030D-6E8A-4147-A177-3AD203B41FA5}">
                      <a16:colId xmlns:a16="http://schemas.microsoft.com/office/drawing/2014/main" val="2901046721"/>
                    </a:ext>
                  </a:extLst>
                </a:gridCol>
              </a:tblGrid>
              <a:tr h="731332">
                <a:tc>
                  <a:txBody>
                    <a:bodyPr/>
                    <a:lstStyle/>
                    <a:p>
                      <a:pPr fontAlgn="base">
                        <a:lnSpc>
                          <a:spcPts val="1350"/>
                        </a:lnSpc>
                        <a:buNone/>
                      </a:pPr>
                      <a:r>
                        <a:rPr lang="en-US" sz="2800" b="1">
                          <a:solidFill>
                            <a:schemeClr val="tx1">
                              <a:lumMod val="75000"/>
                              <a:lumOff val="25000"/>
                            </a:schemeClr>
                          </a:solidFill>
                          <a:effectLst/>
                          <a:latin typeface="Arial" panose="020B0604020202020204" pitchFamily="34" charset="0"/>
                        </a:rPr>
                        <a:t>Empowerment score</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fontAlgn="base">
                        <a:lnSpc>
                          <a:spcPts val="1350"/>
                        </a:lnSpc>
                        <a:buNone/>
                      </a:pPr>
                      <a:r>
                        <a:rPr lang="en-US" sz="2800">
                          <a:solidFill>
                            <a:schemeClr val="tx1">
                              <a:lumMod val="75000"/>
                              <a:lumOff val="25000"/>
                            </a:schemeClr>
                          </a:solidFill>
                          <a:effectLst/>
                          <a:latin typeface="Arial" panose="020B0604020202020204" pitchFamily="34" charset="0"/>
                        </a:rPr>
                        <a:t>58.75</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181734711"/>
                  </a:ext>
                </a:extLst>
              </a:tr>
              <a:tr h="731332">
                <a:tc>
                  <a:txBody>
                    <a:bodyPr/>
                    <a:lstStyle/>
                    <a:p>
                      <a:pPr fontAlgn="base">
                        <a:lnSpc>
                          <a:spcPts val="1350"/>
                        </a:lnSpc>
                        <a:buNone/>
                      </a:pPr>
                      <a:r>
                        <a:rPr lang="en-US" sz="2800" b="1">
                          <a:solidFill>
                            <a:schemeClr val="tx1">
                              <a:lumMod val="75000"/>
                              <a:lumOff val="25000"/>
                            </a:schemeClr>
                          </a:solidFill>
                          <a:effectLst/>
                          <a:latin typeface="Arial" panose="020B0604020202020204" pitchFamily="34" charset="0"/>
                        </a:rPr>
                        <a:t>Usefulness score</a:t>
                      </a:r>
                      <a:endParaRPr lang="en-US" sz="2800">
                        <a:solidFill>
                          <a:schemeClr val="tx1">
                            <a:lumMod val="75000"/>
                            <a:lumOff val="25000"/>
                          </a:schemeClr>
                        </a:solidFill>
                        <a:effectLst/>
                      </a:endParaRPr>
                    </a:p>
                  </a:txBody>
                  <a:tcPr marL="336675" marR="52605" marT="168337" marB="16833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fontAlgn="base">
                        <a:lnSpc>
                          <a:spcPts val="1350"/>
                        </a:lnSpc>
                        <a:buNone/>
                      </a:pPr>
                      <a:r>
                        <a:rPr lang="en-US" sz="2800">
                          <a:solidFill>
                            <a:schemeClr val="tx1">
                              <a:lumMod val="75000"/>
                              <a:lumOff val="25000"/>
                            </a:schemeClr>
                          </a:solidFill>
                          <a:effectLst/>
                          <a:latin typeface="Arial" panose="020B0604020202020204" pitchFamily="34" charset="0"/>
                        </a:rPr>
                        <a:t>59.66666667</a:t>
                      </a:r>
                      <a:endParaRPr lang="en-US" sz="2800">
                        <a:solidFill>
                          <a:schemeClr val="tx1">
                            <a:lumMod val="75000"/>
                            <a:lumOff val="25000"/>
                          </a:schemeClr>
                        </a:solidFill>
                        <a:effectLst/>
                      </a:endParaRPr>
                    </a:p>
                  </a:txBody>
                  <a:tcPr marL="336675" marR="52605" marT="168337" marB="16833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980722855"/>
                  </a:ext>
                </a:extLst>
              </a:tr>
              <a:tr h="731332">
                <a:tc>
                  <a:txBody>
                    <a:bodyPr/>
                    <a:lstStyle/>
                    <a:p>
                      <a:pPr fontAlgn="base">
                        <a:lnSpc>
                          <a:spcPts val="1350"/>
                        </a:lnSpc>
                        <a:buNone/>
                      </a:pPr>
                      <a:r>
                        <a:rPr lang="en-US" sz="2800" b="1">
                          <a:solidFill>
                            <a:schemeClr val="tx1">
                              <a:lumMod val="75000"/>
                              <a:lumOff val="25000"/>
                            </a:schemeClr>
                          </a:solidFill>
                          <a:effectLst/>
                          <a:latin typeface="Arial" panose="020B0604020202020204" pitchFamily="34" charset="0"/>
                        </a:rPr>
                        <a:t>Success score</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fontAlgn="base">
                        <a:lnSpc>
                          <a:spcPts val="1350"/>
                        </a:lnSpc>
                        <a:buNone/>
                      </a:pPr>
                      <a:r>
                        <a:rPr lang="en-US" sz="2800">
                          <a:solidFill>
                            <a:schemeClr val="tx1">
                              <a:lumMod val="75000"/>
                              <a:lumOff val="25000"/>
                            </a:schemeClr>
                          </a:solidFill>
                          <a:effectLst/>
                          <a:latin typeface="Arial" panose="020B0604020202020204" pitchFamily="34" charset="0"/>
                        </a:rPr>
                        <a:t>61.5</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734043945"/>
                  </a:ext>
                </a:extLst>
              </a:tr>
              <a:tr h="731332">
                <a:tc>
                  <a:txBody>
                    <a:bodyPr/>
                    <a:lstStyle/>
                    <a:p>
                      <a:pPr fontAlgn="base">
                        <a:lnSpc>
                          <a:spcPts val="1350"/>
                        </a:lnSpc>
                        <a:buNone/>
                      </a:pPr>
                      <a:r>
                        <a:rPr lang="en-US" sz="2800" b="1">
                          <a:solidFill>
                            <a:schemeClr val="tx1">
                              <a:lumMod val="75000"/>
                              <a:lumOff val="25000"/>
                            </a:schemeClr>
                          </a:solidFill>
                          <a:effectLst/>
                          <a:latin typeface="Arial" panose="020B0604020202020204" pitchFamily="34" charset="0"/>
                        </a:rPr>
                        <a:t>Interest score</a:t>
                      </a:r>
                      <a:endParaRPr lang="en-US" sz="2800">
                        <a:solidFill>
                          <a:schemeClr val="tx1">
                            <a:lumMod val="75000"/>
                            <a:lumOff val="25000"/>
                          </a:schemeClr>
                        </a:solidFill>
                        <a:effectLst/>
                      </a:endParaRPr>
                    </a:p>
                  </a:txBody>
                  <a:tcPr marL="336675" marR="52605" marT="168337" marB="16833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fontAlgn="base">
                        <a:lnSpc>
                          <a:spcPts val="1350"/>
                        </a:lnSpc>
                        <a:buNone/>
                      </a:pPr>
                      <a:r>
                        <a:rPr lang="en-US" sz="2800">
                          <a:solidFill>
                            <a:schemeClr val="tx1">
                              <a:lumMod val="75000"/>
                              <a:lumOff val="25000"/>
                            </a:schemeClr>
                          </a:solidFill>
                          <a:effectLst/>
                          <a:latin typeface="Arial" panose="020B0604020202020204" pitchFamily="34" charset="0"/>
                        </a:rPr>
                        <a:t>62.66666667</a:t>
                      </a:r>
                      <a:endParaRPr lang="en-US" sz="2800">
                        <a:solidFill>
                          <a:schemeClr val="tx1">
                            <a:lumMod val="75000"/>
                            <a:lumOff val="25000"/>
                          </a:schemeClr>
                        </a:solidFill>
                        <a:effectLst/>
                      </a:endParaRPr>
                    </a:p>
                  </a:txBody>
                  <a:tcPr marL="336675" marR="52605" marT="168337" marB="16833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298509696"/>
                  </a:ext>
                </a:extLst>
              </a:tr>
              <a:tr h="731332">
                <a:tc>
                  <a:txBody>
                    <a:bodyPr/>
                    <a:lstStyle/>
                    <a:p>
                      <a:pPr fontAlgn="base">
                        <a:lnSpc>
                          <a:spcPts val="1350"/>
                        </a:lnSpc>
                        <a:buNone/>
                      </a:pPr>
                      <a:r>
                        <a:rPr lang="en-US" sz="2800" b="1">
                          <a:solidFill>
                            <a:schemeClr val="tx1">
                              <a:lumMod val="75000"/>
                              <a:lumOff val="25000"/>
                            </a:schemeClr>
                          </a:solidFill>
                          <a:effectLst/>
                          <a:latin typeface="Arial" panose="020B0604020202020204" pitchFamily="34" charset="0"/>
                        </a:rPr>
                        <a:t>Caring score</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fontAlgn="base">
                        <a:lnSpc>
                          <a:spcPts val="1350"/>
                        </a:lnSpc>
                        <a:buNone/>
                      </a:pPr>
                      <a:r>
                        <a:rPr lang="en-US" sz="2800">
                          <a:solidFill>
                            <a:schemeClr val="tx1">
                              <a:lumMod val="75000"/>
                              <a:lumOff val="25000"/>
                            </a:schemeClr>
                          </a:solidFill>
                          <a:effectLst/>
                          <a:latin typeface="Arial" panose="020B0604020202020204" pitchFamily="34" charset="0"/>
                        </a:rPr>
                        <a:t>65</a:t>
                      </a:r>
                      <a:endParaRPr lang="en-US" sz="2800">
                        <a:solidFill>
                          <a:schemeClr val="tx1">
                            <a:lumMod val="75000"/>
                            <a:lumOff val="25000"/>
                          </a:schemeClr>
                        </a:solidFill>
                        <a:effectLst/>
                      </a:endParaRPr>
                    </a:p>
                  </a:txBody>
                  <a:tcPr marL="336675" marR="52605" marT="168337" marB="16833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8804377"/>
                  </a:ext>
                </a:extLst>
              </a:tr>
            </a:tbl>
          </a:graphicData>
        </a:graphic>
      </p:graphicFrame>
      <p:sp>
        <p:nvSpPr>
          <p:cNvPr id="8" name="Title 1">
            <a:extLst>
              <a:ext uri="{FF2B5EF4-FFF2-40B4-BE49-F238E27FC236}">
                <a16:creationId xmlns:a16="http://schemas.microsoft.com/office/drawing/2014/main" id="{BB94D66C-15D0-23BA-1FC0-83FE42446F19}"/>
              </a:ext>
            </a:extLst>
          </p:cNvPr>
          <p:cNvSpPr txBox="1">
            <a:spLocks/>
          </p:cNvSpPr>
          <p:nvPr/>
        </p:nvSpPr>
        <p:spPr>
          <a:xfrm>
            <a:off x="868680" y="1709928"/>
            <a:ext cx="3471291" cy="17194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400" kern="1200">
                <a:solidFill>
                  <a:schemeClr val="tx1"/>
                </a:solidFill>
                <a:latin typeface="+mj-lt"/>
                <a:ea typeface="+mj-ea"/>
                <a:cs typeface="+mj-cs"/>
              </a:defRPr>
            </a:lvl1pPr>
          </a:lstStyle>
          <a:p>
            <a:r>
              <a:rPr lang="en-US" b="1" dirty="0"/>
              <a:t>FINDINGS – QUANTITATIVE DATA</a:t>
            </a:r>
          </a:p>
        </p:txBody>
      </p:sp>
      <p:sp>
        <p:nvSpPr>
          <p:cNvPr id="12" name="Text Placeholder 3">
            <a:extLst>
              <a:ext uri="{FF2B5EF4-FFF2-40B4-BE49-F238E27FC236}">
                <a16:creationId xmlns:a16="http://schemas.microsoft.com/office/drawing/2014/main" id="{AAD54BA7-2634-9F16-F5C8-84FE030A317C}"/>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INITIAL QUESTIONNAIRE</a:t>
            </a:r>
          </a:p>
        </p:txBody>
      </p:sp>
      <p:sp>
        <p:nvSpPr>
          <p:cNvPr id="2" name="TextBox 1">
            <a:extLst>
              <a:ext uri="{FF2B5EF4-FFF2-40B4-BE49-F238E27FC236}">
                <a16:creationId xmlns:a16="http://schemas.microsoft.com/office/drawing/2014/main" id="{1D95EBC6-5B85-32F0-57AC-883C064971A9}"/>
              </a:ext>
            </a:extLst>
          </p:cNvPr>
          <p:cNvSpPr txBox="1"/>
          <p:nvPr/>
        </p:nvSpPr>
        <p:spPr>
          <a:xfrm>
            <a:off x="4961238" y="5589373"/>
            <a:ext cx="6728253" cy="33855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venir Next LT Pro"/>
                <a:cs typeface="Arial"/>
              </a:rPr>
              <a:t>Highest scoring question: </a:t>
            </a:r>
            <a:r>
              <a:rPr lang="en-US" sz="1600" dirty="0">
                <a:latin typeface="Avenir Next LT Pro"/>
                <a:cs typeface="Arial"/>
              </a:rPr>
              <a:t>My singing teacher is friendly</a:t>
            </a:r>
            <a:endParaRPr lang="en-US" sz="1600">
              <a:latin typeface="Avenir Next LT Pro"/>
            </a:endParaRPr>
          </a:p>
        </p:txBody>
      </p:sp>
      <p:sp>
        <p:nvSpPr>
          <p:cNvPr id="3" name="TextBox 2">
            <a:extLst>
              <a:ext uri="{FF2B5EF4-FFF2-40B4-BE49-F238E27FC236}">
                <a16:creationId xmlns:a16="http://schemas.microsoft.com/office/drawing/2014/main" id="{D8FFFF21-8754-9615-8238-1805228E812B}"/>
              </a:ext>
            </a:extLst>
          </p:cNvPr>
          <p:cNvSpPr txBox="1"/>
          <p:nvPr/>
        </p:nvSpPr>
        <p:spPr>
          <a:xfrm>
            <a:off x="4961238" y="1346887"/>
            <a:ext cx="6728253"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venir Next LT Pro"/>
                <a:cs typeface="Arial"/>
              </a:rPr>
              <a:t>Lowest scoring question: </a:t>
            </a:r>
            <a:r>
              <a:rPr lang="en-US" sz="1600" dirty="0">
                <a:latin typeface="Avenir Next LT Pro"/>
                <a:cs typeface="Arial"/>
              </a:rPr>
              <a:t>I have choices in what I am allowed to do in singing lessons</a:t>
            </a:r>
            <a:endParaRPr lang="en-US" sz="1600">
              <a:latin typeface="Avenir Next LT Pro"/>
            </a:endParaRPr>
          </a:p>
        </p:txBody>
      </p:sp>
    </p:spTree>
    <p:extLst>
      <p:ext uri="{BB962C8B-B14F-4D97-AF65-F5344CB8AC3E}">
        <p14:creationId xmlns:p14="http://schemas.microsoft.com/office/powerpoint/2010/main" val="398965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aph of age and age&#10;&#10;AI-generated content may be incorrect.">
            <a:extLst>
              <a:ext uri="{FF2B5EF4-FFF2-40B4-BE49-F238E27FC236}">
                <a16:creationId xmlns:a16="http://schemas.microsoft.com/office/drawing/2014/main" id="{DC5F61C5-0FDD-3877-14B6-EE36B00EE895}"/>
              </a:ext>
            </a:extLst>
          </p:cNvPr>
          <p:cNvPicPr>
            <a:picLocks noGrp="1" noChangeAspect="1"/>
          </p:cNvPicPr>
          <p:nvPr>
            <p:ph idx="1"/>
          </p:nvPr>
        </p:nvPicPr>
        <p:blipFill>
          <a:blip r:embed="rId2"/>
          <a:stretch>
            <a:fillRect/>
          </a:stretch>
        </p:blipFill>
        <p:spPr>
          <a:xfrm>
            <a:off x="5358384" y="1919859"/>
            <a:ext cx="5943600" cy="3676650"/>
          </a:xfrm>
          <a:prstGeom prst="rect">
            <a:avLst/>
          </a:prstGeom>
        </p:spPr>
      </p:pic>
      <p:sp>
        <p:nvSpPr>
          <p:cNvPr id="5" name="Date Placeholder 4">
            <a:extLst>
              <a:ext uri="{FF2B5EF4-FFF2-40B4-BE49-F238E27FC236}">
                <a16:creationId xmlns:a16="http://schemas.microsoft.com/office/drawing/2014/main" id="{141C8C13-BAEC-8A87-FFCB-9A08BA4DD0F4}"/>
              </a:ext>
            </a:extLst>
          </p:cNvPr>
          <p:cNvSpPr>
            <a:spLocks noGrp="1"/>
          </p:cNvSpPr>
          <p:nvPr>
            <p:ph type="dt" sz="half" idx="10"/>
          </p:nvPr>
        </p:nvSpPr>
        <p:spPr/>
        <p:txBody>
          <a:bodyPr/>
          <a:lstStyle/>
          <a:p>
            <a:fld id="{C9CB2D46-A1B9-4571-8CA4-3192B5F6F213}" type="datetime1">
              <a:t>8/30/2025</a:t>
            </a:fld>
            <a:endParaRPr lang="en-US" dirty="0"/>
          </a:p>
        </p:txBody>
      </p:sp>
      <p:sp>
        <p:nvSpPr>
          <p:cNvPr id="6" name="Footer Placeholder 5">
            <a:extLst>
              <a:ext uri="{FF2B5EF4-FFF2-40B4-BE49-F238E27FC236}">
                <a16:creationId xmlns:a16="http://schemas.microsoft.com/office/drawing/2014/main" id="{E29EF5F9-3C35-A06E-BB38-29E109DE600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5BEE97-479B-14F8-A373-C33708F0EF4A}"/>
              </a:ext>
            </a:extLst>
          </p:cNvPr>
          <p:cNvSpPr>
            <a:spLocks noGrp="1"/>
          </p:cNvSpPr>
          <p:nvPr>
            <p:ph type="sldNum" sz="quarter" idx="12"/>
          </p:nvPr>
        </p:nvSpPr>
        <p:spPr/>
        <p:txBody>
          <a:bodyPr/>
          <a:lstStyle/>
          <a:p>
            <a:fld id="{A65A5C87-DF58-40C8-B092-1DE63DB4547E}" type="slidenum">
              <a:rPr lang="en-US" dirty="0"/>
              <a:t>17</a:t>
            </a:fld>
            <a:endParaRPr lang="en-US" dirty="0"/>
          </a:p>
        </p:txBody>
      </p:sp>
      <p:sp>
        <p:nvSpPr>
          <p:cNvPr id="10" name="Title 1">
            <a:extLst>
              <a:ext uri="{FF2B5EF4-FFF2-40B4-BE49-F238E27FC236}">
                <a16:creationId xmlns:a16="http://schemas.microsoft.com/office/drawing/2014/main" id="{B5CB71F9-9A5A-4F6A-8A84-E0DA3A0C53B8}"/>
              </a:ext>
            </a:extLst>
          </p:cNvPr>
          <p:cNvSpPr>
            <a:spLocks noGrp="1"/>
          </p:cNvSpPr>
          <p:nvPr>
            <p:ph type="title"/>
          </p:nvPr>
        </p:nvSpPr>
        <p:spPr>
          <a:xfrm>
            <a:off x="868680" y="1709928"/>
            <a:ext cx="3471291" cy="1719453"/>
          </a:xfrm>
        </p:spPr>
        <p:txBody>
          <a:bodyPr/>
          <a:lstStyle/>
          <a:p>
            <a:r>
              <a:rPr lang="en-US" b="1" dirty="0"/>
              <a:t>FINDINGS – QUANTITATIVE DATA</a:t>
            </a:r>
          </a:p>
        </p:txBody>
      </p:sp>
      <p:sp>
        <p:nvSpPr>
          <p:cNvPr id="12" name="Text Placeholder 3">
            <a:extLst>
              <a:ext uri="{FF2B5EF4-FFF2-40B4-BE49-F238E27FC236}">
                <a16:creationId xmlns:a16="http://schemas.microsoft.com/office/drawing/2014/main" id="{8E8BF6C3-0E54-50B7-7C8D-815FE55CCCEA}"/>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INITIAL QUESTIONNAIRE</a:t>
            </a:r>
          </a:p>
        </p:txBody>
      </p:sp>
      <p:sp>
        <p:nvSpPr>
          <p:cNvPr id="2" name="TextBox 1">
            <a:extLst>
              <a:ext uri="{FF2B5EF4-FFF2-40B4-BE49-F238E27FC236}">
                <a16:creationId xmlns:a16="http://schemas.microsoft.com/office/drawing/2014/main" id="{A7C62D94-DFCA-3FEC-1562-46991EC76F43}"/>
              </a:ext>
            </a:extLst>
          </p:cNvPr>
          <p:cNvSpPr txBox="1"/>
          <p:nvPr/>
        </p:nvSpPr>
        <p:spPr>
          <a:xfrm>
            <a:off x="873211" y="4271319"/>
            <a:ext cx="3875902" cy="830997"/>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venir Next LT Pro"/>
                <a:cs typeface="Arial"/>
              </a:rPr>
              <a:t>In mid-late adolescence there is a 50% decline in participation in musical activities (Ruth and </a:t>
            </a:r>
            <a:r>
              <a:rPr lang="en-US" sz="1600" err="1">
                <a:latin typeface="Avenir Next LT Pro"/>
                <a:cs typeface="Arial"/>
              </a:rPr>
              <a:t>Mullensiefen</a:t>
            </a:r>
            <a:r>
              <a:rPr lang="en-US" sz="1600" dirty="0">
                <a:latin typeface="Avenir Next LT Pro"/>
                <a:cs typeface="Arial"/>
              </a:rPr>
              <a:t>, 2021)</a:t>
            </a:r>
            <a:endParaRPr lang="en-US" sz="1600">
              <a:latin typeface="Avenir Next LT Pro"/>
            </a:endParaRPr>
          </a:p>
        </p:txBody>
      </p:sp>
      <p:sp>
        <p:nvSpPr>
          <p:cNvPr id="3" name="TextBox 2">
            <a:extLst>
              <a:ext uri="{FF2B5EF4-FFF2-40B4-BE49-F238E27FC236}">
                <a16:creationId xmlns:a16="http://schemas.microsoft.com/office/drawing/2014/main" id="{5ED74EAC-CCF6-C755-3BAD-1635C3F0968B}"/>
              </a:ext>
            </a:extLst>
          </p:cNvPr>
          <p:cNvSpPr txBox="1"/>
          <p:nvPr/>
        </p:nvSpPr>
        <p:spPr>
          <a:xfrm>
            <a:off x="1364104" y="5739531"/>
            <a:ext cx="9690284"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Could be due to voice change </a:t>
            </a:r>
            <a:r>
              <a:rPr lang="en-US" sz="1600" dirty="0">
                <a:latin typeface="Avenir Next LT Pro"/>
                <a:cs typeface="Arial"/>
              </a:rPr>
              <a:t>(Ashley, 2022; Sweet, 2018)</a:t>
            </a:r>
            <a:r>
              <a:rPr lang="en-US" sz="1600" dirty="0"/>
              <a:t>, academic pressures </a:t>
            </a:r>
            <a:r>
              <a:rPr lang="en-US" sz="1600" dirty="0">
                <a:latin typeface="Avenir Next LT Pro"/>
                <a:cs typeface="Arial"/>
              </a:rPr>
              <a:t>(Freer, 2006)</a:t>
            </a:r>
            <a:r>
              <a:rPr lang="en-US" sz="1600" dirty="0"/>
              <a:t>, unsupportive home environment </a:t>
            </a:r>
            <a:r>
              <a:rPr lang="en-US" sz="1600" dirty="0">
                <a:latin typeface="Avenir Next LT Pro"/>
                <a:cs typeface="Arial"/>
              </a:rPr>
              <a:t>(Ruth and </a:t>
            </a:r>
            <a:r>
              <a:rPr lang="en-US" sz="1600" err="1">
                <a:latin typeface="Avenir Next LT Pro"/>
                <a:cs typeface="Arial"/>
              </a:rPr>
              <a:t>Mullensiefen</a:t>
            </a:r>
            <a:r>
              <a:rPr lang="en-US" sz="1600" dirty="0">
                <a:latin typeface="Avenir Next LT Pro"/>
                <a:cs typeface="Arial"/>
              </a:rPr>
              <a:t>, 2021)</a:t>
            </a:r>
            <a:endParaRPr lang="en-US" sz="1600">
              <a:latin typeface="Avenir Next LT Pro"/>
            </a:endParaRPr>
          </a:p>
        </p:txBody>
      </p:sp>
    </p:spTree>
    <p:extLst>
      <p:ext uri="{BB962C8B-B14F-4D97-AF65-F5344CB8AC3E}">
        <p14:creationId xmlns:p14="http://schemas.microsoft.com/office/powerpoint/2010/main" val="11567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75374B-0F2D-4936-F740-FFDFAC129685}"/>
              </a:ext>
            </a:extLst>
          </p:cNvPr>
          <p:cNvSpPr>
            <a:spLocks noGrp="1"/>
          </p:cNvSpPr>
          <p:nvPr>
            <p:ph idx="1"/>
          </p:nvPr>
        </p:nvSpPr>
        <p:spPr/>
        <p:txBody>
          <a:bodyPr vert="horz" lIns="91440" tIns="45720" rIns="91440" bIns="45720" rtlCol="0" anchor="t">
            <a:normAutofit/>
          </a:bodyPr>
          <a:lstStyle/>
          <a:p>
            <a:r>
              <a:rPr lang="en-US" dirty="0"/>
              <a:t>One participant outside of my practice</a:t>
            </a:r>
          </a:p>
          <a:p>
            <a:r>
              <a:rPr lang="en-US" dirty="0"/>
              <a:t>Age 16, Female, attends only private lessons</a:t>
            </a:r>
          </a:p>
          <a:p>
            <a:endParaRPr lang="en-US" dirty="0"/>
          </a:p>
        </p:txBody>
      </p:sp>
      <p:sp>
        <p:nvSpPr>
          <p:cNvPr id="5" name="Date Placeholder 4">
            <a:extLst>
              <a:ext uri="{FF2B5EF4-FFF2-40B4-BE49-F238E27FC236}">
                <a16:creationId xmlns:a16="http://schemas.microsoft.com/office/drawing/2014/main" id="{49BC373A-1D44-E522-82DF-D18574F2F9B4}"/>
              </a:ext>
            </a:extLst>
          </p:cNvPr>
          <p:cNvSpPr>
            <a:spLocks noGrp="1"/>
          </p:cNvSpPr>
          <p:nvPr>
            <p:ph type="dt" sz="half" idx="10"/>
          </p:nvPr>
        </p:nvSpPr>
        <p:spPr/>
        <p:txBody>
          <a:bodyPr/>
          <a:lstStyle/>
          <a:p>
            <a:fld id="{619BFEFC-D186-4072-A27B-5245C0560024}" type="datetime1">
              <a:t>8/30/2025</a:t>
            </a:fld>
            <a:endParaRPr lang="en-US" dirty="0"/>
          </a:p>
        </p:txBody>
      </p:sp>
      <p:sp>
        <p:nvSpPr>
          <p:cNvPr id="6" name="Footer Placeholder 5">
            <a:extLst>
              <a:ext uri="{FF2B5EF4-FFF2-40B4-BE49-F238E27FC236}">
                <a16:creationId xmlns:a16="http://schemas.microsoft.com/office/drawing/2014/main" id="{DBC9A671-9DB3-4D0D-7516-CC065FEA3CD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4F32E64-A3C4-06B3-9C72-89C5830BBCEF}"/>
              </a:ext>
            </a:extLst>
          </p:cNvPr>
          <p:cNvSpPr>
            <a:spLocks noGrp="1"/>
          </p:cNvSpPr>
          <p:nvPr>
            <p:ph type="sldNum" sz="quarter" idx="12"/>
          </p:nvPr>
        </p:nvSpPr>
        <p:spPr/>
        <p:txBody>
          <a:bodyPr/>
          <a:lstStyle/>
          <a:p>
            <a:fld id="{A65A5C87-DF58-40C8-B092-1DE63DB4547E}" type="slidenum">
              <a:rPr lang="en-US" dirty="0"/>
              <a:t>18</a:t>
            </a:fld>
            <a:endParaRPr lang="en-US" dirty="0"/>
          </a:p>
        </p:txBody>
      </p:sp>
      <p:sp>
        <p:nvSpPr>
          <p:cNvPr id="9" name="Title 1">
            <a:extLst>
              <a:ext uri="{FF2B5EF4-FFF2-40B4-BE49-F238E27FC236}">
                <a16:creationId xmlns:a16="http://schemas.microsoft.com/office/drawing/2014/main" id="{032B17C4-A42B-7B51-E29C-922DB9A5D220}"/>
              </a:ext>
            </a:extLst>
          </p:cNvPr>
          <p:cNvSpPr>
            <a:spLocks noGrp="1"/>
          </p:cNvSpPr>
          <p:nvPr>
            <p:ph type="title"/>
          </p:nvPr>
        </p:nvSpPr>
        <p:spPr>
          <a:xfrm>
            <a:off x="868680" y="1709928"/>
            <a:ext cx="3471291" cy="1719453"/>
          </a:xfrm>
        </p:spPr>
        <p:txBody>
          <a:bodyPr/>
          <a:lstStyle/>
          <a:p>
            <a:r>
              <a:rPr lang="en-US" b="1" dirty="0"/>
              <a:t>FINDINGS – QUANTITATIVE DATA</a:t>
            </a:r>
          </a:p>
        </p:txBody>
      </p:sp>
      <p:sp>
        <p:nvSpPr>
          <p:cNvPr id="11" name="Text Placeholder 3">
            <a:extLst>
              <a:ext uri="{FF2B5EF4-FFF2-40B4-BE49-F238E27FC236}">
                <a16:creationId xmlns:a16="http://schemas.microsoft.com/office/drawing/2014/main" id="{F2CE6184-ED3B-8C68-3A39-EE4A46C8B7A3}"/>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INITIAL QUESTIONNAIRE</a:t>
            </a:r>
          </a:p>
        </p:txBody>
      </p:sp>
    </p:spTree>
    <p:extLst>
      <p:ext uri="{BB962C8B-B14F-4D97-AF65-F5344CB8AC3E}">
        <p14:creationId xmlns:p14="http://schemas.microsoft.com/office/powerpoint/2010/main" val="2963711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399BB31-8B0B-D227-D218-2FD3783463A7}"/>
              </a:ext>
            </a:extLst>
          </p:cNvPr>
          <p:cNvSpPr>
            <a:spLocks noGrp="1"/>
          </p:cNvSpPr>
          <p:nvPr>
            <p:ph type="title"/>
          </p:nvPr>
        </p:nvSpPr>
        <p:spPr>
          <a:xfrm>
            <a:off x="868680" y="1709928"/>
            <a:ext cx="3099816" cy="1709928"/>
          </a:xfrm>
        </p:spPr>
        <p:txBody>
          <a:bodyPr/>
          <a:lstStyle/>
          <a:p>
            <a:endParaRPr lang="en-US"/>
          </a:p>
        </p:txBody>
      </p:sp>
      <p:sp>
        <p:nvSpPr>
          <p:cNvPr id="16" name="Text Placeholder 3">
            <a:extLst>
              <a:ext uri="{FF2B5EF4-FFF2-40B4-BE49-F238E27FC236}">
                <a16:creationId xmlns:a16="http://schemas.microsoft.com/office/drawing/2014/main" id="{423C15E2-E13C-5530-6165-210F9F7BBA8E}"/>
              </a:ext>
            </a:extLst>
          </p:cNvPr>
          <p:cNvSpPr>
            <a:spLocks noGrp="1"/>
          </p:cNvSpPr>
          <p:nvPr>
            <p:ph type="body" sz="half" idx="2"/>
          </p:nvPr>
        </p:nvSpPr>
        <p:spPr>
          <a:xfrm>
            <a:off x="868680" y="3429000"/>
            <a:ext cx="3099816" cy="2066544"/>
          </a:xfrm>
        </p:spPr>
        <p:txBody>
          <a:bodyPr/>
          <a:lstStyle/>
          <a:p>
            <a:endParaRPr lang="en-US"/>
          </a:p>
        </p:txBody>
      </p:sp>
      <p:sp>
        <p:nvSpPr>
          <p:cNvPr id="5" name="Date Placeholder 4">
            <a:extLst>
              <a:ext uri="{FF2B5EF4-FFF2-40B4-BE49-F238E27FC236}">
                <a16:creationId xmlns:a16="http://schemas.microsoft.com/office/drawing/2014/main" id="{216BA109-F681-6E7C-1479-B9C9D44831E9}"/>
              </a:ext>
            </a:extLst>
          </p:cNvPr>
          <p:cNvSpPr>
            <a:spLocks noGrp="1"/>
          </p:cNvSpPr>
          <p:nvPr>
            <p:ph type="dt" sz="half" idx="10"/>
          </p:nvPr>
        </p:nvSpPr>
        <p:spPr>
          <a:xfrm>
            <a:off x="868680" y="6356350"/>
            <a:ext cx="2743200" cy="365125"/>
          </a:xfrm>
        </p:spPr>
        <p:txBody>
          <a:bodyPr anchor="ctr">
            <a:normAutofit/>
          </a:bodyPr>
          <a:lstStyle/>
          <a:p>
            <a:pPr>
              <a:spcAft>
                <a:spcPts val="600"/>
              </a:spcAft>
            </a:pPr>
            <a:fld id="{5DC67384-B54E-4AD3-801A-0F50B7AFE246}" type="datetime1">
              <a:pPr>
                <a:spcAft>
                  <a:spcPts val="600"/>
                </a:spcAft>
              </a:pPr>
              <a:t>8/30/2025</a:t>
            </a:fld>
            <a:endParaRPr lang="en-US"/>
          </a:p>
        </p:txBody>
      </p:sp>
      <p:sp>
        <p:nvSpPr>
          <p:cNvPr id="18" name="Footer Placeholder 5">
            <a:extLst>
              <a:ext uri="{FF2B5EF4-FFF2-40B4-BE49-F238E27FC236}">
                <a16:creationId xmlns:a16="http://schemas.microsoft.com/office/drawing/2014/main" id="{C95E27E3-E756-5CF4-C2DF-29C3C307D7B8}"/>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0BECBDB8-314B-BDBB-B641-665D5D367E9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19</a:t>
            </a:fld>
            <a:endParaRPr lang="en-US"/>
          </a:p>
        </p:txBody>
      </p:sp>
      <p:graphicFrame>
        <p:nvGraphicFramePr>
          <p:cNvPr id="9" name="Content Placeholder 8">
            <a:extLst>
              <a:ext uri="{FF2B5EF4-FFF2-40B4-BE49-F238E27FC236}">
                <a16:creationId xmlns:a16="http://schemas.microsoft.com/office/drawing/2014/main" id="{8F0EFEED-ED97-EB80-D34F-44563261CB04}"/>
              </a:ext>
            </a:extLst>
          </p:cNvPr>
          <p:cNvGraphicFramePr>
            <a:graphicFrameLocks noGrp="1"/>
          </p:cNvGraphicFramePr>
          <p:nvPr>
            <p:ph idx="1"/>
            <p:extLst>
              <p:ext uri="{D42A27DB-BD31-4B8C-83A1-F6EECF244321}">
                <p14:modId xmlns:p14="http://schemas.microsoft.com/office/powerpoint/2010/main" val="263863600"/>
              </p:ext>
            </p:extLst>
          </p:nvPr>
        </p:nvGraphicFramePr>
        <p:xfrm>
          <a:off x="4530810" y="834081"/>
          <a:ext cx="7536006" cy="4965298"/>
        </p:xfrm>
        <a:graphic>
          <a:graphicData uri="http://schemas.openxmlformats.org/drawingml/2006/table">
            <a:tbl>
              <a:tblPr firstRow="1" bandRow="1">
                <a:noFill/>
                <a:tableStyleId>{5C22544A-7EE6-4342-B048-85BDC9FD1C3A}</a:tableStyleId>
              </a:tblPr>
              <a:tblGrid>
                <a:gridCol w="3813345">
                  <a:extLst>
                    <a:ext uri="{9D8B030D-6E8A-4147-A177-3AD203B41FA5}">
                      <a16:colId xmlns:a16="http://schemas.microsoft.com/office/drawing/2014/main" val="1542066759"/>
                    </a:ext>
                  </a:extLst>
                </a:gridCol>
                <a:gridCol w="1991105">
                  <a:extLst>
                    <a:ext uri="{9D8B030D-6E8A-4147-A177-3AD203B41FA5}">
                      <a16:colId xmlns:a16="http://schemas.microsoft.com/office/drawing/2014/main" val="2493906774"/>
                    </a:ext>
                  </a:extLst>
                </a:gridCol>
                <a:gridCol w="1731556">
                  <a:extLst>
                    <a:ext uri="{9D8B030D-6E8A-4147-A177-3AD203B41FA5}">
                      <a16:colId xmlns:a16="http://schemas.microsoft.com/office/drawing/2014/main" val="77253899"/>
                    </a:ext>
                  </a:extLst>
                </a:gridCol>
              </a:tblGrid>
              <a:tr h="298460">
                <a:tc>
                  <a:txBody>
                    <a:bodyPr/>
                    <a:lstStyle/>
                    <a:p>
                      <a:pPr rtl="0" fontAlgn="b">
                        <a:buNone/>
                      </a:pPr>
                      <a:r>
                        <a:rPr lang="en-US" sz="1000" b="0" cap="none" spc="0">
                          <a:solidFill>
                            <a:schemeClr val="tx1"/>
                          </a:solidFill>
                          <a:effectLst/>
                          <a:latin typeface="Arial" panose="020B0604020202020204" pitchFamily="34" charset="0"/>
                        </a:rPr>
                        <a:t>Question</a:t>
                      </a:r>
                      <a:endParaRPr lang="en-US" sz="1000" b="0" cap="none" spc="0">
                        <a:solidFill>
                          <a:schemeClr val="tx1"/>
                        </a:solidFill>
                        <a:effectLst/>
                      </a:endParaRPr>
                    </a:p>
                  </a:txBody>
                  <a:tcPr marL="27972" marR="27972" marT="11655" marB="55944" anchor="b">
                    <a:lnL w="12700" cmpd="sng">
                      <a:noFill/>
                    </a:lnL>
                    <a:lnR w="12700" cmpd="sng">
                      <a:noFill/>
                    </a:lnR>
                    <a:lnT w="9525" cap="flat" cmpd="sng" algn="ctr">
                      <a:noFill/>
                      <a:prstDash val="solid"/>
                    </a:lnT>
                    <a:lnB w="38100" cmpd="sng">
                      <a:noFill/>
                    </a:lnB>
                    <a:noFill/>
                  </a:tcPr>
                </a:tc>
                <a:tc>
                  <a:txBody>
                    <a:bodyPr/>
                    <a:lstStyle/>
                    <a:p>
                      <a:pPr rtl="0" fontAlgn="b">
                        <a:buNone/>
                      </a:pPr>
                      <a:r>
                        <a:rPr lang="en-US" sz="1000" b="0" cap="none" spc="0">
                          <a:solidFill>
                            <a:schemeClr val="tx1"/>
                          </a:solidFill>
                          <a:effectLst/>
                          <a:latin typeface="Arial" panose="020B0604020202020204" pitchFamily="34" charset="0"/>
                        </a:rPr>
                        <a:t>Non-Participant Response</a:t>
                      </a:r>
                      <a:endParaRPr lang="en-US" sz="1000" b="0" cap="none" spc="0">
                        <a:solidFill>
                          <a:schemeClr val="tx1"/>
                        </a:solidFill>
                        <a:effectLst/>
                      </a:endParaRPr>
                    </a:p>
                  </a:txBody>
                  <a:tcPr marL="27972" marR="27972" marT="11655" marB="55944" anchor="b">
                    <a:lnL w="12700" cmpd="sng">
                      <a:noFill/>
                    </a:lnL>
                    <a:lnR w="12700" cmpd="sng">
                      <a:noFill/>
                    </a:lnR>
                    <a:lnT w="9525" cap="flat" cmpd="sng" algn="ctr">
                      <a:noFill/>
                      <a:prstDash val="solid"/>
                    </a:lnT>
                    <a:lnB w="38100" cmpd="sng">
                      <a:noFill/>
                    </a:lnB>
                    <a:noFill/>
                  </a:tcPr>
                </a:tc>
                <a:tc>
                  <a:txBody>
                    <a:bodyPr/>
                    <a:lstStyle/>
                    <a:p>
                      <a:pPr rtl="0" fontAlgn="b">
                        <a:buNone/>
                      </a:pPr>
                      <a:r>
                        <a:rPr lang="en-US" sz="1000" b="0" cap="none" spc="0">
                          <a:solidFill>
                            <a:schemeClr val="tx1"/>
                          </a:solidFill>
                          <a:effectLst/>
                          <a:latin typeface="Arial" panose="020B0604020202020204" pitchFamily="34" charset="0"/>
                        </a:rPr>
                        <a:t>Participant Average</a:t>
                      </a:r>
                      <a:endParaRPr lang="en-US" sz="1000" b="0" cap="none" spc="0">
                        <a:solidFill>
                          <a:schemeClr val="tx1"/>
                        </a:solidFill>
                        <a:effectLst/>
                      </a:endParaRPr>
                    </a:p>
                  </a:txBody>
                  <a:tcPr marL="27972" marR="27972" marT="11655" marB="55944"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027804943"/>
                  </a:ext>
                </a:extLst>
              </a:tr>
              <a:tr h="244195">
                <a:tc>
                  <a:txBody>
                    <a:bodyPr/>
                    <a:lstStyle/>
                    <a:p>
                      <a:pPr rtl="0" fontAlgn="b">
                        <a:buNone/>
                      </a:pPr>
                      <a:r>
                        <a:rPr lang="en-US" sz="700" cap="none" spc="0">
                          <a:solidFill>
                            <a:schemeClr val="tx1"/>
                          </a:solidFill>
                          <a:effectLst/>
                          <a:latin typeface="Arial" panose="020B0604020202020204" pitchFamily="34" charset="0"/>
                        </a:rPr>
                        <a:t>The knowledge I gain in my singing lessons is important for my future.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3</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117364270"/>
                  </a:ext>
                </a:extLst>
              </a:tr>
              <a:tr h="244195">
                <a:tc>
                  <a:txBody>
                    <a:bodyPr/>
                    <a:lstStyle/>
                    <a:p>
                      <a:pPr rtl="0" fontAlgn="b">
                        <a:buNone/>
                      </a:pPr>
                      <a:r>
                        <a:rPr lang="en-US" sz="700" cap="none" spc="0">
                          <a:solidFill>
                            <a:schemeClr val="tx1"/>
                          </a:solidFill>
                          <a:effectLst/>
                          <a:latin typeface="Arial" panose="020B0604020202020204" pitchFamily="34" charset="0"/>
                        </a:rPr>
                        <a:t>I am confident that I can succeed in my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750455955"/>
                  </a:ext>
                </a:extLst>
              </a:tr>
              <a:tr h="244195">
                <a:tc>
                  <a:txBody>
                    <a:bodyPr/>
                    <a:lstStyle/>
                    <a:p>
                      <a:pPr rtl="0" fontAlgn="b">
                        <a:buNone/>
                      </a:pPr>
                      <a:r>
                        <a:rPr lang="en-US" sz="700" cap="none" spc="0">
                          <a:solidFill>
                            <a:schemeClr val="tx1"/>
                          </a:solidFill>
                          <a:effectLst/>
                          <a:latin typeface="Arial" panose="020B0604020202020204" pitchFamily="34" charset="0"/>
                        </a:rPr>
                        <a:t>My singing teacher cares about how well I do in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796643076"/>
                  </a:ext>
                </a:extLst>
              </a:tr>
              <a:tr h="244195">
                <a:tc>
                  <a:txBody>
                    <a:bodyPr/>
                    <a:lstStyle/>
                    <a:p>
                      <a:pPr rtl="0" fontAlgn="b">
                        <a:buNone/>
                      </a:pPr>
                      <a:r>
                        <a:rPr lang="en-US" sz="700" cap="none" spc="0">
                          <a:solidFill>
                            <a:schemeClr val="tx1"/>
                          </a:solidFill>
                          <a:effectLst/>
                          <a:latin typeface="Arial" panose="020B0604020202020204" pitchFamily="34" charset="0"/>
                        </a:rPr>
                        <a:t>I am capable of achieving in my singing lessons.</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530230136"/>
                  </a:ext>
                </a:extLst>
              </a:tr>
              <a:tr h="379859">
                <a:tc>
                  <a:txBody>
                    <a:bodyPr/>
                    <a:lstStyle/>
                    <a:p>
                      <a:pPr rtl="0" fontAlgn="b">
                        <a:buNone/>
                      </a:pPr>
                      <a:r>
                        <a:rPr lang="en-US" sz="700" cap="none" spc="0">
                          <a:solidFill>
                            <a:schemeClr val="tx1"/>
                          </a:solidFill>
                          <a:effectLst/>
                          <a:latin typeface="Arial" panose="020B0604020202020204" pitchFamily="34" charset="0"/>
                        </a:rPr>
                        <a:t>I have the freedom to learn to sing in my own way in my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3</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896290795"/>
                  </a:ext>
                </a:extLst>
              </a:tr>
              <a:tr h="244195">
                <a:tc>
                  <a:txBody>
                    <a:bodyPr/>
                    <a:lstStyle/>
                    <a:p>
                      <a:pPr rtl="0" fontAlgn="b">
                        <a:buNone/>
                      </a:pPr>
                      <a:r>
                        <a:rPr lang="en-US" sz="700" cap="none" spc="0">
                          <a:solidFill>
                            <a:schemeClr val="tx1"/>
                          </a:solidFill>
                          <a:effectLst/>
                          <a:latin typeface="Arial" panose="020B0604020202020204" pitchFamily="34" charset="0"/>
                        </a:rPr>
                        <a:t>Singing lessons are interesting to me.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154370808"/>
                  </a:ext>
                </a:extLst>
              </a:tr>
              <a:tr h="244195">
                <a:tc>
                  <a:txBody>
                    <a:bodyPr/>
                    <a:lstStyle/>
                    <a:p>
                      <a:pPr rtl="0" fontAlgn="b">
                        <a:buNone/>
                      </a:pPr>
                      <a:r>
                        <a:rPr lang="en-US" sz="700" cap="none" spc="0">
                          <a:solidFill>
                            <a:schemeClr val="tx1"/>
                          </a:solidFill>
                          <a:effectLst/>
                          <a:latin typeface="Arial" panose="020B0604020202020204" pitchFamily="34" charset="0"/>
                        </a:rPr>
                        <a:t>I feel that I can be successful in meeting challenges in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849359287"/>
                  </a:ext>
                </a:extLst>
              </a:tr>
              <a:tr h="244195">
                <a:tc>
                  <a:txBody>
                    <a:bodyPr/>
                    <a:lstStyle/>
                    <a:p>
                      <a:pPr rtl="0" fontAlgn="b">
                        <a:buNone/>
                      </a:pPr>
                      <a:r>
                        <a:rPr lang="en-US" sz="700" cap="none" spc="0">
                          <a:solidFill>
                            <a:schemeClr val="tx1"/>
                          </a:solidFill>
                          <a:effectLst/>
                          <a:latin typeface="Arial" panose="020B0604020202020204" pitchFamily="34" charset="0"/>
                        </a:rPr>
                        <a:t>I enjoy completing my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831502839"/>
                  </a:ext>
                </a:extLst>
              </a:tr>
              <a:tr h="244195">
                <a:tc>
                  <a:txBody>
                    <a:bodyPr/>
                    <a:lstStyle/>
                    <a:p>
                      <a:pPr rtl="0" fontAlgn="b">
                        <a:buNone/>
                      </a:pPr>
                      <a:r>
                        <a:rPr lang="en-US" sz="700" cap="none" spc="0">
                          <a:solidFill>
                            <a:schemeClr val="tx1"/>
                          </a:solidFill>
                          <a:effectLst/>
                          <a:latin typeface="Arial" panose="020B0604020202020204" pitchFamily="34" charset="0"/>
                        </a:rPr>
                        <a:t>In general, singing lessons are useful to me.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6</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4025356596"/>
                  </a:ext>
                </a:extLst>
              </a:tr>
              <a:tr h="379859">
                <a:tc>
                  <a:txBody>
                    <a:bodyPr/>
                    <a:lstStyle/>
                    <a:p>
                      <a:pPr rtl="0" fontAlgn="b">
                        <a:buNone/>
                      </a:pPr>
                      <a:r>
                        <a:rPr lang="en-US" sz="700" cap="none" spc="0">
                          <a:solidFill>
                            <a:schemeClr val="tx1"/>
                          </a:solidFill>
                          <a:effectLst/>
                          <a:latin typeface="Arial" panose="020B0604020202020204" pitchFamily="34" charset="0"/>
                        </a:rPr>
                        <a:t>During my singing lessons, I feel that I can be successful in my learning.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33264246"/>
                  </a:ext>
                </a:extLst>
              </a:tr>
              <a:tr h="244195">
                <a:tc>
                  <a:txBody>
                    <a:bodyPr/>
                    <a:lstStyle/>
                    <a:p>
                      <a:pPr rtl="0" fontAlgn="b">
                        <a:buNone/>
                      </a:pPr>
                      <a:r>
                        <a:rPr lang="en-US" sz="700" cap="none" spc="0">
                          <a:solidFill>
                            <a:schemeClr val="tx1"/>
                          </a:solidFill>
                          <a:effectLst/>
                          <a:latin typeface="Arial" panose="020B0604020202020204" pitchFamily="34" charset="0"/>
                        </a:rPr>
                        <a:t>My singing teacher is friendly.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6</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052798387"/>
                  </a:ext>
                </a:extLst>
              </a:tr>
              <a:tr h="244195">
                <a:tc>
                  <a:txBody>
                    <a:bodyPr/>
                    <a:lstStyle/>
                    <a:p>
                      <a:pPr rtl="0" fontAlgn="b">
                        <a:buNone/>
                      </a:pPr>
                      <a:r>
                        <a:rPr lang="en-US" sz="700" cap="none" spc="0">
                          <a:solidFill>
                            <a:schemeClr val="tx1"/>
                          </a:solidFill>
                          <a:effectLst/>
                          <a:latin typeface="Arial" panose="020B0604020202020204" pitchFamily="34" charset="0"/>
                        </a:rPr>
                        <a:t>I have choices in what I am allowed to do in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cap="none" spc="0">
                          <a:solidFill>
                            <a:schemeClr val="tx1"/>
                          </a:solidFill>
                          <a:effectLst/>
                          <a:latin typeface="Arial" panose="020B0604020202020204" pitchFamily="34" charset="0"/>
                        </a:rPr>
                        <a:t>2</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200011431"/>
                  </a:ext>
                </a:extLst>
              </a:tr>
              <a:tr h="244195">
                <a:tc>
                  <a:txBody>
                    <a:bodyPr/>
                    <a:lstStyle/>
                    <a:p>
                      <a:pPr rtl="0" fontAlgn="b">
                        <a:buNone/>
                      </a:pPr>
                      <a:r>
                        <a:rPr lang="en-US" sz="700" cap="none" spc="0">
                          <a:solidFill>
                            <a:schemeClr val="tx1"/>
                          </a:solidFill>
                          <a:effectLst/>
                          <a:latin typeface="Arial" panose="020B0604020202020204" pitchFamily="34" charset="0"/>
                        </a:rPr>
                        <a:t>I find what I learn in singing lessons to be relevant to my future.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2</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54814249"/>
                  </a:ext>
                </a:extLst>
              </a:tr>
              <a:tr h="244195">
                <a:tc>
                  <a:txBody>
                    <a:bodyPr/>
                    <a:lstStyle/>
                    <a:p>
                      <a:pPr rtl="0" fontAlgn="b">
                        <a:buNone/>
                      </a:pPr>
                      <a:r>
                        <a:rPr lang="en-US" sz="700" cap="none" spc="0">
                          <a:solidFill>
                            <a:schemeClr val="tx1"/>
                          </a:solidFill>
                          <a:effectLst/>
                          <a:latin typeface="Arial" panose="020B0604020202020204" pitchFamily="34" charset="0"/>
                        </a:rPr>
                        <a:t>My singing teacher is willing to help me.</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664368571"/>
                  </a:ext>
                </a:extLst>
              </a:tr>
              <a:tr h="244195">
                <a:tc>
                  <a:txBody>
                    <a:bodyPr/>
                    <a:lstStyle/>
                    <a:p>
                      <a:pPr rtl="0" fontAlgn="b">
                        <a:buNone/>
                      </a:pPr>
                      <a:r>
                        <a:rPr lang="en-US" sz="700" cap="none" spc="0">
                          <a:solidFill>
                            <a:schemeClr val="tx1"/>
                          </a:solidFill>
                          <a:effectLst/>
                          <a:latin typeface="Arial" panose="020B0604020202020204" pitchFamily="34" charset="0"/>
                        </a:rPr>
                        <a:t>My singing teacher is respectful of me.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6</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474262814"/>
                  </a:ext>
                </a:extLst>
              </a:tr>
              <a:tr h="244195">
                <a:tc>
                  <a:txBody>
                    <a:bodyPr/>
                    <a:lstStyle/>
                    <a:p>
                      <a:pPr rtl="0" fontAlgn="b">
                        <a:buNone/>
                      </a:pPr>
                      <a:r>
                        <a:rPr lang="en-US" sz="700" cap="none" spc="0">
                          <a:solidFill>
                            <a:schemeClr val="tx1"/>
                          </a:solidFill>
                          <a:effectLst/>
                          <a:latin typeface="Arial" panose="020B0604020202020204" pitchFamily="34" charset="0"/>
                        </a:rPr>
                        <a:t>I have control over how I learn the content in singing lessons.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cap="none" spc="0">
                          <a:solidFill>
                            <a:schemeClr val="tx1"/>
                          </a:solidFill>
                          <a:effectLst/>
                          <a:latin typeface="Arial" panose="020B0604020202020204" pitchFamily="34" charset="0"/>
                        </a:rPr>
                        <a:t>2</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05664609"/>
                  </a:ext>
                </a:extLst>
              </a:tr>
              <a:tr h="244195">
                <a:tc>
                  <a:txBody>
                    <a:bodyPr/>
                    <a:lstStyle/>
                    <a:p>
                      <a:pPr rtl="0" fontAlgn="b">
                        <a:buNone/>
                      </a:pPr>
                      <a:r>
                        <a:rPr lang="en-US" sz="700" cap="none" spc="0">
                          <a:solidFill>
                            <a:schemeClr val="tx1"/>
                          </a:solidFill>
                          <a:effectLst/>
                          <a:latin typeface="Arial" panose="020B0604020202020204" pitchFamily="34" charset="0"/>
                        </a:rPr>
                        <a:t>Singing lessons hold my attention. </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925607027"/>
                  </a:ext>
                </a:extLst>
              </a:tr>
              <a:tr h="244195">
                <a:tc>
                  <a:txBody>
                    <a:bodyPr/>
                    <a:lstStyle/>
                    <a:p>
                      <a:pPr rtl="0" fontAlgn="b">
                        <a:buNone/>
                      </a:pPr>
                      <a:r>
                        <a:rPr lang="en-US" sz="700" cap="none" spc="0">
                          <a:solidFill>
                            <a:schemeClr val="tx1"/>
                          </a:solidFill>
                          <a:effectLst/>
                          <a:latin typeface="Arial" panose="020B0604020202020204" pitchFamily="34" charset="0"/>
                        </a:rPr>
                        <a:t>I have options in how I achieve my goals in singing lessons.</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cap="none" spc="0">
                          <a:solidFill>
                            <a:schemeClr val="tx1"/>
                          </a:solidFill>
                          <a:effectLst/>
                          <a:latin typeface="Arial" panose="020B0604020202020204" pitchFamily="34" charset="0"/>
                        </a:rPr>
                        <a:t>2</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rtl="0" fontAlgn="b">
                        <a:buNone/>
                      </a:pPr>
                      <a:r>
                        <a:rPr lang="en-US" sz="700" b="1" cap="none" spc="0">
                          <a:solidFill>
                            <a:schemeClr val="tx1"/>
                          </a:solidFill>
                          <a:effectLst/>
                          <a:latin typeface="Arial" panose="020B0604020202020204" pitchFamily="34" charset="0"/>
                        </a:rPr>
                        <a:t>5</a:t>
                      </a:r>
                      <a:endParaRPr lang="en-US" sz="700" cap="none" spc="0">
                        <a:solidFill>
                          <a:schemeClr val="tx1"/>
                        </a:solidFill>
                        <a:effectLst/>
                      </a:endParaRPr>
                    </a:p>
                  </a:txBody>
                  <a:tcPr marL="27972" marR="27972" marT="11655" marB="55944"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861059389"/>
                  </a:ext>
                </a:extLst>
              </a:tr>
            </a:tbl>
          </a:graphicData>
        </a:graphic>
      </p:graphicFrame>
      <p:sp>
        <p:nvSpPr>
          <p:cNvPr id="11" name="Title 1">
            <a:extLst>
              <a:ext uri="{FF2B5EF4-FFF2-40B4-BE49-F238E27FC236}">
                <a16:creationId xmlns:a16="http://schemas.microsoft.com/office/drawing/2014/main" id="{7C7E3ACC-34A6-1C67-3C7D-2105F8DACEA4}"/>
              </a:ext>
            </a:extLst>
          </p:cNvPr>
          <p:cNvSpPr txBox="1">
            <a:spLocks/>
          </p:cNvSpPr>
          <p:nvPr/>
        </p:nvSpPr>
        <p:spPr>
          <a:xfrm>
            <a:off x="868680" y="1709928"/>
            <a:ext cx="3471291" cy="17194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400" kern="1200">
                <a:solidFill>
                  <a:schemeClr val="tx1"/>
                </a:solidFill>
                <a:latin typeface="+mj-lt"/>
                <a:ea typeface="+mj-ea"/>
                <a:cs typeface="+mj-cs"/>
              </a:defRPr>
            </a:lvl1pPr>
          </a:lstStyle>
          <a:p>
            <a:r>
              <a:rPr lang="en-US" b="1" dirty="0"/>
              <a:t>FINDINGS – QUANTITATIVE DATA</a:t>
            </a:r>
          </a:p>
        </p:txBody>
      </p:sp>
      <p:sp>
        <p:nvSpPr>
          <p:cNvPr id="13" name="Text Placeholder 3">
            <a:extLst>
              <a:ext uri="{FF2B5EF4-FFF2-40B4-BE49-F238E27FC236}">
                <a16:creationId xmlns:a16="http://schemas.microsoft.com/office/drawing/2014/main" id="{52BDD9D2-CDE1-C5B3-D18D-2396CF5798BA}"/>
              </a:ext>
            </a:extLst>
          </p:cNvPr>
          <p:cNvSpPr txBox="1">
            <a:spLocks/>
          </p:cNvSpPr>
          <p:nvPr/>
        </p:nvSpPr>
        <p:spPr>
          <a:xfrm>
            <a:off x="1021080" y="3581400"/>
            <a:ext cx="3099816" cy="2066544"/>
          </a:xfrm>
          <a:prstGeom prst="rect">
            <a:avLst/>
          </a:prstGeom>
        </p:spPr>
        <p:txBody>
          <a:bodyPr vert="horz" lIns="91440" tIns="45720" rIns="91440" bIns="45720" rtlCol="0" anchor="t">
            <a:normAutofit/>
          </a:bodyPr>
          <a:lstStyle>
            <a:lvl1pPr marL="0" indent="0" algn="l" defTabSz="914400" rtl="0" eaLnBrk="1" latinLnBrk="0" hangingPunct="1">
              <a:lnSpc>
                <a:spcPct val="11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1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1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1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dirty="0"/>
              <a:t>INITIAL QUESTIONNAIRE</a:t>
            </a:r>
          </a:p>
        </p:txBody>
      </p:sp>
    </p:spTree>
    <p:extLst>
      <p:ext uri="{BB962C8B-B14F-4D97-AF65-F5344CB8AC3E}">
        <p14:creationId xmlns:p14="http://schemas.microsoft.com/office/powerpoint/2010/main" val="3570439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F98D25D-4B3F-D32B-2B17-045317BD574F}"/>
              </a:ext>
            </a:extLst>
          </p:cNvPr>
          <p:cNvSpPr>
            <a:spLocks noGrp="1"/>
          </p:cNvSpPr>
          <p:nvPr>
            <p:ph type="title"/>
          </p:nvPr>
        </p:nvSpPr>
        <p:spPr>
          <a:xfrm>
            <a:off x="868680" y="1709928"/>
            <a:ext cx="3099816" cy="1709928"/>
          </a:xfrm>
        </p:spPr>
        <p:txBody>
          <a:bodyPr anchor="t">
            <a:normAutofit/>
          </a:bodyPr>
          <a:lstStyle/>
          <a:p>
            <a:r>
              <a:rPr lang="en-US" b="1" dirty="0"/>
              <a:t>FINDINGS – QUALITATIVE DATA</a:t>
            </a:r>
          </a:p>
        </p:txBody>
      </p:sp>
      <p:sp>
        <p:nvSpPr>
          <p:cNvPr id="11" name="Text Placeholder 3">
            <a:extLst>
              <a:ext uri="{FF2B5EF4-FFF2-40B4-BE49-F238E27FC236}">
                <a16:creationId xmlns:a16="http://schemas.microsoft.com/office/drawing/2014/main" id="{761297A9-9A54-84B9-ACEC-8F3FCA3A035A}"/>
              </a:ext>
            </a:extLst>
          </p:cNvPr>
          <p:cNvSpPr>
            <a:spLocks noGrp="1"/>
          </p:cNvSpPr>
          <p:nvPr>
            <p:ph type="body" sz="half" idx="2"/>
          </p:nvPr>
        </p:nvSpPr>
        <p:spPr>
          <a:xfrm>
            <a:off x="868680" y="3429000"/>
            <a:ext cx="3099816" cy="2066544"/>
          </a:xfrm>
        </p:spPr>
        <p:txBody>
          <a:bodyPr vert="horz" lIns="91440" tIns="45720" rIns="91440" bIns="45720" rtlCol="0">
            <a:normAutofit/>
          </a:bodyPr>
          <a:lstStyle/>
          <a:p>
            <a:r>
              <a:rPr lang="en-US" dirty="0"/>
              <a:t>OBSERVATIONS</a:t>
            </a:r>
          </a:p>
        </p:txBody>
      </p:sp>
      <p:sp>
        <p:nvSpPr>
          <p:cNvPr id="5" name="Date Placeholder 4">
            <a:extLst>
              <a:ext uri="{FF2B5EF4-FFF2-40B4-BE49-F238E27FC236}">
                <a16:creationId xmlns:a16="http://schemas.microsoft.com/office/drawing/2014/main" id="{10EFF54C-57E4-D518-68FB-4C1D5ECC6049}"/>
              </a:ext>
            </a:extLst>
          </p:cNvPr>
          <p:cNvSpPr>
            <a:spLocks noGrp="1"/>
          </p:cNvSpPr>
          <p:nvPr>
            <p:ph type="dt" sz="half" idx="10"/>
          </p:nvPr>
        </p:nvSpPr>
        <p:spPr>
          <a:xfrm>
            <a:off x="868680" y="6356350"/>
            <a:ext cx="2743200" cy="365125"/>
          </a:xfrm>
        </p:spPr>
        <p:txBody>
          <a:bodyPr anchor="ctr">
            <a:normAutofit/>
          </a:bodyPr>
          <a:lstStyle/>
          <a:p>
            <a:pPr>
              <a:spcAft>
                <a:spcPts val="600"/>
              </a:spcAft>
            </a:pPr>
            <a:fld id="{C9D459FF-C743-486E-A048-0091B3CC76E0}" type="datetime1">
              <a:pPr>
                <a:spcAft>
                  <a:spcPts val="600"/>
                </a:spcAft>
              </a:pPr>
              <a:t>8/30/2025</a:t>
            </a:fld>
            <a:endParaRPr lang="en-US"/>
          </a:p>
        </p:txBody>
      </p:sp>
      <p:sp>
        <p:nvSpPr>
          <p:cNvPr id="17" name="Footer Placeholder 5">
            <a:extLst>
              <a:ext uri="{FF2B5EF4-FFF2-40B4-BE49-F238E27FC236}">
                <a16:creationId xmlns:a16="http://schemas.microsoft.com/office/drawing/2014/main" id="{3C8614BF-FE8A-E4CC-560C-D8F92B0B5289}"/>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6745B74B-D32E-A969-8E72-EE6BFA23DB7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graphicFrame>
        <p:nvGraphicFramePr>
          <p:cNvPr id="13" name="Content Placeholder 2">
            <a:extLst>
              <a:ext uri="{FF2B5EF4-FFF2-40B4-BE49-F238E27FC236}">
                <a16:creationId xmlns:a16="http://schemas.microsoft.com/office/drawing/2014/main" id="{BFF8A07B-229A-08B7-B27C-6840D6A014F6}"/>
              </a:ext>
            </a:extLst>
          </p:cNvPr>
          <p:cNvGraphicFramePr>
            <a:graphicFrameLocks noGrp="1"/>
          </p:cNvGraphicFramePr>
          <p:nvPr>
            <p:ph idx="1"/>
            <p:extLst>
              <p:ext uri="{D42A27DB-BD31-4B8C-83A1-F6EECF244321}">
                <p14:modId xmlns:p14="http://schemas.microsoft.com/office/powerpoint/2010/main" val="2437315195"/>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a:extLst>
              <a:ext uri="{FF2B5EF4-FFF2-40B4-BE49-F238E27FC236}">
                <a16:creationId xmlns:a16="http://schemas.microsoft.com/office/drawing/2014/main" id="{11F6DC2E-5931-61FE-98B3-FF4E806C380F}"/>
              </a:ext>
            </a:extLst>
          </p:cNvPr>
          <p:cNvSpPr txBox="1"/>
          <p:nvPr/>
        </p:nvSpPr>
        <p:spPr>
          <a:xfrm>
            <a:off x="4963885" y="1133438"/>
            <a:ext cx="4463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Open codes</a:t>
            </a:r>
          </a:p>
        </p:txBody>
      </p:sp>
      <p:sp>
        <p:nvSpPr>
          <p:cNvPr id="27" name="TextBox 26">
            <a:extLst>
              <a:ext uri="{FF2B5EF4-FFF2-40B4-BE49-F238E27FC236}">
                <a16:creationId xmlns:a16="http://schemas.microsoft.com/office/drawing/2014/main" id="{25B54149-306E-1EEE-89D1-889ACDE72535}"/>
              </a:ext>
            </a:extLst>
          </p:cNvPr>
          <p:cNvSpPr txBox="1"/>
          <p:nvPr/>
        </p:nvSpPr>
        <p:spPr>
          <a:xfrm>
            <a:off x="9513060" y="1508362"/>
            <a:ext cx="2370125" cy="830997"/>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Hawthorne effect </a:t>
            </a:r>
            <a:r>
              <a:rPr lang="en-US" sz="1600" dirty="0">
                <a:latin typeface="Avenir Next LT Pro"/>
                <a:cs typeface="Arial"/>
              </a:rPr>
              <a:t>(Sedgwick and Greenwood, 2015)</a:t>
            </a:r>
            <a:endParaRPr lang="en-US" sz="1600">
              <a:latin typeface="Avenir Next LT Pro"/>
            </a:endParaRPr>
          </a:p>
        </p:txBody>
      </p:sp>
      <p:sp>
        <p:nvSpPr>
          <p:cNvPr id="28" name="TextBox 27">
            <a:extLst>
              <a:ext uri="{FF2B5EF4-FFF2-40B4-BE49-F238E27FC236}">
                <a16:creationId xmlns:a16="http://schemas.microsoft.com/office/drawing/2014/main" id="{DA25C93E-90B7-0F82-7ACA-03826A098D36}"/>
              </a:ext>
            </a:extLst>
          </p:cNvPr>
          <p:cNvSpPr txBox="1"/>
          <p:nvPr/>
        </p:nvSpPr>
        <p:spPr>
          <a:xfrm>
            <a:off x="9513060" y="2568983"/>
            <a:ext cx="2370125"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Vicarious experience (Bandura, 1977)</a:t>
            </a:r>
          </a:p>
        </p:txBody>
      </p:sp>
      <p:sp>
        <p:nvSpPr>
          <p:cNvPr id="29" name="TextBox 28">
            <a:extLst>
              <a:ext uri="{FF2B5EF4-FFF2-40B4-BE49-F238E27FC236}">
                <a16:creationId xmlns:a16="http://schemas.microsoft.com/office/drawing/2014/main" id="{2C8E51EC-3B2C-1B0C-DA52-DAB56A9F6CCF}"/>
              </a:ext>
            </a:extLst>
          </p:cNvPr>
          <p:cNvSpPr txBox="1"/>
          <p:nvPr/>
        </p:nvSpPr>
        <p:spPr>
          <a:xfrm>
            <a:off x="9141941" y="3282778"/>
            <a:ext cx="2743200"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venir Next LT Pro"/>
                <a:cs typeface="Arial"/>
              </a:rPr>
              <a:t>Adolescent </a:t>
            </a:r>
            <a:r>
              <a:rPr lang="en-US" sz="1600" err="1">
                <a:latin typeface="Avenir Next LT Pro"/>
                <a:cs typeface="Arial"/>
              </a:rPr>
              <a:t>egocentricism</a:t>
            </a:r>
            <a:r>
              <a:rPr lang="en-US" sz="1600" dirty="0">
                <a:latin typeface="Avenir Next LT Pro"/>
                <a:cs typeface="Arial"/>
              </a:rPr>
              <a:t> (Cingel and Krcmar, 2014)</a:t>
            </a:r>
            <a:endParaRPr lang="en-US" sz="1600">
              <a:latin typeface="Avenir Next LT Pro"/>
            </a:endParaRPr>
          </a:p>
        </p:txBody>
      </p:sp>
      <p:sp>
        <p:nvSpPr>
          <p:cNvPr id="30" name="TextBox 29">
            <a:extLst>
              <a:ext uri="{FF2B5EF4-FFF2-40B4-BE49-F238E27FC236}">
                <a16:creationId xmlns:a16="http://schemas.microsoft.com/office/drawing/2014/main" id="{8CA021AA-8C8B-30ED-8F9E-08B18A32D73A}"/>
              </a:ext>
            </a:extLst>
          </p:cNvPr>
          <p:cNvSpPr txBox="1"/>
          <p:nvPr/>
        </p:nvSpPr>
        <p:spPr>
          <a:xfrm>
            <a:off x="8781535" y="4055077"/>
            <a:ext cx="3103605"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venir Next LT Pro"/>
                <a:cs typeface="Arial"/>
              </a:rPr>
              <a:t>Conveying confidence (Urbaniak and Mitchell, 2024)</a:t>
            </a:r>
            <a:endParaRPr lang="en-US" sz="1600">
              <a:latin typeface="Avenir Next LT Pro"/>
            </a:endParaRPr>
          </a:p>
        </p:txBody>
      </p:sp>
      <p:sp>
        <p:nvSpPr>
          <p:cNvPr id="31" name="TextBox 30">
            <a:extLst>
              <a:ext uri="{FF2B5EF4-FFF2-40B4-BE49-F238E27FC236}">
                <a16:creationId xmlns:a16="http://schemas.microsoft.com/office/drawing/2014/main" id="{D5F1AF7C-A285-017D-0E3C-8B428171FCAD}"/>
              </a:ext>
            </a:extLst>
          </p:cNvPr>
          <p:cNvSpPr txBox="1"/>
          <p:nvPr/>
        </p:nvSpPr>
        <p:spPr>
          <a:xfrm>
            <a:off x="8781535" y="5012725"/>
            <a:ext cx="3103605" cy="58477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venir Next LT Pro"/>
                <a:cs typeface="Arial"/>
              </a:rPr>
              <a:t>Self-determination theory (Ryan and Deci, 2000)</a:t>
            </a:r>
            <a:endParaRPr lang="en-US" dirty="0"/>
          </a:p>
        </p:txBody>
      </p:sp>
    </p:spTree>
    <p:extLst>
      <p:ext uri="{BB962C8B-B14F-4D97-AF65-F5344CB8AC3E}">
        <p14:creationId xmlns:p14="http://schemas.microsoft.com/office/powerpoint/2010/main" val="2124932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0" grpId="0" animBg="1"/>
      <p:bldP spid="3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2DD06D-13BF-72B2-BF5E-4197F65C3966}"/>
              </a:ext>
            </a:extLst>
          </p:cNvPr>
          <p:cNvSpPr>
            <a:spLocks noGrp="1"/>
          </p:cNvSpPr>
          <p:nvPr>
            <p:ph idx="1"/>
          </p:nvPr>
        </p:nvSpPr>
        <p:spPr/>
        <p:txBody>
          <a:bodyPr vert="horz" lIns="91440" tIns="45720" rIns="91440" bIns="45720" rtlCol="0" anchor="t">
            <a:normAutofit/>
          </a:bodyPr>
          <a:lstStyle/>
          <a:p>
            <a:pPr marL="0" indent="0">
              <a:buNone/>
            </a:pPr>
            <a:r>
              <a:rPr lang="en-US" b="1" dirty="0"/>
              <a:t>Outcomes</a:t>
            </a:r>
          </a:p>
        </p:txBody>
      </p:sp>
      <p:sp>
        <p:nvSpPr>
          <p:cNvPr id="5" name="Date Placeholder 4">
            <a:extLst>
              <a:ext uri="{FF2B5EF4-FFF2-40B4-BE49-F238E27FC236}">
                <a16:creationId xmlns:a16="http://schemas.microsoft.com/office/drawing/2014/main" id="{4554CA30-722F-7599-6635-50BF324C2E21}"/>
              </a:ext>
            </a:extLst>
          </p:cNvPr>
          <p:cNvSpPr>
            <a:spLocks noGrp="1"/>
          </p:cNvSpPr>
          <p:nvPr>
            <p:ph type="dt" sz="half" idx="10"/>
          </p:nvPr>
        </p:nvSpPr>
        <p:spPr/>
        <p:txBody>
          <a:bodyPr/>
          <a:lstStyle/>
          <a:p>
            <a:fld id="{63EDB8F5-3B1F-4C30-A908-ABB561F1C086}" type="datetime1">
              <a:t>8/30/2025</a:t>
            </a:fld>
            <a:endParaRPr lang="en-US" dirty="0"/>
          </a:p>
        </p:txBody>
      </p:sp>
      <p:sp>
        <p:nvSpPr>
          <p:cNvPr id="6" name="Footer Placeholder 5">
            <a:extLst>
              <a:ext uri="{FF2B5EF4-FFF2-40B4-BE49-F238E27FC236}">
                <a16:creationId xmlns:a16="http://schemas.microsoft.com/office/drawing/2014/main" id="{CBB32257-FD01-1407-2424-80832A7470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73442B-FFD5-2124-8664-C0CB67506441}"/>
              </a:ext>
            </a:extLst>
          </p:cNvPr>
          <p:cNvSpPr>
            <a:spLocks noGrp="1"/>
          </p:cNvSpPr>
          <p:nvPr>
            <p:ph type="sldNum" sz="quarter" idx="12"/>
          </p:nvPr>
        </p:nvSpPr>
        <p:spPr/>
        <p:txBody>
          <a:bodyPr/>
          <a:lstStyle/>
          <a:p>
            <a:fld id="{A65A5C87-DF58-40C8-B092-1DE63DB4547E}" type="slidenum">
              <a:rPr lang="en-US" dirty="0"/>
              <a:t>21</a:t>
            </a:fld>
            <a:endParaRPr lang="en-US" dirty="0"/>
          </a:p>
        </p:txBody>
      </p:sp>
      <p:sp>
        <p:nvSpPr>
          <p:cNvPr id="9" name="Title 1">
            <a:extLst>
              <a:ext uri="{FF2B5EF4-FFF2-40B4-BE49-F238E27FC236}">
                <a16:creationId xmlns:a16="http://schemas.microsoft.com/office/drawing/2014/main" id="{58D7AAF8-9F13-7AE3-C2C6-2C4D875D15E2}"/>
              </a:ext>
            </a:extLst>
          </p:cNvPr>
          <p:cNvSpPr>
            <a:spLocks noGrp="1"/>
          </p:cNvSpPr>
          <p:nvPr>
            <p:ph type="title"/>
          </p:nvPr>
        </p:nvSpPr>
        <p:spPr>
          <a:xfrm>
            <a:off x="868680" y="1709928"/>
            <a:ext cx="3099816" cy="1709928"/>
          </a:xfrm>
        </p:spPr>
        <p:txBody>
          <a:bodyPr anchor="t">
            <a:normAutofit/>
          </a:bodyPr>
          <a:lstStyle/>
          <a:p>
            <a:r>
              <a:rPr lang="en-US" b="1" dirty="0"/>
              <a:t>FINDINGS – QUALITATIVE DATA</a:t>
            </a:r>
          </a:p>
        </p:txBody>
      </p:sp>
      <p:sp>
        <p:nvSpPr>
          <p:cNvPr id="11" name="Text Placeholder 3">
            <a:extLst>
              <a:ext uri="{FF2B5EF4-FFF2-40B4-BE49-F238E27FC236}">
                <a16:creationId xmlns:a16="http://schemas.microsoft.com/office/drawing/2014/main" id="{2EEA060B-FEBE-8BBA-E509-A78FCD6823F7}"/>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OBSERVATIONS</a:t>
            </a:r>
          </a:p>
          <a:p>
            <a:r>
              <a:rPr lang="en-US" dirty="0"/>
              <a:t>(Jones, 2018)</a:t>
            </a:r>
          </a:p>
        </p:txBody>
      </p:sp>
      <p:pic>
        <p:nvPicPr>
          <p:cNvPr id="12" name="Picture 11" descr="A diagram of a student&amp;#39;s engagement&#10;&#10;AI-generated content may be incorrect.">
            <a:extLst>
              <a:ext uri="{FF2B5EF4-FFF2-40B4-BE49-F238E27FC236}">
                <a16:creationId xmlns:a16="http://schemas.microsoft.com/office/drawing/2014/main" id="{22260C04-252F-7AD2-750A-4C79FB850D7A}"/>
              </a:ext>
            </a:extLst>
          </p:cNvPr>
          <p:cNvPicPr>
            <a:picLocks noChangeAspect="1"/>
          </p:cNvPicPr>
          <p:nvPr/>
        </p:nvPicPr>
        <p:blipFill>
          <a:blip r:embed="rId2"/>
          <a:stretch>
            <a:fillRect/>
          </a:stretch>
        </p:blipFill>
        <p:spPr>
          <a:xfrm>
            <a:off x="4962525" y="2281237"/>
            <a:ext cx="7123155" cy="3119308"/>
          </a:xfrm>
          <a:prstGeom prst="rect">
            <a:avLst/>
          </a:prstGeom>
        </p:spPr>
      </p:pic>
    </p:spTree>
    <p:extLst>
      <p:ext uri="{BB962C8B-B14F-4D97-AF65-F5344CB8AC3E}">
        <p14:creationId xmlns:p14="http://schemas.microsoft.com/office/powerpoint/2010/main" val="3454446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12">
            <a:extLst>
              <a:ext uri="{FF2B5EF4-FFF2-40B4-BE49-F238E27FC236}">
                <a16:creationId xmlns:a16="http://schemas.microsoft.com/office/drawing/2014/main" id="{80933C89-067F-D2DB-3B15-232687727DA7}"/>
              </a:ext>
            </a:extLst>
          </p:cNvPr>
          <p:cNvGraphicFramePr>
            <a:graphicFrameLocks noGrp="1"/>
          </p:cNvGraphicFramePr>
          <p:nvPr>
            <p:ph idx="1"/>
            <p:extLst>
              <p:ext uri="{D42A27DB-BD31-4B8C-83A1-F6EECF244321}">
                <p14:modId xmlns:p14="http://schemas.microsoft.com/office/powerpoint/2010/main" val="1365937008"/>
              </p:ext>
            </p:extLst>
          </p:nvPr>
        </p:nvGraphicFramePr>
        <p:xfrm>
          <a:off x="3965575" y="1938338"/>
          <a:ext cx="8222885" cy="629037"/>
        </p:xfrm>
        <a:graphic>
          <a:graphicData uri="http://schemas.openxmlformats.org/drawingml/2006/table">
            <a:tbl>
              <a:tblPr bandRow="1">
                <a:tableStyleId>{5C22544A-7EE6-4342-B048-85BDC9FD1C3A}</a:tableStyleId>
              </a:tblPr>
              <a:tblGrid>
                <a:gridCol w="913654">
                  <a:extLst>
                    <a:ext uri="{9D8B030D-6E8A-4147-A177-3AD203B41FA5}">
                      <a16:colId xmlns:a16="http://schemas.microsoft.com/office/drawing/2014/main" val="3325014616"/>
                    </a:ext>
                  </a:extLst>
                </a:gridCol>
                <a:gridCol w="913654">
                  <a:extLst>
                    <a:ext uri="{9D8B030D-6E8A-4147-A177-3AD203B41FA5}">
                      <a16:colId xmlns:a16="http://schemas.microsoft.com/office/drawing/2014/main" val="2825818950"/>
                    </a:ext>
                  </a:extLst>
                </a:gridCol>
                <a:gridCol w="913654">
                  <a:extLst>
                    <a:ext uri="{9D8B030D-6E8A-4147-A177-3AD203B41FA5}">
                      <a16:colId xmlns:a16="http://schemas.microsoft.com/office/drawing/2014/main" val="4031346519"/>
                    </a:ext>
                  </a:extLst>
                </a:gridCol>
                <a:gridCol w="913654">
                  <a:extLst>
                    <a:ext uri="{9D8B030D-6E8A-4147-A177-3AD203B41FA5}">
                      <a16:colId xmlns:a16="http://schemas.microsoft.com/office/drawing/2014/main" val="1117101770"/>
                    </a:ext>
                  </a:extLst>
                </a:gridCol>
                <a:gridCol w="913654">
                  <a:extLst>
                    <a:ext uri="{9D8B030D-6E8A-4147-A177-3AD203B41FA5}">
                      <a16:colId xmlns:a16="http://schemas.microsoft.com/office/drawing/2014/main" val="1245016262"/>
                    </a:ext>
                  </a:extLst>
                </a:gridCol>
                <a:gridCol w="913654">
                  <a:extLst>
                    <a:ext uri="{9D8B030D-6E8A-4147-A177-3AD203B41FA5}">
                      <a16:colId xmlns:a16="http://schemas.microsoft.com/office/drawing/2014/main" val="2529160323"/>
                    </a:ext>
                  </a:extLst>
                </a:gridCol>
                <a:gridCol w="695067">
                  <a:extLst>
                    <a:ext uri="{9D8B030D-6E8A-4147-A177-3AD203B41FA5}">
                      <a16:colId xmlns:a16="http://schemas.microsoft.com/office/drawing/2014/main" val="3635379542"/>
                    </a:ext>
                  </a:extLst>
                </a:gridCol>
                <a:gridCol w="1132240">
                  <a:extLst>
                    <a:ext uri="{9D8B030D-6E8A-4147-A177-3AD203B41FA5}">
                      <a16:colId xmlns:a16="http://schemas.microsoft.com/office/drawing/2014/main" val="2043867540"/>
                    </a:ext>
                  </a:extLst>
                </a:gridCol>
                <a:gridCol w="913654">
                  <a:extLst>
                    <a:ext uri="{9D8B030D-6E8A-4147-A177-3AD203B41FA5}">
                      <a16:colId xmlns:a16="http://schemas.microsoft.com/office/drawing/2014/main" val="1391297328"/>
                    </a:ext>
                  </a:extLst>
                </a:gridCol>
              </a:tblGrid>
              <a:tr h="629037">
                <a:tc>
                  <a:txBody>
                    <a:bodyPr/>
                    <a:lstStyle/>
                    <a:p>
                      <a:pPr rtl="0" fontAlgn="t">
                        <a:buNone/>
                      </a:pPr>
                      <a:r>
                        <a:rPr lang="en-US" sz="900" b="1" dirty="0">
                          <a:effectLst/>
                          <a:latin typeface="Arial"/>
                        </a:rPr>
                        <a:t>Song choice</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Preference for familiarity</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Preference for </a:t>
                      </a:r>
                      <a:endParaRPr lang="en-US" sz="900">
                        <a:effectLst/>
                      </a:endParaRPr>
                    </a:p>
                    <a:p>
                      <a:pPr rtl="0" fontAlgn="t">
                        <a:buNone/>
                      </a:pPr>
                      <a:r>
                        <a:rPr lang="en-US" sz="900" b="1" dirty="0">
                          <a:effectLst/>
                          <a:latin typeface="Arial"/>
                        </a:rPr>
                        <a:t>variety</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Preference </a:t>
                      </a:r>
                      <a:endParaRPr lang="en-US" sz="900">
                        <a:effectLst/>
                      </a:endParaRPr>
                    </a:p>
                    <a:p>
                      <a:pPr rtl="0" fontAlgn="t">
                        <a:buNone/>
                      </a:pPr>
                      <a:r>
                        <a:rPr lang="en-US" sz="900" b="1" dirty="0">
                          <a:effectLst/>
                          <a:latin typeface="Arial"/>
                        </a:rPr>
                        <a:t>for independence</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Preference for </a:t>
                      </a:r>
                      <a:endParaRPr lang="en-US" sz="900">
                        <a:effectLst/>
                      </a:endParaRPr>
                    </a:p>
                    <a:p>
                      <a:pPr rtl="0" fontAlgn="t">
                        <a:buNone/>
                      </a:pPr>
                      <a:r>
                        <a:rPr lang="en-US" sz="900" b="1" dirty="0">
                          <a:effectLst/>
                          <a:latin typeface="Arial"/>
                        </a:rPr>
                        <a:t>peer feedback</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Space and time</a:t>
                      </a:r>
                      <a:endParaRPr lang="en-US" sz="900">
                        <a:effectLst/>
                      </a:endParaRPr>
                    </a:p>
                    <a:p>
                      <a:pPr rtl="0" fontAlgn="t">
                        <a:buNone/>
                      </a:pPr>
                      <a:r>
                        <a:rPr lang="en-US" sz="900" b="1" dirty="0">
                          <a:effectLst/>
                          <a:latin typeface="Arial"/>
                        </a:rPr>
                        <a:t>to practice</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Teacher interaction</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err="1">
                          <a:effectLst/>
                          <a:latin typeface="Arial"/>
                        </a:rPr>
                        <a:t>Characterisation</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rtl="0" fontAlgn="t">
                        <a:buNone/>
                      </a:pPr>
                      <a:r>
                        <a:rPr lang="en-US" sz="900" b="1" dirty="0">
                          <a:effectLst/>
                          <a:latin typeface="Arial"/>
                        </a:rPr>
                        <a:t>Perceived effort</a:t>
                      </a:r>
                      <a:endParaRPr lang="en-US" sz="900">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2178968"/>
                  </a:ext>
                </a:extLst>
              </a:tr>
            </a:tbl>
          </a:graphicData>
        </a:graphic>
      </p:graphicFrame>
      <p:sp>
        <p:nvSpPr>
          <p:cNvPr id="5" name="Date Placeholder 4">
            <a:extLst>
              <a:ext uri="{FF2B5EF4-FFF2-40B4-BE49-F238E27FC236}">
                <a16:creationId xmlns:a16="http://schemas.microsoft.com/office/drawing/2014/main" id="{92A08F77-5A14-B168-7A0C-4AE9D38957CA}"/>
              </a:ext>
            </a:extLst>
          </p:cNvPr>
          <p:cNvSpPr>
            <a:spLocks noGrp="1"/>
          </p:cNvSpPr>
          <p:nvPr>
            <p:ph type="dt" sz="half" idx="10"/>
          </p:nvPr>
        </p:nvSpPr>
        <p:spPr/>
        <p:txBody>
          <a:bodyPr/>
          <a:lstStyle/>
          <a:p>
            <a:fld id="{351C11E3-0FA8-4415-B68B-3AF546E10492}" type="datetime1">
              <a:t>8/30/2025</a:t>
            </a:fld>
            <a:endParaRPr lang="en-US" dirty="0"/>
          </a:p>
        </p:txBody>
      </p:sp>
      <p:sp>
        <p:nvSpPr>
          <p:cNvPr id="6" name="Footer Placeholder 5">
            <a:extLst>
              <a:ext uri="{FF2B5EF4-FFF2-40B4-BE49-F238E27FC236}">
                <a16:creationId xmlns:a16="http://schemas.microsoft.com/office/drawing/2014/main" id="{85323877-11A3-B483-5288-417C2E5F33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8E4A66F-9EAD-A8DF-2A10-CC40E420B12E}"/>
              </a:ext>
            </a:extLst>
          </p:cNvPr>
          <p:cNvSpPr>
            <a:spLocks noGrp="1"/>
          </p:cNvSpPr>
          <p:nvPr>
            <p:ph type="sldNum" sz="quarter" idx="12"/>
          </p:nvPr>
        </p:nvSpPr>
        <p:spPr/>
        <p:txBody>
          <a:bodyPr/>
          <a:lstStyle/>
          <a:p>
            <a:fld id="{A65A5C87-DF58-40C8-B092-1DE63DB4547E}" type="slidenum">
              <a:rPr lang="en-US" dirty="0"/>
              <a:t>22</a:t>
            </a:fld>
            <a:endParaRPr lang="en-US" dirty="0"/>
          </a:p>
        </p:txBody>
      </p:sp>
      <p:sp>
        <p:nvSpPr>
          <p:cNvPr id="9" name="Title 1">
            <a:extLst>
              <a:ext uri="{FF2B5EF4-FFF2-40B4-BE49-F238E27FC236}">
                <a16:creationId xmlns:a16="http://schemas.microsoft.com/office/drawing/2014/main" id="{288A3679-69AE-9A72-95FA-CE74E2484490}"/>
              </a:ext>
            </a:extLst>
          </p:cNvPr>
          <p:cNvSpPr>
            <a:spLocks noGrp="1"/>
          </p:cNvSpPr>
          <p:nvPr>
            <p:ph type="title"/>
          </p:nvPr>
        </p:nvSpPr>
        <p:spPr>
          <a:xfrm>
            <a:off x="868680" y="1709928"/>
            <a:ext cx="3099816" cy="1709928"/>
          </a:xfrm>
        </p:spPr>
        <p:txBody>
          <a:bodyPr anchor="t">
            <a:normAutofit/>
          </a:bodyPr>
          <a:lstStyle/>
          <a:p>
            <a:r>
              <a:rPr lang="en-US" b="1" dirty="0"/>
              <a:t>FINDINGS – QUALITATIVE DATA</a:t>
            </a:r>
          </a:p>
        </p:txBody>
      </p:sp>
      <p:sp>
        <p:nvSpPr>
          <p:cNvPr id="11" name="Text Placeholder 3">
            <a:extLst>
              <a:ext uri="{FF2B5EF4-FFF2-40B4-BE49-F238E27FC236}">
                <a16:creationId xmlns:a16="http://schemas.microsoft.com/office/drawing/2014/main" id="{3458F564-B65C-F6DF-870D-93AF1714FAE5}"/>
              </a:ext>
            </a:extLst>
          </p:cNvPr>
          <p:cNvSpPr>
            <a:spLocks noGrp="1"/>
          </p:cNvSpPr>
          <p:nvPr>
            <p:ph type="body" sz="half" idx="2"/>
          </p:nvPr>
        </p:nvSpPr>
        <p:spPr>
          <a:xfrm>
            <a:off x="868680" y="3429000"/>
            <a:ext cx="3099816" cy="2066544"/>
          </a:xfrm>
        </p:spPr>
        <p:txBody>
          <a:bodyPr vert="horz" lIns="91440" tIns="45720" rIns="91440" bIns="45720" rtlCol="0" anchor="t">
            <a:normAutofit/>
          </a:bodyPr>
          <a:lstStyle/>
          <a:p>
            <a:r>
              <a:rPr lang="en-US" dirty="0"/>
              <a:t>FOCUS GROUPS</a:t>
            </a:r>
          </a:p>
        </p:txBody>
      </p:sp>
      <p:sp>
        <p:nvSpPr>
          <p:cNvPr id="14" name="TextBox 13">
            <a:extLst>
              <a:ext uri="{FF2B5EF4-FFF2-40B4-BE49-F238E27FC236}">
                <a16:creationId xmlns:a16="http://schemas.microsoft.com/office/drawing/2014/main" id="{25E469DD-C736-8541-3315-0012214C63D7}"/>
              </a:ext>
            </a:extLst>
          </p:cNvPr>
          <p:cNvSpPr txBox="1"/>
          <p:nvPr/>
        </p:nvSpPr>
        <p:spPr>
          <a:xfrm>
            <a:off x="4468853" y="1237035"/>
            <a:ext cx="4285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err="1"/>
              <a:t>Intial</a:t>
            </a:r>
            <a:r>
              <a:rPr lang="en-US" b="1"/>
              <a:t> codes from open coding</a:t>
            </a:r>
            <a:endParaRPr lang="en-US"/>
          </a:p>
        </p:txBody>
      </p:sp>
      <p:graphicFrame>
        <p:nvGraphicFramePr>
          <p:cNvPr id="16" name="Table 15">
            <a:extLst>
              <a:ext uri="{FF2B5EF4-FFF2-40B4-BE49-F238E27FC236}">
                <a16:creationId xmlns:a16="http://schemas.microsoft.com/office/drawing/2014/main" id="{1EAD6546-4BED-8E82-8F3E-0FB3731FED6B}"/>
              </a:ext>
            </a:extLst>
          </p:cNvPr>
          <p:cNvGraphicFramePr>
            <a:graphicFrameLocks noGrp="1"/>
          </p:cNvGraphicFramePr>
          <p:nvPr>
            <p:extLst>
              <p:ext uri="{D42A27DB-BD31-4B8C-83A1-F6EECF244321}">
                <p14:modId xmlns:p14="http://schemas.microsoft.com/office/powerpoint/2010/main" val="2189550914"/>
              </p:ext>
            </p:extLst>
          </p:nvPr>
        </p:nvGraphicFramePr>
        <p:xfrm>
          <a:off x="7123928" y="3725356"/>
          <a:ext cx="1892528" cy="1036320"/>
        </p:xfrm>
        <a:graphic>
          <a:graphicData uri="http://schemas.openxmlformats.org/drawingml/2006/table">
            <a:tbl>
              <a:tblPr bandRow="1">
                <a:tableStyleId>{5C22544A-7EE6-4342-B048-85BDC9FD1C3A}</a:tableStyleId>
              </a:tblPr>
              <a:tblGrid>
                <a:gridCol w="1892528">
                  <a:extLst>
                    <a:ext uri="{9D8B030D-6E8A-4147-A177-3AD203B41FA5}">
                      <a16:colId xmlns:a16="http://schemas.microsoft.com/office/drawing/2014/main" val="3798316130"/>
                    </a:ext>
                  </a:extLst>
                </a:gridCol>
              </a:tblGrid>
              <a:tr h="190500">
                <a:tc>
                  <a:txBody>
                    <a:bodyPr/>
                    <a:lstStyle/>
                    <a:p>
                      <a:pPr rtl="0" fontAlgn="t">
                        <a:buNone/>
                      </a:pPr>
                      <a:r>
                        <a:rPr lang="en-US" sz="1100" b="1">
                          <a:effectLst/>
                          <a:latin typeface="Arial" panose="020B0604020202020204" pitchFamily="34" charset="0"/>
                        </a:rPr>
                        <a:t>Focus Groups</a:t>
                      </a:r>
                      <a:endParaRPr lang="en-US">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15464961"/>
                  </a:ext>
                </a:extLst>
              </a:tr>
              <a:tr h="190500">
                <a:tc>
                  <a:txBody>
                    <a:bodyPr/>
                    <a:lstStyle/>
                    <a:p>
                      <a:pPr rtl="0" fontAlgn="t">
                        <a:buNone/>
                      </a:pPr>
                      <a:r>
                        <a:rPr lang="en-US" sz="1100">
                          <a:effectLst/>
                          <a:latin typeface="Arial" panose="020B0604020202020204" pitchFamily="34" charset="0"/>
                        </a:rPr>
                        <a:t>Teacher-led learning</a:t>
                      </a:r>
                      <a:endParaRPr lang="en-US">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28683919"/>
                  </a:ext>
                </a:extLst>
              </a:tr>
              <a:tr h="190500">
                <a:tc>
                  <a:txBody>
                    <a:bodyPr/>
                    <a:lstStyle/>
                    <a:p>
                      <a:pPr rtl="0" fontAlgn="t">
                        <a:buNone/>
                      </a:pPr>
                      <a:r>
                        <a:rPr lang="en-US" sz="1100">
                          <a:effectLst/>
                          <a:latin typeface="Arial" panose="020B0604020202020204" pitchFamily="34" charset="0"/>
                        </a:rPr>
                        <a:t>Peer-led learning</a:t>
                      </a:r>
                      <a:endParaRPr lang="en-US">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9949671"/>
                  </a:ext>
                </a:extLst>
              </a:tr>
              <a:tr h="190500">
                <a:tc>
                  <a:txBody>
                    <a:bodyPr/>
                    <a:lstStyle/>
                    <a:p>
                      <a:pPr rtl="0" fontAlgn="t">
                        <a:buNone/>
                      </a:pPr>
                      <a:r>
                        <a:rPr lang="en-US" sz="1100">
                          <a:effectLst/>
                          <a:latin typeface="Arial" panose="020B0604020202020204" pitchFamily="34" charset="0"/>
                        </a:rPr>
                        <a:t>Self-led learning</a:t>
                      </a:r>
                      <a:endParaRPr lang="en-US">
                        <a:effectLst/>
                      </a:endParaRPr>
                    </a:p>
                  </a:txBody>
                  <a:tcPr marL="68580" marR="6858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49857798"/>
                  </a:ext>
                </a:extLst>
              </a:tr>
            </a:tbl>
          </a:graphicData>
        </a:graphic>
      </p:graphicFrame>
      <p:sp>
        <p:nvSpPr>
          <p:cNvPr id="19" name="TextBox 18">
            <a:extLst>
              <a:ext uri="{FF2B5EF4-FFF2-40B4-BE49-F238E27FC236}">
                <a16:creationId xmlns:a16="http://schemas.microsoft.com/office/drawing/2014/main" id="{C7FB3A5C-46F1-A85F-2586-1493CBE0F089}"/>
              </a:ext>
            </a:extLst>
          </p:cNvPr>
          <p:cNvSpPr txBox="1"/>
          <p:nvPr/>
        </p:nvSpPr>
        <p:spPr>
          <a:xfrm>
            <a:off x="4468853" y="3075359"/>
            <a:ext cx="55045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Second round codes from axial coding</a:t>
            </a:r>
            <a:endParaRPr lang="en-US"/>
          </a:p>
        </p:txBody>
      </p:sp>
    </p:spTree>
    <p:extLst>
      <p:ext uri="{BB962C8B-B14F-4D97-AF65-F5344CB8AC3E}">
        <p14:creationId xmlns:p14="http://schemas.microsoft.com/office/powerpoint/2010/main" val="271197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C5CEF3-D4F8-559B-4F6F-506F1DB8D506}"/>
              </a:ext>
            </a:extLst>
          </p:cNvPr>
          <p:cNvSpPr>
            <a:spLocks noGrp="1"/>
          </p:cNvSpPr>
          <p:nvPr>
            <p:ph type="title"/>
          </p:nvPr>
        </p:nvSpPr>
        <p:spPr>
          <a:xfrm>
            <a:off x="868680" y="1709928"/>
            <a:ext cx="3099816" cy="1709928"/>
          </a:xfrm>
        </p:spPr>
        <p:txBody>
          <a:bodyPr anchor="t">
            <a:normAutofit/>
          </a:bodyPr>
          <a:lstStyle/>
          <a:p>
            <a:r>
              <a:rPr lang="en-US" b="1" dirty="0"/>
              <a:t>FINDINGS – QUALITATIVE DATA</a:t>
            </a:r>
          </a:p>
        </p:txBody>
      </p:sp>
      <p:pic>
        <p:nvPicPr>
          <p:cNvPr id="12" name="Picture 11" descr="A diagram of a teacher learning&#10;&#10;AI-generated content may be incorrect.">
            <a:extLst>
              <a:ext uri="{FF2B5EF4-FFF2-40B4-BE49-F238E27FC236}">
                <a16:creationId xmlns:a16="http://schemas.microsoft.com/office/drawing/2014/main" id="{D60F6538-93F6-A69A-B90C-3A0CEBAEA30A}"/>
              </a:ext>
            </a:extLst>
          </p:cNvPr>
          <p:cNvPicPr>
            <a:picLocks noChangeAspect="1"/>
          </p:cNvPicPr>
          <p:nvPr/>
        </p:nvPicPr>
        <p:blipFill>
          <a:blip r:embed="rId2"/>
          <a:stretch>
            <a:fillRect/>
          </a:stretch>
        </p:blipFill>
        <p:spPr>
          <a:xfrm>
            <a:off x="3739246" y="-2306"/>
            <a:ext cx="8461066" cy="6529556"/>
          </a:xfrm>
          <a:prstGeom prst="rect">
            <a:avLst/>
          </a:prstGeom>
          <a:noFill/>
        </p:spPr>
      </p:pic>
      <p:sp>
        <p:nvSpPr>
          <p:cNvPr id="11" name="Text Placeholder 3">
            <a:extLst>
              <a:ext uri="{FF2B5EF4-FFF2-40B4-BE49-F238E27FC236}">
                <a16:creationId xmlns:a16="http://schemas.microsoft.com/office/drawing/2014/main" id="{378D1D1C-B640-91DE-C313-01A17FB37152}"/>
              </a:ext>
            </a:extLst>
          </p:cNvPr>
          <p:cNvSpPr>
            <a:spLocks noGrp="1"/>
          </p:cNvSpPr>
          <p:nvPr>
            <p:ph type="body" sz="half" idx="2"/>
          </p:nvPr>
        </p:nvSpPr>
        <p:spPr>
          <a:xfrm>
            <a:off x="868680" y="3438144"/>
            <a:ext cx="3099816" cy="2057400"/>
          </a:xfrm>
        </p:spPr>
        <p:txBody>
          <a:bodyPr vert="horz" lIns="91440" tIns="45720" rIns="91440" bIns="45720" rtlCol="0">
            <a:normAutofit/>
          </a:bodyPr>
          <a:lstStyle/>
          <a:p>
            <a:r>
              <a:rPr lang="en-US" dirty="0"/>
              <a:t>FOCUS GROUPS</a:t>
            </a:r>
          </a:p>
        </p:txBody>
      </p:sp>
      <p:sp>
        <p:nvSpPr>
          <p:cNvPr id="5" name="Date Placeholder 4">
            <a:extLst>
              <a:ext uri="{FF2B5EF4-FFF2-40B4-BE49-F238E27FC236}">
                <a16:creationId xmlns:a16="http://schemas.microsoft.com/office/drawing/2014/main" id="{02AF6CF4-9ED2-9E86-4D08-52BFD82E4826}"/>
              </a:ext>
            </a:extLst>
          </p:cNvPr>
          <p:cNvSpPr>
            <a:spLocks noGrp="1"/>
          </p:cNvSpPr>
          <p:nvPr>
            <p:ph type="dt" sz="half" idx="10"/>
          </p:nvPr>
        </p:nvSpPr>
        <p:spPr>
          <a:xfrm>
            <a:off x="868680" y="6356350"/>
            <a:ext cx="2743200" cy="365125"/>
          </a:xfrm>
        </p:spPr>
        <p:txBody>
          <a:bodyPr anchor="ctr">
            <a:normAutofit/>
          </a:bodyPr>
          <a:lstStyle/>
          <a:p>
            <a:pPr>
              <a:spcAft>
                <a:spcPts val="600"/>
              </a:spcAft>
            </a:pPr>
            <a:fld id="{349A44E3-B443-4D3F-A750-F6247D60E575}" type="datetime1">
              <a:pPr>
                <a:spcAft>
                  <a:spcPts val="600"/>
                </a:spcAft>
              </a:pPr>
              <a:t>8/30/2025</a:t>
            </a:fld>
            <a:endParaRPr lang="en-US"/>
          </a:p>
        </p:txBody>
      </p:sp>
      <p:sp>
        <p:nvSpPr>
          <p:cNvPr id="17" name="Footer Placeholder 5">
            <a:extLst>
              <a:ext uri="{FF2B5EF4-FFF2-40B4-BE49-F238E27FC236}">
                <a16:creationId xmlns:a16="http://schemas.microsoft.com/office/drawing/2014/main" id="{E4E9E3FA-A87C-6590-0D2F-A539F9CF978D}"/>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12106E4B-EA77-E808-B3E8-8EFDCF3A1A1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23</a:t>
            </a:fld>
            <a:endParaRPr lang="en-US"/>
          </a:p>
        </p:txBody>
      </p:sp>
    </p:spTree>
    <p:extLst>
      <p:ext uri="{BB962C8B-B14F-4D97-AF65-F5344CB8AC3E}">
        <p14:creationId xmlns:p14="http://schemas.microsoft.com/office/powerpoint/2010/main" val="3291355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6F99774D-BBEE-6977-02EE-80C60945CC16}"/>
              </a:ext>
            </a:extLst>
          </p:cNvPr>
          <p:cNvSpPr>
            <a:spLocks noGrp="1"/>
          </p:cNvSpPr>
          <p:nvPr>
            <p:ph type="dt" sz="half" idx="10"/>
          </p:nvPr>
        </p:nvSpPr>
        <p:spPr>
          <a:xfrm>
            <a:off x="1115568" y="6356350"/>
            <a:ext cx="2743200" cy="365125"/>
          </a:xfrm>
        </p:spPr>
        <p:txBody>
          <a:bodyPr anchor="ctr">
            <a:normAutofit/>
          </a:bodyPr>
          <a:lstStyle/>
          <a:p>
            <a:pPr>
              <a:spcAft>
                <a:spcPts val="600"/>
              </a:spcAft>
            </a:pPr>
            <a:fld id="{FEFD70DB-0F0B-407D-8CB6-7B565CD4C1C5}" type="datetime1">
              <a:pPr>
                <a:spcAft>
                  <a:spcPts val="600"/>
                </a:spcAft>
              </a:pPr>
              <a:t>8/30/2025</a:t>
            </a:fld>
            <a:endParaRPr lang="en-US"/>
          </a:p>
        </p:txBody>
      </p:sp>
      <p:sp>
        <p:nvSpPr>
          <p:cNvPr id="16" name="Footer Placeholder 4">
            <a:extLst>
              <a:ext uri="{FF2B5EF4-FFF2-40B4-BE49-F238E27FC236}">
                <a16:creationId xmlns:a16="http://schemas.microsoft.com/office/drawing/2014/main" id="{24A19B06-F78E-591A-50C1-A4AC3A2CCB67}"/>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4D6054C3-D5AD-87AE-9F62-B8670D8DCE5D}"/>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24</a:t>
            </a:fld>
            <a:endParaRPr lang="en-US"/>
          </a:p>
        </p:txBody>
      </p:sp>
      <p:graphicFrame>
        <p:nvGraphicFramePr>
          <p:cNvPr id="9" name="Table 8">
            <a:extLst>
              <a:ext uri="{FF2B5EF4-FFF2-40B4-BE49-F238E27FC236}">
                <a16:creationId xmlns:a16="http://schemas.microsoft.com/office/drawing/2014/main" id="{0DB7EDE5-B8A8-B6A2-7B29-342BCA7F73CA}"/>
              </a:ext>
            </a:extLst>
          </p:cNvPr>
          <p:cNvGraphicFramePr>
            <a:graphicFrameLocks noGrp="1"/>
          </p:cNvGraphicFramePr>
          <p:nvPr>
            <p:extLst>
              <p:ext uri="{D42A27DB-BD31-4B8C-83A1-F6EECF244321}">
                <p14:modId xmlns:p14="http://schemas.microsoft.com/office/powerpoint/2010/main" val="3540578245"/>
              </p:ext>
            </p:extLst>
          </p:nvPr>
        </p:nvGraphicFramePr>
        <p:xfrm>
          <a:off x="653142" y="2340428"/>
          <a:ext cx="10630779" cy="3536614"/>
        </p:xfrm>
        <a:graphic>
          <a:graphicData uri="http://schemas.openxmlformats.org/drawingml/2006/table">
            <a:tbl>
              <a:tblPr firstRow="1" bandRow="1">
                <a:noFill/>
                <a:tableStyleId>{5C22544A-7EE6-4342-B048-85BDC9FD1C3A}</a:tableStyleId>
              </a:tblPr>
              <a:tblGrid>
                <a:gridCol w="2932816">
                  <a:extLst>
                    <a:ext uri="{9D8B030D-6E8A-4147-A177-3AD203B41FA5}">
                      <a16:colId xmlns:a16="http://schemas.microsoft.com/office/drawing/2014/main" val="948595392"/>
                    </a:ext>
                  </a:extLst>
                </a:gridCol>
                <a:gridCol w="3886339">
                  <a:extLst>
                    <a:ext uri="{9D8B030D-6E8A-4147-A177-3AD203B41FA5}">
                      <a16:colId xmlns:a16="http://schemas.microsoft.com/office/drawing/2014/main" val="1939091389"/>
                    </a:ext>
                  </a:extLst>
                </a:gridCol>
                <a:gridCol w="3811624">
                  <a:extLst>
                    <a:ext uri="{9D8B030D-6E8A-4147-A177-3AD203B41FA5}">
                      <a16:colId xmlns:a16="http://schemas.microsoft.com/office/drawing/2014/main" val="3484166041"/>
                    </a:ext>
                  </a:extLst>
                </a:gridCol>
              </a:tblGrid>
              <a:tr h="465345">
                <a:tc>
                  <a:txBody>
                    <a:bodyPr/>
                    <a:lstStyle/>
                    <a:p>
                      <a:pPr rtl="0" fontAlgn="t">
                        <a:buNone/>
                      </a:pPr>
                      <a:r>
                        <a:rPr lang="en-US" sz="1200" b="1">
                          <a:solidFill>
                            <a:srgbClr val="FFFFFF"/>
                          </a:solidFill>
                          <a:effectLst/>
                          <a:latin typeface="Arial" panose="020B0604020202020204" pitchFamily="34" charset="0"/>
                        </a:rPr>
                        <a:t>Learning Mode</a:t>
                      </a:r>
                      <a:endParaRPr lang="en-US" sz="1200" b="1">
                        <a:solidFill>
                          <a:srgbClr val="FFFFFF"/>
                        </a:solidFill>
                        <a:effectLst/>
                      </a:endParaRPr>
                    </a:p>
                  </a:txBody>
                  <a:tcPr marL="170601" marR="102361" marT="102361" marB="102361">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rtl="0" fontAlgn="t">
                        <a:buNone/>
                      </a:pPr>
                      <a:r>
                        <a:rPr lang="en-US" sz="1200" b="1">
                          <a:solidFill>
                            <a:srgbClr val="FFFFFF"/>
                          </a:solidFill>
                          <a:effectLst/>
                          <a:latin typeface="Arial" panose="020B0604020202020204" pitchFamily="34" charset="0"/>
                        </a:rPr>
                        <a:t>Elements of the MUSIC model</a:t>
                      </a:r>
                      <a:endParaRPr lang="en-US" sz="1200" b="1">
                        <a:solidFill>
                          <a:srgbClr val="FFFFFF"/>
                        </a:solidFill>
                        <a:effectLst/>
                      </a:endParaRPr>
                    </a:p>
                  </a:txBody>
                  <a:tcPr marL="170601" marR="102361" marT="102361" marB="102361">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rtl="0" fontAlgn="t">
                        <a:buNone/>
                      </a:pPr>
                      <a:r>
                        <a:rPr lang="en-US" sz="1200" b="1">
                          <a:solidFill>
                            <a:srgbClr val="FFFFFF"/>
                          </a:solidFill>
                          <a:effectLst/>
                          <a:latin typeface="Arial" panose="020B0604020202020204" pitchFamily="34" charset="0"/>
                        </a:rPr>
                        <a:t>Elements of Bandura’s self-efficacy theory</a:t>
                      </a:r>
                      <a:endParaRPr lang="en-US" sz="1200" b="1">
                        <a:solidFill>
                          <a:srgbClr val="FFFFFF"/>
                        </a:solidFill>
                        <a:effectLst/>
                      </a:endParaRPr>
                    </a:p>
                  </a:txBody>
                  <a:tcPr marL="170601" marR="102361" marT="102361" marB="102361">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4239484034"/>
                  </a:ext>
                </a:extLst>
              </a:tr>
              <a:tr h="1504609">
                <a:tc>
                  <a:txBody>
                    <a:bodyPr/>
                    <a:lstStyle/>
                    <a:p>
                      <a:pPr rtl="0" fontAlgn="t">
                        <a:buNone/>
                      </a:pPr>
                      <a:r>
                        <a:rPr lang="en-US" sz="1200">
                          <a:solidFill>
                            <a:schemeClr val="tx1">
                              <a:lumMod val="85000"/>
                              <a:lumOff val="15000"/>
                            </a:schemeClr>
                          </a:solidFill>
                          <a:effectLst/>
                          <a:latin typeface="Arial" panose="020B0604020202020204" pitchFamily="34" charset="0"/>
                        </a:rPr>
                        <a:t>Teacher-led learning</a:t>
                      </a:r>
                      <a:endParaRPr lang="en-US" sz="1200">
                        <a:solidFill>
                          <a:schemeClr val="tx1">
                            <a:lumMod val="85000"/>
                            <a:lumOff val="15000"/>
                          </a:schemeClr>
                        </a:solidFill>
                        <a:effectLst/>
                      </a:endParaRPr>
                    </a:p>
                  </a:txBody>
                  <a:tcPr marL="170601" marR="102361" marT="102361" marB="102361">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Success</a:t>
                      </a:r>
                      <a:r>
                        <a:rPr lang="en-US" sz="1200">
                          <a:solidFill>
                            <a:schemeClr val="tx1">
                              <a:lumMod val="85000"/>
                              <a:lumOff val="15000"/>
                            </a:schemeClr>
                          </a:solidFill>
                          <a:effectLst/>
                          <a:latin typeface="Arial" panose="020B0604020202020204" pitchFamily="34" charset="0"/>
                        </a:rPr>
                        <a:t> (teacher expectations, appropriate level of challenge, feedback)</a:t>
                      </a:r>
                      <a:endParaRPr lang="en-US" sz="1200">
                        <a:solidFill>
                          <a:schemeClr val="tx1">
                            <a:lumMod val="85000"/>
                            <a:lumOff val="15000"/>
                          </a:schemeClr>
                        </a:solidFill>
                        <a:effectLst/>
                      </a:endParaRPr>
                    </a:p>
                    <a:p>
                      <a:pPr rtl="0" fontAlgn="t">
                        <a:buNone/>
                      </a:pPr>
                      <a:r>
                        <a:rPr lang="en-US" sz="1200" b="1">
                          <a:solidFill>
                            <a:schemeClr val="tx1">
                              <a:lumMod val="85000"/>
                              <a:lumOff val="15000"/>
                            </a:schemeClr>
                          </a:solidFill>
                          <a:effectLst/>
                          <a:latin typeface="Arial" panose="020B0604020202020204" pitchFamily="34" charset="0"/>
                        </a:rPr>
                        <a:t>Usefulness</a:t>
                      </a:r>
                      <a:r>
                        <a:rPr lang="en-US" sz="1200">
                          <a:solidFill>
                            <a:schemeClr val="tx1">
                              <a:lumMod val="85000"/>
                              <a:lumOff val="15000"/>
                            </a:schemeClr>
                          </a:solidFill>
                          <a:effectLst/>
                          <a:latin typeface="Arial" panose="020B0604020202020204" pitchFamily="34" charset="0"/>
                        </a:rPr>
                        <a:t> (relating students’ learning to their goals)</a:t>
                      </a:r>
                      <a:endParaRPr lang="en-US" sz="1200">
                        <a:solidFill>
                          <a:schemeClr val="tx1">
                            <a:lumMod val="85000"/>
                            <a:lumOff val="15000"/>
                          </a:schemeClr>
                        </a:solidFill>
                        <a:effectLst/>
                      </a:endParaRPr>
                    </a:p>
                    <a:p>
                      <a:pPr rtl="0" fontAlgn="t">
                        <a:buNone/>
                      </a:pPr>
                      <a:r>
                        <a:rPr lang="en-US" sz="1200" b="1">
                          <a:solidFill>
                            <a:schemeClr val="tx1">
                              <a:lumMod val="85000"/>
                              <a:lumOff val="15000"/>
                            </a:schemeClr>
                          </a:solidFill>
                          <a:effectLst/>
                          <a:latin typeface="Arial" panose="020B0604020202020204" pitchFamily="34" charset="0"/>
                        </a:rPr>
                        <a:t>Caring</a:t>
                      </a:r>
                      <a:r>
                        <a:rPr lang="en-US" sz="1200">
                          <a:solidFill>
                            <a:schemeClr val="tx1">
                              <a:lumMod val="85000"/>
                              <a:lumOff val="15000"/>
                            </a:schemeClr>
                          </a:solidFill>
                          <a:effectLst/>
                          <a:latin typeface="Arial" panose="020B0604020202020204" pitchFamily="34" charset="0"/>
                        </a:rPr>
                        <a:t> (students believe their teacher cares about their wellbeing and achievement)</a:t>
                      </a: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Verbal persuasion </a:t>
                      </a:r>
                      <a:r>
                        <a:rPr lang="en-US" sz="1200">
                          <a:solidFill>
                            <a:schemeClr val="tx1">
                              <a:lumMod val="85000"/>
                              <a:lumOff val="15000"/>
                            </a:schemeClr>
                          </a:solidFill>
                          <a:effectLst/>
                          <a:latin typeface="Arial" panose="020B0604020202020204" pitchFamily="34" charset="0"/>
                        </a:rPr>
                        <a:t>(feedback, encouragement)</a:t>
                      </a:r>
                      <a:endParaRPr lang="en-US" sz="1200">
                        <a:solidFill>
                          <a:schemeClr val="tx1">
                            <a:lumMod val="85000"/>
                            <a:lumOff val="15000"/>
                          </a:schemeClr>
                        </a:solidFill>
                        <a:effectLst/>
                      </a:endParaRPr>
                    </a:p>
                    <a:p>
                      <a:pPr rtl="0" fontAlgn="t">
                        <a:buNone/>
                      </a:pPr>
                      <a:r>
                        <a:rPr lang="en-US" sz="1200" b="1">
                          <a:solidFill>
                            <a:schemeClr val="tx1">
                              <a:lumMod val="85000"/>
                              <a:lumOff val="15000"/>
                            </a:schemeClr>
                          </a:solidFill>
                          <a:effectLst/>
                          <a:latin typeface="Arial" panose="020B0604020202020204" pitchFamily="34" charset="0"/>
                        </a:rPr>
                        <a:t>Vicarious experience </a:t>
                      </a:r>
                      <a:r>
                        <a:rPr lang="en-US" sz="1200">
                          <a:solidFill>
                            <a:schemeClr val="tx1">
                              <a:lumMod val="85000"/>
                              <a:lumOff val="15000"/>
                            </a:schemeClr>
                          </a:solidFill>
                          <a:effectLst/>
                          <a:latin typeface="Arial" panose="020B0604020202020204" pitchFamily="34" charset="0"/>
                        </a:rPr>
                        <a:t>(modelling)</a:t>
                      </a:r>
                      <a:endParaRPr lang="en-US" sz="1200">
                        <a:solidFill>
                          <a:schemeClr val="tx1">
                            <a:lumMod val="85000"/>
                            <a:lumOff val="15000"/>
                          </a:schemeClr>
                        </a:solidFill>
                        <a:effectLst/>
                      </a:endParaRPr>
                    </a:p>
                    <a:p>
                      <a:pPr fontAlgn="t">
                        <a:buNone/>
                      </a:pPr>
                      <a:br>
                        <a:rPr lang="en-US" sz="1200">
                          <a:solidFill>
                            <a:schemeClr val="tx1">
                              <a:lumMod val="85000"/>
                              <a:lumOff val="15000"/>
                            </a:schemeClr>
                          </a:solidFill>
                          <a:effectLst/>
                        </a:rPr>
                      </a:b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170705821"/>
                  </a:ext>
                </a:extLst>
              </a:tr>
              <a:tr h="465345">
                <a:tc>
                  <a:txBody>
                    <a:bodyPr/>
                    <a:lstStyle/>
                    <a:p>
                      <a:pPr rtl="0" fontAlgn="t">
                        <a:buNone/>
                      </a:pPr>
                      <a:r>
                        <a:rPr lang="en-US" sz="1200">
                          <a:solidFill>
                            <a:schemeClr val="tx1">
                              <a:lumMod val="85000"/>
                              <a:lumOff val="15000"/>
                            </a:schemeClr>
                          </a:solidFill>
                          <a:effectLst/>
                          <a:latin typeface="Arial" panose="020B0604020202020204" pitchFamily="34" charset="0"/>
                        </a:rPr>
                        <a:t>Peer learning</a:t>
                      </a:r>
                      <a:endParaRPr lang="en-US" sz="1200">
                        <a:solidFill>
                          <a:schemeClr val="tx1">
                            <a:lumMod val="85000"/>
                            <a:lumOff val="15000"/>
                          </a:schemeClr>
                        </a:solidFill>
                        <a:effectLst/>
                      </a:endParaRPr>
                    </a:p>
                  </a:txBody>
                  <a:tcPr marL="170601" marR="102361" marT="102361" marB="102361">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Caring</a:t>
                      </a:r>
                      <a:r>
                        <a:rPr lang="en-US" sz="1200">
                          <a:solidFill>
                            <a:schemeClr val="tx1">
                              <a:lumMod val="85000"/>
                              <a:lumOff val="15000"/>
                            </a:schemeClr>
                          </a:solidFill>
                          <a:effectLst/>
                          <a:latin typeface="Arial" panose="020B0604020202020204" pitchFamily="34" charset="0"/>
                        </a:rPr>
                        <a:t> (opportunities for positive peer interaction)</a:t>
                      </a: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Vicarious experience </a:t>
                      </a:r>
                      <a:r>
                        <a:rPr lang="en-US" sz="1200">
                          <a:solidFill>
                            <a:schemeClr val="tx1">
                              <a:lumMod val="85000"/>
                              <a:lumOff val="15000"/>
                            </a:schemeClr>
                          </a:solidFill>
                          <a:effectLst/>
                          <a:latin typeface="Arial" panose="020B0604020202020204" pitchFamily="34" charset="0"/>
                        </a:rPr>
                        <a:t>(watching peers succeed)</a:t>
                      </a: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574172583"/>
                  </a:ext>
                </a:extLst>
              </a:tr>
              <a:tr h="1101315">
                <a:tc>
                  <a:txBody>
                    <a:bodyPr/>
                    <a:lstStyle/>
                    <a:p>
                      <a:pPr rtl="0" fontAlgn="t">
                        <a:buNone/>
                      </a:pPr>
                      <a:r>
                        <a:rPr lang="en-US" sz="1200">
                          <a:solidFill>
                            <a:schemeClr val="tx1">
                              <a:lumMod val="85000"/>
                              <a:lumOff val="15000"/>
                            </a:schemeClr>
                          </a:solidFill>
                          <a:effectLst/>
                          <a:latin typeface="Arial" panose="020B0604020202020204" pitchFamily="34" charset="0"/>
                        </a:rPr>
                        <a:t>Self-led learning</a:t>
                      </a:r>
                      <a:endParaRPr lang="en-US" sz="1200">
                        <a:solidFill>
                          <a:schemeClr val="tx1">
                            <a:lumMod val="85000"/>
                            <a:lumOff val="15000"/>
                          </a:schemeClr>
                        </a:solidFill>
                        <a:effectLst/>
                      </a:endParaRPr>
                    </a:p>
                  </a:txBody>
                  <a:tcPr marL="170601" marR="102361" marT="102361" marB="102361">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EMpowerment </a:t>
                      </a:r>
                      <a:r>
                        <a:rPr lang="en-US" sz="1200">
                          <a:solidFill>
                            <a:schemeClr val="tx1">
                              <a:lumMod val="85000"/>
                              <a:lumOff val="15000"/>
                            </a:schemeClr>
                          </a:solidFill>
                          <a:effectLst/>
                          <a:latin typeface="Arial" panose="020B0604020202020204" pitchFamily="34" charset="0"/>
                        </a:rPr>
                        <a:t>(autonomy and control over learning, autonomy-supportive teaching style)</a:t>
                      </a:r>
                      <a:endParaRPr lang="en-US" sz="1200">
                        <a:solidFill>
                          <a:schemeClr val="tx1">
                            <a:lumMod val="85000"/>
                            <a:lumOff val="15000"/>
                          </a:schemeClr>
                        </a:solidFill>
                        <a:effectLst/>
                      </a:endParaRPr>
                    </a:p>
                    <a:p>
                      <a:pPr rtl="0" fontAlgn="t">
                        <a:buNone/>
                      </a:pPr>
                      <a:r>
                        <a:rPr lang="en-US" sz="1200" b="1">
                          <a:solidFill>
                            <a:schemeClr val="tx1">
                              <a:lumMod val="85000"/>
                              <a:lumOff val="15000"/>
                            </a:schemeClr>
                          </a:solidFill>
                          <a:effectLst/>
                          <a:latin typeface="Arial" panose="020B0604020202020204" pitchFamily="34" charset="0"/>
                        </a:rPr>
                        <a:t>Interest </a:t>
                      </a:r>
                      <a:r>
                        <a:rPr lang="en-US" sz="1200">
                          <a:solidFill>
                            <a:schemeClr val="tx1">
                              <a:lumMod val="85000"/>
                              <a:lumOff val="15000"/>
                            </a:schemeClr>
                          </a:solidFill>
                          <a:effectLst/>
                          <a:latin typeface="Arial" panose="020B0604020202020204" pitchFamily="34" charset="0"/>
                        </a:rPr>
                        <a:t>(situational and individual interest in course content)</a:t>
                      </a: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rtl="0" fontAlgn="t">
                        <a:buNone/>
                      </a:pPr>
                      <a:r>
                        <a:rPr lang="en-US" sz="1200" b="1">
                          <a:solidFill>
                            <a:schemeClr val="tx1">
                              <a:lumMod val="85000"/>
                              <a:lumOff val="15000"/>
                            </a:schemeClr>
                          </a:solidFill>
                          <a:effectLst/>
                          <a:latin typeface="Arial" panose="020B0604020202020204" pitchFamily="34" charset="0"/>
                        </a:rPr>
                        <a:t>Mastery experience </a:t>
                      </a:r>
                      <a:r>
                        <a:rPr lang="en-US" sz="1200">
                          <a:solidFill>
                            <a:schemeClr val="tx1">
                              <a:lumMod val="85000"/>
                              <a:lumOff val="15000"/>
                            </a:schemeClr>
                          </a:solidFill>
                          <a:effectLst/>
                          <a:latin typeface="Arial" panose="020B0604020202020204" pitchFamily="34" charset="0"/>
                        </a:rPr>
                        <a:t>(suceeding, building autonomy)</a:t>
                      </a:r>
                      <a:endParaRPr lang="en-US" sz="1200">
                        <a:solidFill>
                          <a:schemeClr val="tx1">
                            <a:lumMod val="85000"/>
                            <a:lumOff val="15000"/>
                          </a:schemeClr>
                        </a:solidFill>
                        <a:effectLst/>
                      </a:endParaRPr>
                    </a:p>
                    <a:p>
                      <a:pPr rtl="0" fontAlgn="t">
                        <a:buNone/>
                      </a:pPr>
                      <a:r>
                        <a:rPr lang="en-US" sz="1200" b="1">
                          <a:solidFill>
                            <a:schemeClr val="tx1">
                              <a:lumMod val="85000"/>
                              <a:lumOff val="15000"/>
                            </a:schemeClr>
                          </a:solidFill>
                          <a:effectLst/>
                          <a:latin typeface="Arial" panose="020B0604020202020204" pitchFamily="34" charset="0"/>
                        </a:rPr>
                        <a:t>Physiological state </a:t>
                      </a:r>
                      <a:r>
                        <a:rPr lang="en-US" sz="1200">
                          <a:solidFill>
                            <a:schemeClr val="tx1">
                              <a:lumMod val="85000"/>
                              <a:lumOff val="15000"/>
                            </a:schemeClr>
                          </a:solidFill>
                          <a:effectLst/>
                          <a:latin typeface="Arial" panose="020B0604020202020204" pitchFamily="34" charset="0"/>
                        </a:rPr>
                        <a:t>(control of emotional arousal)</a:t>
                      </a:r>
                      <a:endParaRPr lang="en-US" sz="1200">
                        <a:solidFill>
                          <a:schemeClr val="tx1">
                            <a:lumMod val="85000"/>
                            <a:lumOff val="15000"/>
                          </a:schemeClr>
                        </a:solidFill>
                        <a:effectLst/>
                      </a:endParaRPr>
                    </a:p>
                  </a:txBody>
                  <a:tcPr marL="170601" marR="102361" marT="102361" marB="102361">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062404681"/>
                  </a:ext>
                </a:extLst>
              </a:tr>
            </a:tbl>
          </a:graphicData>
        </a:graphic>
      </p:graphicFrame>
      <p:sp>
        <p:nvSpPr>
          <p:cNvPr id="11" name="Title 1">
            <a:extLst>
              <a:ext uri="{FF2B5EF4-FFF2-40B4-BE49-F238E27FC236}">
                <a16:creationId xmlns:a16="http://schemas.microsoft.com/office/drawing/2014/main" id="{5767F76D-73CA-8666-5A59-D8A5F9CC834E}"/>
              </a:ext>
            </a:extLst>
          </p:cNvPr>
          <p:cNvSpPr txBox="1">
            <a:spLocks/>
          </p:cNvSpPr>
          <p:nvPr/>
        </p:nvSpPr>
        <p:spPr>
          <a:xfrm>
            <a:off x="868680" y="474252"/>
            <a:ext cx="10400599" cy="172022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b="1" dirty="0"/>
              <a:t>FINDINGS – QUALITATIVE DATA</a:t>
            </a:r>
          </a:p>
        </p:txBody>
      </p:sp>
      <p:sp>
        <p:nvSpPr>
          <p:cNvPr id="13" name="Text Placeholder 3">
            <a:extLst>
              <a:ext uri="{FF2B5EF4-FFF2-40B4-BE49-F238E27FC236}">
                <a16:creationId xmlns:a16="http://schemas.microsoft.com/office/drawing/2014/main" id="{A8692833-3609-7935-FE43-C167F53A56BC}"/>
              </a:ext>
            </a:extLst>
          </p:cNvPr>
          <p:cNvSpPr txBox="1">
            <a:spLocks/>
          </p:cNvSpPr>
          <p:nvPr/>
        </p:nvSpPr>
        <p:spPr>
          <a:xfrm>
            <a:off x="878978" y="1162441"/>
            <a:ext cx="7661517" cy="2057400"/>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FOCUS GROUPS</a:t>
            </a:r>
            <a:endParaRPr lang="en-US"/>
          </a:p>
        </p:txBody>
      </p:sp>
    </p:spTree>
    <p:extLst>
      <p:ext uri="{BB962C8B-B14F-4D97-AF65-F5344CB8AC3E}">
        <p14:creationId xmlns:p14="http://schemas.microsoft.com/office/powerpoint/2010/main" val="3319227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5E54840-0E53-35BB-608D-EE237B958D00}"/>
              </a:ext>
            </a:extLst>
          </p:cNvPr>
          <p:cNvSpPr>
            <a:spLocks noGrp="1"/>
          </p:cNvSpPr>
          <p:nvPr>
            <p:ph type="dt" sz="half" idx="10"/>
          </p:nvPr>
        </p:nvSpPr>
        <p:spPr/>
        <p:txBody>
          <a:bodyPr/>
          <a:lstStyle/>
          <a:p>
            <a:fld id="{394E1201-FA86-4FEF-9DC8-87EF14F07161}" type="datetime1">
              <a:t>8/30/2025</a:t>
            </a:fld>
            <a:endParaRPr lang="en-US" dirty="0"/>
          </a:p>
        </p:txBody>
      </p:sp>
      <p:sp>
        <p:nvSpPr>
          <p:cNvPr id="5" name="Footer Placeholder 4">
            <a:extLst>
              <a:ext uri="{FF2B5EF4-FFF2-40B4-BE49-F238E27FC236}">
                <a16:creationId xmlns:a16="http://schemas.microsoft.com/office/drawing/2014/main" id="{AE055C3E-CDA1-88FB-59FD-01348E0602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75F14B-53DF-9B76-20D7-DD80DEABE126}"/>
              </a:ext>
            </a:extLst>
          </p:cNvPr>
          <p:cNvSpPr>
            <a:spLocks noGrp="1"/>
          </p:cNvSpPr>
          <p:nvPr>
            <p:ph type="sldNum" sz="quarter" idx="12"/>
          </p:nvPr>
        </p:nvSpPr>
        <p:spPr/>
        <p:txBody>
          <a:bodyPr/>
          <a:lstStyle/>
          <a:p>
            <a:fld id="{A65A5C87-DF58-40C8-B092-1DE63DB4547E}" type="slidenum">
              <a:rPr lang="en-US" dirty="0"/>
              <a:t>25</a:t>
            </a:fld>
            <a:endParaRPr lang="en-US" dirty="0"/>
          </a:p>
        </p:txBody>
      </p:sp>
      <p:graphicFrame>
        <p:nvGraphicFramePr>
          <p:cNvPr id="8" name="Content Placeholder 2">
            <a:extLst>
              <a:ext uri="{FF2B5EF4-FFF2-40B4-BE49-F238E27FC236}">
                <a16:creationId xmlns:a16="http://schemas.microsoft.com/office/drawing/2014/main" id="{0E27C543-4D87-960A-B09B-5C14EF175F82}"/>
              </a:ext>
            </a:extLst>
          </p:cNvPr>
          <p:cNvGraphicFramePr>
            <a:graphicFrameLocks noGrp="1"/>
          </p:cNvGraphicFramePr>
          <p:nvPr>
            <p:ph idx="1"/>
            <p:extLst>
              <p:ext uri="{D42A27DB-BD31-4B8C-83A1-F6EECF244321}">
                <p14:modId xmlns:p14="http://schemas.microsoft.com/office/powerpoint/2010/main" val="322872536"/>
              </p:ext>
            </p:extLst>
          </p:nvPr>
        </p:nvGraphicFramePr>
        <p:xfrm>
          <a:off x="434381" y="1730523"/>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C6A2A404-9E9F-9894-6168-5F1ECB330172}"/>
              </a:ext>
            </a:extLst>
          </p:cNvPr>
          <p:cNvSpPr txBox="1"/>
          <p:nvPr/>
        </p:nvSpPr>
        <p:spPr>
          <a:xfrm>
            <a:off x="7164860" y="1820562"/>
            <a:ext cx="4390767" cy="60016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Arial"/>
                <a:cs typeface="Arial"/>
              </a:rPr>
              <a:t>“It feels like we got to choose if we performed in a group or individually or like if we like restarted or if we kind of just left it as it was and what song we did”.</a:t>
            </a:r>
            <a:endParaRPr lang="en-US"/>
          </a:p>
        </p:txBody>
      </p:sp>
      <p:sp>
        <p:nvSpPr>
          <p:cNvPr id="22" name="TextBox 21">
            <a:extLst>
              <a:ext uri="{FF2B5EF4-FFF2-40B4-BE49-F238E27FC236}">
                <a16:creationId xmlns:a16="http://schemas.microsoft.com/office/drawing/2014/main" id="{3D0C1A6F-31AA-F123-DF5C-545CA4627819}"/>
              </a:ext>
            </a:extLst>
          </p:cNvPr>
          <p:cNvSpPr txBox="1"/>
          <p:nvPr/>
        </p:nvSpPr>
        <p:spPr>
          <a:xfrm>
            <a:off x="7164859" y="2613453"/>
            <a:ext cx="4864443" cy="60016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Arial"/>
                <a:cs typeface="Arial"/>
              </a:rPr>
              <a:t>“I was gonna say about the groups, we could like give each other like help and like corrections like or what our like faces or like how we sounded when we were doing the song.”</a:t>
            </a:r>
            <a:endParaRPr lang="en-US"/>
          </a:p>
        </p:txBody>
      </p:sp>
      <p:sp>
        <p:nvSpPr>
          <p:cNvPr id="23" name="TextBox 22">
            <a:extLst>
              <a:ext uri="{FF2B5EF4-FFF2-40B4-BE49-F238E27FC236}">
                <a16:creationId xmlns:a16="http://schemas.microsoft.com/office/drawing/2014/main" id="{4B683E41-B332-D894-AA5A-07FC6AC07CD9}"/>
              </a:ext>
            </a:extLst>
          </p:cNvPr>
          <p:cNvSpPr txBox="1"/>
          <p:nvPr/>
        </p:nvSpPr>
        <p:spPr>
          <a:xfrm>
            <a:off x="7175157" y="3622589"/>
            <a:ext cx="4864441" cy="261610"/>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Arial"/>
                <a:cs typeface="Arial"/>
              </a:rPr>
              <a:t>“I felt like... we were successful because we had a lot of time to practice it.”</a:t>
            </a:r>
            <a:endParaRPr lang="en-US"/>
          </a:p>
        </p:txBody>
      </p:sp>
      <p:sp>
        <p:nvSpPr>
          <p:cNvPr id="24" name="TextBox 23">
            <a:extLst>
              <a:ext uri="{FF2B5EF4-FFF2-40B4-BE49-F238E27FC236}">
                <a16:creationId xmlns:a16="http://schemas.microsoft.com/office/drawing/2014/main" id="{FAA25B94-D7C0-7DEC-95C0-88DAED74D952}"/>
              </a:ext>
            </a:extLst>
          </p:cNvPr>
          <p:cNvSpPr txBox="1"/>
          <p:nvPr/>
        </p:nvSpPr>
        <p:spPr>
          <a:xfrm>
            <a:off x="7164859" y="4291914"/>
            <a:ext cx="4864443" cy="60016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Arial"/>
                <a:cs typeface="Arial"/>
              </a:rPr>
              <a:t>“...we did a performance at the end of each like session how quickly like you had to like make something which I thought was like fun and challenging.”</a:t>
            </a:r>
            <a:endParaRPr lang="en-US"/>
          </a:p>
        </p:txBody>
      </p:sp>
      <p:sp>
        <p:nvSpPr>
          <p:cNvPr id="25" name="TextBox 24">
            <a:extLst>
              <a:ext uri="{FF2B5EF4-FFF2-40B4-BE49-F238E27FC236}">
                <a16:creationId xmlns:a16="http://schemas.microsoft.com/office/drawing/2014/main" id="{B2C4362B-7E41-83A7-6CEF-5E8B8FF8CD89}"/>
              </a:ext>
            </a:extLst>
          </p:cNvPr>
          <p:cNvSpPr txBox="1"/>
          <p:nvPr/>
        </p:nvSpPr>
        <p:spPr>
          <a:xfrm>
            <a:off x="7175157" y="5177482"/>
            <a:ext cx="4864443" cy="430887"/>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Arial"/>
                <a:cs typeface="Arial"/>
              </a:rPr>
              <a:t>"...when we were practicing performing, you came round to see how we were doing and checked up on us, seeing how much time we needed.”</a:t>
            </a:r>
            <a:endParaRPr lang="en-US"/>
          </a:p>
        </p:txBody>
      </p:sp>
      <p:sp>
        <p:nvSpPr>
          <p:cNvPr id="27" name="Title 1">
            <a:extLst>
              <a:ext uri="{FF2B5EF4-FFF2-40B4-BE49-F238E27FC236}">
                <a16:creationId xmlns:a16="http://schemas.microsoft.com/office/drawing/2014/main" id="{C5683223-F232-BA45-522E-EBC9E3B75355}"/>
              </a:ext>
            </a:extLst>
          </p:cNvPr>
          <p:cNvSpPr txBox="1">
            <a:spLocks/>
          </p:cNvSpPr>
          <p:nvPr/>
        </p:nvSpPr>
        <p:spPr>
          <a:xfrm>
            <a:off x="868680" y="474252"/>
            <a:ext cx="10400599" cy="172022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b="1" dirty="0"/>
              <a:t>FINDINGS – QUALITATIVE DATA</a:t>
            </a:r>
          </a:p>
        </p:txBody>
      </p:sp>
      <p:sp>
        <p:nvSpPr>
          <p:cNvPr id="29" name="Text Placeholder 3">
            <a:extLst>
              <a:ext uri="{FF2B5EF4-FFF2-40B4-BE49-F238E27FC236}">
                <a16:creationId xmlns:a16="http://schemas.microsoft.com/office/drawing/2014/main" id="{1FF2AB7D-1767-CFF7-3E81-ED193BB468E6}"/>
              </a:ext>
            </a:extLst>
          </p:cNvPr>
          <p:cNvSpPr txBox="1">
            <a:spLocks/>
          </p:cNvSpPr>
          <p:nvPr/>
        </p:nvSpPr>
        <p:spPr>
          <a:xfrm>
            <a:off x="878978" y="1162441"/>
            <a:ext cx="7661517" cy="2057400"/>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FOCUS GROUPS</a:t>
            </a:r>
            <a:endParaRPr lang="en-US"/>
          </a:p>
        </p:txBody>
      </p:sp>
    </p:spTree>
    <p:extLst>
      <p:ext uri="{BB962C8B-B14F-4D97-AF65-F5344CB8AC3E}">
        <p14:creationId xmlns:p14="http://schemas.microsoft.com/office/powerpoint/2010/main" val="428295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77FCAC4-539A-17AF-2CBB-BA33A1E4C4E8}"/>
              </a:ext>
            </a:extLst>
          </p:cNvPr>
          <p:cNvSpPr>
            <a:spLocks noGrp="1"/>
          </p:cNvSpPr>
          <p:nvPr>
            <p:ph type="dt" sz="half" idx="10"/>
          </p:nvPr>
        </p:nvSpPr>
        <p:spPr/>
        <p:txBody>
          <a:bodyPr/>
          <a:lstStyle/>
          <a:p>
            <a:fld id="{D4CF2B27-5377-4C90-8152-6A93F23FE18C}" type="datetime1">
              <a:t>8/30/2025</a:t>
            </a:fld>
            <a:endParaRPr lang="en-US" dirty="0"/>
          </a:p>
        </p:txBody>
      </p:sp>
      <p:sp>
        <p:nvSpPr>
          <p:cNvPr id="5" name="Footer Placeholder 4">
            <a:extLst>
              <a:ext uri="{FF2B5EF4-FFF2-40B4-BE49-F238E27FC236}">
                <a16:creationId xmlns:a16="http://schemas.microsoft.com/office/drawing/2014/main" id="{8E0446B0-CC59-517A-4C50-B8F10E9C8C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59AD3E7-F0BB-F9E4-B575-C2301CA33D2C}"/>
              </a:ext>
            </a:extLst>
          </p:cNvPr>
          <p:cNvSpPr>
            <a:spLocks noGrp="1"/>
          </p:cNvSpPr>
          <p:nvPr>
            <p:ph type="sldNum" sz="quarter" idx="12"/>
          </p:nvPr>
        </p:nvSpPr>
        <p:spPr/>
        <p:txBody>
          <a:bodyPr/>
          <a:lstStyle/>
          <a:p>
            <a:fld id="{A65A5C87-DF58-40C8-B092-1DE63DB4547E}" type="slidenum">
              <a:rPr lang="en-US" dirty="0"/>
              <a:t>26</a:t>
            </a:fld>
            <a:endParaRPr lang="en-US" dirty="0"/>
          </a:p>
        </p:txBody>
      </p:sp>
      <p:sp>
        <p:nvSpPr>
          <p:cNvPr id="8" name="Title 1">
            <a:extLst>
              <a:ext uri="{FF2B5EF4-FFF2-40B4-BE49-F238E27FC236}">
                <a16:creationId xmlns:a16="http://schemas.microsoft.com/office/drawing/2014/main" id="{2101FA83-26E9-5E45-ABCB-8E623C0C61CC}"/>
              </a:ext>
            </a:extLst>
          </p:cNvPr>
          <p:cNvSpPr txBox="1">
            <a:spLocks/>
          </p:cNvSpPr>
          <p:nvPr/>
        </p:nvSpPr>
        <p:spPr>
          <a:xfrm>
            <a:off x="868680" y="474252"/>
            <a:ext cx="10400599" cy="172022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US" b="1" dirty="0"/>
              <a:t>FINDINGS – QUALITATIVE DATA</a:t>
            </a:r>
          </a:p>
        </p:txBody>
      </p:sp>
      <p:sp>
        <p:nvSpPr>
          <p:cNvPr id="10" name="Text Placeholder 3">
            <a:extLst>
              <a:ext uri="{FF2B5EF4-FFF2-40B4-BE49-F238E27FC236}">
                <a16:creationId xmlns:a16="http://schemas.microsoft.com/office/drawing/2014/main" id="{26D4F7C0-56FF-47BF-5C65-258DECC11122}"/>
              </a:ext>
            </a:extLst>
          </p:cNvPr>
          <p:cNvSpPr txBox="1">
            <a:spLocks/>
          </p:cNvSpPr>
          <p:nvPr/>
        </p:nvSpPr>
        <p:spPr>
          <a:xfrm>
            <a:off x="878978" y="1162441"/>
            <a:ext cx="7661517" cy="2057400"/>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FOCUS GROUPS OUTCOMES</a:t>
            </a:r>
          </a:p>
          <a:p>
            <a:pPr marL="0" indent="0">
              <a:buNone/>
            </a:pPr>
            <a:r>
              <a:rPr lang="en-US" dirty="0"/>
              <a:t>(Jones, 2018)</a:t>
            </a:r>
          </a:p>
        </p:txBody>
      </p:sp>
      <p:pic>
        <p:nvPicPr>
          <p:cNvPr id="12" name="Picture 11" descr="A diagram of a student&amp;#39;s engagement&#10;&#10;AI-generated content may be incorrect.">
            <a:extLst>
              <a:ext uri="{FF2B5EF4-FFF2-40B4-BE49-F238E27FC236}">
                <a16:creationId xmlns:a16="http://schemas.microsoft.com/office/drawing/2014/main" id="{F49BE139-85A1-581A-5DD8-8F71C4CCD0A9}"/>
              </a:ext>
            </a:extLst>
          </p:cNvPr>
          <p:cNvPicPr>
            <a:picLocks noChangeAspect="1"/>
          </p:cNvPicPr>
          <p:nvPr/>
        </p:nvPicPr>
        <p:blipFill>
          <a:blip r:embed="rId2"/>
          <a:stretch>
            <a:fillRect/>
          </a:stretch>
        </p:blipFill>
        <p:spPr>
          <a:xfrm>
            <a:off x="2315936" y="2473098"/>
            <a:ext cx="7502978" cy="3307896"/>
          </a:xfrm>
          <a:prstGeom prst="rect">
            <a:avLst/>
          </a:prstGeom>
        </p:spPr>
      </p:pic>
    </p:spTree>
    <p:extLst>
      <p:ext uri="{BB962C8B-B14F-4D97-AF65-F5344CB8AC3E}">
        <p14:creationId xmlns:p14="http://schemas.microsoft.com/office/powerpoint/2010/main" val="829273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F613-FA2D-03A5-E782-F5D8D492394A}"/>
              </a:ext>
            </a:extLst>
          </p:cNvPr>
          <p:cNvSpPr>
            <a:spLocks noGrp="1"/>
          </p:cNvSpPr>
          <p:nvPr>
            <p:ph type="title"/>
          </p:nvPr>
        </p:nvSpPr>
        <p:spPr>
          <a:xfrm>
            <a:off x="868680" y="1709928"/>
            <a:ext cx="3099816" cy="1709928"/>
          </a:xfrm>
        </p:spPr>
        <p:txBody>
          <a:bodyPr anchor="t">
            <a:normAutofit/>
          </a:bodyPr>
          <a:lstStyle/>
          <a:p>
            <a:r>
              <a:rPr lang="en-US" sz="2900" b="1"/>
              <a:t>CONCLUSIONS</a:t>
            </a:r>
          </a:p>
        </p:txBody>
      </p:sp>
      <p:sp>
        <p:nvSpPr>
          <p:cNvPr id="12" name="Text Placeholder 3">
            <a:extLst>
              <a:ext uri="{FF2B5EF4-FFF2-40B4-BE49-F238E27FC236}">
                <a16:creationId xmlns:a16="http://schemas.microsoft.com/office/drawing/2014/main" id="{0338418D-7955-39B6-05D5-6C212300D685}"/>
              </a:ext>
            </a:extLst>
          </p:cNvPr>
          <p:cNvSpPr>
            <a:spLocks noGrp="1"/>
          </p:cNvSpPr>
          <p:nvPr>
            <p:ph type="body" sz="half" idx="2"/>
          </p:nvPr>
        </p:nvSpPr>
        <p:spPr>
          <a:xfrm>
            <a:off x="868680" y="3429000"/>
            <a:ext cx="3099816" cy="2066544"/>
          </a:xfrm>
        </p:spPr>
        <p:txBody>
          <a:bodyPr/>
          <a:lstStyle/>
          <a:p>
            <a:endParaRPr lang="en-US"/>
          </a:p>
        </p:txBody>
      </p:sp>
      <p:sp>
        <p:nvSpPr>
          <p:cNvPr id="4" name="Date Placeholder 3">
            <a:extLst>
              <a:ext uri="{FF2B5EF4-FFF2-40B4-BE49-F238E27FC236}">
                <a16:creationId xmlns:a16="http://schemas.microsoft.com/office/drawing/2014/main" id="{ABA98F5A-5613-48CD-DD86-5E24EECFBA9D}"/>
              </a:ext>
            </a:extLst>
          </p:cNvPr>
          <p:cNvSpPr>
            <a:spLocks noGrp="1"/>
          </p:cNvSpPr>
          <p:nvPr>
            <p:ph type="dt" sz="half" idx="10"/>
          </p:nvPr>
        </p:nvSpPr>
        <p:spPr>
          <a:xfrm>
            <a:off x="868680" y="6356350"/>
            <a:ext cx="2743200" cy="365125"/>
          </a:xfrm>
        </p:spPr>
        <p:txBody>
          <a:bodyPr anchor="ctr">
            <a:normAutofit/>
          </a:bodyPr>
          <a:lstStyle/>
          <a:p>
            <a:pPr>
              <a:spcAft>
                <a:spcPts val="600"/>
              </a:spcAft>
            </a:pPr>
            <a:fld id="{A737233C-B97C-4663-8E9D-EBEDD97FA757}" type="datetime1">
              <a:pPr>
                <a:spcAft>
                  <a:spcPts val="600"/>
                </a:spcAft>
              </a:pPr>
              <a:t>8/30/2025</a:t>
            </a:fld>
            <a:endParaRPr lang="en-US"/>
          </a:p>
        </p:txBody>
      </p:sp>
      <p:sp>
        <p:nvSpPr>
          <p:cNvPr id="14" name="Footer Placeholder 5">
            <a:extLst>
              <a:ext uri="{FF2B5EF4-FFF2-40B4-BE49-F238E27FC236}">
                <a16:creationId xmlns:a16="http://schemas.microsoft.com/office/drawing/2014/main" id="{4375C6E0-6292-E87D-9703-D58750A159FC}"/>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E9208330-65B2-DEBB-656F-FF05D404227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27</a:t>
            </a:fld>
            <a:endParaRPr lang="en-US"/>
          </a:p>
        </p:txBody>
      </p:sp>
      <p:graphicFrame>
        <p:nvGraphicFramePr>
          <p:cNvPr id="8" name="Content Placeholder 2">
            <a:extLst>
              <a:ext uri="{FF2B5EF4-FFF2-40B4-BE49-F238E27FC236}">
                <a16:creationId xmlns:a16="http://schemas.microsoft.com/office/drawing/2014/main" id="{A1AEE615-D9A6-77CA-B3A9-110160D39EA5}"/>
              </a:ext>
            </a:extLst>
          </p:cNvPr>
          <p:cNvGraphicFramePr>
            <a:graphicFrameLocks noGrp="1"/>
          </p:cNvGraphicFramePr>
          <p:nvPr>
            <p:ph idx="1"/>
            <p:extLst>
              <p:ext uri="{D42A27DB-BD31-4B8C-83A1-F6EECF244321}">
                <p14:modId xmlns:p14="http://schemas.microsoft.com/office/powerpoint/2010/main" val="3411027349"/>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2415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5455-B4F8-7B7F-D332-EBD29A0D003A}"/>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47A110C1-ED47-0BCB-4390-43B2A2410915}"/>
              </a:ext>
            </a:extLst>
          </p:cNvPr>
          <p:cNvSpPr>
            <a:spLocks noGrp="1"/>
          </p:cNvSpPr>
          <p:nvPr>
            <p:ph idx="1"/>
          </p:nvPr>
        </p:nvSpPr>
        <p:spPr>
          <a:xfrm>
            <a:off x="4794514" y="119768"/>
            <a:ext cx="7275740" cy="5830062"/>
          </a:xfrm>
        </p:spPr>
        <p:txBody>
          <a:bodyPr vert="horz" lIns="91440" tIns="45720" rIns="91440" bIns="45720" rtlCol="0" anchor="t">
            <a:noAutofit/>
          </a:bodyPr>
          <a:lstStyle/>
          <a:p>
            <a:pPr marL="0" indent="0">
              <a:buNone/>
            </a:pPr>
            <a:r>
              <a:rPr lang="en-US" sz="800" dirty="0">
                <a:latin typeface="Avenir Next LT Pro"/>
                <a:cs typeface="Arial"/>
              </a:rPr>
              <a:t>Abril, C.R. (2007) ‘I have a voice but I just can't sing: A narrative investigation of singing and social anxiety’, </a:t>
            </a:r>
            <a:r>
              <a:rPr lang="en-US" sz="800" i="1" dirty="0">
                <a:latin typeface="Avenir Next LT Pro"/>
                <a:cs typeface="Arial"/>
              </a:rPr>
              <a:t>Music education research</a:t>
            </a:r>
            <a:r>
              <a:rPr lang="en-US" sz="800" dirty="0">
                <a:latin typeface="Avenir Next LT Pro"/>
                <a:cs typeface="Arial"/>
              </a:rPr>
              <a:t>, 9(1), pp.1-15.</a:t>
            </a:r>
          </a:p>
          <a:p>
            <a:pPr marL="0" indent="0">
              <a:buNone/>
            </a:pPr>
            <a:r>
              <a:rPr lang="en-US" sz="800" dirty="0">
                <a:latin typeface="Avenir Next LT Pro"/>
                <a:cs typeface="Arial"/>
              </a:rPr>
              <a:t>Bandura, A., (1977). ‘Self-Efficacy: Toward a Unifying Theory of Behavioral Change’ </a:t>
            </a:r>
            <a:r>
              <a:rPr lang="en-US" sz="800" i="1" dirty="0">
                <a:latin typeface="Avenir Next LT Pro"/>
                <a:cs typeface="Arial"/>
              </a:rPr>
              <a:t>Psychological Review</a:t>
            </a:r>
            <a:r>
              <a:rPr lang="en-US" sz="800" dirty="0">
                <a:latin typeface="Avenir Next LT Pro"/>
                <a:cs typeface="Arial"/>
              </a:rPr>
              <a:t>, 84.</a:t>
            </a:r>
          </a:p>
          <a:p>
            <a:pPr marL="0" indent="0">
              <a:buNone/>
            </a:pPr>
            <a:r>
              <a:rPr lang="en-US" sz="800" err="1">
                <a:latin typeface="Avenir Next LT Pro"/>
                <a:cs typeface="Arial"/>
              </a:rPr>
              <a:t>Bénabou</a:t>
            </a:r>
            <a:r>
              <a:rPr lang="en-US" sz="800" dirty="0">
                <a:latin typeface="Avenir Next LT Pro"/>
                <a:cs typeface="Arial"/>
              </a:rPr>
              <a:t>, R., </a:t>
            </a:r>
            <a:r>
              <a:rPr lang="en-US" sz="800" err="1">
                <a:latin typeface="Avenir Next LT Pro"/>
                <a:cs typeface="Arial"/>
              </a:rPr>
              <a:t>Tirole</a:t>
            </a:r>
            <a:r>
              <a:rPr lang="en-US" sz="800" dirty="0">
                <a:latin typeface="Avenir Next LT Pro"/>
                <a:cs typeface="Arial"/>
              </a:rPr>
              <a:t>, J., (2001). ‘Self-confidence and personal motivation’, </a:t>
            </a:r>
            <a:r>
              <a:rPr lang="en-US" sz="800" i="1" dirty="0">
                <a:latin typeface="Avenir Next LT Pro"/>
                <a:cs typeface="Arial"/>
              </a:rPr>
              <a:t>The quarterly journal of economics</a:t>
            </a:r>
            <a:r>
              <a:rPr lang="en-US" sz="800" dirty="0">
                <a:latin typeface="Avenir Next LT Pro"/>
                <a:cs typeface="Arial"/>
              </a:rPr>
              <a:t>, 117(3), pp.871-915.</a:t>
            </a:r>
            <a:endParaRPr lang="en-US" sz="800">
              <a:latin typeface="Avenir Next LT Pro"/>
              <a:cs typeface="Arial"/>
            </a:endParaRPr>
          </a:p>
          <a:p>
            <a:pPr marL="0" indent="0">
              <a:buNone/>
            </a:pPr>
            <a:r>
              <a:rPr lang="en-US" sz="800" dirty="0">
                <a:latin typeface="Avenir Next LT Pro"/>
                <a:cs typeface="Arial"/>
              </a:rPr>
              <a:t>Bizjak, M., Freer, P.K. (2015) ‘Do We Realize the Importance of Vocal Technique in Adolescence?’, </a:t>
            </a:r>
            <a:r>
              <a:rPr lang="en-US" sz="800" i="1" err="1">
                <a:latin typeface="Avenir Next LT Pro"/>
                <a:cs typeface="Arial"/>
              </a:rPr>
              <a:t>Glasbenopedagoški</a:t>
            </a:r>
            <a:r>
              <a:rPr lang="en-US" sz="800" i="1" dirty="0">
                <a:latin typeface="Avenir Next LT Pro"/>
                <a:cs typeface="Arial"/>
              </a:rPr>
              <a:t> </a:t>
            </a:r>
            <a:r>
              <a:rPr lang="en-US" sz="800" i="1" err="1">
                <a:latin typeface="Avenir Next LT Pro"/>
                <a:cs typeface="Arial"/>
              </a:rPr>
              <a:t>Zbornik</a:t>
            </a:r>
            <a:r>
              <a:rPr lang="en-US" sz="800" dirty="0">
                <a:latin typeface="Avenir Next LT Pro"/>
                <a:cs typeface="Arial"/>
              </a:rPr>
              <a:t>, 23, pp.39-48.</a:t>
            </a:r>
          </a:p>
          <a:p>
            <a:pPr marL="0" indent="0">
              <a:buNone/>
            </a:pPr>
            <a:r>
              <a:rPr lang="en-US" sz="800" err="1">
                <a:latin typeface="Avenir Next LT Pro"/>
                <a:cs typeface="Arial"/>
              </a:rPr>
              <a:t>Bonshor</a:t>
            </a:r>
            <a:r>
              <a:rPr lang="en-US" sz="800" dirty="0">
                <a:latin typeface="Avenir Next LT Pro"/>
                <a:cs typeface="Arial"/>
              </a:rPr>
              <a:t>, M., 2017. </a:t>
            </a:r>
            <a:r>
              <a:rPr lang="en-US" sz="800" i="1" dirty="0">
                <a:latin typeface="Avenir Next LT Pro"/>
                <a:cs typeface="Arial"/>
              </a:rPr>
              <a:t>The confident choir: A handbook for leaders of group singing</a:t>
            </a:r>
            <a:r>
              <a:rPr lang="en-US" sz="800" dirty="0">
                <a:latin typeface="Avenir Next LT Pro"/>
                <a:cs typeface="Arial"/>
              </a:rPr>
              <a:t>. Bloomsbury Publishing PLC.</a:t>
            </a:r>
          </a:p>
          <a:p>
            <a:pPr marL="0" indent="0">
              <a:buNone/>
            </a:pPr>
            <a:r>
              <a:rPr lang="en-US" sz="800" dirty="0">
                <a:latin typeface="Avenir Next LT Pro"/>
                <a:cs typeface="Arial"/>
              </a:rPr>
              <a:t>Burns, K.., </a:t>
            </a:r>
            <a:r>
              <a:rPr lang="en-US" sz="800" dirty="0" err="1">
                <a:latin typeface="Avenir Next LT Pro"/>
                <a:cs typeface="Arial"/>
              </a:rPr>
              <a:t>Burns,N</a:t>
            </a:r>
            <a:r>
              <a:rPr lang="en-US" sz="800" dirty="0">
                <a:latin typeface="Avenir Next LT Pro"/>
                <a:cs typeface="Arial"/>
              </a:rPr>
              <a:t>., Ward, L. ‘Confidence—More a Personality or Ability Trait? It Depends on How It Is Measured: A Comparison of Young and Older Adults’, </a:t>
            </a:r>
            <a:r>
              <a:rPr lang="en-US" sz="800" i="1" dirty="0">
                <a:latin typeface="Avenir Next LT Pro"/>
                <a:cs typeface="Arial"/>
              </a:rPr>
              <a:t>Frontiers in Psychology</a:t>
            </a:r>
            <a:r>
              <a:rPr lang="en-US" sz="800" dirty="0">
                <a:latin typeface="Avenir Next LT Pro"/>
                <a:cs typeface="Arial"/>
              </a:rPr>
              <a:t> </a:t>
            </a:r>
            <a:r>
              <a:rPr lang="en-US" sz="800" i="1" dirty="0">
                <a:latin typeface="Avenir Next LT Pro"/>
                <a:cs typeface="Arial"/>
              </a:rPr>
              <a:t>7</a:t>
            </a:r>
            <a:r>
              <a:rPr lang="en-US" sz="800" dirty="0">
                <a:latin typeface="Avenir Next LT Pro"/>
                <a:cs typeface="Arial"/>
              </a:rPr>
              <a:t>, (2016): pp.187440. Available at:. </a:t>
            </a:r>
            <a:r>
              <a:rPr lang="en-US" sz="800" dirty="0">
                <a:latin typeface="Avenir Next LT Pro"/>
                <a:cs typeface="Arial"/>
                <a:hlinkClick r:id="rId2"/>
              </a:rPr>
              <a:t>https://doi.org/10.3389/fpsyg.2016.00518</a:t>
            </a:r>
            <a:r>
              <a:rPr lang="en-US" sz="800" dirty="0">
                <a:latin typeface="Avenir Next LT Pro"/>
                <a:cs typeface="Arial"/>
              </a:rPr>
              <a:t> (Accessed 18/02/25)</a:t>
            </a:r>
            <a:endParaRPr lang="en-US" sz="800">
              <a:latin typeface="Avenir Next LT Pro"/>
              <a:cs typeface="Arial"/>
            </a:endParaRPr>
          </a:p>
          <a:p>
            <a:pPr marL="0" indent="0">
              <a:buNone/>
            </a:pPr>
            <a:r>
              <a:rPr lang="en-US" sz="800" dirty="0">
                <a:latin typeface="Avenir Next LT Pro"/>
                <a:cs typeface="Arial"/>
              </a:rPr>
              <a:t>Campbell, Q, Bodkin-Allen, S, Swain, N. ‘Group singing improves both physical and psychological wellbeing in people with and without chronic health conditions: A narrative review’, </a:t>
            </a:r>
            <a:r>
              <a:rPr lang="en-US" sz="800" i="1" dirty="0">
                <a:latin typeface="Avenir Next LT Pro"/>
                <a:cs typeface="Arial"/>
              </a:rPr>
              <a:t>J Health Psychol</a:t>
            </a:r>
            <a:r>
              <a:rPr lang="en-US" sz="800" dirty="0">
                <a:latin typeface="Avenir Next LT Pro"/>
                <a:cs typeface="Arial"/>
              </a:rPr>
              <a:t>. 2022 Jul;27(8), pp.1897-1912.  Available at: </a:t>
            </a:r>
            <a:r>
              <a:rPr lang="en-US" sz="800" dirty="0" err="1">
                <a:latin typeface="Avenir Next LT Pro"/>
                <a:cs typeface="Arial"/>
              </a:rPr>
              <a:t>doi</a:t>
            </a:r>
            <a:r>
              <a:rPr lang="en-US" sz="800" dirty="0">
                <a:latin typeface="Avenir Next LT Pro"/>
                <a:cs typeface="Arial"/>
              </a:rPr>
              <a:t>: 10.1177/13591053211012778. </a:t>
            </a:r>
            <a:r>
              <a:rPr lang="en-US" sz="800" dirty="0" err="1">
                <a:latin typeface="Avenir Next LT Pro"/>
                <a:cs typeface="Arial"/>
              </a:rPr>
              <a:t>Epub</a:t>
            </a:r>
            <a:r>
              <a:rPr lang="en-US" sz="800" dirty="0">
                <a:latin typeface="Avenir Next LT Pro"/>
                <a:cs typeface="Arial"/>
              </a:rPr>
              <a:t> 2021 Apr 29. PMID: 33913360 (Accessed 21/08/25)</a:t>
            </a:r>
            <a:endParaRPr lang="en-US" sz="800">
              <a:latin typeface="Avenir Next LT Pro"/>
              <a:cs typeface="Arial"/>
            </a:endParaRPr>
          </a:p>
          <a:p>
            <a:pPr marL="0" indent="0">
              <a:buNone/>
            </a:pPr>
            <a:r>
              <a:rPr lang="en-US" sz="800" dirty="0">
                <a:latin typeface="Avenir Next LT Pro"/>
                <a:cs typeface="Arial"/>
              </a:rPr>
              <a:t>Cingel, D.P., Krcmar, M. (2014) ‘Understanding the experience of imaginary audience in a social media environment’, </a:t>
            </a:r>
            <a:r>
              <a:rPr lang="en-US" sz="800" i="1" dirty="0">
                <a:latin typeface="Avenir Next LT Pro"/>
                <a:cs typeface="Arial"/>
              </a:rPr>
              <a:t>Journal of Media Psychology. 26. pp.</a:t>
            </a:r>
            <a:r>
              <a:rPr lang="en-US" sz="800" dirty="0">
                <a:latin typeface="Avenir Next LT Pro"/>
                <a:cs typeface="Arial"/>
              </a:rPr>
              <a:t>155-160.</a:t>
            </a:r>
          </a:p>
          <a:p>
            <a:pPr marL="0" indent="0">
              <a:buNone/>
            </a:pPr>
            <a:r>
              <a:rPr lang="en-US" sz="800" dirty="0">
                <a:latin typeface="Avenir Next LT Pro"/>
                <a:cs typeface="Arial"/>
              </a:rPr>
              <a:t>Cleary, E. (2024) ‘An assessment of self-efficacy in amateur adolescent performing arts students through physical warm-up methods’. Unpublished.</a:t>
            </a:r>
            <a:endParaRPr lang="en-US" sz="800">
              <a:latin typeface="Avenir Next LT Pro"/>
              <a:cs typeface="Arial"/>
            </a:endParaRPr>
          </a:p>
          <a:p>
            <a:pPr>
              <a:buNone/>
            </a:pPr>
            <a:r>
              <a:rPr lang="en-US" sz="800" dirty="0">
                <a:latin typeface="Avenir Next LT Pro"/>
                <a:cs typeface="Arial"/>
              </a:rPr>
              <a:t>Kenny, D. T. (2011). </a:t>
            </a:r>
            <a:r>
              <a:rPr lang="en-US" sz="800" i="1" dirty="0">
                <a:latin typeface="Avenir Next LT Pro"/>
                <a:cs typeface="Arial"/>
              </a:rPr>
              <a:t>The psychology of music performance anxiety.</a:t>
            </a:r>
            <a:r>
              <a:rPr lang="en-US" sz="800" dirty="0">
                <a:latin typeface="Avenir Next LT Pro"/>
                <a:cs typeface="Arial"/>
              </a:rPr>
              <a:t> Oxford University Press. Available at: </a:t>
            </a:r>
            <a:r>
              <a:rPr lang="en-US" sz="800" dirty="0">
                <a:latin typeface="Avenir Next LT Pro"/>
                <a:cs typeface="Arial"/>
                <a:hlinkClick r:id="rId3"/>
              </a:rPr>
              <a:t>https://doi.org/10.1093/acprof:oso/9780199586141.001.0001</a:t>
            </a:r>
            <a:r>
              <a:rPr lang="en-US" sz="800" dirty="0">
                <a:latin typeface="Avenir Next LT Pro"/>
                <a:cs typeface="Arial"/>
              </a:rPr>
              <a:t> (Accessed 21/082025).</a:t>
            </a:r>
            <a:endParaRPr lang="en-US" sz="800">
              <a:latin typeface="Avenir Next LT Pro"/>
              <a:cs typeface="Arial"/>
            </a:endParaRPr>
          </a:p>
          <a:p>
            <a:pPr marL="0" indent="0">
              <a:buNone/>
            </a:pPr>
            <a:r>
              <a:rPr lang="en-US" sz="800" dirty="0">
                <a:latin typeface="Avenir Next LT Pro"/>
                <a:cs typeface="Arial"/>
              </a:rPr>
              <a:t>Kenny, D. T. (2016). </a:t>
            </a:r>
            <a:r>
              <a:rPr lang="en-US" sz="800" i="1" dirty="0">
                <a:latin typeface="Avenir Next LT Pro"/>
                <a:cs typeface="Arial"/>
              </a:rPr>
              <a:t>Managing music performance anxiety.</a:t>
            </a:r>
            <a:r>
              <a:rPr lang="en-US" sz="800" dirty="0">
                <a:latin typeface="Avenir Next LT Pro"/>
                <a:cs typeface="Arial"/>
              </a:rPr>
              <a:t> Routledge. Available at: </a:t>
            </a:r>
            <a:r>
              <a:rPr lang="en-US" sz="800" dirty="0">
                <a:latin typeface="Avenir Next LT Pro"/>
                <a:cs typeface="Arial"/>
                <a:hlinkClick r:id="rId4"/>
              </a:rPr>
              <a:t>https://doi.org/10.4324/9781315662359</a:t>
            </a:r>
            <a:r>
              <a:rPr lang="en-US" sz="800" dirty="0">
                <a:latin typeface="Avenir Next LT Pro"/>
                <a:cs typeface="Arial"/>
              </a:rPr>
              <a:t> (Accessed 21/08/2025)</a:t>
            </a:r>
          </a:p>
          <a:p>
            <a:pPr marL="0" indent="0">
              <a:buNone/>
            </a:pPr>
            <a:r>
              <a:rPr lang="en-US" sz="800" err="1">
                <a:latin typeface="Avenir Next LT Pro"/>
                <a:cs typeface="Arial"/>
              </a:rPr>
              <a:t>Oyserman</a:t>
            </a:r>
            <a:r>
              <a:rPr lang="en-US" sz="800" dirty="0">
                <a:latin typeface="Avenir Next LT Pro"/>
                <a:cs typeface="Arial"/>
              </a:rPr>
              <a:t>, D. and Destin, M. (2010) ‘Identity-based motivation: Implications for intervention’, </a:t>
            </a:r>
            <a:r>
              <a:rPr lang="en-US" sz="800" i="1" dirty="0">
                <a:latin typeface="Avenir Next LT Pro"/>
                <a:cs typeface="Arial"/>
              </a:rPr>
              <a:t>The Counseling Psychologist</a:t>
            </a:r>
            <a:r>
              <a:rPr lang="en-US" sz="800" dirty="0">
                <a:latin typeface="Avenir Next LT Pro"/>
                <a:cs typeface="Arial"/>
              </a:rPr>
              <a:t>, 38(7), pp.1001-1043.</a:t>
            </a:r>
            <a:endParaRPr lang="en-US" sz="800">
              <a:latin typeface="Avenir Next LT Pro"/>
              <a:cs typeface="Arial"/>
            </a:endParaRPr>
          </a:p>
          <a:p>
            <a:pPr marL="0" indent="0">
              <a:buNone/>
            </a:pPr>
            <a:r>
              <a:rPr lang="en-US" sz="800" dirty="0">
                <a:latin typeface="Avenir Next LT Pro"/>
                <a:cs typeface="Arial"/>
              </a:rPr>
              <a:t>Ruth N, </a:t>
            </a:r>
            <a:r>
              <a:rPr lang="en-US" sz="800" err="1">
                <a:latin typeface="Avenir Next LT Pro"/>
                <a:cs typeface="Arial"/>
              </a:rPr>
              <a:t>Müllensiefen</a:t>
            </a:r>
            <a:r>
              <a:rPr lang="en-US" sz="800" dirty="0">
                <a:latin typeface="Avenir Next LT Pro"/>
                <a:cs typeface="Arial"/>
              </a:rPr>
              <a:t> D. ‘Survival of musical activities. When do young people stop making music?’,  </a:t>
            </a:r>
            <a:r>
              <a:rPr lang="en-US" sz="800" i="1" err="1">
                <a:latin typeface="Avenir Next LT Pro"/>
                <a:cs typeface="Arial"/>
              </a:rPr>
              <a:t>PLoS</a:t>
            </a:r>
            <a:r>
              <a:rPr lang="en-US" sz="800" i="1" dirty="0">
                <a:latin typeface="Avenir Next LT Pro"/>
                <a:cs typeface="Arial"/>
              </a:rPr>
              <a:t> One.</a:t>
            </a:r>
            <a:r>
              <a:rPr lang="en-US" sz="800" dirty="0">
                <a:latin typeface="Avenir Next LT Pro"/>
                <a:cs typeface="Arial"/>
              </a:rPr>
              <a:t> 2021 Nov 24;16(11):e0259105. Available at: </a:t>
            </a:r>
            <a:r>
              <a:rPr lang="en-US" sz="800" err="1">
                <a:latin typeface="Avenir Next LT Pro"/>
                <a:cs typeface="Arial"/>
              </a:rPr>
              <a:t>doi</a:t>
            </a:r>
            <a:r>
              <a:rPr lang="en-US" sz="800" dirty="0">
                <a:latin typeface="Avenir Next LT Pro"/>
                <a:cs typeface="Arial"/>
              </a:rPr>
              <a:t>: 10.1371/journal.pone.0259105. (Accessed 21/08/25).</a:t>
            </a:r>
            <a:endParaRPr lang="en-US" sz="800">
              <a:latin typeface="Avenir Next LT Pro"/>
              <a:cs typeface="Arial"/>
            </a:endParaRPr>
          </a:p>
          <a:p>
            <a:pPr marL="0" indent="0">
              <a:buNone/>
            </a:pPr>
            <a:r>
              <a:rPr lang="en-US" sz="800" dirty="0">
                <a:latin typeface="Avenir Next LT Pro"/>
                <a:cs typeface="Arial"/>
              </a:rPr>
              <a:t>Ryan, R.M., Deci, E.L., (2000). ‘Self-determination theory and the facilitation of intrinsic motivation, social development, and well-being', </a:t>
            </a:r>
            <a:r>
              <a:rPr lang="en-US" sz="800" i="1" dirty="0">
                <a:latin typeface="Avenir Next LT Pro"/>
                <a:cs typeface="Arial"/>
              </a:rPr>
              <a:t>American psychologist</a:t>
            </a:r>
            <a:r>
              <a:rPr lang="en-US" sz="800" dirty="0">
                <a:latin typeface="Avenir Next LT Pro"/>
                <a:cs typeface="Arial"/>
              </a:rPr>
              <a:t>, 55(1), p.68.</a:t>
            </a:r>
            <a:endParaRPr lang="en-US" sz="800">
              <a:latin typeface="Avenir Next LT Pro"/>
              <a:cs typeface="Arial"/>
            </a:endParaRPr>
          </a:p>
          <a:p>
            <a:pPr marL="0" indent="0">
              <a:buNone/>
            </a:pPr>
            <a:r>
              <a:rPr lang="en-US" sz="800" dirty="0">
                <a:latin typeface="Avenir Next LT Pro"/>
                <a:cs typeface="Arial"/>
              </a:rPr>
              <a:t>Sedgwick, P., Greenwood, N. (2015) ‘Understanding the Hawthorne effect’, </a:t>
            </a:r>
            <a:r>
              <a:rPr lang="en-US" sz="800" i="1" err="1">
                <a:latin typeface="Avenir Next LT Pro"/>
                <a:cs typeface="Arial"/>
              </a:rPr>
              <a:t>Bmj</a:t>
            </a:r>
            <a:r>
              <a:rPr lang="en-US" sz="800" i="1" dirty="0">
                <a:latin typeface="Avenir Next LT Pro"/>
                <a:cs typeface="Arial"/>
              </a:rPr>
              <a:t>,</a:t>
            </a:r>
            <a:r>
              <a:rPr lang="en-US" sz="800" dirty="0">
                <a:latin typeface="Avenir Next LT Pro"/>
                <a:cs typeface="Arial"/>
              </a:rPr>
              <a:t> pp.351</a:t>
            </a:r>
            <a:endParaRPr lang="en-US" sz="800">
              <a:latin typeface="Avenir Next LT Pro"/>
              <a:cs typeface="Arial"/>
            </a:endParaRPr>
          </a:p>
          <a:p>
            <a:pPr marL="0" indent="0">
              <a:buNone/>
            </a:pPr>
            <a:r>
              <a:rPr lang="en-US" sz="800" dirty="0">
                <a:latin typeface="Avenir Next LT Pro"/>
                <a:cs typeface="Arial"/>
              </a:rPr>
              <a:t>Stankov, L. (1999). ‘Mining on the “no man’s land” between intelligence and personality’ in P. L. Ackerman, P. C. Kyllonen, and R. D. Roberts (eds) </a:t>
            </a:r>
            <a:r>
              <a:rPr lang="en-US" sz="800" i="1" dirty="0">
                <a:latin typeface="Avenir Next LT Pro"/>
                <a:cs typeface="Arial"/>
              </a:rPr>
              <a:t>Learning and Individual Differences: Process, Trait, and Content Determinants. </a:t>
            </a:r>
            <a:r>
              <a:rPr lang="en-US" sz="800" i="1" err="1">
                <a:latin typeface="Avenir Next LT Pro"/>
                <a:cs typeface="Arial"/>
              </a:rPr>
              <a:t>W</a:t>
            </a:r>
            <a:r>
              <a:rPr lang="en-US" sz="800" err="1">
                <a:latin typeface="Avenir Next LT Pro"/>
                <a:cs typeface="Arial"/>
              </a:rPr>
              <a:t>ashington,DC</a:t>
            </a:r>
            <a:r>
              <a:rPr lang="en-US" sz="800" dirty="0">
                <a:latin typeface="Avenir Next LT Pro"/>
                <a:cs typeface="Arial"/>
              </a:rPr>
              <a:t>: American Psychological Association, pp.315–337.</a:t>
            </a:r>
          </a:p>
          <a:p>
            <a:pPr marL="0" indent="0">
              <a:buNone/>
            </a:pPr>
            <a:r>
              <a:rPr lang="en-US" sz="800" dirty="0">
                <a:latin typeface="Avenir Next LT Pro"/>
                <a:cs typeface="Arial"/>
              </a:rPr>
              <a:t>Urbaniak, O., Mitchell, H. F. (2024). ‘’Imagine you’re in the Opera House … ’ Learning nonverbal communication for the concert stage’, </a:t>
            </a:r>
            <a:r>
              <a:rPr lang="en-US" sz="800" i="1" dirty="0">
                <a:latin typeface="Avenir Next LT Pro"/>
                <a:cs typeface="Arial"/>
              </a:rPr>
              <a:t>Music Education Research</a:t>
            </a:r>
            <a:r>
              <a:rPr lang="en-US" sz="800" dirty="0">
                <a:latin typeface="Avenir Next LT Pro"/>
                <a:cs typeface="Arial"/>
              </a:rPr>
              <a:t>, </a:t>
            </a:r>
            <a:r>
              <a:rPr lang="en-US" sz="800" i="1" dirty="0">
                <a:latin typeface="Avenir Next LT Pro"/>
                <a:cs typeface="Arial"/>
              </a:rPr>
              <a:t>26</a:t>
            </a:r>
            <a:r>
              <a:rPr lang="en-US" sz="800" dirty="0">
                <a:latin typeface="Avenir Next LT Pro"/>
                <a:cs typeface="Arial"/>
              </a:rPr>
              <a:t>(2), pp.112–126. Available at: </a:t>
            </a:r>
            <a:r>
              <a:rPr lang="en-US" sz="800" dirty="0">
                <a:latin typeface="Avenir Next LT Pro"/>
                <a:cs typeface="Arial"/>
                <a:hlinkClick r:id="rId5"/>
              </a:rPr>
              <a:t>https://doi.org/10.1080/14613808.2024.2319581</a:t>
            </a:r>
            <a:r>
              <a:rPr lang="en-US" sz="800" dirty="0">
                <a:latin typeface="Avenir Next LT Pro"/>
                <a:cs typeface="Arial"/>
              </a:rPr>
              <a:t> (Accessed 21/08/25)</a:t>
            </a:r>
          </a:p>
          <a:p>
            <a:pPr marL="0" indent="0">
              <a:buNone/>
            </a:pPr>
            <a:r>
              <a:rPr lang="en-US" sz="800" dirty="0">
                <a:latin typeface="Avenir Next LT Pro"/>
                <a:cs typeface="Arial"/>
              </a:rPr>
              <a:t>Vansteenkiste, M., Niemiec, C.P. and Soenens, B. (2010) ‘The development of the five mini-theories of self-determination theory: An historical overview, emerging trends, and future directions’, </a:t>
            </a:r>
            <a:r>
              <a:rPr lang="en-US" sz="800" i="1" dirty="0">
                <a:latin typeface="Avenir Next LT Pro"/>
                <a:cs typeface="Arial"/>
              </a:rPr>
              <a:t>The decade ahead: Theoretical perspectives on motivation and achievement</a:t>
            </a:r>
            <a:r>
              <a:rPr lang="en-US" sz="800" dirty="0">
                <a:latin typeface="Avenir Next LT Pro"/>
                <a:cs typeface="Arial"/>
              </a:rPr>
              <a:t>, 16, pp.105-165.</a:t>
            </a:r>
            <a:endParaRPr lang="en-US" sz="800">
              <a:latin typeface="Avenir Next LT Pro"/>
              <a:cs typeface="Arial"/>
            </a:endParaRPr>
          </a:p>
          <a:p>
            <a:pPr marL="0" indent="0">
              <a:buNone/>
            </a:pPr>
            <a:endParaRPr lang="en-US" sz="800" dirty="0">
              <a:cs typeface="Arial"/>
            </a:endParaRPr>
          </a:p>
        </p:txBody>
      </p:sp>
      <p:sp>
        <p:nvSpPr>
          <p:cNvPr id="4" name="Text Placeholder 3">
            <a:extLst>
              <a:ext uri="{FF2B5EF4-FFF2-40B4-BE49-F238E27FC236}">
                <a16:creationId xmlns:a16="http://schemas.microsoft.com/office/drawing/2014/main" id="{D22A291D-1E06-A404-0BC1-737731FD41BB}"/>
              </a:ext>
            </a:extLst>
          </p:cNvPr>
          <p:cNvSpPr>
            <a:spLocks noGrp="1"/>
          </p:cNvSpPr>
          <p:nvPr>
            <p:ph type="body" sz="half" idx="2"/>
          </p:nvPr>
        </p:nvSpPr>
        <p:spPr/>
        <p:txBody>
          <a:bodyPr/>
          <a:lstStyle/>
          <a:p>
            <a:endParaRPr lang="en-US"/>
          </a:p>
        </p:txBody>
      </p:sp>
      <p:sp>
        <p:nvSpPr>
          <p:cNvPr id="5" name="Date Placeholder 4">
            <a:extLst>
              <a:ext uri="{FF2B5EF4-FFF2-40B4-BE49-F238E27FC236}">
                <a16:creationId xmlns:a16="http://schemas.microsoft.com/office/drawing/2014/main" id="{9CB84878-371D-EFAA-225F-DA84C780B8C9}"/>
              </a:ext>
            </a:extLst>
          </p:cNvPr>
          <p:cNvSpPr>
            <a:spLocks noGrp="1"/>
          </p:cNvSpPr>
          <p:nvPr>
            <p:ph type="dt" sz="half" idx="10"/>
          </p:nvPr>
        </p:nvSpPr>
        <p:spPr/>
        <p:txBody>
          <a:bodyPr/>
          <a:lstStyle/>
          <a:p>
            <a:fld id="{BA815754-27FF-43C7-A50D-9C68376EAFD6}" type="datetime1">
              <a:t>8/30/2025</a:t>
            </a:fld>
            <a:endParaRPr lang="en-US" dirty="0"/>
          </a:p>
        </p:txBody>
      </p:sp>
      <p:sp>
        <p:nvSpPr>
          <p:cNvPr id="6" name="Footer Placeholder 5">
            <a:extLst>
              <a:ext uri="{FF2B5EF4-FFF2-40B4-BE49-F238E27FC236}">
                <a16:creationId xmlns:a16="http://schemas.microsoft.com/office/drawing/2014/main" id="{561C8A14-CAB3-24B3-B536-E1627FFE01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7A6234-4C97-0A11-5930-985CA42D7BF6}"/>
              </a:ext>
            </a:extLst>
          </p:cNvPr>
          <p:cNvSpPr>
            <a:spLocks noGrp="1"/>
          </p:cNvSpPr>
          <p:nvPr>
            <p:ph type="sldNum" sz="quarter" idx="12"/>
          </p:nvPr>
        </p:nvSpPr>
        <p:spPr/>
        <p:txBody>
          <a:bodyPr/>
          <a:lstStyle/>
          <a:p>
            <a:fld id="{A65A5C87-DF58-40C8-B092-1DE63DB4547E}" type="slidenum">
              <a:rPr lang="en-US" dirty="0"/>
              <a:t>28</a:t>
            </a:fld>
            <a:endParaRPr lang="en-US" dirty="0"/>
          </a:p>
        </p:txBody>
      </p:sp>
    </p:spTree>
    <p:extLst>
      <p:ext uri="{BB962C8B-B14F-4D97-AF65-F5344CB8AC3E}">
        <p14:creationId xmlns:p14="http://schemas.microsoft.com/office/powerpoint/2010/main" val="3899087916"/>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AccentBoxVTI</vt:lpstr>
      <vt:lpstr>A study on the effectiveness of the MUSIC model of academic motivation to improve the motivation and confidence of adolescent singing students</vt:lpstr>
      <vt:lpstr>BACKGROUND AND JUSTIFICATION</vt:lpstr>
      <vt:lpstr>RESEARCH QUESTION</vt:lpstr>
      <vt:lpstr>THE MUSIC MODEL</vt:lpstr>
      <vt:lpstr>THE FIVE ELEMENTS</vt:lpstr>
      <vt:lpstr>OBJECTIVES</vt:lpstr>
      <vt:lpstr>PERSONAL AIMS</vt:lpstr>
      <vt:lpstr>LITERATURE REVIEW FINDINGS</vt:lpstr>
      <vt:lpstr>METHODS</vt:lpstr>
      <vt:lpstr>MUSIC MODEL INVENTORY</vt:lpstr>
      <vt:lpstr>WORKSHOP DESIGN</vt:lpstr>
      <vt:lpstr>POST-WORKSHOP DATA COLLECTION</vt:lpstr>
      <vt:lpstr>ETHICS</vt:lpstr>
      <vt:lpstr>INSIDER RESEARCH</vt:lpstr>
      <vt:lpstr>FINDINGS – QUANTITATIVE DATA</vt:lpstr>
      <vt:lpstr>PowerPoint Presentation</vt:lpstr>
      <vt:lpstr>FINDINGS – QUANTITATIVE DATA</vt:lpstr>
      <vt:lpstr>FINDINGS – QUANTITATIVE DATA</vt:lpstr>
      <vt:lpstr>PowerPoint Presentation</vt:lpstr>
      <vt:lpstr>FINDINGS – QUALITATIVE DATA</vt:lpstr>
      <vt:lpstr>FINDINGS – QUALITATIVE DATA</vt:lpstr>
      <vt:lpstr>FINDINGS – QUALITATIVE DATA</vt:lpstr>
      <vt:lpstr>FINDINGS – QUALITATIVE DATA</vt:lpstr>
      <vt:lpstr>PowerPoint Presentation</vt:lpstr>
      <vt:lpstr>PowerPoint Presentation</vt:lpstr>
      <vt:lpstr>PowerPoint Presentation</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663</cp:revision>
  <dcterms:created xsi:type="dcterms:W3CDTF">2013-07-15T20:26:40Z</dcterms:created>
  <dcterms:modified xsi:type="dcterms:W3CDTF">2025-08-30T15:08:55Z</dcterms:modified>
</cp:coreProperties>
</file>