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0" autoAdjust="0"/>
    <p:restoredTop sz="94660"/>
  </p:normalViewPr>
  <p:slideViewPr>
    <p:cSldViewPr snapToGrid="0">
      <p:cViewPr varScale="1">
        <p:scale>
          <a:sx n="90" d="100"/>
          <a:sy n="90" d="100"/>
        </p:scale>
        <p:origin x="33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045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94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63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428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571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297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15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641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248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99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55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DA9C0-6F9D-4BC0-9564-8331EBECC110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410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111696" y="4360898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11696" y="2369012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7639371" y="3047116"/>
            <a:ext cx="228600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Statistical Programming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0036129" y="3038719"/>
            <a:ext cx="1805185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Geographical</a:t>
            </a:r>
          </a:p>
          <a:p>
            <a:pPr algn="ctr"/>
            <a:r>
              <a:rPr lang="en-GB" dirty="0"/>
              <a:t>Information </a:t>
            </a:r>
          </a:p>
          <a:p>
            <a:pPr algn="ctr"/>
            <a:r>
              <a:rPr lang="en-GB" dirty="0"/>
              <a:t>Systems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8217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Data and Information Systems May 2019 starters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030881" y="5456864"/>
            <a:ext cx="3650621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Artificial Intelligence and Machine Learning 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825640" y="5125818"/>
            <a:ext cx="2169101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Warehousing </a:t>
            </a:r>
          </a:p>
          <a:p>
            <a:pPr algn="ctr"/>
            <a:r>
              <a:rPr lang="en-GB" dirty="0"/>
              <a:t>and </a:t>
            </a:r>
          </a:p>
          <a:p>
            <a:pPr algn="ctr"/>
            <a:r>
              <a:rPr lang="en-GB" dirty="0"/>
              <a:t>Data Mining (1)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899373" y="4627236"/>
            <a:ext cx="1783937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Usability </a:t>
            </a:r>
          </a:p>
          <a:p>
            <a:pPr algn="ctr"/>
            <a:r>
              <a:rPr lang="en-GB" dirty="0"/>
              <a:t>Engineering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(1/2)</a:t>
            </a:r>
          </a:p>
        </p:txBody>
      </p: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H="1">
            <a:off x="8974697" y="3882961"/>
            <a:ext cx="148071" cy="13906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9481091" y="3915147"/>
            <a:ext cx="1084004" cy="10211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>
            <a:off x="1549594" y="3882961"/>
            <a:ext cx="1" cy="870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25104" y="3029929"/>
            <a:ext cx="2458364" cy="92333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 err="1"/>
              <a:t>Changemakers</a:t>
            </a:r>
            <a:r>
              <a:rPr lang="en-GB" dirty="0"/>
              <a:t>: Creativity and Value Creation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275E285-5645-448F-A9B1-1B45CA107429}"/>
              </a:ext>
            </a:extLst>
          </p:cNvPr>
          <p:cNvSpPr txBox="1"/>
          <p:nvPr/>
        </p:nvSpPr>
        <p:spPr>
          <a:xfrm>
            <a:off x="9407567" y="3163754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9A88E02-E1B0-4472-B421-9C616DB69F3F}"/>
              </a:ext>
            </a:extLst>
          </p:cNvPr>
          <p:cNvSpPr txBox="1"/>
          <p:nvPr/>
        </p:nvSpPr>
        <p:spPr>
          <a:xfrm>
            <a:off x="8235362" y="4627236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DC4AACE-35F8-4DC9-88D5-867B2D0F47CE}"/>
              </a:ext>
            </a:extLst>
          </p:cNvPr>
          <p:cNvSpPr txBox="1"/>
          <p:nvPr/>
        </p:nvSpPr>
        <p:spPr>
          <a:xfrm>
            <a:off x="11290918" y="3482241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B63B607-3510-4C26-9B64-AE593016BC6A}"/>
              </a:ext>
            </a:extLst>
          </p:cNvPr>
          <p:cNvSpPr txBox="1"/>
          <p:nvPr/>
        </p:nvSpPr>
        <p:spPr>
          <a:xfrm>
            <a:off x="2122520" y="3020576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DBD9BEC-BB6F-4828-9D7A-BFBC0F17F928}"/>
              </a:ext>
            </a:extLst>
          </p:cNvPr>
          <p:cNvSpPr txBox="1"/>
          <p:nvPr/>
        </p:nvSpPr>
        <p:spPr>
          <a:xfrm>
            <a:off x="320412" y="4995199"/>
            <a:ext cx="2458364" cy="646331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Industrial-Based Research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311FDC3-9680-985F-6FD3-84AA54E56F65}"/>
              </a:ext>
            </a:extLst>
          </p:cNvPr>
          <p:cNvSpPr txBox="1"/>
          <p:nvPr/>
        </p:nvSpPr>
        <p:spPr>
          <a:xfrm>
            <a:off x="9127326" y="5688330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775E862-5001-DF8B-F12E-92C7E948D0B7}"/>
              </a:ext>
            </a:extLst>
          </p:cNvPr>
          <p:cNvSpPr txBox="1"/>
          <p:nvPr/>
        </p:nvSpPr>
        <p:spPr>
          <a:xfrm>
            <a:off x="2236098" y="5175089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B0967A8-3007-FC5E-DC6A-962C807F7A22}"/>
              </a:ext>
            </a:extLst>
          </p:cNvPr>
          <p:cNvSpPr txBox="1"/>
          <p:nvPr/>
        </p:nvSpPr>
        <p:spPr>
          <a:xfrm>
            <a:off x="3717000" y="6396335"/>
            <a:ext cx="4225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GRADUATE MAY/JUNE 2023 </a:t>
            </a:r>
            <a:r>
              <a:rPr lang="en-GB" sz="2400" b="1" dirty="0">
                <a:sym typeface="Wingdings" panose="05000000000000000000" pitchFamily="2" charset="2"/>
              </a:rPr>
              <a:t></a:t>
            </a:r>
            <a:endParaRPr lang="en-GB" sz="2400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C327E18-EAF4-715A-6C68-F1DB07889B04}"/>
              </a:ext>
            </a:extLst>
          </p:cNvPr>
          <p:cNvSpPr txBox="1"/>
          <p:nvPr/>
        </p:nvSpPr>
        <p:spPr>
          <a:xfrm>
            <a:off x="4495757" y="2979088"/>
            <a:ext cx="2470959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Operating Systems and Services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53E4B96-6224-0BB5-25F9-DF6AB5C37F4E}"/>
              </a:ext>
            </a:extLst>
          </p:cNvPr>
          <p:cNvSpPr txBox="1"/>
          <p:nvPr/>
        </p:nvSpPr>
        <p:spPr>
          <a:xfrm>
            <a:off x="6555581" y="3071420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6915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72041" y="4357136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72040" y="2357831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6756378" y="2979457"/>
            <a:ext cx="228600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Software</a:t>
            </a:r>
          </a:p>
          <a:p>
            <a:pPr algn="ctr"/>
            <a:r>
              <a:rPr lang="en-GB" dirty="0"/>
              <a:t>Development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355730" y="3030743"/>
            <a:ext cx="2442677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Engineering Principles and Testing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7294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Software Engineering May 2019 starters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680711" y="5629721"/>
            <a:ext cx="3794216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Artificial Intelligence and Machine Learning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864184" y="5206554"/>
            <a:ext cx="2005719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Cloud Based</a:t>
            </a:r>
          </a:p>
          <a:p>
            <a:pPr algn="ctr"/>
            <a:r>
              <a:rPr lang="en-GB" dirty="0"/>
              <a:t>Web Services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074321" y="4595283"/>
            <a:ext cx="2163988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Socket Programming</a:t>
            </a:r>
          </a:p>
          <a:p>
            <a:r>
              <a:rPr lang="en-GB" dirty="0"/>
              <a:t>and Concurrency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023203" y="5340639"/>
            <a:ext cx="2470959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(1/2)</a:t>
            </a:r>
          </a:p>
        </p:txBody>
      </p:sp>
      <p:cxnSp>
        <p:nvCxnSpPr>
          <p:cNvPr id="85" name="Straight Arrow Connector 84"/>
          <p:cNvCxnSpPr>
            <a:cxnSpLocks/>
          </p:cNvCxnSpPr>
          <p:nvPr/>
        </p:nvCxnSpPr>
        <p:spPr>
          <a:xfrm>
            <a:off x="8025798" y="3738799"/>
            <a:ext cx="659950" cy="17865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H="1">
            <a:off x="9355731" y="3809603"/>
            <a:ext cx="553424" cy="17865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>
            <a:cxnSpLocks/>
          </p:cNvCxnSpPr>
          <p:nvPr/>
        </p:nvCxnSpPr>
        <p:spPr>
          <a:xfrm flipH="1">
            <a:off x="7154620" y="3753969"/>
            <a:ext cx="579675" cy="6463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10653524" y="3824834"/>
            <a:ext cx="260297" cy="12329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25104" y="3029929"/>
            <a:ext cx="2458364" cy="92333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 err="1"/>
              <a:t>Changemakers</a:t>
            </a:r>
            <a:r>
              <a:rPr lang="en-GB" dirty="0"/>
              <a:t>: Creativity and Value Creation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5514DB2-BD62-4225-BE77-2E513D924B88}"/>
              </a:ext>
            </a:extLst>
          </p:cNvPr>
          <p:cNvSpPr txBox="1"/>
          <p:nvPr/>
        </p:nvSpPr>
        <p:spPr>
          <a:xfrm>
            <a:off x="320412" y="4995199"/>
            <a:ext cx="2458364" cy="646331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Industrial-Based Research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3C1F5F8-7856-45D3-8F1D-F341554A9EB8}"/>
              </a:ext>
            </a:extLst>
          </p:cNvPr>
          <p:cNvSpPr txBox="1"/>
          <p:nvPr/>
        </p:nvSpPr>
        <p:spPr>
          <a:xfrm>
            <a:off x="2122520" y="3020576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E290477-1A92-4A88-9AF9-0A0032193265}"/>
              </a:ext>
            </a:extLst>
          </p:cNvPr>
          <p:cNvSpPr txBox="1"/>
          <p:nvPr/>
        </p:nvSpPr>
        <p:spPr>
          <a:xfrm>
            <a:off x="8571945" y="3215409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2BDB974-B8D9-40B1-8D5D-19A2AC0961DF}"/>
              </a:ext>
            </a:extLst>
          </p:cNvPr>
          <p:cNvSpPr txBox="1"/>
          <p:nvPr/>
        </p:nvSpPr>
        <p:spPr>
          <a:xfrm>
            <a:off x="11451830" y="3164123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73DE6BE-213F-D843-14B1-E0B47BBAF208}"/>
              </a:ext>
            </a:extLst>
          </p:cNvPr>
          <p:cNvSpPr txBox="1"/>
          <p:nvPr/>
        </p:nvSpPr>
        <p:spPr>
          <a:xfrm>
            <a:off x="8867164" y="5856095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6FAB2CC-E8E6-1FDB-CDDD-7B81E376180A}"/>
              </a:ext>
            </a:extLst>
          </p:cNvPr>
          <p:cNvSpPr txBox="1"/>
          <p:nvPr/>
        </p:nvSpPr>
        <p:spPr>
          <a:xfrm>
            <a:off x="7831825" y="4898373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E3420EB-5866-EA38-9395-6274DB2CF137}"/>
              </a:ext>
            </a:extLst>
          </p:cNvPr>
          <p:cNvSpPr txBox="1"/>
          <p:nvPr/>
        </p:nvSpPr>
        <p:spPr>
          <a:xfrm>
            <a:off x="2157461" y="5165930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BDC2422-CCA1-99C1-A3B1-BF6FEFE02040}"/>
              </a:ext>
            </a:extLst>
          </p:cNvPr>
          <p:cNvSpPr txBox="1"/>
          <p:nvPr/>
        </p:nvSpPr>
        <p:spPr>
          <a:xfrm>
            <a:off x="3799930" y="6368385"/>
            <a:ext cx="4225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GRADUATE MAY/JUNE 2023 </a:t>
            </a:r>
            <a:r>
              <a:rPr lang="en-GB" sz="2400" b="1" dirty="0">
                <a:sym typeface="Wingdings" panose="05000000000000000000" pitchFamily="2" charset="2"/>
              </a:rPr>
              <a:t></a:t>
            </a:r>
            <a:endParaRPr lang="en-GB" sz="2400" b="1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014DE7C-0248-CAAD-3C9F-CFF53E0BBE59}"/>
              </a:ext>
            </a:extLst>
          </p:cNvPr>
          <p:cNvSpPr txBox="1"/>
          <p:nvPr/>
        </p:nvSpPr>
        <p:spPr>
          <a:xfrm>
            <a:off x="3742804" y="3042871"/>
            <a:ext cx="2470959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Operating Systems and Services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9AB9F36A-6EAA-5022-8F78-4DFE0DCE46CC}"/>
              </a:ext>
            </a:extLst>
          </p:cNvPr>
          <p:cNvCxnSpPr>
            <a:cxnSpLocks/>
          </p:cNvCxnSpPr>
          <p:nvPr/>
        </p:nvCxnSpPr>
        <p:spPr>
          <a:xfrm>
            <a:off x="6044938" y="3771524"/>
            <a:ext cx="288080" cy="7949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C884A503-8E51-0094-A53C-929DB4B9640B}"/>
              </a:ext>
            </a:extLst>
          </p:cNvPr>
          <p:cNvSpPr txBox="1"/>
          <p:nvPr/>
        </p:nvSpPr>
        <p:spPr>
          <a:xfrm>
            <a:off x="5795690" y="3075612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5250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125732" y="4416391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11696" y="2369012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656510" y="2919693"/>
            <a:ext cx="2470959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Operating Systems and Services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902631" y="2861593"/>
            <a:ext cx="3026626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Networking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9711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Computer Networks and Cybersecurity May 2019 starters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663063" y="5733863"/>
            <a:ext cx="3524249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Switching, Routing and Wireless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415944" y="5161541"/>
            <a:ext cx="2470959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Enterprise Networking, Security and Automation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220763" y="4553437"/>
            <a:ext cx="2073591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Cyber Security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031468" y="5222594"/>
            <a:ext cx="2470959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(1/2)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8320512" y="3393526"/>
            <a:ext cx="690150" cy="22491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91422" y="3700688"/>
            <a:ext cx="145695" cy="19225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9496239" y="3389585"/>
            <a:ext cx="579145" cy="16360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25104" y="3029929"/>
            <a:ext cx="2458364" cy="92333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 err="1"/>
              <a:t>Changemakers</a:t>
            </a:r>
            <a:r>
              <a:rPr lang="en-GB" dirty="0"/>
              <a:t>: Creativity and Value Creation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4D1B4AE-5A18-4EF8-90BA-C93231B5630E}"/>
              </a:ext>
            </a:extLst>
          </p:cNvPr>
          <p:cNvSpPr txBox="1"/>
          <p:nvPr/>
        </p:nvSpPr>
        <p:spPr>
          <a:xfrm>
            <a:off x="2175067" y="3046259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E41DAE6-67AB-46BF-9ACD-8218BD10D943}"/>
              </a:ext>
            </a:extLst>
          </p:cNvPr>
          <p:cNvSpPr txBox="1"/>
          <p:nvPr/>
        </p:nvSpPr>
        <p:spPr>
          <a:xfrm>
            <a:off x="6718054" y="2943527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5AED77F-8F75-414A-B9AF-33D6B542B3A4}"/>
              </a:ext>
            </a:extLst>
          </p:cNvPr>
          <p:cNvSpPr txBox="1"/>
          <p:nvPr/>
        </p:nvSpPr>
        <p:spPr>
          <a:xfrm>
            <a:off x="10447844" y="2848590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07BD619-7E2C-49BD-9850-8BDDFFFDB0AB}"/>
              </a:ext>
            </a:extLst>
          </p:cNvPr>
          <p:cNvSpPr txBox="1"/>
          <p:nvPr/>
        </p:nvSpPr>
        <p:spPr>
          <a:xfrm>
            <a:off x="320412" y="4995199"/>
            <a:ext cx="2458364" cy="646331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Industrial-Based Research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AE55647-F79A-0770-3A87-C35B326B6EC3}"/>
              </a:ext>
            </a:extLst>
          </p:cNvPr>
          <p:cNvSpPr txBox="1"/>
          <p:nvPr/>
        </p:nvSpPr>
        <p:spPr>
          <a:xfrm>
            <a:off x="11346304" y="5623206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E619981-E092-59ED-2456-13AF66219422}"/>
              </a:ext>
            </a:extLst>
          </p:cNvPr>
          <p:cNvSpPr txBox="1"/>
          <p:nvPr/>
        </p:nvSpPr>
        <p:spPr>
          <a:xfrm>
            <a:off x="8665587" y="5720830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AA17CC0-1BE2-D1CD-B7BC-50D018F7ED20}"/>
              </a:ext>
            </a:extLst>
          </p:cNvPr>
          <p:cNvSpPr txBox="1"/>
          <p:nvPr/>
        </p:nvSpPr>
        <p:spPr>
          <a:xfrm>
            <a:off x="2315311" y="5087531"/>
            <a:ext cx="41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ym typeface="Wingdings" panose="05000000000000000000" pitchFamily="2" charset="2"/>
              </a:rPr>
              <a:t>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2B548C-4A3A-896E-BA62-DB4E59166647}"/>
              </a:ext>
            </a:extLst>
          </p:cNvPr>
          <p:cNvSpPr txBox="1"/>
          <p:nvPr/>
        </p:nvSpPr>
        <p:spPr>
          <a:xfrm>
            <a:off x="4323056" y="6367779"/>
            <a:ext cx="4225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GRADUATE MAY/JUNE 2023 </a:t>
            </a:r>
            <a:r>
              <a:rPr lang="en-GB" sz="2400" b="1" dirty="0">
                <a:sym typeface="Wingdings" panose="05000000000000000000" pitchFamily="2" charset="2"/>
              </a:rPr>
              <a:t>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110396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186</Words>
  <Application>Microsoft Office PowerPoint</Application>
  <PresentationFormat>Widescreen</PresentationFormat>
  <Paragraphs>81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the Digital Era Networking and CyberSecurity Fundamentals Data Analysis and Visualisation Introduction to Web and Database Concepts</dc:title>
  <dc:creator>Gaynor Thomas</dc:creator>
  <cp:lastModifiedBy>Gaynor Thomas</cp:lastModifiedBy>
  <cp:revision>46</cp:revision>
  <dcterms:created xsi:type="dcterms:W3CDTF">2020-07-15T14:48:17Z</dcterms:created>
  <dcterms:modified xsi:type="dcterms:W3CDTF">2022-06-29T14:22:55Z</dcterms:modified>
</cp:coreProperties>
</file>