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398" r:id="rId2"/>
    <p:sldId id="392" r:id="rId3"/>
    <p:sldId id="389" r:id="rId4"/>
    <p:sldId id="336" r:id="rId5"/>
    <p:sldId id="400" r:id="rId6"/>
    <p:sldId id="1045" r:id="rId7"/>
    <p:sldId id="1041" r:id="rId8"/>
    <p:sldId id="399" r:id="rId9"/>
    <p:sldId id="1042" r:id="rId10"/>
    <p:sldId id="1067" r:id="rId11"/>
    <p:sldId id="1051" r:id="rId12"/>
    <p:sldId id="1043" r:id="rId13"/>
    <p:sldId id="1053" r:id="rId14"/>
    <p:sldId id="1054" r:id="rId15"/>
    <p:sldId id="1055" r:id="rId16"/>
    <p:sldId id="1044" r:id="rId17"/>
    <p:sldId id="1063" r:id="rId18"/>
    <p:sldId id="1065" r:id="rId19"/>
    <p:sldId id="1066" r:id="rId20"/>
    <p:sldId id="1064" r:id="rId21"/>
    <p:sldId id="1068" r:id="rId22"/>
    <p:sldId id="1046" r:id="rId23"/>
    <p:sldId id="401" r:id="rId24"/>
    <p:sldId id="416" r:id="rId25"/>
    <p:sldId id="1069" r:id="rId26"/>
    <p:sldId id="417" r:id="rId27"/>
    <p:sldId id="1040" r:id="rId28"/>
    <p:sldId id="402" r:id="rId29"/>
    <p:sldId id="404" r:id="rId30"/>
    <p:sldId id="403" r:id="rId31"/>
    <p:sldId id="405" r:id="rId32"/>
    <p:sldId id="409" r:id="rId33"/>
    <p:sldId id="411" r:id="rId34"/>
    <p:sldId id="412" r:id="rId35"/>
    <p:sldId id="414" r:id="rId36"/>
    <p:sldId id="415" r:id="rId37"/>
    <p:sldId id="1070" r:id="rId38"/>
    <p:sldId id="1071" r:id="rId39"/>
    <p:sldId id="1049" r:id="rId40"/>
    <p:sldId id="1047" r:id="rId41"/>
    <p:sldId id="1048" r:id="rId42"/>
    <p:sldId id="1058" r:id="rId43"/>
    <p:sldId id="1059" r:id="rId44"/>
    <p:sldId id="1057" r:id="rId45"/>
    <p:sldId id="1060" r:id="rId46"/>
    <p:sldId id="1061" r:id="rId47"/>
    <p:sldId id="106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9B8763-7635-47C3-B6CB-28CC423B82E7}" v="319" dt="2023-12-12T14:24:15.7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6" autoAdjust="0"/>
    <p:restoredTop sz="94660"/>
  </p:normalViewPr>
  <p:slideViewPr>
    <p:cSldViewPr snapToGrid="0">
      <p:cViewPr>
        <p:scale>
          <a:sx n="69" d="100"/>
          <a:sy n="69" d="100"/>
        </p:scale>
        <p:origin x="912"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559B8763-7635-47C3-B6CB-28CC423B82E7}"/>
    <pc:docChg chg="undo custSel addSld delSld modSld sldOrd">
      <pc:chgData name="Alissa Flatley" userId="0242edfc-aa31-435e-a161-b1e1fa7a13bd" providerId="ADAL" clId="{559B8763-7635-47C3-B6CB-28CC423B82E7}" dt="2023-12-12T14:26:43.601" v="2900" actId="20577"/>
      <pc:docMkLst>
        <pc:docMk/>
      </pc:docMkLst>
      <pc:sldChg chg="del">
        <pc:chgData name="Alissa Flatley" userId="0242edfc-aa31-435e-a161-b1e1fa7a13bd" providerId="ADAL" clId="{559B8763-7635-47C3-B6CB-28CC423B82E7}" dt="2023-12-11T20:40:06.884" v="84" actId="47"/>
        <pc:sldMkLst>
          <pc:docMk/>
          <pc:sldMk cId="0" sldId="266"/>
        </pc:sldMkLst>
      </pc:sldChg>
      <pc:sldChg chg="del">
        <pc:chgData name="Alissa Flatley" userId="0242edfc-aa31-435e-a161-b1e1fa7a13bd" providerId="ADAL" clId="{559B8763-7635-47C3-B6CB-28CC423B82E7}" dt="2023-12-11T20:40:07.580" v="85" actId="47"/>
        <pc:sldMkLst>
          <pc:docMk/>
          <pc:sldMk cId="0" sldId="268"/>
        </pc:sldMkLst>
      </pc:sldChg>
      <pc:sldChg chg="del">
        <pc:chgData name="Alissa Flatley" userId="0242edfc-aa31-435e-a161-b1e1fa7a13bd" providerId="ADAL" clId="{559B8763-7635-47C3-B6CB-28CC423B82E7}" dt="2023-12-11T20:40:09.878" v="89" actId="47"/>
        <pc:sldMkLst>
          <pc:docMk/>
          <pc:sldMk cId="0" sldId="276"/>
        </pc:sldMkLst>
      </pc:sldChg>
      <pc:sldChg chg="del">
        <pc:chgData name="Alissa Flatley" userId="0242edfc-aa31-435e-a161-b1e1fa7a13bd" providerId="ADAL" clId="{559B8763-7635-47C3-B6CB-28CC423B82E7}" dt="2023-12-11T20:40:09.340" v="88" actId="47"/>
        <pc:sldMkLst>
          <pc:docMk/>
          <pc:sldMk cId="0" sldId="277"/>
        </pc:sldMkLst>
      </pc:sldChg>
      <pc:sldChg chg="del">
        <pc:chgData name="Alissa Flatley" userId="0242edfc-aa31-435e-a161-b1e1fa7a13bd" providerId="ADAL" clId="{559B8763-7635-47C3-B6CB-28CC423B82E7}" dt="2023-12-11T20:40:10.511" v="90" actId="47"/>
        <pc:sldMkLst>
          <pc:docMk/>
          <pc:sldMk cId="0" sldId="283"/>
        </pc:sldMkLst>
      </pc:sldChg>
      <pc:sldChg chg="del">
        <pc:chgData name="Alissa Flatley" userId="0242edfc-aa31-435e-a161-b1e1fa7a13bd" providerId="ADAL" clId="{559B8763-7635-47C3-B6CB-28CC423B82E7}" dt="2023-12-11T20:40:11.218" v="91" actId="47"/>
        <pc:sldMkLst>
          <pc:docMk/>
          <pc:sldMk cId="0" sldId="287"/>
        </pc:sldMkLst>
      </pc:sldChg>
      <pc:sldChg chg="del">
        <pc:chgData name="Alissa Flatley" userId="0242edfc-aa31-435e-a161-b1e1fa7a13bd" providerId="ADAL" clId="{559B8763-7635-47C3-B6CB-28CC423B82E7}" dt="2023-12-11T20:40:16.140" v="92" actId="47"/>
        <pc:sldMkLst>
          <pc:docMk/>
          <pc:sldMk cId="0" sldId="294"/>
        </pc:sldMkLst>
      </pc:sldChg>
      <pc:sldChg chg="del">
        <pc:chgData name="Alissa Flatley" userId="0242edfc-aa31-435e-a161-b1e1fa7a13bd" providerId="ADAL" clId="{559B8763-7635-47C3-B6CB-28CC423B82E7}" dt="2023-12-11T20:40:04.216" v="79" actId="47"/>
        <pc:sldMkLst>
          <pc:docMk/>
          <pc:sldMk cId="0" sldId="297"/>
        </pc:sldMkLst>
      </pc:sldChg>
      <pc:sldChg chg="del">
        <pc:chgData name="Alissa Flatley" userId="0242edfc-aa31-435e-a161-b1e1fa7a13bd" providerId="ADAL" clId="{559B8763-7635-47C3-B6CB-28CC423B82E7}" dt="2023-12-11T20:40:05.125" v="81" actId="47"/>
        <pc:sldMkLst>
          <pc:docMk/>
          <pc:sldMk cId="0" sldId="299"/>
        </pc:sldMkLst>
      </pc:sldChg>
      <pc:sldChg chg="del">
        <pc:chgData name="Alissa Flatley" userId="0242edfc-aa31-435e-a161-b1e1fa7a13bd" providerId="ADAL" clId="{559B8763-7635-47C3-B6CB-28CC423B82E7}" dt="2023-12-11T20:40:04.621" v="80" actId="47"/>
        <pc:sldMkLst>
          <pc:docMk/>
          <pc:sldMk cId="0" sldId="300"/>
        </pc:sldMkLst>
      </pc:sldChg>
      <pc:sldChg chg="del">
        <pc:chgData name="Alissa Flatley" userId="0242edfc-aa31-435e-a161-b1e1fa7a13bd" providerId="ADAL" clId="{559B8763-7635-47C3-B6CB-28CC423B82E7}" dt="2023-12-11T20:40:06.333" v="83" actId="47"/>
        <pc:sldMkLst>
          <pc:docMk/>
          <pc:sldMk cId="0" sldId="301"/>
        </pc:sldMkLst>
      </pc:sldChg>
      <pc:sldChg chg="del">
        <pc:chgData name="Alissa Flatley" userId="0242edfc-aa31-435e-a161-b1e1fa7a13bd" providerId="ADAL" clId="{559B8763-7635-47C3-B6CB-28CC423B82E7}" dt="2023-12-11T20:40:05.601" v="82" actId="47"/>
        <pc:sldMkLst>
          <pc:docMk/>
          <pc:sldMk cId="0" sldId="302"/>
        </pc:sldMkLst>
      </pc:sldChg>
      <pc:sldChg chg="del">
        <pc:chgData name="Alissa Flatley" userId="0242edfc-aa31-435e-a161-b1e1fa7a13bd" providerId="ADAL" clId="{559B8763-7635-47C3-B6CB-28CC423B82E7}" dt="2023-12-11T20:40:02.093" v="75" actId="47"/>
        <pc:sldMkLst>
          <pc:docMk/>
          <pc:sldMk cId="0" sldId="304"/>
        </pc:sldMkLst>
      </pc:sldChg>
      <pc:sldChg chg="del">
        <pc:chgData name="Alissa Flatley" userId="0242edfc-aa31-435e-a161-b1e1fa7a13bd" providerId="ADAL" clId="{559B8763-7635-47C3-B6CB-28CC423B82E7}" dt="2023-12-11T20:39:55.138" v="61" actId="47"/>
        <pc:sldMkLst>
          <pc:docMk/>
          <pc:sldMk cId="0" sldId="305"/>
        </pc:sldMkLst>
      </pc:sldChg>
      <pc:sldChg chg="del">
        <pc:chgData name="Alissa Flatley" userId="0242edfc-aa31-435e-a161-b1e1fa7a13bd" providerId="ADAL" clId="{559B8763-7635-47C3-B6CB-28CC423B82E7}" dt="2023-12-11T20:39:55.452" v="62" actId="47"/>
        <pc:sldMkLst>
          <pc:docMk/>
          <pc:sldMk cId="0" sldId="306"/>
        </pc:sldMkLst>
      </pc:sldChg>
      <pc:sldChg chg="del">
        <pc:chgData name="Alissa Flatley" userId="0242edfc-aa31-435e-a161-b1e1fa7a13bd" providerId="ADAL" clId="{559B8763-7635-47C3-B6CB-28CC423B82E7}" dt="2023-12-11T20:40:00.085" v="72" actId="47"/>
        <pc:sldMkLst>
          <pc:docMk/>
          <pc:sldMk cId="0" sldId="317"/>
        </pc:sldMkLst>
      </pc:sldChg>
      <pc:sldChg chg="del">
        <pc:chgData name="Alissa Flatley" userId="0242edfc-aa31-435e-a161-b1e1fa7a13bd" providerId="ADAL" clId="{559B8763-7635-47C3-B6CB-28CC423B82E7}" dt="2023-12-11T20:40:01.403" v="74" actId="47"/>
        <pc:sldMkLst>
          <pc:docMk/>
          <pc:sldMk cId="0" sldId="318"/>
        </pc:sldMkLst>
      </pc:sldChg>
      <pc:sldChg chg="del">
        <pc:chgData name="Alissa Flatley" userId="0242edfc-aa31-435e-a161-b1e1fa7a13bd" providerId="ADAL" clId="{559B8763-7635-47C3-B6CB-28CC423B82E7}" dt="2023-12-11T20:39:58.113" v="69" actId="47"/>
        <pc:sldMkLst>
          <pc:docMk/>
          <pc:sldMk cId="0" sldId="323"/>
        </pc:sldMkLst>
      </pc:sldChg>
      <pc:sldChg chg="del">
        <pc:chgData name="Alissa Flatley" userId="0242edfc-aa31-435e-a161-b1e1fa7a13bd" providerId="ADAL" clId="{559B8763-7635-47C3-B6CB-28CC423B82E7}" dt="2023-12-11T20:40:03.694" v="78" actId="47"/>
        <pc:sldMkLst>
          <pc:docMk/>
          <pc:sldMk cId="0" sldId="325"/>
        </pc:sldMkLst>
      </pc:sldChg>
      <pc:sldChg chg="del">
        <pc:chgData name="Alissa Flatley" userId="0242edfc-aa31-435e-a161-b1e1fa7a13bd" providerId="ADAL" clId="{559B8763-7635-47C3-B6CB-28CC423B82E7}" dt="2023-12-11T20:39:56.342" v="65" actId="47"/>
        <pc:sldMkLst>
          <pc:docMk/>
          <pc:sldMk cId="0" sldId="326"/>
        </pc:sldMkLst>
      </pc:sldChg>
      <pc:sldChg chg="del">
        <pc:chgData name="Alissa Flatley" userId="0242edfc-aa31-435e-a161-b1e1fa7a13bd" providerId="ADAL" clId="{559B8763-7635-47C3-B6CB-28CC423B82E7}" dt="2023-12-11T20:39:56.640" v="66" actId="47"/>
        <pc:sldMkLst>
          <pc:docMk/>
          <pc:sldMk cId="0" sldId="327"/>
        </pc:sldMkLst>
      </pc:sldChg>
      <pc:sldChg chg="del">
        <pc:chgData name="Alissa Flatley" userId="0242edfc-aa31-435e-a161-b1e1fa7a13bd" providerId="ADAL" clId="{559B8763-7635-47C3-B6CB-28CC423B82E7}" dt="2023-12-11T20:39:59.178" v="71" actId="47"/>
        <pc:sldMkLst>
          <pc:docMk/>
          <pc:sldMk cId="0" sldId="330"/>
        </pc:sldMkLst>
      </pc:sldChg>
      <pc:sldChg chg="del">
        <pc:chgData name="Alissa Flatley" userId="0242edfc-aa31-435e-a161-b1e1fa7a13bd" providerId="ADAL" clId="{559B8763-7635-47C3-B6CB-28CC423B82E7}" dt="2023-12-11T20:40:00.842" v="73" actId="47"/>
        <pc:sldMkLst>
          <pc:docMk/>
          <pc:sldMk cId="0" sldId="331"/>
        </pc:sldMkLst>
      </pc:sldChg>
      <pc:sldChg chg="del">
        <pc:chgData name="Alissa Flatley" userId="0242edfc-aa31-435e-a161-b1e1fa7a13bd" providerId="ADAL" clId="{559B8763-7635-47C3-B6CB-28CC423B82E7}" dt="2023-12-11T20:40:02.667" v="76" actId="47"/>
        <pc:sldMkLst>
          <pc:docMk/>
          <pc:sldMk cId="0" sldId="335"/>
        </pc:sldMkLst>
      </pc:sldChg>
      <pc:sldChg chg="add del ord">
        <pc:chgData name="Alissa Flatley" userId="0242edfc-aa31-435e-a161-b1e1fa7a13bd" providerId="ADAL" clId="{559B8763-7635-47C3-B6CB-28CC423B82E7}" dt="2023-12-12T10:30:39.831" v="1258"/>
        <pc:sldMkLst>
          <pc:docMk/>
          <pc:sldMk cId="0" sldId="336"/>
        </pc:sldMkLst>
      </pc:sldChg>
      <pc:sldChg chg="del">
        <pc:chgData name="Alissa Flatley" userId="0242edfc-aa31-435e-a161-b1e1fa7a13bd" providerId="ADAL" clId="{559B8763-7635-47C3-B6CB-28CC423B82E7}" dt="2023-12-11T20:39:51.896" v="52" actId="47"/>
        <pc:sldMkLst>
          <pc:docMk/>
          <pc:sldMk cId="0" sldId="337"/>
        </pc:sldMkLst>
      </pc:sldChg>
      <pc:sldChg chg="del">
        <pc:chgData name="Alissa Flatley" userId="0242edfc-aa31-435e-a161-b1e1fa7a13bd" providerId="ADAL" clId="{559B8763-7635-47C3-B6CB-28CC423B82E7}" dt="2023-12-11T20:39:52.336" v="53" actId="47"/>
        <pc:sldMkLst>
          <pc:docMk/>
          <pc:sldMk cId="0" sldId="338"/>
        </pc:sldMkLst>
      </pc:sldChg>
      <pc:sldChg chg="del">
        <pc:chgData name="Alissa Flatley" userId="0242edfc-aa31-435e-a161-b1e1fa7a13bd" providerId="ADAL" clId="{559B8763-7635-47C3-B6CB-28CC423B82E7}" dt="2023-12-11T20:39:53.176" v="55" actId="47"/>
        <pc:sldMkLst>
          <pc:docMk/>
          <pc:sldMk cId="0" sldId="339"/>
        </pc:sldMkLst>
      </pc:sldChg>
      <pc:sldChg chg="del">
        <pc:chgData name="Alissa Flatley" userId="0242edfc-aa31-435e-a161-b1e1fa7a13bd" providerId="ADAL" clId="{559B8763-7635-47C3-B6CB-28CC423B82E7}" dt="2023-12-11T20:39:52.766" v="54" actId="47"/>
        <pc:sldMkLst>
          <pc:docMk/>
          <pc:sldMk cId="0" sldId="340"/>
        </pc:sldMkLst>
      </pc:sldChg>
      <pc:sldChg chg="del">
        <pc:chgData name="Alissa Flatley" userId="0242edfc-aa31-435e-a161-b1e1fa7a13bd" providerId="ADAL" clId="{559B8763-7635-47C3-B6CB-28CC423B82E7}" dt="2023-12-11T20:39:54.931" v="60" actId="47"/>
        <pc:sldMkLst>
          <pc:docMk/>
          <pc:sldMk cId="0" sldId="343"/>
        </pc:sldMkLst>
      </pc:sldChg>
      <pc:sldChg chg="del">
        <pc:chgData name="Alissa Flatley" userId="0242edfc-aa31-435e-a161-b1e1fa7a13bd" providerId="ADAL" clId="{559B8763-7635-47C3-B6CB-28CC423B82E7}" dt="2023-12-11T20:39:54.613" v="59" actId="47"/>
        <pc:sldMkLst>
          <pc:docMk/>
          <pc:sldMk cId="0" sldId="344"/>
        </pc:sldMkLst>
      </pc:sldChg>
      <pc:sldChg chg="del">
        <pc:chgData name="Alissa Flatley" userId="0242edfc-aa31-435e-a161-b1e1fa7a13bd" providerId="ADAL" clId="{559B8763-7635-47C3-B6CB-28CC423B82E7}" dt="2023-12-11T20:39:54.204" v="58" actId="47"/>
        <pc:sldMkLst>
          <pc:docMk/>
          <pc:sldMk cId="0" sldId="345"/>
        </pc:sldMkLst>
      </pc:sldChg>
      <pc:sldChg chg="del">
        <pc:chgData name="Alissa Flatley" userId="0242edfc-aa31-435e-a161-b1e1fa7a13bd" providerId="ADAL" clId="{559B8763-7635-47C3-B6CB-28CC423B82E7}" dt="2023-12-11T20:39:57.087" v="67" actId="47"/>
        <pc:sldMkLst>
          <pc:docMk/>
          <pc:sldMk cId="1120281486" sldId="356"/>
        </pc:sldMkLst>
      </pc:sldChg>
      <pc:sldChg chg="del">
        <pc:chgData name="Alissa Flatley" userId="0242edfc-aa31-435e-a161-b1e1fa7a13bd" providerId="ADAL" clId="{559B8763-7635-47C3-B6CB-28CC423B82E7}" dt="2023-12-11T20:39:57.534" v="68" actId="47"/>
        <pc:sldMkLst>
          <pc:docMk/>
          <pc:sldMk cId="1264310384" sldId="357"/>
        </pc:sldMkLst>
      </pc:sldChg>
      <pc:sldChg chg="del">
        <pc:chgData name="Alissa Flatley" userId="0242edfc-aa31-435e-a161-b1e1fa7a13bd" providerId="ADAL" clId="{559B8763-7635-47C3-B6CB-28CC423B82E7}" dt="2023-12-11T20:39:55.786" v="63" actId="47"/>
        <pc:sldMkLst>
          <pc:docMk/>
          <pc:sldMk cId="346206719" sldId="359"/>
        </pc:sldMkLst>
      </pc:sldChg>
      <pc:sldChg chg="del">
        <pc:chgData name="Alissa Flatley" userId="0242edfc-aa31-435e-a161-b1e1fa7a13bd" providerId="ADAL" clId="{559B8763-7635-47C3-B6CB-28CC423B82E7}" dt="2023-12-11T20:39:58.666" v="70" actId="47"/>
        <pc:sldMkLst>
          <pc:docMk/>
          <pc:sldMk cId="3098685395" sldId="367"/>
        </pc:sldMkLst>
      </pc:sldChg>
      <pc:sldChg chg="del">
        <pc:chgData name="Alissa Flatley" userId="0242edfc-aa31-435e-a161-b1e1fa7a13bd" providerId="ADAL" clId="{559B8763-7635-47C3-B6CB-28CC423B82E7}" dt="2023-12-11T20:40:08.795" v="87" actId="47"/>
        <pc:sldMkLst>
          <pc:docMk/>
          <pc:sldMk cId="1833409019" sldId="368"/>
        </pc:sldMkLst>
      </pc:sldChg>
      <pc:sldChg chg="del">
        <pc:chgData name="Alissa Flatley" userId="0242edfc-aa31-435e-a161-b1e1fa7a13bd" providerId="ADAL" clId="{559B8763-7635-47C3-B6CB-28CC423B82E7}" dt="2023-12-11T20:39:53.907" v="57" actId="47"/>
        <pc:sldMkLst>
          <pc:docMk/>
          <pc:sldMk cId="4034581935" sldId="369"/>
        </pc:sldMkLst>
      </pc:sldChg>
      <pc:sldChg chg="del">
        <pc:chgData name="Alissa Flatley" userId="0242edfc-aa31-435e-a161-b1e1fa7a13bd" providerId="ADAL" clId="{559B8763-7635-47C3-B6CB-28CC423B82E7}" dt="2023-12-11T20:39:56.037" v="64" actId="47"/>
        <pc:sldMkLst>
          <pc:docMk/>
          <pc:sldMk cId="4026058331" sldId="370"/>
        </pc:sldMkLst>
      </pc:sldChg>
      <pc:sldChg chg="del">
        <pc:chgData name="Alissa Flatley" userId="0242edfc-aa31-435e-a161-b1e1fa7a13bd" providerId="ADAL" clId="{559B8763-7635-47C3-B6CB-28CC423B82E7}" dt="2023-12-11T20:39:53.513" v="56" actId="47"/>
        <pc:sldMkLst>
          <pc:docMk/>
          <pc:sldMk cId="2284009965" sldId="375"/>
        </pc:sldMkLst>
      </pc:sldChg>
      <pc:sldChg chg="del">
        <pc:chgData name="Alissa Flatley" userId="0242edfc-aa31-435e-a161-b1e1fa7a13bd" providerId="ADAL" clId="{559B8763-7635-47C3-B6CB-28CC423B82E7}" dt="2023-12-11T20:40:03.268" v="77" actId="47"/>
        <pc:sldMkLst>
          <pc:docMk/>
          <pc:sldMk cId="3518158645" sldId="377"/>
        </pc:sldMkLst>
      </pc:sldChg>
      <pc:sldChg chg="add del ord">
        <pc:chgData name="Alissa Flatley" userId="0242edfc-aa31-435e-a161-b1e1fa7a13bd" providerId="ADAL" clId="{559B8763-7635-47C3-B6CB-28CC423B82E7}" dt="2023-12-12T10:30:39.831" v="1258"/>
        <pc:sldMkLst>
          <pc:docMk/>
          <pc:sldMk cId="3945343181" sldId="389"/>
        </pc:sldMkLst>
      </pc:sldChg>
      <pc:sldChg chg="addSp modSp mod">
        <pc:chgData name="Alissa Flatley" userId="0242edfc-aa31-435e-a161-b1e1fa7a13bd" providerId="ADAL" clId="{559B8763-7635-47C3-B6CB-28CC423B82E7}" dt="2023-12-12T13:22:44.914" v="1988" actId="20577"/>
        <pc:sldMkLst>
          <pc:docMk/>
          <pc:sldMk cId="3768866009" sldId="392"/>
        </pc:sldMkLst>
        <pc:spChg chg="mod">
          <ac:chgData name="Alissa Flatley" userId="0242edfc-aa31-435e-a161-b1e1fa7a13bd" providerId="ADAL" clId="{559B8763-7635-47C3-B6CB-28CC423B82E7}" dt="2023-12-12T13:22:44.914" v="1988" actId="20577"/>
          <ac:spMkLst>
            <pc:docMk/>
            <pc:sldMk cId="3768866009" sldId="392"/>
            <ac:spMk id="3" creationId="{E4E0CE2D-E8C1-FD5E-78E6-9ABE413D484C}"/>
          </ac:spMkLst>
        </pc:spChg>
        <pc:picChg chg="add mod">
          <ac:chgData name="Alissa Flatley" userId="0242edfc-aa31-435e-a161-b1e1fa7a13bd" providerId="ADAL" clId="{559B8763-7635-47C3-B6CB-28CC423B82E7}" dt="2023-12-12T13:22:36.030" v="1958" actId="1076"/>
          <ac:picMkLst>
            <pc:docMk/>
            <pc:sldMk cId="3768866009" sldId="392"/>
            <ac:picMk id="5" creationId="{0DA85C4B-F6AB-FBB2-F982-CCE37031D661}"/>
          </ac:picMkLst>
        </pc:picChg>
      </pc:sldChg>
      <pc:sldChg chg="modSp mod">
        <pc:chgData name="Alissa Flatley" userId="0242edfc-aa31-435e-a161-b1e1fa7a13bd" providerId="ADAL" clId="{559B8763-7635-47C3-B6CB-28CC423B82E7}" dt="2023-12-11T20:39:31.538" v="49" actId="20577"/>
        <pc:sldMkLst>
          <pc:docMk/>
          <pc:sldMk cId="3036078295" sldId="398"/>
        </pc:sldMkLst>
        <pc:spChg chg="mod">
          <ac:chgData name="Alissa Flatley" userId="0242edfc-aa31-435e-a161-b1e1fa7a13bd" providerId="ADAL" clId="{559B8763-7635-47C3-B6CB-28CC423B82E7}" dt="2023-12-11T20:39:31.538" v="49" actId="20577"/>
          <ac:spMkLst>
            <pc:docMk/>
            <pc:sldMk cId="3036078295" sldId="398"/>
            <ac:spMk id="2" creationId="{7ED4D3F2-7134-7ACE-7681-D5F95E303FE8}"/>
          </ac:spMkLst>
        </pc:spChg>
      </pc:sldChg>
      <pc:sldChg chg="addSp delSp modSp add mod ord">
        <pc:chgData name="Alissa Flatley" userId="0242edfc-aa31-435e-a161-b1e1fa7a13bd" providerId="ADAL" clId="{559B8763-7635-47C3-B6CB-28CC423B82E7}" dt="2023-12-12T13:24:59.555" v="2011" actId="20577"/>
        <pc:sldMkLst>
          <pc:docMk/>
          <pc:sldMk cId="2004519245" sldId="399"/>
        </pc:sldMkLst>
        <pc:spChg chg="add">
          <ac:chgData name="Alissa Flatley" userId="0242edfc-aa31-435e-a161-b1e1fa7a13bd" providerId="ADAL" clId="{559B8763-7635-47C3-B6CB-28CC423B82E7}" dt="2023-12-11T20:45:27.430" v="156" actId="26606"/>
          <ac:spMkLst>
            <pc:docMk/>
            <pc:sldMk cId="2004519245" sldId="399"/>
            <ac:spMk id="2" creationId="{E9D31C96-DFB6-0AD0-30D0-DEFF2CBEE3E7}"/>
          </ac:spMkLst>
        </pc:spChg>
        <pc:spChg chg="add mod">
          <ac:chgData name="Alissa Flatley" userId="0242edfc-aa31-435e-a161-b1e1fa7a13bd" providerId="ADAL" clId="{559B8763-7635-47C3-B6CB-28CC423B82E7}" dt="2023-12-11T20:46:18.736" v="239" actId="12"/>
          <ac:spMkLst>
            <pc:docMk/>
            <pc:sldMk cId="2004519245" sldId="399"/>
            <ac:spMk id="3" creationId="{F6EB2D5E-10EB-7BCE-99FF-4C4D811ACC9D}"/>
          </ac:spMkLst>
        </pc:spChg>
        <pc:spChg chg="del mod replId">
          <ac:chgData name="Alissa Flatley" userId="0242edfc-aa31-435e-a161-b1e1fa7a13bd" providerId="ADAL" clId="{559B8763-7635-47C3-B6CB-28CC423B82E7}" dt="2023-12-11T20:45:27.430" v="156" actId="26606"/>
          <ac:spMkLst>
            <pc:docMk/>
            <pc:sldMk cId="2004519245" sldId="399"/>
            <ac:spMk id="6" creationId="{71BF2396-2CA7-9495-D600-68309DF15829}"/>
          </ac:spMkLst>
        </pc:spChg>
        <pc:spChg chg="del mod replId">
          <ac:chgData name="Alissa Flatley" userId="0242edfc-aa31-435e-a161-b1e1fa7a13bd" providerId="ADAL" clId="{559B8763-7635-47C3-B6CB-28CC423B82E7}" dt="2023-12-11T20:45:27.430" v="156" actId="26606"/>
          <ac:spMkLst>
            <pc:docMk/>
            <pc:sldMk cId="2004519245" sldId="399"/>
            <ac:spMk id="7" creationId="{E4E0CE2D-E8C1-FD5E-78E6-9ABE413D484C}"/>
          </ac:spMkLst>
        </pc:spChg>
        <pc:spChg chg="add">
          <ac:chgData name="Alissa Flatley" userId="0242edfc-aa31-435e-a161-b1e1fa7a13bd" providerId="ADAL" clId="{559B8763-7635-47C3-B6CB-28CC423B82E7}" dt="2023-12-11T20:45:27.430" v="156" actId="26606"/>
          <ac:spMkLst>
            <pc:docMk/>
            <pc:sldMk cId="2004519245" sldId="399"/>
            <ac:spMk id="9" creationId="{3CCAB4BC-E2BC-1372-D87E-83E08DB16AB4}"/>
          </ac:spMkLst>
        </pc:spChg>
        <pc:spChg chg="add mod">
          <ac:chgData name="Alissa Flatley" userId="0242edfc-aa31-435e-a161-b1e1fa7a13bd" providerId="ADAL" clId="{559B8763-7635-47C3-B6CB-28CC423B82E7}" dt="2023-12-12T13:24:59.555" v="2011" actId="20577"/>
          <ac:spMkLst>
            <pc:docMk/>
            <pc:sldMk cId="2004519245" sldId="399"/>
            <ac:spMk id="11" creationId="{ECCF5871-E347-6A2B-CA34-7B3C5059C9FF}"/>
          </ac:spMkLst>
        </pc:spChg>
        <pc:spChg chg="add">
          <ac:chgData name="Alissa Flatley" userId="0242edfc-aa31-435e-a161-b1e1fa7a13bd" providerId="ADAL" clId="{559B8763-7635-47C3-B6CB-28CC423B82E7}" dt="2023-12-11T20:45:27.430" v="156" actId="26606"/>
          <ac:spMkLst>
            <pc:docMk/>
            <pc:sldMk cId="2004519245" sldId="399"/>
            <ac:spMk id="13" creationId="{B2EABF23-AD68-813D-C200-7F5F0874C54C}"/>
          </ac:spMkLst>
        </pc:spChg>
        <pc:graphicFrameChg chg="add">
          <ac:chgData name="Alissa Flatley" userId="0242edfc-aa31-435e-a161-b1e1fa7a13bd" providerId="ADAL" clId="{559B8763-7635-47C3-B6CB-28CC423B82E7}" dt="2023-12-11T20:45:27.430" v="156" actId="26606"/>
          <ac:graphicFrameMkLst>
            <pc:docMk/>
            <pc:sldMk cId="2004519245" sldId="399"/>
            <ac:graphicFrameMk id="4" creationId="{59002ECF-8BBC-E59F-F10E-3A49489D7826}"/>
          </ac:graphicFrameMkLst>
        </pc:graphicFrameChg>
        <pc:graphicFrameChg chg="add del mod replId">
          <ac:chgData name="Alissa Flatley" userId="0242edfc-aa31-435e-a161-b1e1fa7a13bd" providerId="ADAL" clId="{559B8763-7635-47C3-B6CB-28CC423B82E7}" dt="2023-12-11T20:45:27.430" v="156" actId="26606"/>
          <ac:graphicFrameMkLst>
            <pc:docMk/>
            <pc:sldMk cId="2004519245" sldId="399"/>
            <ac:graphicFrameMk id="8" creationId="{76E49984-8672-2F97-6F83-E0C06041D91A}"/>
          </ac:graphicFrameMkLst>
        </pc:graphicFrameChg>
      </pc:sldChg>
      <pc:sldChg chg="addSp delSp modSp new mod">
        <pc:chgData name="Alissa Flatley" userId="0242edfc-aa31-435e-a161-b1e1fa7a13bd" providerId="ADAL" clId="{559B8763-7635-47C3-B6CB-28CC423B82E7}" dt="2023-12-12T13:23:35.457" v="1992" actId="167"/>
        <pc:sldMkLst>
          <pc:docMk/>
          <pc:sldMk cId="3538308692" sldId="400"/>
        </pc:sldMkLst>
        <pc:spChg chg="mod">
          <ac:chgData name="Alissa Flatley" userId="0242edfc-aa31-435e-a161-b1e1fa7a13bd" providerId="ADAL" clId="{559B8763-7635-47C3-B6CB-28CC423B82E7}" dt="2023-12-11T20:41:50.207" v="107" actId="20577"/>
          <ac:spMkLst>
            <pc:docMk/>
            <pc:sldMk cId="3538308692" sldId="400"/>
            <ac:spMk id="2" creationId="{2747B53A-2F26-BD58-D263-1EF30A22690A}"/>
          </ac:spMkLst>
        </pc:spChg>
        <pc:spChg chg="del">
          <ac:chgData name="Alissa Flatley" userId="0242edfc-aa31-435e-a161-b1e1fa7a13bd" providerId="ADAL" clId="{559B8763-7635-47C3-B6CB-28CC423B82E7}" dt="2023-12-11T20:43:36.637" v="112" actId="478"/>
          <ac:spMkLst>
            <pc:docMk/>
            <pc:sldMk cId="3538308692" sldId="400"/>
            <ac:spMk id="3" creationId="{DA1516D9-0E51-94BD-01FE-76B77BE10EEB}"/>
          </ac:spMkLst>
        </pc:spChg>
        <pc:spChg chg="add mod ord">
          <ac:chgData name="Alissa Flatley" userId="0242edfc-aa31-435e-a161-b1e1fa7a13bd" providerId="ADAL" clId="{559B8763-7635-47C3-B6CB-28CC423B82E7}" dt="2023-12-12T13:23:28.117" v="1990" actId="166"/>
          <ac:spMkLst>
            <pc:docMk/>
            <pc:sldMk cId="3538308692" sldId="400"/>
            <ac:spMk id="6" creationId="{7DD21B24-96B3-2AB3-8559-295A0286E0F3}"/>
          </ac:spMkLst>
        </pc:spChg>
        <pc:picChg chg="add mod ord modCrop">
          <ac:chgData name="Alissa Flatley" userId="0242edfc-aa31-435e-a161-b1e1fa7a13bd" providerId="ADAL" clId="{559B8763-7635-47C3-B6CB-28CC423B82E7}" dt="2023-12-12T13:23:35.457" v="1992" actId="167"/>
          <ac:picMkLst>
            <pc:docMk/>
            <pc:sldMk cId="3538308692" sldId="400"/>
            <ac:picMk id="5" creationId="{E3E614E6-DCB8-BF81-B2C7-6136ADDD48B8}"/>
          </ac:picMkLst>
        </pc:picChg>
      </pc:sldChg>
      <pc:sldChg chg="addSp modSp add mod">
        <pc:chgData name="Alissa Flatley" userId="0242edfc-aa31-435e-a161-b1e1fa7a13bd" providerId="ADAL" clId="{559B8763-7635-47C3-B6CB-28CC423B82E7}" dt="2023-12-12T14:08:51.897" v="2610" actId="20577"/>
        <pc:sldMkLst>
          <pc:docMk/>
          <pc:sldMk cId="3883217988" sldId="401"/>
        </pc:sldMkLst>
        <pc:spChg chg="mod">
          <ac:chgData name="Alissa Flatley" userId="0242edfc-aa31-435e-a161-b1e1fa7a13bd" providerId="ADAL" clId="{559B8763-7635-47C3-B6CB-28CC423B82E7}" dt="2023-12-12T14:08:48.637" v="2606" actId="20577"/>
          <ac:spMkLst>
            <pc:docMk/>
            <pc:sldMk cId="3883217988" sldId="401"/>
            <ac:spMk id="2" creationId="{71BF2396-2CA7-9495-D600-68309DF15829}"/>
          </ac:spMkLst>
        </pc:spChg>
        <pc:spChg chg="mod">
          <ac:chgData name="Alissa Flatley" userId="0242edfc-aa31-435e-a161-b1e1fa7a13bd" providerId="ADAL" clId="{559B8763-7635-47C3-B6CB-28CC423B82E7}" dt="2023-12-12T14:08:51.897" v="2610" actId="20577"/>
          <ac:spMkLst>
            <pc:docMk/>
            <pc:sldMk cId="3883217988" sldId="401"/>
            <ac:spMk id="3" creationId="{E4E0CE2D-E8C1-FD5E-78E6-9ABE413D484C}"/>
          </ac:spMkLst>
        </pc:spChg>
        <pc:spChg chg="add mod">
          <ac:chgData name="Alissa Flatley" userId="0242edfc-aa31-435e-a161-b1e1fa7a13bd" providerId="ADAL" clId="{559B8763-7635-47C3-B6CB-28CC423B82E7}" dt="2023-12-12T13:26:15.646" v="2081"/>
          <ac:spMkLst>
            <pc:docMk/>
            <pc:sldMk cId="3883217988" sldId="401"/>
            <ac:spMk id="4" creationId="{232A182B-45CF-7199-0608-FEF54772B342}"/>
          </ac:spMkLst>
        </pc:spChg>
        <pc:picChg chg="add mod">
          <ac:chgData name="Alissa Flatley" userId="0242edfc-aa31-435e-a161-b1e1fa7a13bd" providerId="ADAL" clId="{559B8763-7635-47C3-B6CB-28CC423B82E7}" dt="2023-12-11T21:02:41.728" v="432" actId="1076"/>
          <ac:picMkLst>
            <pc:docMk/>
            <pc:sldMk cId="3883217988" sldId="401"/>
            <ac:picMk id="2050" creationId="{8AB3FE4E-EEFF-FC1C-B6F0-876E93C8E054}"/>
          </ac:picMkLst>
        </pc:picChg>
      </pc:sldChg>
      <pc:sldChg chg="del">
        <pc:chgData name="Alissa Flatley" userId="0242edfc-aa31-435e-a161-b1e1fa7a13bd" providerId="ADAL" clId="{559B8763-7635-47C3-B6CB-28CC423B82E7}" dt="2023-12-11T20:40:08.102" v="86" actId="47"/>
        <pc:sldMkLst>
          <pc:docMk/>
          <pc:sldMk cId="1196743773" sldId="402"/>
        </pc:sldMkLst>
      </pc:sldChg>
      <pc:sldChg chg="addSp delSp modSp add mod">
        <pc:chgData name="Alissa Flatley" userId="0242edfc-aa31-435e-a161-b1e1fa7a13bd" providerId="ADAL" clId="{559B8763-7635-47C3-B6CB-28CC423B82E7}" dt="2023-12-12T14:18:30.147" v="2665" actId="113"/>
        <pc:sldMkLst>
          <pc:docMk/>
          <pc:sldMk cId="1633172773" sldId="402"/>
        </pc:sldMkLst>
        <pc:spChg chg="mod">
          <ac:chgData name="Alissa Flatley" userId="0242edfc-aa31-435e-a161-b1e1fa7a13bd" providerId="ADAL" clId="{559B8763-7635-47C3-B6CB-28CC423B82E7}" dt="2023-12-12T14:12:37.568" v="2638" actId="26606"/>
          <ac:spMkLst>
            <pc:docMk/>
            <pc:sldMk cId="1633172773" sldId="402"/>
            <ac:spMk id="2" creationId="{71BF2396-2CA7-9495-D600-68309DF15829}"/>
          </ac:spMkLst>
        </pc:spChg>
        <pc:spChg chg="mod">
          <ac:chgData name="Alissa Flatley" userId="0242edfc-aa31-435e-a161-b1e1fa7a13bd" providerId="ADAL" clId="{559B8763-7635-47C3-B6CB-28CC423B82E7}" dt="2023-12-12T14:18:30.147" v="2665" actId="113"/>
          <ac:spMkLst>
            <pc:docMk/>
            <pc:sldMk cId="1633172773" sldId="402"/>
            <ac:spMk id="3" creationId="{E4E0CE2D-E8C1-FD5E-78E6-9ABE413D484C}"/>
          </ac:spMkLst>
        </pc:spChg>
        <pc:spChg chg="add mod ord">
          <ac:chgData name="Alissa Flatley" userId="0242edfc-aa31-435e-a161-b1e1fa7a13bd" providerId="ADAL" clId="{559B8763-7635-47C3-B6CB-28CC423B82E7}" dt="2023-12-12T14:12:37.568" v="2638" actId="26606"/>
          <ac:spMkLst>
            <pc:docMk/>
            <pc:sldMk cId="1633172773" sldId="402"/>
            <ac:spMk id="4" creationId="{1313DC63-D565-E485-6F03-7216A132B517}"/>
          </ac:spMkLst>
        </pc:spChg>
        <pc:spChg chg="add">
          <ac:chgData name="Alissa Flatley" userId="0242edfc-aa31-435e-a161-b1e1fa7a13bd" providerId="ADAL" clId="{559B8763-7635-47C3-B6CB-28CC423B82E7}" dt="2023-12-12T14:12:37.568" v="2638" actId="26606"/>
          <ac:spMkLst>
            <pc:docMk/>
            <pc:sldMk cId="1633172773" sldId="402"/>
            <ac:spMk id="8199" creationId="{DCB82115-2368-6E44-41EB-ABCC2B8FB932}"/>
          </ac:spMkLst>
        </pc:spChg>
        <pc:spChg chg="add">
          <ac:chgData name="Alissa Flatley" userId="0242edfc-aa31-435e-a161-b1e1fa7a13bd" providerId="ADAL" clId="{559B8763-7635-47C3-B6CB-28CC423B82E7}" dt="2023-12-12T14:12:37.568" v="2638" actId="26606"/>
          <ac:spMkLst>
            <pc:docMk/>
            <pc:sldMk cId="1633172773" sldId="402"/>
            <ac:spMk id="8201" creationId="{8298AED6-FDA1-2358-192E-99EEAF6A8CB8}"/>
          </ac:spMkLst>
        </pc:spChg>
        <pc:picChg chg="del">
          <ac:chgData name="Alissa Flatley" userId="0242edfc-aa31-435e-a161-b1e1fa7a13bd" providerId="ADAL" clId="{559B8763-7635-47C3-B6CB-28CC423B82E7}" dt="2023-12-12T14:11:49.653" v="2634" actId="478"/>
          <ac:picMkLst>
            <pc:docMk/>
            <pc:sldMk cId="1633172773" sldId="402"/>
            <ac:picMk id="2050" creationId="{8AB3FE4E-EEFF-FC1C-B6F0-876E93C8E054}"/>
          </ac:picMkLst>
        </pc:picChg>
        <pc:picChg chg="add mod">
          <ac:chgData name="Alissa Flatley" userId="0242edfc-aa31-435e-a161-b1e1fa7a13bd" providerId="ADAL" clId="{559B8763-7635-47C3-B6CB-28CC423B82E7}" dt="2023-12-12T14:12:37.568" v="2638" actId="26606"/>
          <ac:picMkLst>
            <pc:docMk/>
            <pc:sldMk cId="1633172773" sldId="402"/>
            <ac:picMk id="8194" creationId="{21EAC2FB-3F83-86A9-CE7A-74F56BCC5119}"/>
          </ac:picMkLst>
        </pc:picChg>
      </pc:sldChg>
      <pc:sldChg chg="addSp delSp modSp add mod">
        <pc:chgData name="Alissa Flatley" userId="0242edfc-aa31-435e-a161-b1e1fa7a13bd" providerId="ADAL" clId="{559B8763-7635-47C3-B6CB-28CC423B82E7}" dt="2023-12-12T14:20:50.116" v="2687" actId="1076"/>
        <pc:sldMkLst>
          <pc:docMk/>
          <pc:sldMk cId="3647406021" sldId="403"/>
        </pc:sldMkLst>
        <pc:spChg chg="add">
          <ac:chgData name="Alissa Flatley" userId="0242edfc-aa31-435e-a161-b1e1fa7a13bd" providerId="ADAL" clId="{559B8763-7635-47C3-B6CB-28CC423B82E7}" dt="2023-12-11T21:42:39.822" v="1125" actId="26606"/>
          <ac:spMkLst>
            <pc:docMk/>
            <pc:sldMk cId="3647406021" sldId="403"/>
            <ac:spMk id="2" creationId="{E1AAD44A-DD9D-400E-05F4-5990D10F135C}"/>
          </ac:spMkLst>
        </pc:spChg>
        <pc:spChg chg="add mod">
          <ac:chgData name="Alissa Flatley" userId="0242edfc-aa31-435e-a161-b1e1fa7a13bd" providerId="ADAL" clId="{559B8763-7635-47C3-B6CB-28CC423B82E7}" dt="2023-12-12T14:20:08.716" v="2675" actId="14100"/>
          <ac:spMkLst>
            <pc:docMk/>
            <pc:sldMk cId="3647406021" sldId="403"/>
            <ac:spMk id="3" creationId="{5B62F297-1EFB-0AD0-DF1D-B38FBD6ECD5D}"/>
          </ac:spMkLst>
        </pc:spChg>
        <pc:spChg chg="add mod">
          <ac:chgData name="Alissa Flatley" userId="0242edfc-aa31-435e-a161-b1e1fa7a13bd" providerId="ADAL" clId="{559B8763-7635-47C3-B6CB-28CC423B82E7}" dt="2023-12-12T13:26:34.147" v="2086"/>
          <ac:spMkLst>
            <pc:docMk/>
            <pc:sldMk cId="3647406021" sldId="403"/>
            <ac:spMk id="4" creationId="{6CAEE469-E55A-8556-B146-16409AC65D58}"/>
          </ac:spMkLst>
        </pc:spChg>
        <pc:spChg chg="del mod replId">
          <ac:chgData name="Alissa Flatley" userId="0242edfc-aa31-435e-a161-b1e1fa7a13bd" providerId="ADAL" clId="{559B8763-7635-47C3-B6CB-28CC423B82E7}" dt="2023-12-11T21:42:39.822" v="1125" actId="26606"/>
          <ac:spMkLst>
            <pc:docMk/>
            <pc:sldMk cId="3647406021" sldId="403"/>
            <ac:spMk id="6" creationId="{71BF2396-2CA7-9495-D600-68309DF15829}"/>
          </ac:spMkLst>
        </pc:spChg>
        <pc:spChg chg="del mod replId">
          <ac:chgData name="Alissa Flatley" userId="0242edfc-aa31-435e-a161-b1e1fa7a13bd" providerId="ADAL" clId="{559B8763-7635-47C3-B6CB-28CC423B82E7}" dt="2023-12-11T21:42:39.822" v="1125" actId="26606"/>
          <ac:spMkLst>
            <pc:docMk/>
            <pc:sldMk cId="3647406021" sldId="403"/>
            <ac:spMk id="7" creationId="{E4E0CE2D-E8C1-FD5E-78E6-9ABE413D484C}"/>
          </ac:spMkLst>
        </pc:spChg>
        <pc:spChg chg="add">
          <ac:chgData name="Alissa Flatley" userId="0242edfc-aa31-435e-a161-b1e1fa7a13bd" providerId="ADAL" clId="{559B8763-7635-47C3-B6CB-28CC423B82E7}" dt="2023-12-11T21:42:39.822" v="1125" actId="26606"/>
          <ac:spMkLst>
            <pc:docMk/>
            <pc:sldMk cId="3647406021" sldId="403"/>
            <ac:spMk id="9" creationId="{DCB82115-2368-6E44-41EB-ABCC2B8FB932}"/>
          </ac:spMkLst>
        </pc:spChg>
        <pc:spChg chg="add del mod">
          <ac:chgData name="Alissa Flatley" userId="0242edfc-aa31-435e-a161-b1e1fa7a13bd" providerId="ADAL" clId="{559B8763-7635-47C3-B6CB-28CC423B82E7}" dt="2023-12-12T14:16:55.492" v="2658" actId="478"/>
          <ac:spMkLst>
            <pc:docMk/>
            <pc:sldMk cId="3647406021" sldId="403"/>
            <ac:spMk id="10" creationId="{C8C994F8-6732-A2B8-E276-C656EFAB6004}"/>
          </ac:spMkLst>
        </pc:spChg>
        <pc:spChg chg="add del">
          <ac:chgData name="Alissa Flatley" userId="0242edfc-aa31-435e-a161-b1e1fa7a13bd" providerId="ADAL" clId="{559B8763-7635-47C3-B6CB-28CC423B82E7}" dt="2023-12-12T13:26:32.997" v="2085" actId="478"/>
          <ac:spMkLst>
            <pc:docMk/>
            <pc:sldMk cId="3647406021" sldId="403"/>
            <ac:spMk id="11" creationId="{B8D70A6C-BE99-E7A9-4EF7-0A2F588BEC0A}"/>
          </ac:spMkLst>
        </pc:spChg>
        <pc:spChg chg="add">
          <ac:chgData name="Alissa Flatley" userId="0242edfc-aa31-435e-a161-b1e1fa7a13bd" providerId="ADAL" clId="{559B8763-7635-47C3-B6CB-28CC423B82E7}" dt="2023-12-11T21:42:39.822" v="1125" actId="26606"/>
          <ac:spMkLst>
            <pc:docMk/>
            <pc:sldMk cId="3647406021" sldId="403"/>
            <ac:spMk id="13" creationId="{8298AED6-FDA1-2358-192E-99EEAF6A8CB8}"/>
          </ac:spMkLst>
        </pc:spChg>
        <pc:spChg chg="add mod">
          <ac:chgData name="Alissa Flatley" userId="0242edfc-aa31-435e-a161-b1e1fa7a13bd" providerId="ADAL" clId="{559B8763-7635-47C3-B6CB-28CC423B82E7}" dt="2023-12-12T14:20:42.364" v="2684" actId="1076"/>
          <ac:spMkLst>
            <pc:docMk/>
            <pc:sldMk cId="3647406021" sldId="403"/>
            <ac:spMk id="14" creationId="{0883DC99-E69B-BDFB-503D-8760E19F3A63}"/>
          </ac:spMkLst>
        </pc:spChg>
        <pc:spChg chg="add mod">
          <ac:chgData name="Alissa Flatley" userId="0242edfc-aa31-435e-a161-b1e1fa7a13bd" providerId="ADAL" clId="{559B8763-7635-47C3-B6CB-28CC423B82E7}" dt="2023-12-12T14:20:45.187" v="2685" actId="1076"/>
          <ac:spMkLst>
            <pc:docMk/>
            <pc:sldMk cId="3647406021" sldId="403"/>
            <ac:spMk id="16" creationId="{EEB160BA-2077-712C-7AB2-FD07CE1C2467}"/>
          </ac:spMkLst>
        </pc:spChg>
        <pc:picChg chg="add del">
          <ac:chgData name="Alissa Flatley" userId="0242edfc-aa31-435e-a161-b1e1fa7a13bd" providerId="ADAL" clId="{559B8763-7635-47C3-B6CB-28CC423B82E7}" dt="2023-12-12T14:15:51.224" v="2653" actId="478"/>
          <ac:picMkLst>
            <pc:docMk/>
            <pc:sldMk cId="3647406021" sldId="403"/>
            <ac:picMk id="5" creationId="{CFCA0E03-567F-9ABF-6EA5-6E3C19EA556F}"/>
          </ac:picMkLst>
        </pc:picChg>
        <pc:picChg chg="add mod modCrop">
          <ac:chgData name="Alissa Flatley" userId="0242edfc-aa31-435e-a161-b1e1fa7a13bd" providerId="ADAL" clId="{559B8763-7635-47C3-B6CB-28CC423B82E7}" dt="2023-12-12T14:20:50.116" v="2687" actId="1076"/>
          <ac:picMkLst>
            <pc:docMk/>
            <pc:sldMk cId="3647406021" sldId="403"/>
            <ac:picMk id="18" creationId="{7AF1934F-55BB-A242-22DE-5302001938EB}"/>
          </ac:picMkLst>
        </pc:picChg>
        <pc:picChg chg="del">
          <ac:chgData name="Alissa Flatley" userId="0242edfc-aa31-435e-a161-b1e1fa7a13bd" providerId="ADAL" clId="{559B8763-7635-47C3-B6CB-28CC423B82E7}" dt="2023-12-11T21:06:20.389" v="453" actId="478"/>
          <ac:picMkLst>
            <pc:docMk/>
            <pc:sldMk cId="3647406021" sldId="403"/>
            <ac:picMk id="2050" creationId="{8AB3FE4E-EEFF-FC1C-B6F0-876E93C8E054}"/>
          </ac:picMkLst>
        </pc:picChg>
      </pc:sldChg>
      <pc:sldChg chg="addSp delSp modSp add mod ord">
        <pc:chgData name="Alissa Flatley" userId="0242edfc-aa31-435e-a161-b1e1fa7a13bd" providerId="ADAL" clId="{559B8763-7635-47C3-B6CB-28CC423B82E7}" dt="2023-12-12T14:19:01.403" v="2673" actId="27636"/>
        <pc:sldMkLst>
          <pc:docMk/>
          <pc:sldMk cId="4265144978" sldId="404"/>
        </pc:sldMkLst>
        <pc:spChg chg="add">
          <ac:chgData name="Alissa Flatley" userId="0242edfc-aa31-435e-a161-b1e1fa7a13bd" providerId="ADAL" clId="{559B8763-7635-47C3-B6CB-28CC423B82E7}" dt="2023-12-11T21:42:49.496" v="1131" actId="26606"/>
          <ac:spMkLst>
            <pc:docMk/>
            <pc:sldMk cId="4265144978" sldId="404"/>
            <ac:spMk id="2" creationId="{6EEC491A-1AB1-8115-D677-6820E51B9297}"/>
          </ac:spMkLst>
        </pc:spChg>
        <pc:spChg chg="add mod">
          <ac:chgData name="Alissa Flatley" userId="0242edfc-aa31-435e-a161-b1e1fa7a13bd" providerId="ADAL" clId="{559B8763-7635-47C3-B6CB-28CC423B82E7}" dt="2023-12-12T14:19:01.403" v="2673" actId="27636"/>
          <ac:spMkLst>
            <pc:docMk/>
            <pc:sldMk cId="4265144978" sldId="404"/>
            <ac:spMk id="3" creationId="{28A90D63-2ED5-D24C-0A69-11FF77C7922C}"/>
          </ac:spMkLst>
        </pc:spChg>
        <pc:spChg chg="del mod replId">
          <ac:chgData name="Alissa Flatley" userId="0242edfc-aa31-435e-a161-b1e1fa7a13bd" providerId="ADAL" clId="{559B8763-7635-47C3-B6CB-28CC423B82E7}" dt="2023-12-11T21:42:49.496" v="1131" actId="26606"/>
          <ac:spMkLst>
            <pc:docMk/>
            <pc:sldMk cId="4265144978" sldId="404"/>
            <ac:spMk id="6" creationId="{71BF2396-2CA7-9495-D600-68309DF15829}"/>
          </ac:spMkLst>
        </pc:spChg>
        <pc:spChg chg="del mod replId">
          <ac:chgData name="Alissa Flatley" userId="0242edfc-aa31-435e-a161-b1e1fa7a13bd" providerId="ADAL" clId="{559B8763-7635-47C3-B6CB-28CC423B82E7}" dt="2023-12-11T21:42:49.496" v="1131" actId="26606"/>
          <ac:spMkLst>
            <pc:docMk/>
            <pc:sldMk cId="4265144978" sldId="404"/>
            <ac:spMk id="7" creationId="{E4E0CE2D-E8C1-FD5E-78E6-9ABE413D484C}"/>
          </ac:spMkLst>
        </pc:spChg>
        <pc:spChg chg="add">
          <ac:chgData name="Alissa Flatley" userId="0242edfc-aa31-435e-a161-b1e1fa7a13bd" providerId="ADAL" clId="{559B8763-7635-47C3-B6CB-28CC423B82E7}" dt="2023-12-11T21:42:49.496" v="1131" actId="26606"/>
          <ac:spMkLst>
            <pc:docMk/>
            <pc:sldMk cId="4265144978" sldId="404"/>
            <ac:spMk id="9" creationId="{DCB82115-2368-6E44-41EB-ABCC2B8FB932}"/>
          </ac:spMkLst>
        </pc:spChg>
        <pc:spChg chg="add mod">
          <ac:chgData name="Alissa Flatley" userId="0242edfc-aa31-435e-a161-b1e1fa7a13bd" providerId="ADAL" clId="{559B8763-7635-47C3-B6CB-28CC423B82E7}" dt="2023-12-12T13:26:40.915" v="2094" actId="20577"/>
          <ac:spMkLst>
            <pc:docMk/>
            <pc:sldMk cId="4265144978" sldId="404"/>
            <ac:spMk id="11" creationId="{B8D70A6C-BE99-E7A9-4EF7-0A2F588BEC0A}"/>
          </ac:spMkLst>
        </pc:spChg>
        <pc:spChg chg="add">
          <ac:chgData name="Alissa Flatley" userId="0242edfc-aa31-435e-a161-b1e1fa7a13bd" providerId="ADAL" clId="{559B8763-7635-47C3-B6CB-28CC423B82E7}" dt="2023-12-11T21:42:49.496" v="1131" actId="26606"/>
          <ac:spMkLst>
            <pc:docMk/>
            <pc:sldMk cId="4265144978" sldId="404"/>
            <ac:spMk id="13" creationId="{8298AED6-FDA1-2358-192E-99EEAF6A8CB8}"/>
          </ac:spMkLst>
        </pc:spChg>
        <pc:picChg chg="add">
          <ac:chgData name="Alissa Flatley" userId="0242edfc-aa31-435e-a161-b1e1fa7a13bd" providerId="ADAL" clId="{559B8763-7635-47C3-B6CB-28CC423B82E7}" dt="2023-12-11T21:42:49.496" v="1131" actId="26606"/>
          <ac:picMkLst>
            <pc:docMk/>
            <pc:sldMk cId="4265144978" sldId="404"/>
            <ac:picMk id="5" creationId="{4A7D7413-C2FE-D2C9-6575-F22B4D9FB963}"/>
          </ac:picMkLst>
        </pc:picChg>
      </pc:sldChg>
      <pc:sldChg chg="addSp delSp modSp add mod">
        <pc:chgData name="Alissa Flatley" userId="0242edfc-aa31-435e-a161-b1e1fa7a13bd" providerId="ADAL" clId="{559B8763-7635-47C3-B6CB-28CC423B82E7}" dt="2023-12-12T14:21:25.163" v="2692" actId="1076"/>
        <pc:sldMkLst>
          <pc:docMk/>
          <pc:sldMk cId="2920853185" sldId="405"/>
        </pc:sldMkLst>
        <pc:spChg chg="add mod">
          <ac:chgData name="Alissa Flatley" userId="0242edfc-aa31-435e-a161-b1e1fa7a13bd" providerId="ADAL" clId="{559B8763-7635-47C3-B6CB-28CC423B82E7}" dt="2023-12-12T14:21:25.163" v="2692" actId="1076"/>
          <ac:spMkLst>
            <pc:docMk/>
            <pc:sldMk cId="2920853185" sldId="405"/>
            <ac:spMk id="2" creationId="{E3EC71F7-6F67-1366-CA33-16B9265793B6}"/>
          </ac:spMkLst>
        </pc:spChg>
        <pc:spChg chg="add mod">
          <ac:chgData name="Alissa Flatley" userId="0242edfc-aa31-435e-a161-b1e1fa7a13bd" providerId="ADAL" clId="{559B8763-7635-47C3-B6CB-28CC423B82E7}" dt="2023-12-12T14:21:19.563" v="2691" actId="1076"/>
          <ac:spMkLst>
            <pc:docMk/>
            <pc:sldMk cId="2920853185" sldId="405"/>
            <ac:spMk id="3" creationId="{28108D69-D976-55D6-0649-2D731475F178}"/>
          </ac:spMkLst>
        </pc:spChg>
        <pc:spChg chg="add mod">
          <ac:chgData name="Alissa Flatley" userId="0242edfc-aa31-435e-a161-b1e1fa7a13bd" providerId="ADAL" clId="{559B8763-7635-47C3-B6CB-28CC423B82E7}" dt="2023-12-12T13:26:49.010" v="2096"/>
          <ac:spMkLst>
            <pc:docMk/>
            <pc:sldMk cId="2920853185" sldId="405"/>
            <ac:spMk id="4" creationId="{8592C8E9-E887-2DDB-AAA4-063D81547EBF}"/>
          </ac:spMkLst>
        </pc:spChg>
        <pc:spChg chg="del mod replId">
          <ac:chgData name="Alissa Flatley" userId="0242edfc-aa31-435e-a161-b1e1fa7a13bd" providerId="ADAL" clId="{559B8763-7635-47C3-B6CB-28CC423B82E7}" dt="2023-12-11T21:42:58.463" v="1137" actId="26606"/>
          <ac:spMkLst>
            <pc:docMk/>
            <pc:sldMk cId="2920853185" sldId="405"/>
            <ac:spMk id="5" creationId="{71BF2396-2CA7-9495-D600-68309DF15829}"/>
          </ac:spMkLst>
        </pc:spChg>
        <pc:spChg chg="del mod replId">
          <ac:chgData name="Alissa Flatley" userId="0242edfc-aa31-435e-a161-b1e1fa7a13bd" providerId="ADAL" clId="{559B8763-7635-47C3-B6CB-28CC423B82E7}" dt="2023-12-11T21:42:58.463" v="1137" actId="26606"/>
          <ac:spMkLst>
            <pc:docMk/>
            <pc:sldMk cId="2920853185" sldId="405"/>
            <ac:spMk id="6" creationId="{E4E0CE2D-E8C1-FD5E-78E6-9ABE413D484C}"/>
          </ac:spMkLst>
        </pc:spChg>
        <pc:spChg chg="add">
          <ac:chgData name="Alissa Flatley" userId="0242edfc-aa31-435e-a161-b1e1fa7a13bd" providerId="ADAL" clId="{559B8763-7635-47C3-B6CB-28CC423B82E7}" dt="2023-12-11T21:42:58.463" v="1137" actId="26606"/>
          <ac:spMkLst>
            <pc:docMk/>
            <pc:sldMk cId="2920853185" sldId="405"/>
            <ac:spMk id="8" creationId="{BB22FCC8-3D16-52CB-A015-ACB8A32E3382}"/>
          </ac:spMkLst>
        </pc:spChg>
        <pc:spChg chg="add del">
          <ac:chgData name="Alissa Flatley" userId="0242edfc-aa31-435e-a161-b1e1fa7a13bd" providerId="ADAL" clId="{559B8763-7635-47C3-B6CB-28CC423B82E7}" dt="2023-12-12T13:26:47.890" v="2095" actId="478"/>
          <ac:spMkLst>
            <pc:docMk/>
            <pc:sldMk cId="2920853185" sldId="405"/>
            <ac:spMk id="10" creationId="{4E5B1C64-FD06-E3C4-820E-5E735062F413}"/>
          </ac:spMkLst>
        </pc:spChg>
        <pc:spChg chg="add">
          <ac:chgData name="Alissa Flatley" userId="0242edfc-aa31-435e-a161-b1e1fa7a13bd" providerId="ADAL" clId="{559B8763-7635-47C3-B6CB-28CC423B82E7}" dt="2023-12-11T21:42:58.463" v="1137" actId="26606"/>
          <ac:spMkLst>
            <pc:docMk/>
            <pc:sldMk cId="2920853185" sldId="405"/>
            <ac:spMk id="12" creationId="{1371EB49-634B-3460-68CA-8802A91D801C}"/>
          </ac:spMkLst>
        </pc:spChg>
      </pc:sldChg>
      <pc:sldChg chg="addSp modSp add del mod">
        <pc:chgData name="Alissa Flatley" userId="0242edfc-aa31-435e-a161-b1e1fa7a13bd" providerId="ADAL" clId="{559B8763-7635-47C3-B6CB-28CC423B82E7}" dt="2023-12-12T14:22:01.370" v="2697" actId="47"/>
        <pc:sldMkLst>
          <pc:docMk/>
          <pc:sldMk cId="3165607571" sldId="406"/>
        </pc:sldMkLst>
        <pc:spChg chg="mod">
          <ac:chgData name="Alissa Flatley" userId="0242edfc-aa31-435e-a161-b1e1fa7a13bd" providerId="ADAL" clId="{559B8763-7635-47C3-B6CB-28CC423B82E7}" dt="2023-12-11T21:14:05.233" v="499" actId="20577"/>
          <ac:spMkLst>
            <pc:docMk/>
            <pc:sldMk cId="3165607571" sldId="406"/>
            <ac:spMk id="2" creationId="{71BF2396-2CA7-9495-D600-68309DF15829}"/>
          </ac:spMkLst>
        </pc:spChg>
        <pc:spChg chg="mod">
          <ac:chgData name="Alissa Flatley" userId="0242edfc-aa31-435e-a161-b1e1fa7a13bd" providerId="ADAL" clId="{559B8763-7635-47C3-B6CB-28CC423B82E7}" dt="2023-12-11T21:43:18.274" v="1148" actId="14100"/>
          <ac:spMkLst>
            <pc:docMk/>
            <pc:sldMk cId="3165607571" sldId="406"/>
            <ac:spMk id="3" creationId="{E4E0CE2D-E8C1-FD5E-78E6-9ABE413D484C}"/>
          </ac:spMkLst>
        </pc:spChg>
        <pc:spChg chg="add mod">
          <ac:chgData name="Alissa Flatley" userId="0242edfc-aa31-435e-a161-b1e1fa7a13bd" providerId="ADAL" clId="{559B8763-7635-47C3-B6CB-28CC423B82E7}" dt="2023-12-12T13:26:51.903" v="2097"/>
          <ac:spMkLst>
            <pc:docMk/>
            <pc:sldMk cId="3165607571" sldId="406"/>
            <ac:spMk id="6" creationId="{EFBF2E40-C9E6-0BB8-2ECF-8B1E496C2722}"/>
          </ac:spMkLst>
        </pc:spChg>
        <pc:picChg chg="add mod modCrop">
          <ac:chgData name="Alissa Flatley" userId="0242edfc-aa31-435e-a161-b1e1fa7a13bd" providerId="ADAL" clId="{559B8763-7635-47C3-B6CB-28CC423B82E7}" dt="2023-12-12T14:21:42.539" v="2693" actId="1076"/>
          <ac:picMkLst>
            <pc:docMk/>
            <pc:sldMk cId="3165607571" sldId="406"/>
            <ac:picMk id="5" creationId="{E41A1414-15AD-1874-F6BD-C6818C0CCEAA}"/>
          </ac:picMkLst>
        </pc:picChg>
      </pc:sldChg>
      <pc:sldChg chg="addSp delSp modSp add del mod">
        <pc:chgData name="Alissa Flatley" userId="0242edfc-aa31-435e-a161-b1e1fa7a13bd" providerId="ADAL" clId="{559B8763-7635-47C3-B6CB-28CC423B82E7}" dt="2023-12-12T14:21:58.659" v="2696" actId="47"/>
        <pc:sldMkLst>
          <pc:docMk/>
          <pc:sldMk cId="1137836664" sldId="407"/>
        </pc:sldMkLst>
        <pc:spChg chg="mod">
          <ac:chgData name="Alissa Flatley" userId="0242edfc-aa31-435e-a161-b1e1fa7a13bd" providerId="ADAL" clId="{559B8763-7635-47C3-B6CB-28CC423B82E7}" dt="2023-12-11T21:43:29.781" v="1151" actId="14100"/>
          <ac:spMkLst>
            <pc:docMk/>
            <pc:sldMk cId="1137836664" sldId="407"/>
            <ac:spMk id="3" creationId="{E4E0CE2D-E8C1-FD5E-78E6-9ABE413D484C}"/>
          </ac:spMkLst>
        </pc:spChg>
        <pc:spChg chg="add mod">
          <ac:chgData name="Alissa Flatley" userId="0242edfc-aa31-435e-a161-b1e1fa7a13bd" providerId="ADAL" clId="{559B8763-7635-47C3-B6CB-28CC423B82E7}" dt="2023-12-12T13:26:53.740" v="2098"/>
          <ac:spMkLst>
            <pc:docMk/>
            <pc:sldMk cId="1137836664" sldId="407"/>
            <ac:spMk id="7" creationId="{B09B1BF0-BA97-868A-1ABE-94DC4EB07029}"/>
          </ac:spMkLst>
        </pc:spChg>
        <pc:picChg chg="del">
          <ac:chgData name="Alissa Flatley" userId="0242edfc-aa31-435e-a161-b1e1fa7a13bd" providerId="ADAL" clId="{559B8763-7635-47C3-B6CB-28CC423B82E7}" dt="2023-12-11T21:14:50.284" v="506" actId="478"/>
          <ac:picMkLst>
            <pc:docMk/>
            <pc:sldMk cId="1137836664" sldId="407"/>
            <ac:picMk id="5" creationId="{E41A1414-15AD-1874-F6BD-C6818C0CCEAA}"/>
          </ac:picMkLst>
        </pc:picChg>
        <pc:picChg chg="add mod modCrop">
          <ac:chgData name="Alissa Flatley" userId="0242edfc-aa31-435e-a161-b1e1fa7a13bd" providerId="ADAL" clId="{559B8763-7635-47C3-B6CB-28CC423B82E7}" dt="2023-12-11T21:43:36.227" v="1154" actId="1076"/>
          <ac:picMkLst>
            <pc:docMk/>
            <pc:sldMk cId="1137836664" sldId="407"/>
            <ac:picMk id="6" creationId="{F06D7868-C342-49E5-CD16-BFC7A798654C}"/>
          </ac:picMkLst>
        </pc:picChg>
      </pc:sldChg>
      <pc:sldChg chg="addSp delSp modSp add del mod">
        <pc:chgData name="Alissa Flatley" userId="0242edfc-aa31-435e-a161-b1e1fa7a13bd" providerId="ADAL" clId="{559B8763-7635-47C3-B6CB-28CC423B82E7}" dt="2023-12-12T14:21:53.730" v="2694" actId="47"/>
        <pc:sldMkLst>
          <pc:docMk/>
          <pc:sldMk cId="3406322151" sldId="408"/>
        </pc:sldMkLst>
        <pc:spChg chg="mod">
          <ac:chgData name="Alissa Flatley" userId="0242edfc-aa31-435e-a161-b1e1fa7a13bd" providerId="ADAL" clId="{559B8763-7635-47C3-B6CB-28CC423B82E7}" dt="2023-12-11T21:43:41.269" v="1155" actId="14100"/>
          <ac:spMkLst>
            <pc:docMk/>
            <pc:sldMk cId="3406322151" sldId="408"/>
            <ac:spMk id="3" creationId="{E4E0CE2D-E8C1-FD5E-78E6-9ABE413D484C}"/>
          </ac:spMkLst>
        </pc:spChg>
        <pc:spChg chg="add mod">
          <ac:chgData name="Alissa Flatley" userId="0242edfc-aa31-435e-a161-b1e1fa7a13bd" providerId="ADAL" clId="{559B8763-7635-47C3-B6CB-28CC423B82E7}" dt="2023-12-12T13:26:55.532" v="2099"/>
          <ac:spMkLst>
            <pc:docMk/>
            <pc:sldMk cId="3406322151" sldId="408"/>
            <ac:spMk id="7" creationId="{F99E08C6-6A38-E201-6A19-B56F515F89C3}"/>
          </ac:spMkLst>
        </pc:spChg>
        <pc:picChg chg="add mod modCrop">
          <ac:chgData name="Alissa Flatley" userId="0242edfc-aa31-435e-a161-b1e1fa7a13bd" providerId="ADAL" clId="{559B8763-7635-47C3-B6CB-28CC423B82E7}" dt="2023-12-11T21:43:44.690" v="1156" actId="14100"/>
          <ac:picMkLst>
            <pc:docMk/>
            <pc:sldMk cId="3406322151" sldId="408"/>
            <ac:picMk id="5" creationId="{B425A3FF-A9B7-9F5B-466C-5D53E44B7ABD}"/>
          </ac:picMkLst>
        </pc:picChg>
        <pc:picChg chg="del">
          <ac:chgData name="Alissa Flatley" userId="0242edfc-aa31-435e-a161-b1e1fa7a13bd" providerId="ADAL" clId="{559B8763-7635-47C3-B6CB-28CC423B82E7}" dt="2023-12-11T21:15:19.016" v="512" actId="478"/>
          <ac:picMkLst>
            <pc:docMk/>
            <pc:sldMk cId="3406322151" sldId="408"/>
            <ac:picMk id="6" creationId="{F06D7868-C342-49E5-CD16-BFC7A798654C}"/>
          </ac:picMkLst>
        </pc:picChg>
      </pc:sldChg>
      <pc:sldChg chg="addSp delSp modSp add mod ord">
        <pc:chgData name="Alissa Flatley" userId="0242edfc-aa31-435e-a161-b1e1fa7a13bd" providerId="ADAL" clId="{559B8763-7635-47C3-B6CB-28CC423B82E7}" dt="2023-12-12T13:26:59.100" v="2101"/>
        <pc:sldMkLst>
          <pc:docMk/>
          <pc:sldMk cId="894453835" sldId="409"/>
        </pc:sldMkLst>
        <pc:spChg chg="mod">
          <ac:chgData name="Alissa Flatley" userId="0242edfc-aa31-435e-a161-b1e1fa7a13bd" providerId="ADAL" clId="{559B8763-7635-47C3-B6CB-28CC423B82E7}" dt="2023-12-11T21:44:45.112" v="1169" actId="14100"/>
          <ac:spMkLst>
            <pc:docMk/>
            <pc:sldMk cId="894453835" sldId="409"/>
            <ac:spMk id="3" creationId="{E4E0CE2D-E8C1-FD5E-78E6-9ABE413D484C}"/>
          </ac:spMkLst>
        </pc:spChg>
        <pc:spChg chg="add mod">
          <ac:chgData name="Alissa Flatley" userId="0242edfc-aa31-435e-a161-b1e1fa7a13bd" providerId="ADAL" clId="{559B8763-7635-47C3-B6CB-28CC423B82E7}" dt="2023-12-12T13:26:59.100" v="2101"/>
          <ac:spMkLst>
            <pc:docMk/>
            <pc:sldMk cId="894453835" sldId="409"/>
            <ac:spMk id="9" creationId="{6BED3EB0-371E-2CAE-C90A-0B5C4B44DFC4}"/>
          </ac:spMkLst>
        </pc:spChg>
        <pc:picChg chg="del">
          <ac:chgData name="Alissa Flatley" userId="0242edfc-aa31-435e-a161-b1e1fa7a13bd" providerId="ADAL" clId="{559B8763-7635-47C3-B6CB-28CC423B82E7}" dt="2023-12-11T21:16:24.760" v="518" actId="478"/>
          <ac:picMkLst>
            <pc:docMk/>
            <pc:sldMk cId="894453835" sldId="409"/>
            <ac:picMk id="5" creationId="{B425A3FF-A9B7-9F5B-466C-5D53E44B7ABD}"/>
          </ac:picMkLst>
        </pc:picChg>
        <pc:picChg chg="add del mod modCrop">
          <ac:chgData name="Alissa Flatley" userId="0242edfc-aa31-435e-a161-b1e1fa7a13bd" providerId="ADAL" clId="{559B8763-7635-47C3-B6CB-28CC423B82E7}" dt="2023-12-11T21:18:42.660" v="525" actId="478"/>
          <ac:picMkLst>
            <pc:docMk/>
            <pc:sldMk cId="894453835" sldId="409"/>
            <ac:picMk id="6" creationId="{E33AEB9B-64D5-520F-0C91-B4039106E467}"/>
          </ac:picMkLst>
        </pc:picChg>
        <pc:picChg chg="add mod modCrop">
          <ac:chgData name="Alissa Flatley" userId="0242edfc-aa31-435e-a161-b1e1fa7a13bd" providerId="ADAL" clId="{559B8763-7635-47C3-B6CB-28CC423B82E7}" dt="2023-12-11T21:44:51.022" v="1172" actId="1076"/>
          <ac:picMkLst>
            <pc:docMk/>
            <pc:sldMk cId="894453835" sldId="409"/>
            <ac:picMk id="8" creationId="{8377885A-443E-56E8-B97F-2E0A87859155}"/>
          </ac:picMkLst>
        </pc:picChg>
      </pc:sldChg>
      <pc:sldChg chg="addSp modSp add del mod">
        <pc:chgData name="Alissa Flatley" userId="0242edfc-aa31-435e-a161-b1e1fa7a13bd" providerId="ADAL" clId="{559B8763-7635-47C3-B6CB-28CC423B82E7}" dt="2023-12-12T14:21:55.491" v="2695" actId="47"/>
        <pc:sldMkLst>
          <pc:docMk/>
          <pc:sldMk cId="1031398112" sldId="410"/>
        </pc:sldMkLst>
        <pc:spChg chg="mod">
          <ac:chgData name="Alissa Flatley" userId="0242edfc-aa31-435e-a161-b1e1fa7a13bd" providerId="ADAL" clId="{559B8763-7635-47C3-B6CB-28CC423B82E7}" dt="2023-12-11T21:44:05.537" v="1161" actId="1076"/>
          <ac:spMkLst>
            <pc:docMk/>
            <pc:sldMk cId="1031398112" sldId="410"/>
            <ac:spMk id="2" creationId="{71BF2396-2CA7-9495-D600-68309DF15829}"/>
          </ac:spMkLst>
        </pc:spChg>
        <pc:spChg chg="mod">
          <ac:chgData name="Alissa Flatley" userId="0242edfc-aa31-435e-a161-b1e1fa7a13bd" providerId="ADAL" clId="{559B8763-7635-47C3-B6CB-28CC423B82E7}" dt="2023-12-11T21:44:21.968" v="1164" actId="1076"/>
          <ac:spMkLst>
            <pc:docMk/>
            <pc:sldMk cId="1031398112" sldId="410"/>
            <ac:spMk id="3" creationId="{E4E0CE2D-E8C1-FD5E-78E6-9ABE413D484C}"/>
          </ac:spMkLst>
        </pc:spChg>
        <pc:spChg chg="add mod">
          <ac:chgData name="Alissa Flatley" userId="0242edfc-aa31-435e-a161-b1e1fa7a13bd" providerId="ADAL" clId="{559B8763-7635-47C3-B6CB-28CC423B82E7}" dt="2023-12-12T13:26:57.287" v="2100"/>
          <ac:spMkLst>
            <pc:docMk/>
            <pc:sldMk cId="1031398112" sldId="410"/>
            <ac:spMk id="4" creationId="{E381A138-41FC-0D86-7974-8E81875CA94F}"/>
          </ac:spMkLst>
        </pc:spChg>
        <pc:picChg chg="mod modCrop">
          <ac:chgData name="Alissa Flatley" userId="0242edfc-aa31-435e-a161-b1e1fa7a13bd" providerId="ADAL" clId="{559B8763-7635-47C3-B6CB-28CC423B82E7}" dt="2023-12-11T21:44:15.540" v="1163" actId="1076"/>
          <ac:picMkLst>
            <pc:docMk/>
            <pc:sldMk cId="1031398112" sldId="410"/>
            <ac:picMk id="6" creationId="{E33AEB9B-64D5-520F-0C91-B4039106E467}"/>
          </ac:picMkLst>
        </pc:picChg>
      </pc:sldChg>
      <pc:sldChg chg="addSp delSp modSp add mod">
        <pc:chgData name="Alissa Flatley" userId="0242edfc-aa31-435e-a161-b1e1fa7a13bd" providerId="ADAL" clId="{559B8763-7635-47C3-B6CB-28CC423B82E7}" dt="2023-12-12T13:27:00.809" v="2102"/>
        <pc:sldMkLst>
          <pc:docMk/>
          <pc:sldMk cId="2672720471" sldId="411"/>
        </pc:sldMkLst>
        <pc:spChg chg="mod">
          <ac:chgData name="Alissa Flatley" userId="0242edfc-aa31-435e-a161-b1e1fa7a13bd" providerId="ADAL" clId="{559B8763-7635-47C3-B6CB-28CC423B82E7}" dt="2023-12-11T21:44:57.254" v="1173" actId="14100"/>
          <ac:spMkLst>
            <pc:docMk/>
            <pc:sldMk cId="2672720471" sldId="411"/>
            <ac:spMk id="3" creationId="{E4E0CE2D-E8C1-FD5E-78E6-9ABE413D484C}"/>
          </ac:spMkLst>
        </pc:spChg>
        <pc:spChg chg="add mod">
          <ac:chgData name="Alissa Flatley" userId="0242edfc-aa31-435e-a161-b1e1fa7a13bd" providerId="ADAL" clId="{559B8763-7635-47C3-B6CB-28CC423B82E7}" dt="2023-12-12T13:27:00.809" v="2102"/>
          <ac:spMkLst>
            <pc:docMk/>
            <pc:sldMk cId="2672720471" sldId="411"/>
            <ac:spMk id="6" creationId="{E9DD2F3A-1A72-DCC3-0A88-23496A18ED2B}"/>
          </ac:spMkLst>
        </pc:spChg>
        <pc:picChg chg="add mod modCrop">
          <ac:chgData name="Alissa Flatley" userId="0242edfc-aa31-435e-a161-b1e1fa7a13bd" providerId="ADAL" clId="{559B8763-7635-47C3-B6CB-28CC423B82E7}" dt="2023-12-11T21:45:14.400" v="1176" actId="1076"/>
          <ac:picMkLst>
            <pc:docMk/>
            <pc:sldMk cId="2672720471" sldId="411"/>
            <ac:picMk id="5" creationId="{74E050B1-A9FF-AC87-D1D4-6A86FB8ADC8A}"/>
          </ac:picMkLst>
        </pc:picChg>
        <pc:picChg chg="del">
          <ac:chgData name="Alissa Flatley" userId="0242edfc-aa31-435e-a161-b1e1fa7a13bd" providerId="ADAL" clId="{559B8763-7635-47C3-B6CB-28CC423B82E7}" dt="2023-12-11T21:20:00.879" v="532" actId="478"/>
          <ac:picMkLst>
            <pc:docMk/>
            <pc:sldMk cId="2672720471" sldId="411"/>
            <ac:picMk id="8" creationId="{8377885A-443E-56E8-B97F-2E0A87859155}"/>
          </ac:picMkLst>
        </pc:picChg>
      </pc:sldChg>
      <pc:sldChg chg="addSp delSp modSp add mod">
        <pc:chgData name="Alissa Flatley" userId="0242edfc-aa31-435e-a161-b1e1fa7a13bd" providerId="ADAL" clId="{559B8763-7635-47C3-B6CB-28CC423B82E7}" dt="2023-12-12T13:27:02.517" v="2103"/>
        <pc:sldMkLst>
          <pc:docMk/>
          <pc:sldMk cId="3646654569" sldId="412"/>
        </pc:sldMkLst>
        <pc:spChg chg="mod">
          <ac:chgData name="Alissa Flatley" userId="0242edfc-aa31-435e-a161-b1e1fa7a13bd" providerId="ADAL" clId="{559B8763-7635-47C3-B6CB-28CC423B82E7}" dt="2023-12-11T21:45:19.579" v="1177" actId="14100"/>
          <ac:spMkLst>
            <pc:docMk/>
            <pc:sldMk cId="3646654569" sldId="412"/>
            <ac:spMk id="3" creationId="{E4E0CE2D-E8C1-FD5E-78E6-9ABE413D484C}"/>
          </ac:spMkLst>
        </pc:spChg>
        <pc:spChg chg="add mod">
          <ac:chgData name="Alissa Flatley" userId="0242edfc-aa31-435e-a161-b1e1fa7a13bd" providerId="ADAL" clId="{559B8763-7635-47C3-B6CB-28CC423B82E7}" dt="2023-12-12T13:27:02.517" v="2103"/>
          <ac:spMkLst>
            <pc:docMk/>
            <pc:sldMk cId="3646654569" sldId="412"/>
            <ac:spMk id="7" creationId="{2DDE6ED2-F544-018E-CFAF-B92DC39D5BD2}"/>
          </ac:spMkLst>
        </pc:spChg>
        <pc:picChg chg="del">
          <ac:chgData name="Alissa Flatley" userId="0242edfc-aa31-435e-a161-b1e1fa7a13bd" providerId="ADAL" clId="{559B8763-7635-47C3-B6CB-28CC423B82E7}" dt="2023-12-11T21:21:12.451" v="539" actId="478"/>
          <ac:picMkLst>
            <pc:docMk/>
            <pc:sldMk cId="3646654569" sldId="412"/>
            <ac:picMk id="5" creationId="{74E050B1-A9FF-AC87-D1D4-6A86FB8ADC8A}"/>
          </ac:picMkLst>
        </pc:picChg>
        <pc:picChg chg="add mod modCrop">
          <ac:chgData name="Alissa Flatley" userId="0242edfc-aa31-435e-a161-b1e1fa7a13bd" providerId="ADAL" clId="{559B8763-7635-47C3-B6CB-28CC423B82E7}" dt="2023-12-11T21:45:24.736" v="1179" actId="14100"/>
          <ac:picMkLst>
            <pc:docMk/>
            <pc:sldMk cId="3646654569" sldId="412"/>
            <ac:picMk id="6" creationId="{AAF55D7D-AAB9-34CB-6461-882D2D57617B}"/>
          </ac:picMkLst>
        </pc:picChg>
      </pc:sldChg>
      <pc:sldChg chg="addSp modSp add del">
        <pc:chgData name="Alissa Flatley" userId="0242edfc-aa31-435e-a161-b1e1fa7a13bd" providerId="ADAL" clId="{559B8763-7635-47C3-B6CB-28CC423B82E7}" dt="2023-12-12T14:22:21.662" v="2698" actId="47"/>
        <pc:sldMkLst>
          <pc:docMk/>
          <pc:sldMk cId="951231642" sldId="413"/>
        </pc:sldMkLst>
        <pc:spChg chg="add mod">
          <ac:chgData name="Alissa Flatley" userId="0242edfc-aa31-435e-a161-b1e1fa7a13bd" providerId="ADAL" clId="{559B8763-7635-47C3-B6CB-28CC423B82E7}" dt="2023-12-12T13:27:05.136" v="2104"/>
          <ac:spMkLst>
            <pc:docMk/>
            <pc:sldMk cId="951231642" sldId="413"/>
            <ac:spMk id="4" creationId="{44220CF9-C636-B449-558D-506150A2DAE4}"/>
          </ac:spMkLst>
        </pc:spChg>
      </pc:sldChg>
      <pc:sldChg chg="addSp delSp modSp add mod">
        <pc:chgData name="Alissa Flatley" userId="0242edfc-aa31-435e-a161-b1e1fa7a13bd" providerId="ADAL" clId="{559B8763-7635-47C3-B6CB-28CC423B82E7}" dt="2023-12-12T14:22:46.544" v="2728" actId="20577"/>
        <pc:sldMkLst>
          <pc:docMk/>
          <pc:sldMk cId="3210617051" sldId="414"/>
        </pc:sldMkLst>
        <pc:spChg chg="mod">
          <ac:chgData name="Alissa Flatley" userId="0242edfc-aa31-435e-a161-b1e1fa7a13bd" providerId="ADAL" clId="{559B8763-7635-47C3-B6CB-28CC423B82E7}" dt="2023-12-12T14:22:46.544" v="2728" actId="20577"/>
          <ac:spMkLst>
            <pc:docMk/>
            <pc:sldMk cId="3210617051" sldId="414"/>
            <ac:spMk id="2" creationId="{71BF2396-2CA7-9495-D600-68309DF15829}"/>
          </ac:spMkLst>
        </pc:spChg>
        <pc:spChg chg="mod">
          <ac:chgData name="Alissa Flatley" userId="0242edfc-aa31-435e-a161-b1e1fa7a13bd" providerId="ADAL" clId="{559B8763-7635-47C3-B6CB-28CC423B82E7}" dt="2023-12-11T21:45:47.238" v="1184" actId="14100"/>
          <ac:spMkLst>
            <pc:docMk/>
            <pc:sldMk cId="3210617051" sldId="414"/>
            <ac:spMk id="3" creationId="{E4E0CE2D-E8C1-FD5E-78E6-9ABE413D484C}"/>
          </ac:spMkLst>
        </pc:spChg>
        <pc:spChg chg="add mod">
          <ac:chgData name="Alissa Flatley" userId="0242edfc-aa31-435e-a161-b1e1fa7a13bd" providerId="ADAL" clId="{559B8763-7635-47C3-B6CB-28CC423B82E7}" dt="2023-12-12T13:27:07.446" v="2105"/>
          <ac:spMkLst>
            <pc:docMk/>
            <pc:sldMk cId="3210617051" sldId="414"/>
            <ac:spMk id="7" creationId="{7EE781A6-0A2D-6097-37E0-56AE0A06A4AC}"/>
          </ac:spMkLst>
        </pc:spChg>
        <pc:picChg chg="add mod modCrop">
          <ac:chgData name="Alissa Flatley" userId="0242edfc-aa31-435e-a161-b1e1fa7a13bd" providerId="ADAL" clId="{559B8763-7635-47C3-B6CB-28CC423B82E7}" dt="2023-12-12T14:22:30.002" v="2699" actId="1076"/>
          <ac:picMkLst>
            <pc:docMk/>
            <pc:sldMk cId="3210617051" sldId="414"/>
            <ac:picMk id="5" creationId="{8330C02C-E6AC-98CF-1B1A-8C7407E5EF3B}"/>
          </ac:picMkLst>
        </pc:picChg>
        <pc:picChg chg="del">
          <ac:chgData name="Alissa Flatley" userId="0242edfc-aa31-435e-a161-b1e1fa7a13bd" providerId="ADAL" clId="{559B8763-7635-47C3-B6CB-28CC423B82E7}" dt="2023-12-11T21:22:59.666" v="546" actId="478"/>
          <ac:picMkLst>
            <pc:docMk/>
            <pc:sldMk cId="3210617051" sldId="414"/>
            <ac:picMk id="6" creationId="{AAF55D7D-AAB9-34CB-6461-882D2D57617B}"/>
          </ac:picMkLst>
        </pc:picChg>
      </pc:sldChg>
      <pc:sldChg chg="addSp delSp modSp add mod">
        <pc:chgData name="Alissa Flatley" userId="0242edfc-aa31-435e-a161-b1e1fa7a13bd" providerId="ADAL" clId="{559B8763-7635-47C3-B6CB-28CC423B82E7}" dt="2023-12-12T13:27:09.338" v="2106"/>
        <pc:sldMkLst>
          <pc:docMk/>
          <pc:sldMk cId="1283756941" sldId="415"/>
        </pc:sldMkLst>
        <pc:spChg chg="mod">
          <ac:chgData name="Alissa Flatley" userId="0242edfc-aa31-435e-a161-b1e1fa7a13bd" providerId="ADAL" clId="{559B8763-7635-47C3-B6CB-28CC423B82E7}" dt="2023-12-11T21:46:11.751" v="1192" actId="27636"/>
          <ac:spMkLst>
            <pc:docMk/>
            <pc:sldMk cId="1283756941" sldId="415"/>
            <ac:spMk id="2" creationId="{71BF2396-2CA7-9495-D600-68309DF15829}"/>
          </ac:spMkLst>
        </pc:spChg>
        <pc:spChg chg="mod">
          <ac:chgData name="Alissa Flatley" userId="0242edfc-aa31-435e-a161-b1e1fa7a13bd" providerId="ADAL" clId="{559B8763-7635-47C3-B6CB-28CC423B82E7}" dt="2023-12-11T21:45:56.388" v="1187" actId="27636"/>
          <ac:spMkLst>
            <pc:docMk/>
            <pc:sldMk cId="1283756941" sldId="415"/>
            <ac:spMk id="3" creationId="{E4E0CE2D-E8C1-FD5E-78E6-9ABE413D484C}"/>
          </ac:spMkLst>
        </pc:spChg>
        <pc:spChg chg="add mod">
          <ac:chgData name="Alissa Flatley" userId="0242edfc-aa31-435e-a161-b1e1fa7a13bd" providerId="ADAL" clId="{559B8763-7635-47C3-B6CB-28CC423B82E7}" dt="2023-12-12T13:27:09.338" v="2106"/>
          <ac:spMkLst>
            <pc:docMk/>
            <pc:sldMk cId="1283756941" sldId="415"/>
            <ac:spMk id="7" creationId="{8A22C31C-9FD4-4CDF-B73F-BD204639757F}"/>
          </ac:spMkLst>
        </pc:spChg>
        <pc:picChg chg="del">
          <ac:chgData name="Alissa Flatley" userId="0242edfc-aa31-435e-a161-b1e1fa7a13bd" providerId="ADAL" clId="{559B8763-7635-47C3-B6CB-28CC423B82E7}" dt="2023-12-11T21:24:25.448" v="552" actId="478"/>
          <ac:picMkLst>
            <pc:docMk/>
            <pc:sldMk cId="1283756941" sldId="415"/>
            <ac:picMk id="5" creationId="{8330C02C-E6AC-98CF-1B1A-8C7407E5EF3B}"/>
          </ac:picMkLst>
        </pc:picChg>
        <pc:picChg chg="add mod ord modCrop">
          <ac:chgData name="Alissa Flatley" userId="0242edfc-aa31-435e-a161-b1e1fa7a13bd" providerId="ADAL" clId="{559B8763-7635-47C3-B6CB-28CC423B82E7}" dt="2023-12-11T21:46:07.495" v="1190" actId="167"/>
          <ac:picMkLst>
            <pc:docMk/>
            <pc:sldMk cId="1283756941" sldId="415"/>
            <ac:picMk id="6" creationId="{49AE3751-4C0E-9F2A-6A17-F84D288EA36D}"/>
          </ac:picMkLst>
        </pc:picChg>
      </pc:sldChg>
      <pc:sldChg chg="addSp modSp new mod">
        <pc:chgData name="Alissa Flatley" userId="0242edfc-aa31-435e-a161-b1e1fa7a13bd" providerId="ADAL" clId="{559B8763-7635-47C3-B6CB-28CC423B82E7}" dt="2023-12-12T13:26:17.774" v="2082"/>
        <pc:sldMkLst>
          <pc:docMk/>
          <pc:sldMk cId="4278969994" sldId="416"/>
        </pc:sldMkLst>
        <pc:spChg chg="mod">
          <ac:chgData name="Alissa Flatley" userId="0242edfc-aa31-435e-a161-b1e1fa7a13bd" providerId="ADAL" clId="{559B8763-7635-47C3-B6CB-28CC423B82E7}" dt="2023-12-11T21:32:02.466" v="1076" actId="20577"/>
          <ac:spMkLst>
            <pc:docMk/>
            <pc:sldMk cId="4278969994" sldId="416"/>
            <ac:spMk id="2" creationId="{9C6EDCBE-DB56-0A3C-0D24-10D4BB434112}"/>
          </ac:spMkLst>
        </pc:spChg>
        <pc:spChg chg="mod">
          <ac:chgData name="Alissa Flatley" userId="0242edfc-aa31-435e-a161-b1e1fa7a13bd" providerId="ADAL" clId="{559B8763-7635-47C3-B6CB-28CC423B82E7}" dt="2023-12-11T21:32:48.345" v="1085" actId="14100"/>
          <ac:spMkLst>
            <pc:docMk/>
            <pc:sldMk cId="4278969994" sldId="416"/>
            <ac:spMk id="3" creationId="{7ED1E531-D97A-1330-3584-B9BB88755D12}"/>
          </ac:spMkLst>
        </pc:spChg>
        <pc:spChg chg="add mod">
          <ac:chgData name="Alissa Flatley" userId="0242edfc-aa31-435e-a161-b1e1fa7a13bd" providerId="ADAL" clId="{559B8763-7635-47C3-B6CB-28CC423B82E7}" dt="2023-12-11T21:32:53.390" v="1086" actId="1076"/>
          <ac:spMkLst>
            <pc:docMk/>
            <pc:sldMk cId="4278969994" sldId="416"/>
            <ac:spMk id="5" creationId="{046434A5-327A-4564-315D-B1DC050E413C}"/>
          </ac:spMkLst>
        </pc:spChg>
        <pc:spChg chg="add mod">
          <ac:chgData name="Alissa Flatley" userId="0242edfc-aa31-435e-a161-b1e1fa7a13bd" providerId="ADAL" clId="{559B8763-7635-47C3-B6CB-28CC423B82E7}" dt="2023-12-12T13:26:17.774" v="2082"/>
          <ac:spMkLst>
            <pc:docMk/>
            <pc:sldMk cId="4278969994" sldId="416"/>
            <ac:spMk id="6" creationId="{62A432DD-5E7F-8D40-A2D9-7DD5D41A9506}"/>
          </ac:spMkLst>
        </pc:spChg>
      </pc:sldChg>
      <pc:sldChg chg="addSp modSp new mod ord">
        <pc:chgData name="Alissa Flatley" userId="0242edfc-aa31-435e-a161-b1e1fa7a13bd" providerId="ADAL" clId="{559B8763-7635-47C3-B6CB-28CC423B82E7}" dt="2023-12-12T14:10:43.636" v="2633" actId="1076"/>
        <pc:sldMkLst>
          <pc:docMk/>
          <pc:sldMk cId="178733839" sldId="417"/>
        </pc:sldMkLst>
        <pc:spChg chg="mod">
          <ac:chgData name="Alissa Flatley" userId="0242edfc-aa31-435e-a161-b1e1fa7a13bd" providerId="ADAL" clId="{559B8763-7635-47C3-B6CB-28CC423B82E7}" dt="2023-12-12T10:24:08.283" v="1241" actId="20577"/>
          <ac:spMkLst>
            <pc:docMk/>
            <pc:sldMk cId="178733839" sldId="417"/>
            <ac:spMk id="2" creationId="{8B681615-2FAD-75D0-F7D6-036BEA4A96AA}"/>
          </ac:spMkLst>
        </pc:spChg>
        <pc:spChg chg="mod">
          <ac:chgData name="Alissa Flatley" userId="0242edfc-aa31-435e-a161-b1e1fa7a13bd" providerId="ADAL" clId="{559B8763-7635-47C3-B6CB-28CC423B82E7}" dt="2023-12-12T10:25:45.831" v="1254" actId="20577"/>
          <ac:spMkLst>
            <pc:docMk/>
            <pc:sldMk cId="178733839" sldId="417"/>
            <ac:spMk id="3" creationId="{57F4319B-755B-2C64-FF57-8F58A146ED0A}"/>
          </ac:spMkLst>
        </pc:spChg>
        <pc:spChg chg="add mod">
          <ac:chgData name="Alissa Flatley" userId="0242edfc-aa31-435e-a161-b1e1fa7a13bd" providerId="ADAL" clId="{559B8763-7635-47C3-B6CB-28CC423B82E7}" dt="2023-12-12T13:26:23.926" v="2083"/>
          <ac:spMkLst>
            <pc:docMk/>
            <pc:sldMk cId="178733839" sldId="417"/>
            <ac:spMk id="6" creationId="{8638827A-A4E6-3CDC-7533-E4550A4A87DA}"/>
          </ac:spMkLst>
        </pc:spChg>
        <pc:spChg chg="add mod">
          <ac:chgData name="Alissa Flatley" userId="0242edfc-aa31-435e-a161-b1e1fa7a13bd" providerId="ADAL" clId="{559B8763-7635-47C3-B6CB-28CC423B82E7}" dt="2023-12-12T14:10:43.636" v="2633" actId="1076"/>
          <ac:spMkLst>
            <pc:docMk/>
            <pc:sldMk cId="178733839" sldId="417"/>
            <ac:spMk id="8" creationId="{2CBA66BD-619E-B1B3-6F87-C1114CB78CC6}"/>
          </ac:spMkLst>
        </pc:spChg>
        <pc:picChg chg="add mod modCrop">
          <ac:chgData name="Alissa Flatley" userId="0242edfc-aa31-435e-a161-b1e1fa7a13bd" providerId="ADAL" clId="{559B8763-7635-47C3-B6CB-28CC423B82E7}" dt="2023-12-12T10:24:47.747" v="1250" actId="1076"/>
          <ac:picMkLst>
            <pc:docMk/>
            <pc:sldMk cId="178733839" sldId="417"/>
            <ac:picMk id="5" creationId="{36D28E38-DB5E-8C5C-4B44-9C4F1D6249C8}"/>
          </ac:picMkLst>
        </pc:picChg>
      </pc:sldChg>
      <pc:sldChg chg="modSp add">
        <pc:chgData name="Alissa Flatley" userId="0242edfc-aa31-435e-a161-b1e1fa7a13bd" providerId="ADAL" clId="{559B8763-7635-47C3-B6CB-28CC423B82E7}" dt="2023-12-12T10:32:05.515" v="1425" actId="20577"/>
        <pc:sldMkLst>
          <pc:docMk/>
          <pc:sldMk cId="363972292" sldId="1040"/>
        </pc:sldMkLst>
        <pc:spChg chg="mod">
          <ac:chgData name="Alissa Flatley" userId="0242edfc-aa31-435e-a161-b1e1fa7a13bd" providerId="ADAL" clId="{559B8763-7635-47C3-B6CB-28CC423B82E7}" dt="2023-12-12T10:32:05.515" v="1425" actId="20577"/>
          <ac:spMkLst>
            <pc:docMk/>
            <pc:sldMk cId="363972292" sldId="1040"/>
            <ac:spMk id="132099" creationId="{00000000-0000-0000-0000-000000000000}"/>
          </ac:spMkLst>
        </pc:spChg>
      </pc:sldChg>
      <pc:sldChg chg="modSp add mod modAnim">
        <pc:chgData name="Alissa Flatley" userId="0242edfc-aa31-435e-a161-b1e1fa7a13bd" providerId="ADAL" clId="{559B8763-7635-47C3-B6CB-28CC423B82E7}" dt="2023-12-12T13:01:39.210" v="1633" actId="113"/>
        <pc:sldMkLst>
          <pc:docMk/>
          <pc:sldMk cId="2136975823" sldId="1041"/>
        </pc:sldMkLst>
        <pc:spChg chg="mod">
          <ac:chgData name="Alissa Flatley" userId="0242edfc-aa31-435e-a161-b1e1fa7a13bd" providerId="ADAL" clId="{559B8763-7635-47C3-B6CB-28CC423B82E7}" dt="2023-12-12T13:01:39.210" v="1633" actId="113"/>
          <ac:spMkLst>
            <pc:docMk/>
            <pc:sldMk cId="2136975823" sldId="1041"/>
            <ac:spMk id="132099" creationId="{00000000-0000-0000-0000-000000000000}"/>
          </ac:spMkLst>
        </pc:spChg>
      </pc:sldChg>
      <pc:sldChg chg="addSp delSp modSp new mod ord">
        <pc:chgData name="Alissa Flatley" userId="0242edfc-aa31-435e-a161-b1e1fa7a13bd" providerId="ADAL" clId="{559B8763-7635-47C3-B6CB-28CC423B82E7}" dt="2023-12-12T13:44:17.064" v="2349"/>
        <pc:sldMkLst>
          <pc:docMk/>
          <pc:sldMk cId="3490280809" sldId="1042"/>
        </pc:sldMkLst>
        <pc:spChg chg="mod">
          <ac:chgData name="Alissa Flatley" userId="0242edfc-aa31-435e-a161-b1e1fa7a13bd" providerId="ADAL" clId="{559B8763-7635-47C3-B6CB-28CC423B82E7}" dt="2023-12-12T13:15:08.120" v="1868" actId="26606"/>
          <ac:spMkLst>
            <pc:docMk/>
            <pc:sldMk cId="3490280809" sldId="1042"/>
            <ac:spMk id="2" creationId="{A3EDD96F-F869-FB49-C19F-5E8C6DD9EF0A}"/>
          </ac:spMkLst>
        </pc:spChg>
        <pc:spChg chg="del mod">
          <ac:chgData name="Alissa Flatley" userId="0242edfc-aa31-435e-a161-b1e1fa7a13bd" providerId="ADAL" clId="{559B8763-7635-47C3-B6CB-28CC423B82E7}" dt="2023-12-12T13:14:33.244" v="1801" actId="478"/>
          <ac:spMkLst>
            <pc:docMk/>
            <pc:sldMk cId="3490280809" sldId="1042"/>
            <ac:spMk id="3" creationId="{21468B1D-14EA-8DC7-F335-868BFA0B2293}"/>
          </ac:spMkLst>
        </pc:spChg>
        <pc:spChg chg="add mod">
          <ac:chgData name="Alissa Flatley" userId="0242edfc-aa31-435e-a161-b1e1fa7a13bd" providerId="ADAL" clId="{559B8763-7635-47C3-B6CB-28CC423B82E7}" dt="2023-12-12T13:15:15.185" v="1872" actId="27636"/>
          <ac:spMkLst>
            <pc:docMk/>
            <pc:sldMk cId="3490280809" sldId="1042"/>
            <ac:spMk id="5" creationId="{15A26E64-1055-F698-EAD1-8EE7FEA78733}"/>
          </ac:spMkLst>
        </pc:spChg>
        <pc:spChg chg="add del mod">
          <ac:chgData name="Alissa Flatley" userId="0242edfc-aa31-435e-a161-b1e1fa7a13bd" providerId="ADAL" clId="{559B8763-7635-47C3-B6CB-28CC423B82E7}" dt="2023-12-12T13:14:51.257" v="1865" actId="478"/>
          <ac:spMkLst>
            <pc:docMk/>
            <pc:sldMk cId="3490280809" sldId="1042"/>
            <ac:spMk id="7" creationId="{705EAE56-10DA-051E-B511-E5D818A4EBB3}"/>
          </ac:spMkLst>
        </pc:spChg>
        <pc:spChg chg="add">
          <ac:chgData name="Alissa Flatley" userId="0242edfc-aa31-435e-a161-b1e1fa7a13bd" providerId="ADAL" clId="{559B8763-7635-47C3-B6CB-28CC423B82E7}" dt="2023-12-12T13:15:08.120" v="1868" actId="26606"/>
          <ac:spMkLst>
            <pc:docMk/>
            <pc:sldMk cId="3490280809" sldId="1042"/>
            <ac:spMk id="11" creationId="{DCB82115-2368-6E44-41EB-ABCC2B8FB932}"/>
          </ac:spMkLst>
        </pc:spChg>
        <pc:spChg chg="add mod">
          <ac:chgData name="Alissa Flatley" userId="0242edfc-aa31-435e-a161-b1e1fa7a13bd" providerId="ADAL" clId="{559B8763-7635-47C3-B6CB-28CC423B82E7}" dt="2023-12-12T13:25:16.887" v="2021" actId="20577"/>
          <ac:spMkLst>
            <pc:docMk/>
            <pc:sldMk cId="3490280809" sldId="1042"/>
            <ac:spMk id="13" creationId="{B8D70A6C-BE99-E7A9-4EF7-0A2F588BEC0A}"/>
          </ac:spMkLst>
        </pc:spChg>
        <pc:spChg chg="add">
          <ac:chgData name="Alissa Flatley" userId="0242edfc-aa31-435e-a161-b1e1fa7a13bd" providerId="ADAL" clId="{559B8763-7635-47C3-B6CB-28CC423B82E7}" dt="2023-12-12T13:15:08.120" v="1868" actId="26606"/>
          <ac:spMkLst>
            <pc:docMk/>
            <pc:sldMk cId="3490280809" sldId="1042"/>
            <ac:spMk id="15" creationId="{8298AED6-FDA1-2358-192E-99EEAF6A8CB8}"/>
          </ac:spMkLst>
        </pc:spChg>
        <pc:picChg chg="add">
          <ac:chgData name="Alissa Flatley" userId="0242edfc-aa31-435e-a161-b1e1fa7a13bd" providerId="ADAL" clId="{559B8763-7635-47C3-B6CB-28CC423B82E7}" dt="2023-12-12T13:15:08.120" v="1868" actId="26606"/>
          <ac:picMkLst>
            <pc:docMk/>
            <pc:sldMk cId="3490280809" sldId="1042"/>
            <ac:picMk id="8" creationId="{9116A0EE-9735-53BD-9F1D-9DF260F00D35}"/>
          </ac:picMkLst>
        </pc:picChg>
      </pc:sldChg>
      <pc:sldChg chg="addSp modSp add mod ord">
        <pc:chgData name="Alissa Flatley" userId="0242edfc-aa31-435e-a161-b1e1fa7a13bd" providerId="ADAL" clId="{559B8763-7635-47C3-B6CB-28CC423B82E7}" dt="2023-12-12T13:46:35.039" v="2371" actId="115"/>
        <pc:sldMkLst>
          <pc:docMk/>
          <pc:sldMk cId="241392323" sldId="1043"/>
        </pc:sldMkLst>
        <pc:spChg chg="mod">
          <ac:chgData name="Alissa Flatley" userId="0242edfc-aa31-435e-a161-b1e1fa7a13bd" providerId="ADAL" clId="{559B8763-7635-47C3-B6CB-28CC423B82E7}" dt="2023-12-12T13:21:35.548" v="1945" actId="26606"/>
          <ac:spMkLst>
            <pc:docMk/>
            <pc:sldMk cId="241392323" sldId="1043"/>
            <ac:spMk id="2" creationId="{A3EDD96F-F869-FB49-C19F-5E8C6DD9EF0A}"/>
          </ac:spMkLst>
        </pc:spChg>
        <pc:spChg chg="mod">
          <ac:chgData name="Alissa Flatley" userId="0242edfc-aa31-435e-a161-b1e1fa7a13bd" providerId="ADAL" clId="{559B8763-7635-47C3-B6CB-28CC423B82E7}" dt="2023-12-12T13:46:35.039" v="2371" actId="115"/>
          <ac:spMkLst>
            <pc:docMk/>
            <pc:sldMk cId="241392323" sldId="1043"/>
            <ac:spMk id="3" creationId="{21468B1D-14EA-8DC7-F335-868BFA0B2293}"/>
          </ac:spMkLst>
        </pc:spChg>
        <pc:spChg chg="mod">
          <ac:chgData name="Alissa Flatley" userId="0242edfc-aa31-435e-a161-b1e1fa7a13bd" providerId="ADAL" clId="{559B8763-7635-47C3-B6CB-28CC423B82E7}" dt="2023-12-12T13:21:35.548" v="1945" actId="26606"/>
          <ac:spMkLst>
            <pc:docMk/>
            <pc:sldMk cId="241392323" sldId="1043"/>
            <ac:spMk id="5" creationId="{15A26E64-1055-F698-EAD1-8EE7FEA78733}"/>
          </ac:spMkLst>
        </pc:spChg>
        <pc:spChg chg="add">
          <ac:chgData name="Alissa Flatley" userId="0242edfc-aa31-435e-a161-b1e1fa7a13bd" providerId="ADAL" clId="{559B8763-7635-47C3-B6CB-28CC423B82E7}" dt="2023-12-12T13:21:35.548" v="1945" actId="26606"/>
          <ac:spMkLst>
            <pc:docMk/>
            <pc:sldMk cId="241392323" sldId="1043"/>
            <ac:spMk id="10" creationId="{CB09208C-DFF3-68AB-9B75-B644EE6A6677}"/>
          </ac:spMkLst>
        </pc:spChg>
        <pc:spChg chg="add mod">
          <ac:chgData name="Alissa Flatley" userId="0242edfc-aa31-435e-a161-b1e1fa7a13bd" providerId="ADAL" clId="{559B8763-7635-47C3-B6CB-28CC423B82E7}" dt="2023-12-12T13:25:29.779" v="2037" actId="20577"/>
          <ac:spMkLst>
            <pc:docMk/>
            <pc:sldMk cId="241392323" sldId="1043"/>
            <ac:spMk id="12" creationId="{D5CE22E6-7DE4-64A4-9D12-81387AD7512F}"/>
          </ac:spMkLst>
        </pc:spChg>
        <pc:spChg chg="add">
          <ac:chgData name="Alissa Flatley" userId="0242edfc-aa31-435e-a161-b1e1fa7a13bd" providerId="ADAL" clId="{559B8763-7635-47C3-B6CB-28CC423B82E7}" dt="2023-12-12T13:21:35.548" v="1945" actId="26606"/>
          <ac:spMkLst>
            <pc:docMk/>
            <pc:sldMk cId="241392323" sldId="1043"/>
            <ac:spMk id="14" creationId="{EE9F9A48-01D7-0EA1-F754-691797DBC53A}"/>
          </ac:spMkLst>
        </pc:spChg>
      </pc:sldChg>
      <pc:sldChg chg="addSp modSp add mod ord">
        <pc:chgData name="Alissa Flatley" userId="0242edfc-aa31-435e-a161-b1e1fa7a13bd" providerId="ADAL" clId="{559B8763-7635-47C3-B6CB-28CC423B82E7}" dt="2023-12-12T13:49:02.989" v="2395" actId="1076"/>
        <pc:sldMkLst>
          <pc:docMk/>
          <pc:sldMk cId="3224100748" sldId="1044"/>
        </pc:sldMkLst>
        <pc:spChg chg="mod">
          <ac:chgData name="Alissa Flatley" userId="0242edfc-aa31-435e-a161-b1e1fa7a13bd" providerId="ADAL" clId="{559B8763-7635-47C3-B6CB-28CC423B82E7}" dt="2023-12-12T13:48:30.987" v="2387" actId="26606"/>
          <ac:spMkLst>
            <pc:docMk/>
            <pc:sldMk cId="3224100748" sldId="1044"/>
            <ac:spMk id="2" creationId="{A3EDD96F-F869-FB49-C19F-5E8C6DD9EF0A}"/>
          </ac:spMkLst>
        </pc:spChg>
        <pc:spChg chg="mod">
          <ac:chgData name="Alissa Flatley" userId="0242edfc-aa31-435e-a161-b1e1fa7a13bd" providerId="ADAL" clId="{559B8763-7635-47C3-B6CB-28CC423B82E7}" dt="2023-12-12T13:49:02.989" v="2395" actId="1076"/>
          <ac:spMkLst>
            <pc:docMk/>
            <pc:sldMk cId="3224100748" sldId="1044"/>
            <ac:spMk id="3" creationId="{21468B1D-14EA-8DC7-F335-868BFA0B2293}"/>
          </ac:spMkLst>
        </pc:spChg>
        <pc:spChg chg="add mod">
          <ac:chgData name="Alissa Flatley" userId="0242edfc-aa31-435e-a161-b1e1fa7a13bd" providerId="ADAL" clId="{559B8763-7635-47C3-B6CB-28CC423B82E7}" dt="2023-12-12T13:48:30.987" v="2387" actId="26606"/>
          <ac:spMkLst>
            <pc:docMk/>
            <pc:sldMk cId="3224100748" sldId="1044"/>
            <ac:spMk id="4" creationId="{C34EF2E0-F40C-A3D5-D4B2-84F13ED3A6E4}"/>
          </ac:spMkLst>
        </pc:spChg>
        <pc:spChg chg="mod ord">
          <ac:chgData name="Alissa Flatley" userId="0242edfc-aa31-435e-a161-b1e1fa7a13bd" providerId="ADAL" clId="{559B8763-7635-47C3-B6CB-28CC423B82E7}" dt="2023-12-12T13:48:30.987" v="2387" actId="26606"/>
          <ac:spMkLst>
            <pc:docMk/>
            <pc:sldMk cId="3224100748" sldId="1044"/>
            <ac:spMk id="5" creationId="{15A26E64-1055-F698-EAD1-8EE7FEA78733}"/>
          </ac:spMkLst>
        </pc:spChg>
        <pc:spChg chg="add">
          <ac:chgData name="Alissa Flatley" userId="0242edfc-aa31-435e-a161-b1e1fa7a13bd" providerId="ADAL" clId="{559B8763-7635-47C3-B6CB-28CC423B82E7}" dt="2023-12-12T13:48:30.987" v="2387" actId="26606"/>
          <ac:spMkLst>
            <pc:docMk/>
            <pc:sldMk cId="3224100748" sldId="1044"/>
            <ac:spMk id="10" creationId="{BB22FCC8-3D16-52CB-A015-ACB8A32E3382}"/>
          </ac:spMkLst>
        </pc:spChg>
        <pc:spChg chg="add">
          <ac:chgData name="Alissa Flatley" userId="0242edfc-aa31-435e-a161-b1e1fa7a13bd" providerId="ADAL" clId="{559B8763-7635-47C3-B6CB-28CC423B82E7}" dt="2023-12-12T13:48:30.987" v="2387" actId="26606"/>
          <ac:spMkLst>
            <pc:docMk/>
            <pc:sldMk cId="3224100748" sldId="1044"/>
            <ac:spMk id="12" creationId="{1371EB49-634B-3460-68CA-8802A91D801C}"/>
          </ac:spMkLst>
        </pc:spChg>
      </pc:sldChg>
      <pc:sldChg chg="addSp delSp modSp new mod">
        <pc:chgData name="Alissa Flatley" userId="0242edfc-aa31-435e-a161-b1e1fa7a13bd" providerId="ADAL" clId="{559B8763-7635-47C3-B6CB-28CC423B82E7}" dt="2023-12-12T13:24:01.782" v="1999" actId="1076"/>
        <pc:sldMkLst>
          <pc:docMk/>
          <pc:sldMk cId="2280637274" sldId="1045"/>
        </pc:sldMkLst>
        <pc:spChg chg="mod">
          <ac:chgData name="Alissa Flatley" userId="0242edfc-aa31-435e-a161-b1e1fa7a13bd" providerId="ADAL" clId="{559B8763-7635-47C3-B6CB-28CC423B82E7}" dt="2023-12-12T13:00:52.395" v="1532" actId="20577"/>
          <ac:spMkLst>
            <pc:docMk/>
            <pc:sldMk cId="2280637274" sldId="1045"/>
            <ac:spMk id="2" creationId="{DABB00F7-8811-4AAF-B841-EE0661DF7DB3}"/>
          </ac:spMkLst>
        </pc:spChg>
        <pc:spChg chg="add del mod ord">
          <ac:chgData name="Alissa Flatley" userId="0242edfc-aa31-435e-a161-b1e1fa7a13bd" providerId="ADAL" clId="{559B8763-7635-47C3-B6CB-28CC423B82E7}" dt="2023-12-12T13:23:56.865" v="1997" actId="478"/>
          <ac:spMkLst>
            <pc:docMk/>
            <pc:sldMk cId="2280637274" sldId="1045"/>
            <ac:spMk id="4" creationId="{752670C3-475B-B580-5C84-0A7D043294D2}"/>
          </ac:spMkLst>
        </pc:spChg>
        <pc:picChg chg="add mod">
          <ac:chgData name="Alissa Flatley" userId="0242edfc-aa31-435e-a161-b1e1fa7a13bd" providerId="ADAL" clId="{559B8763-7635-47C3-B6CB-28CC423B82E7}" dt="2023-12-12T13:24:01.782" v="1999" actId="1076"/>
          <ac:picMkLst>
            <pc:docMk/>
            <pc:sldMk cId="2280637274" sldId="1045"/>
            <ac:picMk id="3074" creationId="{1BDCF083-5338-0F57-9CAA-71FB504F057A}"/>
          </ac:picMkLst>
        </pc:picChg>
      </pc:sldChg>
      <pc:sldChg chg="addSp modSp new mod">
        <pc:chgData name="Alissa Flatley" userId="0242edfc-aa31-435e-a161-b1e1fa7a13bd" providerId="ADAL" clId="{559B8763-7635-47C3-B6CB-28CC423B82E7}" dt="2023-12-12T14:08:35.913" v="2593" actId="1076"/>
        <pc:sldMkLst>
          <pc:docMk/>
          <pc:sldMk cId="2677074557" sldId="1046"/>
        </pc:sldMkLst>
        <pc:spChg chg="mod">
          <ac:chgData name="Alissa Flatley" userId="0242edfc-aa31-435e-a161-b1e1fa7a13bd" providerId="ADAL" clId="{559B8763-7635-47C3-B6CB-28CC423B82E7}" dt="2023-12-12T13:02:04.902" v="1684" actId="20577"/>
          <ac:spMkLst>
            <pc:docMk/>
            <pc:sldMk cId="2677074557" sldId="1046"/>
            <ac:spMk id="2" creationId="{52DC20E6-2713-8DF1-56C1-C2833A112720}"/>
          </ac:spMkLst>
        </pc:spChg>
        <pc:spChg chg="mod">
          <ac:chgData name="Alissa Flatley" userId="0242edfc-aa31-435e-a161-b1e1fa7a13bd" providerId="ADAL" clId="{559B8763-7635-47C3-B6CB-28CC423B82E7}" dt="2023-12-12T14:08:10.867" v="2589" actId="27636"/>
          <ac:spMkLst>
            <pc:docMk/>
            <pc:sldMk cId="2677074557" sldId="1046"/>
            <ac:spMk id="3" creationId="{73658774-6B1B-0B92-377F-DF9716C4B65D}"/>
          </ac:spMkLst>
        </pc:spChg>
        <pc:spChg chg="add mod">
          <ac:chgData name="Alissa Flatley" userId="0242edfc-aa31-435e-a161-b1e1fa7a13bd" providerId="ADAL" clId="{559B8763-7635-47C3-B6CB-28CC423B82E7}" dt="2023-12-12T14:08:17.082" v="2590" actId="12"/>
          <ac:spMkLst>
            <pc:docMk/>
            <pc:sldMk cId="2677074557" sldId="1046"/>
            <ac:spMk id="5" creationId="{86458523-F2A3-65FF-2FB7-6BBA901A8A4A}"/>
          </ac:spMkLst>
        </pc:spChg>
        <pc:spChg chg="add mod">
          <ac:chgData name="Alissa Flatley" userId="0242edfc-aa31-435e-a161-b1e1fa7a13bd" providerId="ADAL" clId="{559B8763-7635-47C3-B6CB-28CC423B82E7}" dt="2023-12-12T13:25:07.937" v="2012"/>
          <ac:spMkLst>
            <pc:docMk/>
            <pc:sldMk cId="2677074557" sldId="1046"/>
            <ac:spMk id="6" creationId="{23A0E866-3D20-51FF-27F5-138F56C7FD05}"/>
          </ac:spMkLst>
        </pc:spChg>
        <pc:spChg chg="add mod">
          <ac:chgData name="Alissa Flatley" userId="0242edfc-aa31-435e-a161-b1e1fa7a13bd" providerId="ADAL" clId="{559B8763-7635-47C3-B6CB-28CC423B82E7}" dt="2023-12-12T14:08:35.913" v="2593" actId="1076"/>
          <ac:spMkLst>
            <pc:docMk/>
            <pc:sldMk cId="2677074557" sldId="1046"/>
            <ac:spMk id="8" creationId="{DFE38910-B139-EC44-DA52-A87BB06D2D01}"/>
          </ac:spMkLst>
        </pc:spChg>
      </pc:sldChg>
      <pc:sldChg chg="addSp delSp modSp new mod">
        <pc:chgData name="Alissa Flatley" userId="0242edfc-aa31-435e-a161-b1e1fa7a13bd" providerId="ADAL" clId="{559B8763-7635-47C3-B6CB-28CC423B82E7}" dt="2023-12-12T13:27:13.169" v="2108"/>
        <pc:sldMkLst>
          <pc:docMk/>
          <pc:sldMk cId="3128493507" sldId="1047"/>
        </pc:sldMkLst>
        <pc:spChg chg="mod">
          <ac:chgData name="Alissa Flatley" userId="0242edfc-aa31-435e-a161-b1e1fa7a13bd" providerId="ADAL" clId="{559B8763-7635-47C3-B6CB-28CC423B82E7}" dt="2023-12-12T13:06:34.942" v="1709" actId="20577"/>
          <ac:spMkLst>
            <pc:docMk/>
            <pc:sldMk cId="3128493507" sldId="1047"/>
            <ac:spMk id="2" creationId="{3F801A5C-05D7-6BCD-8407-E8DBDC5C9C1A}"/>
          </ac:spMkLst>
        </pc:spChg>
        <pc:spChg chg="del">
          <ac:chgData name="Alissa Flatley" userId="0242edfc-aa31-435e-a161-b1e1fa7a13bd" providerId="ADAL" clId="{559B8763-7635-47C3-B6CB-28CC423B82E7}" dt="2023-12-12T13:06:37.209" v="1710" actId="22"/>
          <ac:spMkLst>
            <pc:docMk/>
            <pc:sldMk cId="3128493507" sldId="1047"/>
            <ac:spMk id="3" creationId="{2731EC6D-1B63-0E54-43E0-EDB70FD3B8DA}"/>
          </ac:spMkLst>
        </pc:spChg>
        <pc:spChg chg="add mod">
          <ac:chgData name="Alissa Flatley" userId="0242edfc-aa31-435e-a161-b1e1fa7a13bd" providerId="ADAL" clId="{559B8763-7635-47C3-B6CB-28CC423B82E7}" dt="2023-12-12T13:08:53.160" v="1726" actId="1076"/>
          <ac:spMkLst>
            <pc:docMk/>
            <pc:sldMk cId="3128493507" sldId="1047"/>
            <ac:spMk id="7" creationId="{D4C0A1C1-B14C-5EDB-E00E-F7479E0BDD73}"/>
          </ac:spMkLst>
        </pc:spChg>
        <pc:spChg chg="add mod">
          <ac:chgData name="Alissa Flatley" userId="0242edfc-aa31-435e-a161-b1e1fa7a13bd" providerId="ADAL" clId="{559B8763-7635-47C3-B6CB-28CC423B82E7}" dt="2023-12-12T13:27:13.169" v="2108"/>
          <ac:spMkLst>
            <pc:docMk/>
            <pc:sldMk cId="3128493507" sldId="1047"/>
            <ac:spMk id="8" creationId="{55ADC885-7EA0-94C9-35FE-D4A88E62708F}"/>
          </ac:spMkLst>
        </pc:spChg>
        <pc:picChg chg="add mod ord modCrop">
          <ac:chgData name="Alissa Flatley" userId="0242edfc-aa31-435e-a161-b1e1fa7a13bd" providerId="ADAL" clId="{559B8763-7635-47C3-B6CB-28CC423B82E7}" dt="2023-12-12T13:06:56.863" v="1714" actId="14100"/>
          <ac:picMkLst>
            <pc:docMk/>
            <pc:sldMk cId="3128493507" sldId="1047"/>
            <ac:picMk id="5" creationId="{61A56DC0-586F-B9D9-56BC-E65BD6ECA3F8}"/>
          </ac:picMkLst>
        </pc:picChg>
      </pc:sldChg>
      <pc:sldChg chg="addSp delSp modSp add mod">
        <pc:chgData name="Alissa Flatley" userId="0242edfc-aa31-435e-a161-b1e1fa7a13bd" providerId="ADAL" clId="{559B8763-7635-47C3-B6CB-28CC423B82E7}" dt="2023-12-12T13:27:14.961" v="2109"/>
        <pc:sldMkLst>
          <pc:docMk/>
          <pc:sldMk cId="1776632308" sldId="1048"/>
        </pc:sldMkLst>
        <pc:spChg chg="add del mod">
          <ac:chgData name="Alissa Flatley" userId="0242edfc-aa31-435e-a161-b1e1fa7a13bd" providerId="ADAL" clId="{559B8763-7635-47C3-B6CB-28CC423B82E7}" dt="2023-12-12T13:08:35.344" v="1722" actId="478"/>
          <ac:spMkLst>
            <pc:docMk/>
            <pc:sldMk cId="1776632308" sldId="1048"/>
            <ac:spMk id="4" creationId="{0F48645A-E97D-C1A1-3D3B-98D077C42C8A}"/>
          </ac:spMkLst>
        </pc:spChg>
        <pc:spChg chg="add mod">
          <ac:chgData name="Alissa Flatley" userId="0242edfc-aa31-435e-a161-b1e1fa7a13bd" providerId="ADAL" clId="{559B8763-7635-47C3-B6CB-28CC423B82E7}" dt="2023-12-12T13:09:00.281" v="1728" actId="1076"/>
          <ac:spMkLst>
            <pc:docMk/>
            <pc:sldMk cId="1776632308" sldId="1048"/>
            <ac:spMk id="9" creationId="{E496B2E7-E88D-1F85-050F-30C810255148}"/>
          </ac:spMkLst>
        </pc:spChg>
        <pc:spChg chg="add mod">
          <ac:chgData name="Alissa Flatley" userId="0242edfc-aa31-435e-a161-b1e1fa7a13bd" providerId="ADAL" clId="{559B8763-7635-47C3-B6CB-28CC423B82E7}" dt="2023-12-12T13:27:14.961" v="2109"/>
          <ac:spMkLst>
            <pc:docMk/>
            <pc:sldMk cId="1776632308" sldId="1048"/>
            <ac:spMk id="10" creationId="{699842CE-6854-4651-7DBB-42F8542C7F18}"/>
          </ac:spMkLst>
        </pc:spChg>
        <pc:picChg chg="del">
          <ac:chgData name="Alissa Flatley" userId="0242edfc-aa31-435e-a161-b1e1fa7a13bd" providerId="ADAL" clId="{559B8763-7635-47C3-B6CB-28CC423B82E7}" dt="2023-12-12T13:08:17.347" v="1716" actId="478"/>
          <ac:picMkLst>
            <pc:docMk/>
            <pc:sldMk cId="1776632308" sldId="1048"/>
            <ac:picMk id="5" creationId="{61A56DC0-586F-B9D9-56BC-E65BD6ECA3F8}"/>
          </ac:picMkLst>
        </pc:picChg>
        <pc:picChg chg="add mod modCrop">
          <ac:chgData name="Alissa Flatley" userId="0242edfc-aa31-435e-a161-b1e1fa7a13bd" providerId="ADAL" clId="{559B8763-7635-47C3-B6CB-28CC423B82E7}" dt="2023-12-12T13:08:39.095" v="1724" actId="14100"/>
          <ac:picMkLst>
            <pc:docMk/>
            <pc:sldMk cId="1776632308" sldId="1048"/>
            <ac:picMk id="7" creationId="{1CF0746D-8B21-9A17-650E-3AE55A8DFAEE}"/>
          </ac:picMkLst>
        </pc:picChg>
      </pc:sldChg>
      <pc:sldChg chg="addSp delSp modSp new mod modClrScheme chgLayout">
        <pc:chgData name="Alissa Flatley" userId="0242edfc-aa31-435e-a161-b1e1fa7a13bd" providerId="ADAL" clId="{559B8763-7635-47C3-B6CB-28CC423B82E7}" dt="2023-12-12T13:27:11.048" v="2107"/>
        <pc:sldMkLst>
          <pc:docMk/>
          <pc:sldMk cId="4017739979" sldId="1049"/>
        </pc:sldMkLst>
        <pc:spChg chg="mod">
          <ac:chgData name="Alissa Flatley" userId="0242edfc-aa31-435e-a161-b1e1fa7a13bd" providerId="ADAL" clId="{559B8763-7635-47C3-B6CB-28CC423B82E7}" dt="2023-12-12T13:09:23.053" v="1757" actId="26606"/>
          <ac:spMkLst>
            <pc:docMk/>
            <pc:sldMk cId="4017739979" sldId="1049"/>
            <ac:spMk id="2" creationId="{E0C09B26-7ED3-3138-7101-3CBAE5CB3D2A}"/>
          </ac:spMkLst>
        </pc:spChg>
        <pc:spChg chg="add del">
          <ac:chgData name="Alissa Flatley" userId="0242edfc-aa31-435e-a161-b1e1fa7a13bd" providerId="ADAL" clId="{559B8763-7635-47C3-B6CB-28CC423B82E7}" dt="2023-12-12T13:09:23.053" v="1757" actId="26606"/>
          <ac:spMkLst>
            <pc:docMk/>
            <pc:sldMk cId="4017739979" sldId="1049"/>
            <ac:spMk id="3" creationId="{25123338-54EA-AA0E-D4D4-1126167E42A7}"/>
          </ac:spMkLst>
        </pc:spChg>
        <pc:spChg chg="add mod">
          <ac:chgData name="Alissa Flatley" userId="0242edfc-aa31-435e-a161-b1e1fa7a13bd" providerId="ADAL" clId="{559B8763-7635-47C3-B6CB-28CC423B82E7}" dt="2023-12-12T13:27:11.048" v="2107"/>
          <ac:spMkLst>
            <pc:docMk/>
            <pc:sldMk cId="4017739979" sldId="1049"/>
            <ac:spMk id="4" creationId="{A9585000-188E-EAAF-79CF-7B466CE2A912}"/>
          </ac:spMkLst>
        </pc:spChg>
        <pc:spChg chg="add del mod">
          <ac:chgData name="Alissa Flatley" userId="0242edfc-aa31-435e-a161-b1e1fa7a13bd" providerId="ADAL" clId="{559B8763-7635-47C3-B6CB-28CC423B82E7}" dt="2023-12-12T13:09:23.037" v="1756" actId="26606"/>
          <ac:spMkLst>
            <pc:docMk/>
            <pc:sldMk cId="4017739979" sldId="1049"/>
            <ac:spMk id="9" creationId="{7604D864-A6BD-C75F-9B88-BAB58775ABDD}"/>
          </ac:spMkLst>
        </pc:spChg>
        <pc:spChg chg="add del mod">
          <ac:chgData name="Alissa Flatley" userId="0242edfc-aa31-435e-a161-b1e1fa7a13bd" providerId="ADAL" clId="{559B8763-7635-47C3-B6CB-28CC423B82E7}" dt="2023-12-12T13:09:23.037" v="1756" actId="26606"/>
          <ac:spMkLst>
            <pc:docMk/>
            <pc:sldMk cId="4017739979" sldId="1049"/>
            <ac:spMk id="11" creationId="{69F94C4F-D697-2EA2-81D3-5834E6345EC0}"/>
          </ac:spMkLst>
        </pc:spChg>
        <pc:spChg chg="add del mod">
          <ac:chgData name="Alissa Flatley" userId="0242edfc-aa31-435e-a161-b1e1fa7a13bd" providerId="ADAL" clId="{559B8763-7635-47C3-B6CB-28CC423B82E7}" dt="2023-12-12T13:09:23.037" v="1756" actId="26606"/>
          <ac:spMkLst>
            <pc:docMk/>
            <pc:sldMk cId="4017739979" sldId="1049"/>
            <ac:spMk id="13" creationId="{DB5AEA4B-9F09-49BB-CE1D-CDE611C033ED}"/>
          </ac:spMkLst>
        </pc:spChg>
        <pc:spChg chg="add del mod">
          <ac:chgData name="Alissa Flatley" userId="0242edfc-aa31-435e-a161-b1e1fa7a13bd" providerId="ADAL" clId="{559B8763-7635-47C3-B6CB-28CC423B82E7}" dt="2023-12-12T13:09:23.037" v="1756" actId="26606"/>
          <ac:spMkLst>
            <pc:docMk/>
            <pc:sldMk cId="4017739979" sldId="1049"/>
            <ac:spMk id="15" creationId="{5E5E3230-CD3D-F260-DA7F-6A132E1D0E02}"/>
          </ac:spMkLst>
        </pc:spChg>
        <pc:spChg chg="add del mod">
          <ac:chgData name="Alissa Flatley" userId="0242edfc-aa31-435e-a161-b1e1fa7a13bd" providerId="ADAL" clId="{559B8763-7635-47C3-B6CB-28CC423B82E7}" dt="2023-12-12T13:09:32.839" v="1760" actId="478"/>
          <ac:spMkLst>
            <pc:docMk/>
            <pc:sldMk cId="4017739979" sldId="1049"/>
            <ac:spMk id="18" creationId="{7604D864-A6BD-C75F-9B88-BAB58775ABDD}"/>
          </ac:spMkLst>
        </pc:spChg>
        <pc:spChg chg="add mod">
          <ac:chgData name="Alissa Flatley" userId="0242edfc-aa31-435e-a161-b1e1fa7a13bd" providerId="ADAL" clId="{559B8763-7635-47C3-B6CB-28CC423B82E7}" dt="2023-12-12T13:09:23.053" v="1757" actId="26606"/>
          <ac:spMkLst>
            <pc:docMk/>
            <pc:sldMk cId="4017739979" sldId="1049"/>
            <ac:spMk id="19" creationId="{5CED8F93-89DF-C57A-C16D-ED6DB8A4ABD2}"/>
          </ac:spMkLst>
        </pc:spChg>
        <pc:spChg chg="add del mod">
          <ac:chgData name="Alissa Flatley" userId="0242edfc-aa31-435e-a161-b1e1fa7a13bd" providerId="ADAL" clId="{559B8763-7635-47C3-B6CB-28CC423B82E7}" dt="2023-12-12T13:09:36.671" v="1761" actId="478"/>
          <ac:spMkLst>
            <pc:docMk/>
            <pc:sldMk cId="4017739979" sldId="1049"/>
            <ac:spMk id="20" creationId="{686A37D2-FCE1-13C6-0D6A-A5741404C749}"/>
          </ac:spMkLst>
        </pc:spChg>
        <pc:spChg chg="add mod">
          <ac:chgData name="Alissa Flatley" userId="0242edfc-aa31-435e-a161-b1e1fa7a13bd" providerId="ADAL" clId="{559B8763-7635-47C3-B6CB-28CC423B82E7}" dt="2023-12-12T13:09:23.053" v="1757" actId="26606"/>
          <ac:spMkLst>
            <pc:docMk/>
            <pc:sldMk cId="4017739979" sldId="1049"/>
            <ac:spMk id="21" creationId="{5A26D70B-1C4A-C5CF-75A5-DB2CC5C418D7}"/>
          </ac:spMkLst>
        </pc:spChg>
        <pc:picChg chg="add del">
          <ac:chgData name="Alissa Flatley" userId="0242edfc-aa31-435e-a161-b1e1fa7a13bd" providerId="ADAL" clId="{559B8763-7635-47C3-B6CB-28CC423B82E7}" dt="2023-12-12T13:09:23.037" v="1756" actId="26606"/>
          <ac:picMkLst>
            <pc:docMk/>
            <pc:sldMk cId="4017739979" sldId="1049"/>
            <ac:picMk id="5" creationId="{E1B5FEA6-2402-924D-7A71-B0B0EBEA2565}"/>
          </ac:picMkLst>
        </pc:picChg>
        <pc:picChg chg="add del">
          <ac:chgData name="Alissa Flatley" userId="0242edfc-aa31-435e-a161-b1e1fa7a13bd" providerId="ADAL" clId="{559B8763-7635-47C3-B6CB-28CC423B82E7}" dt="2023-12-12T13:09:30.323" v="1759" actId="478"/>
          <ac:picMkLst>
            <pc:docMk/>
            <pc:sldMk cId="4017739979" sldId="1049"/>
            <ac:picMk id="17" creationId="{320CB5A7-7D87-FA7E-8A3B-E884F2AF0A2E}"/>
          </ac:picMkLst>
        </pc:picChg>
      </pc:sldChg>
      <pc:sldChg chg="addSp modSp add del mod">
        <pc:chgData name="Alissa Flatley" userId="0242edfc-aa31-435e-a161-b1e1fa7a13bd" providerId="ADAL" clId="{559B8763-7635-47C3-B6CB-28CC423B82E7}" dt="2023-12-12T14:08:38.299" v="2594" actId="47"/>
        <pc:sldMkLst>
          <pc:docMk/>
          <pc:sldMk cId="2059209348" sldId="1050"/>
        </pc:sldMkLst>
        <pc:spChg chg="mod">
          <ac:chgData name="Alissa Flatley" userId="0242edfc-aa31-435e-a161-b1e1fa7a13bd" providerId="ADAL" clId="{559B8763-7635-47C3-B6CB-28CC423B82E7}" dt="2023-12-12T14:08:25.401" v="2591" actId="20577"/>
          <ac:spMkLst>
            <pc:docMk/>
            <pc:sldMk cId="2059209348" sldId="1050"/>
            <ac:spMk id="3" creationId="{73658774-6B1B-0B92-377F-DF9716C4B65D}"/>
          </ac:spMkLst>
        </pc:spChg>
        <pc:spChg chg="add mod">
          <ac:chgData name="Alissa Flatley" userId="0242edfc-aa31-435e-a161-b1e1fa7a13bd" providerId="ADAL" clId="{559B8763-7635-47C3-B6CB-28CC423B82E7}" dt="2023-12-12T13:25:11.287" v="2013"/>
          <ac:spMkLst>
            <pc:docMk/>
            <pc:sldMk cId="2059209348" sldId="1050"/>
            <ac:spMk id="4" creationId="{F33BEBF9-903C-8465-143F-6E6F2F411E5F}"/>
          </ac:spMkLst>
        </pc:spChg>
      </pc:sldChg>
      <pc:sldChg chg="addSp modSp add mod ord">
        <pc:chgData name="Alissa Flatley" userId="0242edfc-aa31-435e-a161-b1e1fa7a13bd" providerId="ADAL" clId="{559B8763-7635-47C3-B6CB-28CC423B82E7}" dt="2023-12-12T13:45:24.937" v="2369" actId="115"/>
        <pc:sldMkLst>
          <pc:docMk/>
          <pc:sldMk cId="2828670451" sldId="1051"/>
        </pc:sldMkLst>
        <pc:spChg chg="mod">
          <ac:chgData name="Alissa Flatley" userId="0242edfc-aa31-435e-a161-b1e1fa7a13bd" providerId="ADAL" clId="{559B8763-7635-47C3-B6CB-28CC423B82E7}" dt="2023-12-12T13:15:55.991" v="1881" actId="1076"/>
          <ac:spMkLst>
            <pc:docMk/>
            <pc:sldMk cId="2828670451" sldId="1051"/>
            <ac:spMk id="2" creationId="{A3EDD96F-F869-FB49-C19F-5E8C6DD9EF0A}"/>
          </ac:spMkLst>
        </pc:spChg>
        <pc:spChg chg="mod">
          <ac:chgData name="Alissa Flatley" userId="0242edfc-aa31-435e-a161-b1e1fa7a13bd" providerId="ADAL" clId="{559B8763-7635-47C3-B6CB-28CC423B82E7}" dt="2023-12-12T13:45:24.937" v="2369" actId="115"/>
          <ac:spMkLst>
            <pc:docMk/>
            <pc:sldMk cId="2828670451" sldId="1051"/>
            <ac:spMk id="3" creationId="{21468B1D-14EA-8DC7-F335-868BFA0B2293}"/>
          </ac:spMkLst>
        </pc:spChg>
        <pc:spChg chg="mod">
          <ac:chgData name="Alissa Flatley" userId="0242edfc-aa31-435e-a161-b1e1fa7a13bd" providerId="ADAL" clId="{559B8763-7635-47C3-B6CB-28CC423B82E7}" dt="2023-12-12T13:15:19.980" v="1873" actId="26606"/>
          <ac:spMkLst>
            <pc:docMk/>
            <pc:sldMk cId="2828670451" sldId="1051"/>
            <ac:spMk id="5" creationId="{15A26E64-1055-F698-EAD1-8EE7FEA78733}"/>
          </ac:spMkLst>
        </pc:spChg>
        <pc:spChg chg="add">
          <ac:chgData name="Alissa Flatley" userId="0242edfc-aa31-435e-a161-b1e1fa7a13bd" providerId="ADAL" clId="{559B8763-7635-47C3-B6CB-28CC423B82E7}" dt="2023-12-12T13:15:19.980" v="1873" actId="26606"/>
          <ac:spMkLst>
            <pc:docMk/>
            <pc:sldMk cId="2828670451" sldId="1051"/>
            <ac:spMk id="10" creationId="{DEC411B0-5C6E-E215-C56E-E8EFBD78EA4F}"/>
          </ac:spMkLst>
        </pc:spChg>
        <pc:spChg chg="add mod">
          <ac:chgData name="Alissa Flatley" userId="0242edfc-aa31-435e-a161-b1e1fa7a13bd" providerId="ADAL" clId="{559B8763-7635-47C3-B6CB-28CC423B82E7}" dt="2023-12-12T13:25:22.950" v="2029" actId="20577"/>
          <ac:spMkLst>
            <pc:docMk/>
            <pc:sldMk cId="2828670451" sldId="1051"/>
            <ac:spMk id="12" creationId="{71CEB2DA-6AA9-FC7F-BD25-9F477656C337}"/>
          </ac:spMkLst>
        </pc:spChg>
        <pc:spChg chg="add">
          <ac:chgData name="Alissa Flatley" userId="0242edfc-aa31-435e-a161-b1e1fa7a13bd" providerId="ADAL" clId="{559B8763-7635-47C3-B6CB-28CC423B82E7}" dt="2023-12-12T13:15:19.980" v="1873" actId="26606"/>
          <ac:spMkLst>
            <pc:docMk/>
            <pc:sldMk cId="2828670451" sldId="1051"/>
            <ac:spMk id="14" creationId="{6E12565A-CC02-62BB-19FD-9F95294060AD}"/>
          </ac:spMkLst>
        </pc:spChg>
      </pc:sldChg>
      <pc:sldChg chg="addSp modSp add del mod ord">
        <pc:chgData name="Alissa Flatley" userId="0242edfc-aa31-435e-a161-b1e1fa7a13bd" providerId="ADAL" clId="{559B8763-7635-47C3-B6CB-28CC423B82E7}" dt="2023-12-12T13:47:51.122" v="2383" actId="47"/>
        <pc:sldMkLst>
          <pc:docMk/>
          <pc:sldMk cId="2923498192" sldId="1052"/>
        </pc:sldMkLst>
        <pc:spChg chg="mod">
          <ac:chgData name="Alissa Flatley" userId="0242edfc-aa31-435e-a161-b1e1fa7a13bd" providerId="ADAL" clId="{559B8763-7635-47C3-B6CB-28CC423B82E7}" dt="2023-12-12T13:20:38.242" v="1930" actId="26606"/>
          <ac:spMkLst>
            <pc:docMk/>
            <pc:sldMk cId="2923498192" sldId="1052"/>
            <ac:spMk id="2" creationId="{A3EDD96F-F869-FB49-C19F-5E8C6DD9EF0A}"/>
          </ac:spMkLst>
        </pc:spChg>
        <pc:spChg chg="mod">
          <ac:chgData name="Alissa Flatley" userId="0242edfc-aa31-435e-a161-b1e1fa7a13bd" providerId="ADAL" clId="{559B8763-7635-47C3-B6CB-28CC423B82E7}" dt="2023-12-12T13:47:35.173" v="2382" actId="14100"/>
          <ac:spMkLst>
            <pc:docMk/>
            <pc:sldMk cId="2923498192" sldId="1052"/>
            <ac:spMk id="3" creationId="{21468B1D-14EA-8DC7-F335-868BFA0B2293}"/>
          </ac:spMkLst>
        </pc:spChg>
        <pc:spChg chg="mod">
          <ac:chgData name="Alissa Flatley" userId="0242edfc-aa31-435e-a161-b1e1fa7a13bd" providerId="ADAL" clId="{559B8763-7635-47C3-B6CB-28CC423B82E7}" dt="2023-12-12T13:20:38.242" v="1930" actId="26606"/>
          <ac:spMkLst>
            <pc:docMk/>
            <pc:sldMk cId="2923498192" sldId="1052"/>
            <ac:spMk id="5" creationId="{15A26E64-1055-F698-EAD1-8EE7FEA78733}"/>
          </ac:spMkLst>
        </pc:spChg>
        <pc:spChg chg="add">
          <ac:chgData name="Alissa Flatley" userId="0242edfc-aa31-435e-a161-b1e1fa7a13bd" providerId="ADAL" clId="{559B8763-7635-47C3-B6CB-28CC423B82E7}" dt="2023-12-12T13:20:38.242" v="1930" actId="26606"/>
          <ac:spMkLst>
            <pc:docMk/>
            <pc:sldMk cId="2923498192" sldId="1052"/>
            <ac:spMk id="10" creationId="{CB09208C-DFF3-68AB-9B75-B644EE6A6677}"/>
          </ac:spMkLst>
        </pc:spChg>
        <pc:spChg chg="add mod">
          <ac:chgData name="Alissa Flatley" userId="0242edfc-aa31-435e-a161-b1e1fa7a13bd" providerId="ADAL" clId="{559B8763-7635-47C3-B6CB-28CC423B82E7}" dt="2023-12-12T13:25:43.941" v="2053" actId="20577"/>
          <ac:spMkLst>
            <pc:docMk/>
            <pc:sldMk cId="2923498192" sldId="1052"/>
            <ac:spMk id="12" creationId="{D5CE22E6-7DE4-64A4-9D12-81387AD7512F}"/>
          </ac:spMkLst>
        </pc:spChg>
        <pc:spChg chg="add">
          <ac:chgData name="Alissa Flatley" userId="0242edfc-aa31-435e-a161-b1e1fa7a13bd" providerId="ADAL" clId="{559B8763-7635-47C3-B6CB-28CC423B82E7}" dt="2023-12-12T13:20:38.242" v="1930" actId="26606"/>
          <ac:spMkLst>
            <pc:docMk/>
            <pc:sldMk cId="2923498192" sldId="1052"/>
            <ac:spMk id="14" creationId="{EE9F9A48-01D7-0EA1-F754-691797DBC53A}"/>
          </ac:spMkLst>
        </pc:spChg>
      </pc:sldChg>
      <pc:sldChg chg="addSp modSp add mod ord">
        <pc:chgData name="Alissa Flatley" userId="0242edfc-aa31-435e-a161-b1e1fa7a13bd" providerId="ADAL" clId="{559B8763-7635-47C3-B6CB-28CC423B82E7}" dt="2023-12-12T13:44:31.079" v="2361"/>
        <pc:sldMkLst>
          <pc:docMk/>
          <pc:sldMk cId="1206546898" sldId="1053"/>
        </pc:sldMkLst>
        <pc:spChg chg="mod">
          <ac:chgData name="Alissa Flatley" userId="0242edfc-aa31-435e-a161-b1e1fa7a13bd" providerId="ADAL" clId="{559B8763-7635-47C3-B6CB-28CC423B82E7}" dt="2023-12-12T13:19:22.115" v="1921" actId="26606"/>
          <ac:spMkLst>
            <pc:docMk/>
            <pc:sldMk cId="1206546898" sldId="1053"/>
            <ac:spMk id="2" creationId="{A3EDD96F-F869-FB49-C19F-5E8C6DD9EF0A}"/>
          </ac:spMkLst>
        </pc:spChg>
        <pc:spChg chg="mod">
          <ac:chgData name="Alissa Flatley" userId="0242edfc-aa31-435e-a161-b1e1fa7a13bd" providerId="ADAL" clId="{559B8763-7635-47C3-B6CB-28CC423B82E7}" dt="2023-12-12T13:20:28.911" v="1929" actId="1076"/>
          <ac:spMkLst>
            <pc:docMk/>
            <pc:sldMk cId="1206546898" sldId="1053"/>
            <ac:spMk id="3" creationId="{21468B1D-14EA-8DC7-F335-868BFA0B2293}"/>
          </ac:spMkLst>
        </pc:spChg>
        <pc:spChg chg="mod">
          <ac:chgData name="Alissa Flatley" userId="0242edfc-aa31-435e-a161-b1e1fa7a13bd" providerId="ADAL" clId="{559B8763-7635-47C3-B6CB-28CC423B82E7}" dt="2023-12-12T13:19:58.615" v="1924" actId="1076"/>
          <ac:spMkLst>
            <pc:docMk/>
            <pc:sldMk cId="1206546898" sldId="1053"/>
            <ac:spMk id="5" creationId="{15A26E64-1055-F698-EAD1-8EE7FEA78733}"/>
          </ac:spMkLst>
        </pc:spChg>
        <pc:spChg chg="add">
          <ac:chgData name="Alissa Flatley" userId="0242edfc-aa31-435e-a161-b1e1fa7a13bd" providerId="ADAL" clId="{559B8763-7635-47C3-B6CB-28CC423B82E7}" dt="2023-12-12T13:19:22.115" v="1921" actId="26606"/>
          <ac:spMkLst>
            <pc:docMk/>
            <pc:sldMk cId="1206546898" sldId="1053"/>
            <ac:spMk id="10" creationId="{CB09208C-DFF3-68AB-9B75-B644EE6A6677}"/>
          </ac:spMkLst>
        </pc:spChg>
        <pc:spChg chg="add mod">
          <ac:chgData name="Alissa Flatley" userId="0242edfc-aa31-435e-a161-b1e1fa7a13bd" providerId="ADAL" clId="{559B8763-7635-47C3-B6CB-28CC423B82E7}" dt="2023-12-12T13:25:51.218" v="2063" actId="20577"/>
          <ac:spMkLst>
            <pc:docMk/>
            <pc:sldMk cId="1206546898" sldId="1053"/>
            <ac:spMk id="12" creationId="{D5CE22E6-7DE4-64A4-9D12-81387AD7512F}"/>
          </ac:spMkLst>
        </pc:spChg>
        <pc:spChg chg="add">
          <ac:chgData name="Alissa Flatley" userId="0242edfc-aa31-435e-a161-b1e1fa7a13bd" providerId="ADAL" clId="{559B8763-7635-47C3-B6CB-28CC423B82E7}" dt="2023-12-12T13:19:22.115" v="1921" actId="26606"/>
          <ac:spMkLst>
            <pc:docMk/>
            <pc:sldMk cId="1206546898" sldId="1053"/>
            <ac:spMk id="14" creationId="{EE9F9A48-01D7-0EA1-F754-691797DBC53A}"/>
          </ac:spMkLst>
        </pc:spChg>
      </pc:sldChg>
      <pc:sldChg chg="addSp modSp add mod ord">
        <pc:chgData name="Alissa Flatley" userId="0242edfc-aa31-435e-a161-b1e1fa7a13bd" providerId="ADAL" clId="{559B8763-7635-47C3-B6CB-28CC423B82E7}" dt="2023-12-12T13:44:33.031" v="2363"/>
        <pc:sldMkLst>
          <pc:docMk/>
          <pc:sldMk cId="391678894" sldId="1054"/>
        </pc:sldMkLst>
        <pc:spChg chg="mod">
          <ac:chgData name="Alissa Flatley" userId="0242edfc-aa31-435e-a161-b1e1fa7a13bd" providerId="ADAL" clId="{559B8763-7635-47C3-B6CB-28CC423B82E7}" dt="2023-12-12T13:18:44.915" v="1917" actId="26606"/>
          <ac:spMkLst>
            <pc:docMk/>
            <pc:sldMk cId="391678894" sldId="1054"/>
            <ac:spMk id="2" creationId="{A3EDD96F-F869-FB49-C19F-5E8C6DD9EF0A}"/>
          </ac:spMkLst>
        </pc:spChg>
        <pc:spChg chg="mod">
          <ac:chgData name="Alissa Flatley" userId="0242edfc-aa31-435e-a161-b1e1fa7a13bd" providerId="ADAL" clId="{559B8763-7635-47C3-B6CB-28CC423B82E7}" dt="2023-12-12T13:19:15.343" v="1920" actId="1076"/>
          <ac:spMkLst>
            <pc:docMk/>
            <pc:sldMk cId="391678894" sldId="1054"/>
            <ac:spMk id="3" creationId="{21468B1D-14EA-8DC7-F335-868BFA0B2293}"/>
          </ac:spMkLst>
        </pc:spChg>
        <pc:spChg chg="mod">
          <ac:chgData name="Alissa Flatley" userId="0242edfc-aa31-435e-a161-b1e1fa7a13bd" providerId="ADAL" clId="{559B8763-7635-47C3-B6CB-28CC423B82E7}" dt="2023-12-12T13:18:44.915" v="1917" actId="26606"/>
          <ac:spMkLst>
            <pc:docMk/>
            <pc:sldMk cId="391678894" sldId="1054"/>
            <ac:spMk id="5" creationId="{15A26E64-1055-F698-EAD1-8EE7FEA78733}"/>
          </ac:spMkLst>
        </pc:spChg>
        <pc:spChg chg="add">
          <ac:chgData name="Alissa Flatley" userId="0242edfc-aa31-435e-a161-b1e1fa7a13bd" providerId="ADAL" clId="{559B8763-7635-47C3-B6CB-28CC423B82E7}" dt="2023-12-12T13:18:44.915" v="1917" actId="26606"/>
          <ac:spMkLst>
            <pc:docMk/>
            <pc:sldMk cId="391678894" sldId="1054"/>
            <ac:spMk id="10" creationId="{CB09208C-DFF3-68AB-9B75-B644EE6A6677}"/>
          </ac:spMkLst>
        </pc:spChg>
        <pc:spChg chg="add mod">
          <ac:chgData name="Alissa Flatley" userId="0242edfc-aa31-435e-a161-b1e1fa7a13bd" providerId="ADAL" clId="{559B8763-7635-47C3-B6CB-28CC423B82E7}" dt="2023-12-12T13:25:58.465" v="2071" actId="20577"/>
          <ac:spMkLst>
            <pc:docMk/>
            <pc:sldMk cId="391678894" sldId="1054"/>
            <ac:spMk id="12" creationId="{D5CE22E6-7DE4-64A4-9D12-81387AD7512F}"/>
          </ac:spMkLst>
        </pc:spChg>
        <pc:spChg chg="add">
          <ac:chgData name="Alissa Flatley" userId="0242edfc-aa31-435e-a161-b1e1fa7a13bd" providerId="ADAL" clId="{559B8763-7635-47C3-B6CB-28CC423B82E7}" dt="2023-12-12T13:18:44.915" v="1917" actId="26606"/>
          <ac:spMkLst>
            <pc:docMk/>
            <pc:sldMk cId="391678894" sldId="1054"/>
            <ac:spMk id="14" creationId="{EE9F9A48-01D7-0EA1-F754-691797DBC53A}"/>
          </ac:spMkLst>
        </pc:spChg>
      </pc:sldChg>
      <pc:sldChg chg="addSp modSp add mod ord">
        <pc:chgData name="Alissa Flatley" userId="0242edfc-aa31-435e-a161-b1e1fa7a13bd" providerId="ADAL" clId="{559B8763-7635-47C3-B6CB-28CC423B82E7}" dt="2023-12-12T13:48:25.222" v="2386" actId="113"/>
        <pc:sldMkLst>
          <pc:docMk/>
          <pc:sldMk cId="2780218197" sldId="1055"/>
        </pc:sldMkLst>
        <pc:spChg chg="mod">
          <ac:chgData name="Alissa Flatley" userId="0242edfc-aa31-435e-a161-b1e1fa7a13bd" providerId="ADAL" clId="{559B8763-7635-47C3-B6CB-28CC423B82E7}" dt="2023-12-12T13:18:41.604" v="1916" actId="26606"/>
          <ac:spMkLst>
            <pc:docMk/>
            <pc:sldMk cId="2780218197" sldId="1055"/>
            <ac:spMk id="2" creationId="{A3EDD96F-F869-FB49-C19F-5E8C6DD9EF0A}"/>
          </ac:spMkLst>
        </pc:spChg>
        <pc:spChg chg="mod">
          <ac:chgData name="Alissa Flatley" userId="0242edfc-aa31-435e-a161-b1e1fa7a13bd" providerId="ADAL" clId="{559B8763-7635-47C3-B6CB-28CC423B82E7}" dt="2023-12-12T13:48:25.222" v="2386" actId="113"/>
          <ac:spMkLst>
            <pc:docMk/>
            <pc:sldMk cId="2780218197" sldId="1055"/>
            <ac:spMk id="3" creationId="{21468B1D-14EA-8DC7-F335-868BFA0B2293}"/>
          </ac:spMkLst>
        </pc:spChg>
        <pc:spChg chg="mod">
          <ac:chgData name="Alissa Flatley" userId="0242edfc-aa31-435e-a161-b1e1fa7a13bd" providerId="ADAL" clId="{559B8763-7635-47C3-B6CB-28CC423B82E7}" dt="2023-12-12T13:18:41.604" v="1916" actId="26606"/>
          <ac:spMkLst>
            <pc:docMk/>
            <pc:sldMk cId="2780218197" sldId="1055"/>
            <ac:spMk id="5" creationId="{15A26E64-1055-F698-EAD1-8EE7FEA78733}"/>
          </ac:spMkLst>
        </pc:spChg>
        <pc:spChg chg="add">
          <ac:chgData name="Alissa Flatley" userId="0242edfc-aa31-435e-a161-b1e1fa7a13bd" providerId="ADAL" clId="{559B8763-7635-47C3-B6CB-28CC423B82E7}" dt="2023-12-12T13:18:41.604" v="1916" actId="26606"/>
          <ac:spMkLst>
            <pc:docMk/>
            <pc:sldMk cId="2780218197" sldId="1055"/>
            <ac:spMk id="10" creationId="{DEC411B0-5C6E-E215-C56E-E8EFBD78EA4F}"/>
          </ac:spMkLst>
        </pc:spChg>
        <pc:spChg chg="add mod">
          <ac:chgData name="Alissa Flatley" userId="0242edfc-aa31-435e-a161-b1e1fa7a13bd" providerId="ADAL" clId="{559B8763-7635-47C3-B6CB-28CC423B82E7}" dt="2023-12-12T13:26:05.014" v="2079" actId="20577"/>
          <ac:spMkLst>
            <pc:docMk/>
            <pc:sldMk cId="2780218197" sldId="1055"/>
            <ac:spMk id="12" creationId="{71CEB2DA-6AA9-FC7F-BD25-9F477656C337}"/>
          </ac:spMkLst>
        </pc:spChg>
        <pc:spChg chg="add">
          <ac:chgData name="Alissa Flatley" userId="0242edfc-aa31-435e-a161-b1e1fa7a13bd" providerId="ADAL" clId="{559B8763-7635-47C3-B6CB-28CC423B82E7}" dt="2023-12-12T13:18:41.604" v="1916" actId="26606"/>
          <ac:spMkLst>
            <pc:docMk/>
            <pc:sldMk cId="2780218197" sldId="1055"/>
            <ac:spMk id="14" creationId="{6E12565A-CC02-62BB-19FD-9F95294060AD}"/>
          </ac:spMkLst>
        </pc:spChg>
      </pc:sldChg>
      <pc:sldChg chg="modSp add del mod ord">
        <pc:chgData name="Alissa Flatley" userId="0242edfc-aa31-435e-a161-b1e1fa7a13bd" providerId="ADAL" clId="{559B8763-7635-47C3-B6CB-28CC423B82E7}" dt="2023-12-12T13:47:56.944" v="2384" actId="47"/>
        <pc:sldMkLst>
          <pc:docMk/>
          <pc:sldMk cId="2988472024" sldId="1056"/>
        </pc:sldMkLst>
        <pc:spChg chg="mod">
          <ac:chgData name="Alissa Flatley" userId="0242edfc-aa31-435e-a161-b1e1fa7a13bd" providerId="ADAL" clId="{559B8763-7635-47C3-B6CB-28CC423B82E7}" dt="2023-12-12T13:21:10.221" v="1937" actId="26606"/>
          <ac:spMkLst>
            <pc:docMk/>
            <pc:sldMk cId="2988472024" sldId="1056"/>
            <ac:spMk id="2" creationId="{A3EDD96F-F869-FB49-C19F-5E8C6DD9EF0A}"/>
          </ac:spMkLst>
        </pc:spChg>
        <pc:spChg chg="mod">
          <ac:chgData name="Alissa Flatley" userId="0242edfc-aa31-435e-a161-b1e1fa7a13bd" providerId="ADAL" clId="{559B8763-7635-47C3-B6CB-28CC423B82E7}" dt="2023-12-12T13:46:58.412" v="2375" actId="14100"/>
          <ac:spMkLst>
            <pc:docMk/>
            <pc:sldMk cId="2988472024" sldId="1056"/>
            <ac:spMk id="3" creationId="{21468B1D-14EA-8DC7-F335-868BFA0B2293}"/>
          </ac:spMkLst>
        </pc:spChg>
        <pc:spChg chg="mod">
          <ac:chgData name="Alissa Flatley" userId="0242edfc-aa31-435e-a161-b1e1fa7a13bd" providerId="ADAL" clId="{559B8763-7635-47C3-B6CB-28CC423B82E7}" dt="2023-12-12T13:21:10.221" v="1937" actId="26606"/>
          <ac:spMkLst>
            <pc:docMk/>
            <pc:sldMk cId="2988472024" sldId="1056"/>
            <ac:spMk id="10" creationId="{CB09208C-DFF3-68AB-9B75-B644EE6A6677}"/>
          </ac:spMkLst>
        </pc:spChg>
        <pc:spChg chg="mod">
          <ac:chgData name="Alissa Flatley" userId="0242edfc-aa31-435e-a161-b1e1fa7a13bd" providerId="ADAL" clId="{559B8763-7635-47C3-B6CB-28CC423B82E7}" dt="2023-12-12T13:25:36.229" v="2045" actId="20577"/>
          <ac:spMkLst>
            <pc:docMk/>
            <pc:sldMk cId="2988472024" sldId="1056"/>
            <ac:spMk id="12" creationId="{D5CE22E6-7DE4-64A4-9D12-81387AD7512F}"/>
          </ac:spMkLst>
        </pc:spChg>
        <pc:spChg chg="mod">
          <ac:chgData name="Alissa Flatley" userId="0242edfc-aa31-435e-a161-b1e1fa7a13bd" providerId="ADAL" clId="{559B8763-7635-47C3-B6CB-28CC423B82E7}" dt="2023-12-12T13:21:10.221" v="1937" actId="26606"/>
          <ac:spMkLst>
            <pc:docMk/>
            <pc:sldMk cId="2988472024" sldId="1056"/>
            <ac:spMk id="14" creationId="{EE9F9A48-01D7-0EA1-F754-691797DBC53A}"/>
          </ac:spMkLst>
        </pc:spChg>
      </pc:sldChg>
      <pc:sldChg chg="add del">
        <pc:chgData name="Alissa Flatley" userId="0242edfc-aa31-435e-a161-b1e1fa7a13bd" providerId="ADAL" clId="{559B8763-7635-47C3-B6CB-28CC423B82E7}" dt="2023-12-12T13:24:15.584" v="2001"/>
        <pc:sldMkLst>
          <pc:docMk/>
          <pc:sldMk cId="650799223" sldId="1057"/>
        </pc:sldMkLst>
      </pc:sldChg>
      <pc:sldChg chg="addSp delSp modSp add mod">
        <pc:chgData name="Alissa Flatley" userId="0242edfc-aa31-435e-a161-b1e1fa7a13bd" providerId="ADAL" clId="{559B8763-7635-47C3-B6CB-28CC423B82E7}" dt="2023-12-12T13:33:38.817" v="2199" actId="20577"/>
        <pc:sldMkLst>
          <pc:docMk/>
          <pc:sldMk cId="877620948" sldId="1057"/>
        </pc:sldMkLst>
        <pc:spChg chg="mod">
          <ac:chgData name="Alissa Flatley" userId="0242edfc-aa31-435e-a161-b1e1fa7a13bd" providerId="ADAL" clId="{559B8763-7635-47C3-B6CB-28CC423B82E7}" dt="2023-12-12T13:33:38.817" v="2199" actId="20577"/>
          <ac:spMkLst>
            <pc:docMk/>
            <pc:sldMk cId="877620948" sldId="1057"/>
            <ac:spMk id="2" creationId="{3F801A5C-05D7-6BCD-8407-E8DBDC5C9C1A}"/>
          </ac:spMkLst>
        </pc:spChg>
        <pc:spChg chg="add mod">
          <ac:chgData name="Alissa Flatley" userId="0242edfc-aa31-435e-a161-b1e1fa7a13bd" providerId="ADAL" clId="{559B8763-7635-47C3-B6CB-28CC423B82E7}" dt="2023-12-12T13:33:33.902" v="2187" actId="26606"/>
          <ac:spMkLst>
            <pc:docMk/>
            <pc:sldMk cId="877620948" sldId="1057"/>
            <ac:spMk id="4" creationId="{81119B14-F209-F5B7-562D-D38813AB0986}"/>
          </ac:spMkLst>
        </pc:spChg>
        <pc:spChg chg="del">
          <ac:chgData name="Alissa Flatley" userId="0242edfc-aa31-435e-a161-b1e1fa7a13bd" providerId="ADAL" clId="{559B8763-7635-47C3-B6CB-28CC423B82E7}" dt="2023-12-12T13:28:24.923" v="2148" actId="478"/>
          <ac:spMkLst>
            <pc:docMk/>
            <pc:sldMk cId="877620948" sldId="1057"/>
            <ac:spMk id="9" creationId="{E496B2E7-E88D-1F85-050F-30C810255148}"/>
          </ac:spMkLst>
        </pc:spChg>
        <pc:spChg chg="mod ord">
          <ac:chgData name="Alissa Flatley" userId="0242edfc-aa31-435e-a161-b1e1fa7a13bd" providerId="ADAL" clId="{559B8763-7635-47C3-B6CB-28CC423B82E7}" dt="2023-12-12T13:32:43.983" v="2176" actId="26606"/>
          <ac:spMkLst>
            <pc:docMk/>
            <pc:sldMk cId="877620948" sldId="1057"/>
            <ac:spMk id="10" creationId="{699842CE-6854-4651-7DBB-42F8542C7F18}"/>
          </ac:spMkLst>
        </pc:spChg>
        <pc:spChg chg="add mod">
          <ac:chgData name="Alissa Flatley" userId="0242edfc-aa31-435e-a161-b1e1fa7a13bd" providerId="ADAL" clId="{559B8763-7635-47C3-B6CB-28CC423B82E7}" dt="2023-12-12T13:33:33.902" v="2187" actId="26606"/>
          <ac:spMkLst>
            <pc:docMk/>
            <pc:sldMk cId="877620948" sldId="1057"/>
            <ac:spMk id="16" creationId="{DCB82115-2368-6E44-41EB-ABCC2B8FB932}"/>
          </ac:spMkLst>
        </pc:spChg>
        <pc:spChg chg="add mod">
          <ac:chgData name="Alissa Flatley" userId="0242edfc-aa31-435e-a161-b1e1fa7a13bd" providerId="ADAL" clId="{559B8763-7635-47C3-B6CB-28CC423B82E7}" dt="2023-12-12T13:33:33.902" v="2187" actId="26606"/>
          <ac:spMkLst>
            <pc:docMk/>
            <pc:sldMk cId="877620948" sldId="1057"/>
            <ac:spMk id="18" creationId="{8298AED6-FDA1-2358-192E-99EEAF6A8CB8}"/>
          </ac:spMkLst>
        </pc:spChg>
        <pc:picChg chg="del">
          <ac:chgData name="Alissa Flatley" userId="0242edfc-aa31-435e-a161-b1e1fa7a13bd" providerId="ADAL" clId="{559B8763-7635-47C3-B6CB-28CC423B82E7}" dt="2023-12-12T13:28:22.132" v="2147" actId="478"/>
          <ac:picMkLst>
            <pc:docMk/>
            <pc:sldMk cId="877620948" sldId="1057"/>
            <ac:picMk id="7" creationId="{1CF0746D-8B21-9A17-650E-3AE55A8DFAEE}"/>
          </ac:picMkLst>
        </pc:picChg>
        <pc:picChg chg="add del">
          <ac:chgData name="Alissa Flatley" userId="0242edfc-aa31-435e-a161-b1e1fa7a13bd" providerId="ADAL" clId="{559B8763-7635-47C3-B6CB-28CC423B82E7}" dt="2023-12-12T13:33:29.754" v="2184" actId="478"/>
          <ac:picMkLst>
            <pc:docMk/>
            <pc:sldMk cId="877620948" sldId="1057"/>
            <ac:picMk id="12" creationId="{1F79FAD6-2EC5-A2D7-A0A4-35EB8BE6CE48}"/>
          </ac:picMkLst>
        </pc:picChg>
        <pc:picChg chg="add mod ord">
          <ac:chgData name="Alissa Flatley" userId="0242edfc-aa31-435e-a161-b1e1fa7a13bd" providerId="ADAL" clId="{559B8763-7635-47C3-B6CB-28CC423B82E7}" dt="2023-12-12T13:33:33.902" v="2187" actId="26606"/>
          <ac:picMkLst>
            <pc:docMk/>
            <pc:sldMk cId="877620948" sldId="1057"/>
            <ac:picMk id="4098" creationId="{976FC4ED-BDFE-83DB-13C2-4E742A2BC29C}"/>
          </ac:picMkLst>
        </pc:picChg>
      </pc:sldChg>
      <pc:sldChg chg="add del">
        <pc:chgData name="Alissa Flatley" userId="0242edfc-aa31-435e-a161-b1e1fa7a13bd" providerId="ADAL" clId="{559B8763-7635-47C3-B6CB-28CC423B82E7}" dt="2023-12-12T13:24:45.016" v="2003" actId="47"/>
        <pc:sldMkLst>
          <pc:docMk/>
          <pc:sldMk cId="3776794394" sldId="1057"/>
        </pc:sldMkLst>
      </pc:sldChg>
      <pc:sldChg chg="addSp delSp modSp add mod ord modMedia delAnim">
        <pc:chgData name="Alissa Flatley" userId="0242edfc-aa31-435e-a161-b1e1fa7a13bd" providerId="ADAL" clId="{559B8763-7635-47C3-B6CB-28CC423B82E7}" dt="2023-12-12T13:28:12.052" v="2146" actId="26606"/>
        <pc:sldMkLst>
          <pc:docMk/>
          <pc:sldMk cId="1241862456" sldId="1058"/>
        </pc:sldMkLst>
        <pc:spChg chg="mod ord">
          <ac:chgData name="Alissa Flatley" userId="0242edfc-aa31-435e-a161-b1e1fa7a13bd" providerId="ADAL" clId="{559B8763-7635-47C3-B6CB-28CC423B82E7}" dt="2023-12-12T13:28:12.052" v="2146" actId="26606"/>
          <ac:spMkLst>
            <pc:docMk/>
            <pc:sldMk cId="1241862456" sldId="1058"/>
            <ac:spMk id="2" creationId="{E0C09B26-7ED3-3138-7101-3CBAE5CB3D2A}"/>
          </ac:spMkLst>
        </pc:spChg>
        <pc:spChg chg="mod">
          <ac:chgData name="Alissa Flatley" userId="0242edfc-aa31-435e-a161-b1e1fa7a13bd" providerId="ADAL" clId="{559B8763-7635-47C3-B6CB-28CC423B82E7}" dt="2023-12-12T13:28:12.052" v="2146" actId="26606"/>
          <ac:spMkLst>
            <pc:docMk/>
            <pc:sldMk cId="1241862456" sldId="1058"/>
            <ac:spMk id="4" creationId="{A9585000-188E-EAAF-79CF-7B466CE2A912}"/>
          </ac:spMkLst>
        </pc:spChg>
        <pc:spChg chg="mod">
          <ac:chgData name="Alissa Flatley" userId="0242edfc-aa31-435e-a161-b1e1fa7a13bd" providerId="ADAL" clId="{559B8763-7635-47C3-B6CB-28CC423B82E7}" dt="2023-12-12T13:28:12.052" v="2146" actId="26606"/>
          <ac:spMkLst>
            <pc:docMk/>
            <pc:sldMk cId="1241862456" sldId="1058"/>
            <ac:spMk id="19" creationId="{5CED8F93-89DF-C57A-C16D-ED6DB8A4ABD2}"/>
          </ac:spMkLst>
        </pc:spChg>
        <pc:spChg chg="mod ord">
          <ac:chgData name="Alissa Flatley" userId="0242edfc-aa31-435e-a161-b1e1fa7a13bd" providerId="ADAL" clId="{559B8763-7635-47C3-B6CB-28CC423B82E7}" dt="2023-12-12T13:28:12.052" v="2146" actId="26606"/>
          <ac:spMkLst>
            <pc:docMk/>
            <pc:sldMk cId="1241862456" sldId="1058"/>
            <ac:spMk id="21" creationId="{5A26D70B-1C4A-C5CF-75A5-DB2CC5C418D7}"/>
          </ac:spMkLst>
        </pc:spChg>
        <pc:spChg chg="add del">
          <ac:chgData name="Alissa Flatley" userId="0242edfc-aa31-435e-a161-b1e1fa7a13bd" providerId="ADAL" clId="{559B8763-7635-47C3-B6CB-28CC423B82E7}" dt="2023-12-12T13:27:46.414" v="2135" actId="26606"/>
          <ac:spMkLst>
            <pc:docMk/>
            <pc:sldMk cId="1241862456" sldId="1058"/>
            <ac:spMk id="27" creationId="{7604D864-A6BD-C75F-9B88-BAB58775ABDD}"/>
          </ac:spMkLst>
        </pc:spChg>
        <pc:spChg chg="add del">
          <ac:chgData name="Alissa Flatley" userId="0242edfc-aa31-435e-a161-b1e1fa7a13bd" providerId="ADAL" clId="{559B8763-7635-47C3-B6CB-28CC423B82E7}" dt="2023-12-12T13:28:07.170" v="2144" actId="26606"/>
          <ac:spMkLst>
            <pc:docMk/>
            <pc:sldMk cId="1241862456" sldId="1058"/>
            <ac:spMk id="29" creationId="{7604D864-A6BD-C75F-9B88-BAB58775ABDD}"/>
          </ac:spMkLst>
        </pc:spChg>
        <pc:spChg chg="add del">
          <ac:chgData name="Alissa Flatley" userId="0242edfc-aa31-435e-a161-b1e1fa7a13bd" providerId="ADAL" clId="{559B8763-7635-47C3-B6CB-28CC423B82E7}" dt="2023-12-12T13:28:12.052" v="2146" actId="26606"/>
          <ac:spMkLst>
            <pc:docMk/>
            <pc:sldMk cId="1241862456" sldId="1058"/>
            <ac:spMk id="35" creationId="{7604D864-A6BD-C75F-9B88-BAB58775ABDD}"/>
          </ac:spMkLst>
        </pc:spChg>
        <pc:spChg chg="add">
          <ac:chgData name="Alissa Flatley" userId="0242edfc-aa31-435e-a161-b1e1fa7a13bd" providerId="ADAL" clId="{559B8763-7635-47C3-B6CB-28CC423B82E7}" dt="2023-12-12T13:28:12.052" v="2146" actId="26606"/>
          <ac:spMkLst>
            <pc:docMk/>
            <pc:sldMk cId="1241862456" sldId="1058"/>
            <ac:spMk id="40" creationId="{7604D864-A6BD-C75F-9B88-BAB58775ABDD}"/>
          </ac:spMkLst>
        </pc:spChg>
        <pc:picChg chg="del">
          <ac:chgData name="Alissa Flatley" userId="0242edfc-aa31-435e-a161-b1e1fa7a13bd" providerId="ADAL" clId="{559B8763-7635-47C3-B6CB-28CC423B82E7}" dt="2023-12-12T13:27:34.446" v="2131" actId="478"/>
          <ac:picMkLst>
            <pc:docMk/>
            <pc:sldMk cId="1241862456" sldId="1058"/>
            <ac:picMk id="17" creationId="{320CB5A7-7D87-FA7E-8A3B-E884F2AF0A2E}"/>
          </ac:picMkLst>
        </pc:picChg>
        <pc:picChg chg="add del mod">
          <ac:chgData name="Alissa Flatley" userId="0242edfc-aa31-435e-a161-b1e1fa7a13bd" providerId="ADAL" clId="{559B8763-7635-47C3-B6CB-28CC423B82E7}" dt="2023-12-12T13:27:46.414" v="2135" actId="26606"/>
          <ac:picMkLst>
            <pc:docMk/>
            <pc:sldMk cId="1241862456" sldId="1058"/>
            <ac:picMk id="23" creationId="{0A10A242-487E-5A37-35FC-CF6D620911EC}"/>
          </ac:picMkLst>
        </pc:picChg>
        <pc:picChg chg="add del">
          <ac:chgData name="Alissa Flatley" userId="0242edfc-aa31-435e-a161-b1e1fa7a13bd" providerId="ADAL" clId="{559B8763-7635-47C3-B6CB-28CC423B82E7}" dt="2023-12-12T13:27:53.746" v="2137" actId="478"/>
          <ac:picMkLst>
            <pc:docMk/>
            <pc:sldMk cId="1241862456" sldId="1058"/>
            <ac:picMk id="30" creationId="{1607DEDF-6566-7A4F-70BC-C588094A523F}"/>
          </ac:picMkLst>
        </pc:picChg>
        <pc:picChg chg="add mod">
          <ac:chgData name="Alissa Flatley" userId="0242edfc-aa31-435e-a161-b1e1fa7a13bd" providerId="ADAL" clId="{559B8763-7635-47C3-B6CB-28CC423B82E7}" dt="2023-12-12T13:28:12.052" v="2146" actId="26606"/>
          <ac:picMkLst>
            <pc:docMk/>
            <pc:sldMk cId="1241862456" sldId="1058"/>
            <ac:picMk id="31" creationId="{739A560D-9E89-3BD2-62D1-036BF5F64AEA}"/>
          </ac:picMkLst>
        </pc:picChg>
      </pc:sldChg>
      <pc:sldChg chg="addSp delSp modSp new mod">
        <pc:chgData name="Alissa Flatley" userId="0242edfc-aa31-435e-a161-b1e1fa7a13bd" providerId="ADAL" clId="{559B8763-7635-47C3-B6CB-28CC423B82E7}" dt="2023-12-12T13:35:28.079" v="2241" actId="1076"/>
        <pc:sldMkLst>
          <pc:docMk/>
          <pc:sldMk cId="544199241" sldId="1059"/>
        </pc:sldMkLst>
        <pc:spChg chg="del">
          <ac:chgData name="Alissa Flatley" userId="0242edfc-aa31-435e-a161-b1e1fa7a13bd" providerId="ADAL" clId="{559B8763-7635-47C3-B6CB-28CC423B82E7}" dt="2023-12-12T13:34:31.626" v="2205" actId="478"/>
          <ac:spMkLst>
            <pc:docMk/>
            <pc:sldMk cId="544199241" sldId="1059"/>
            <ac:spMk id="2" creationId="{A0148872-AD4F-0969-C0D8-2622F787788E}"/>
          </ac:spMkLst>
        </pc:spChg>
        <pc:spChg chg="del">
          <ac:chgData name="Alissa Flatley" userId="0242edfc-aa31-435e-a161-b1e1fa7a13bd" providerId="ADAL" clId="{559B8763-7635-47C3-B6CB-28CC423B82E7}" dt="2023-12-12T13:34:30.471" v="2204" actId="478"/>
          <ac:spMkLst>
            <pc:docMk/>
            <pc:sldMk cId="544199241" sldId="1059"/>
            <ac:spMk id="3" creationId="{0CC9D333-F7CA-3034-6067-F11C4BFD0726}"/>
          </ac:spMkLst>
        </pc:spChg>
        <pc:spChg chg="add mod">
          <ac:chgData name="Alissa Flatley" userId="0242edfc-aa31-435e-a161-b1e1fa7a13bd" providerId="ADAL" clId="{559B8763-7635-47C3-B6CB-28CC423B82E7}" dt="2023-12-12T13:35:28.079" v="2241" actId="1076"/>
          <ac:spMkLst>
            <pc:docMk/>
            <pc:sldMk cId="544199241" sldId="1059"/>
            <ac:spMk id="5" creationId="{7DE338C5-F398-553D-6B90-683C7E215842}"/>
          </ac:spMkLst>
        </pc:spChg>
        <pc:picChg chg="add mod">
          <ac:chgData name="Alissa Flatley" userId="0242edfc-aa31-435e-a161-b1e1fa7a13bd" providerId="ADAL" clId="{559B8763-7635-47C3-B6CB-28CC423B82E7}" dt="2023-12-12T13:34:28.013" v="2203" actId="1076"/>
          <ac:picMkLst>
            <pc:docMk/>
            <pc:sldMk cId="544199241" sldId="1059"/>
            <ac:picMk id="7170" creationId="{D8DB9780-2D4A-ACF3-6B16-79D3EA24D272}"/>
          </ac:picMkLst>
        </pc:picChg>
      </pc:sldChg>
      <pc:sldChg chg="addSp modSp new mod">
        <pc:chgData name="Alissa Flatley" userId="0242edfc-aa31-435e-a161-b1e1fa7a13bd" providerId="ADAL" clId="{559B8763-7635-47C3-B6CB-28CC423B82E7}" dt="2023-12-12T13:35:33.591" v="2243" actId="1076"/>
        <pc:sldMkLst>
          <pc:docMk/>
          <pc:sldMk cId="2541793629" sldId="1060"/>
        </pc:sldMkLst>
        <pc:spChg chg="mod">
          <ac:chgData name="Alissa Flatley" userId="0242edfc-aa31-435e-a161-b1e1fa7a13bd" providerId="ADAL" clId="{559B8763-7635-47C3-B6CB-28CC423B82E7}" dt="2023-12-12T13:35:03.521" v="2236" actId="20577"/>
          <ac:spMkLst>
            <pc:docMk/>
            <pc:sldMk cId="2541793629" sldId="1060"/>
            <ac:spMk id="2" creationId="{E4433452-692D-173D-AB87-A878264DAB75}"/>
          </ac:spMkLst>
        </pc:spChg>
        <pc:spChg chg="mod">
          <ac:chgData name="Alissa Flatley" userId="0242edfc-aa31-435e-a161-b1e1fa7a13bd" providerId="ADAL" clId="{559B8763-7635-47C3-B6CB-28CC423B82E7}" dt="2023-12-12T13:35:10.800" v="2239" actId="27636"/>
          <ac:spMkLst>
            <pc:docMk/>
            <pc:sldMk cId="2541793629" sldId="1060"/>
            <ac:spMk id="3" creationId="{D4736C0D-2219-9552-9D4C-9741A1D6D131}"/>
          </ac:spMkLst>
        </pc:spChg>
        <pc:spChg chg="add mod">
          <ac:chgData name="Alissa Flatley" userId="0242edfc-aa31-435e-a161-b1e1fa7a13bd" providerId="ADAL" clId="{559B8763-7635-47C3-B6CB-28CC423B82E7}" dt="2023-12-12T13:35:33.591" v="2243" actId="1076"/>
          <ac:spMkLst>
            <pc:docMk/>
            <pc:sldMk cId="2541793629" sldId="1060"/>
            <ac:spMk id="5" creationId="{EE7970E7-4454-13C8-945E-3008A8E28585}"/>
          </ac:spMkLst>
        </pc:spChg>
      </pc:sldChg>
      <pc:sldChg chg="addSp delSp modSp new mod">
        <pc:chgData name="Alissa Flatley" userId="0242edfc-aa31-435e-a161-b1e1fa7a13bd" providerId="ADAL" clId="{559B8763-7635-47C3-B6CB-28CC423B82E7}" dt="2023-12-12T14:26:43.601" v="2900" actId="20577"/>
        <pc:sldMkLst>
          <pc:docMk/>
          <pc:sldMk cId="2955275461" sldId="1061"/>
        </pc:sldMkLst>
        <pc:spChg chg="mod">
          <ac:chgData name="Alissa Flatley" userId="0242edfc-aa31-435e-a161-b1e1fa7a13bd" providerId="ADAL" clId="{559B8763-7635-47C3-B6CB-28CC423B82E7}" dt="2023-12-12T13:40:51.580" v="2292" actId="26606"/>
          <ac:spMkLst>
            <pc:docMk/>
            <pc:sldMk cId="2955275461" sldId="1061"/>
            <ac:spMk id="2" creationId="{4C083E5A-0896-B7D7-9B08-C478E10CB8AF}"/>
          </ac:spMkLst>
        </pc:spChg>
        <pc:spChg chg="mod">
          <ac:chgData name="Alissa Flatley" userId="0242edfc-aa31-435e-a161-b1e1fa7a13bd" providerId="ADAL" clId="{559B8763-7635-47C3-B6CB-28CC423B82E7}" dt="2023-12-12T13:43:41.105" v="2346" actId="20577"/>
          <ac:spMkLst>
            <pc:docMk/>
            <pc:sldMk cId="2955275461" sldId="1061"/>
            <ac:spMk id="3" creationId="{290C241B-7561-CC32-2BF0-3542427FBEF9}"/>
          </ac:spMkLst>
        </pc:spChg>
        <pc:spChg chg="add del mod">
          <ac:chgData name="Alissa Flatley" userId="0242edfc-aa31-435e-a161-b1e1fa7a13bd" providerId="ADAL" clId="{559B8763-7635-47C3-B6CB-28CC423B82E7}" dt="2023-12-12T13:43:33.109" v="2321" actId="478"/>
          <ac:spMkLst>
            <pc:docMk/>
            <pc:sldMk cId="2955275461" sldId="1061"/>
            <ac:spMk id="6" creationId="{B57E0A69-DAA7-C759-F63A-ADFBD4240D98}"/>
          </ac:spMkLst>
        </pc:spChg>
        <pc:spChg chg="add">
          <ac:chgData name="Alissa Flatley" userId="0242edfc-aa31-435e-a161-b1e1fa7a13bd" providerId="ADAL" clId="{559B8763-7635-47C3-B6CB-28CC423B82E7}" dt="2023-12-12T13:40:51.580" v="2292" actId="26606"/>
          <ac:spMkLst>
            <pc:docMk/>
            <pc:sldMk cId="2955275461" sldId="1061"/>
            <ac:spMk id="8" creationId="{BB22FCC8-3D16-52CB-A015-ACB8A32E3382}"/>
          </ac:spMkLst>
        </pc:spChg>
        <pc:spChg chg="add del">
          <ac:chgData name="Alissa Flatley" userId="0242edfc-aa31-435e-a161-b1e1fa7a13bd" providerId="ADAL" clId="{559B8763-7635-47C3-B6CB-28CC423B82E7}" dt="2023-12-12T13:40:51.577" v="2291" actId="26606"/>
          <ac:spMkLst>
            <pc:docMk/>
            <pc:sldMk cId="2955275461" sldId="1061"/>
            <ac:spMk id="9" creationId="{DCB82115-2368-6E44-41EB-ABCC2B8FB932}"/>
          </ac:spMkLst>
        </pc:spChg>
        <pc:spChg chg="add mod">
          <ac:chgData name="Alissa Flatley" userId="0242edfc-aa31-435e-a161-b1e1fa7a13bd" providerId="ADAL" clId="{559B8763-7635-47C3-B6CB-28CC423B82E7}" dt="2023-12-12T14:26:43.601" v="2900" actId="20577"/>
          <ac:spMkLst>
            <pc:docMk/>
            <pc:sldMk cId="2955275461" sldId="1061"/>
            <ac:spMk id="10" creationId="{4E5B1C64-FD06-E3C4-820E-5E735062F413}"/>
          </ac:spMkLst>
        </pc:spChg>
        <pc:spChg chg="add del">
          <ac:chgData name="Alissa Flatley" userId="0242edfc-aa31-435e-a161-b1e1fa7a13bd" providerId="ADAL" clId="{559B8763-7635-47C3-B6CB-28CC423B82E7}" dt="2023-12-12T13:40:51.577" v="2291" actId="26606"/>
          <ac:spMkLst>
            <pc:docMk/>
            <pc:sldMk cId="2955275461" sldId="1061"/>
            <ac:spMk id="11" creationId="{B8D70A6C-BE99-E7A9-4EF7-0A2F588BEC0A}"/>
          </ac:spMkLst>
        </pc:spChg>
        <pc:spChg chg="add">
          <ac:chgData name="Alissa Flatley" userId="0242edfc-aa31-435e-a161-b1e1fa7a13bd" providerId="ADAL" clId="{559B8763-7635-47C3-B6CB-28CC423B82E7}" dt="2023-12-12T13:40:51.580" v="2292" actId="26606"/>
          <ac:spMkLst>
            <pc:docMk/>
            <pc:sldMk cId="2955275461" sldId="1061"/>
            <ac:spMk id="12" creationId="{1371EB49-634B-3460-68CA-8802A91D801C}"/>
          </ac:spMkLst>
        </pc:spChg>
        <pc:spChg chg="add del">
          <ac:chgData name="Alissa Flatley" userId="0242edfc-aa31-435e-a161-b1e1fa7a13bd" providerId="ADAL" clId="{559B8763-7635-47C3-B6CB-28CC423B82E7}" dt="2023-12-12T13:40:51.577" v="2291" actId="26606"/>
          <ac:spMkLst>
            <pc:docMk/>
            <pc:sldMk cId="2955275461" sldId="1061"/>
            <ac:spMk id="13" creationId="{8298AED6-FDA1-2358-192E-99EEAF6A8CB8}"/>
          </ac:spMkLst>
        </pc:spChg>
        <pc:picChg chg="add del">
          <ac:chgData name="Alissa Flatley" userId="0242edfc-aa31-435e-a161-b1e1fa7a13bd" providerId="ADAL" clId="{559B8763-7635-47C3-B6CB-28CC423B82E7}" dt="2023-12-12T13:40:51.577" v="2291" actId="26606"/>
          <ac:picMkLst>
            <pc:docMk/>
            <pc:sldMk cId="2955275461" sldId="1061"/>
            <ac:picMk id="5" creationId="{267E954E-7812-582F-A898-E666AC437ECC}"/>
          </ac:picMkLst>
        </pc:picChg>
      </pc:sldChg>
      <pc:sldChg chg="addSp modSp add mod">
        <pc:chgData name="Alissa Flatley" userId="0242edfc-aa31-435e-a161-b1e1fa7a13bd" providerId="ADAL" clId="{559B8763-7635-47C3-B6CB-28CC423B82E7}" dt="2023-12-12T14:26:37.123" v="2892" actId="20577"/>
        <pc:sldMkLst>
          <pc:docMk/>
          <pc:sldMk cId="2448918965" sldId="1062"/>
        </pc:sldMkLst>
        <pc:spChg chg="mod">
          <ac:chgData name="Alissa Flatley" userId="0242edfc-aa31-435e-a161-b1e1fa7a13bd" providerId="ADAL" clId="{559B8763-7635-47C3-B6CB-28CC423B82E7}" dt="2023-12-12T13:40:56.585" v="2293" actId="26606"/>
          <ac:spMkLst>
            <pc:docMk/>
            <pc:sldMk cId="2448918965" sldId="1062"/>
            <ac:spMk id="2" creationId="{4C083E5A-0896-B7D7-9B08-C478E10CB8AF}"/>
          </ac:spMkLst>
        </pc:spChg>
        <pc:spChg chg="mod">
          <ac:chgData name="Alissa Flatley" userId="0242edfc-aa31-435e-a161-b1e1fa7a13bd" providerId="ADAL" clId="{559B8763-7635-47C3-B6CB-28CC423B82E7}" dt="2023-12-12T13:41:22.114" v="2311" actId="20577"/>
          <ac:spMkLst>
            <pc:docMk/>
            <pc:sldMk cId="2448918965" sldId="1062"/>
            <ac:spMk id="3" creationId="{290C241B-7561-CC32-2BF0-3542427FBEF9}"/>
          </ac:spMkLst>
        </pc:spChg>
        <pc:spChg chg="add mod">
          <ac:chgData name="Alissa Flatley" userId="0242edfc-aa31-435e-a161-b1e1fa7a13bd" providerId="ADAL" clId="{559B8763-7635-47C3-B6CB-28CC423B82E7}" dt="2023-12-12T13:43:26.173" v="2320" actId="1076"/>
          <ac:spMkLst>
            <pc:docMk/>
            <pc:sldMk cId="2448918965" sldId="1062"/>
            <ac:spMk id="5" creationId="{7A018018-8285-213E-C4DF-BA80797620A6}"/>
          </ac:spMkLst>
        </pc:spChg>
        <pc:spChg chg="add">
          <ac:chgData name="Alissa Flatley" userId="0242edfc-aa31-435e-a161-b1e1fa7a13bd" providerId="ADAL" clId="{559B8763-7635-47C3-B6CB-28CC423B82E7}" dt="2023-12-12T13:40:56.585" v="2293" actId="26606"/>
          <ac:spMkLst>
            <pc:docMk/>
            <pc:sldMk cId="2448918965" sldId="1062"/>
            <ac:spMk id="8" creationId="{D14E27A8-9F51-B159-DB58-EEA8B9E37D42}"/>
          </ac:spMkLst>
        </pc:spChg>
        <pc:spChg chg="add mod">
          <ac:chgData name="Alissa Flatley" userId="0242edfc-aa31-435e-a161-b1e1fa7a13bd" providerId="ADAL" clId="{559B8763-7635-47C3-B6CB-28CC423B82E7}" dt="2023-12-12T14:26:37.123" v="2892" actId="20577"/>
          <ac:spMkLst>
            <pc:docMk/>
            <pc:sldMk cId="2448918965" sldId="1062"/>
            <ac:spMk id="10" creationId="{D15AB39A-133D-638A-1B5F-1CE4C810DDD5}"/>
          </ac:spMkLst>
        </pc:spChg>
        <pc:spChg chg="add">
          <ac:chgData name="Alissa Flatley" userId="0242edfc-aa31-435e-a161-b1e1fa7a13bd" providerId="ADAL" clId="{559B8763-7635-47C3-B6CB-28CC423B82E7}" dt="2023-12-12T13:40:56.585" v="2293" actId="26606"/>
          <ac:spMkLst>
            <pc:docMk/>
            <pc:sldMk cId="2448918965" sldId="1062"/>
            <ac:spMk id="12" creationId="{17833F42-8235-5903-671F-0D93283DBA55}"/>
          </ac:spMkLst>
        </pc:spChg>
      </pc:sldChg>
      <pc:sldChg chg="addSp modSp add del mod">
        <pc:chgData name="Alissa Flatley" userId="0242edfc-aa31-435e-a161-b1e1fa7a13bd" providerId="ADAL" clId="{559B8763-7635-47C3-B6CB-28CC423B82E7}" dt="2023-12-12T13:41:48.802" v="2314" actId="47"/>
        <pc:sldMkLst>
          <pc:docMk/>
          <pc:sldMk cId="1498763451" sldId="1063"/>
        </pc:sldMkLst>
        <pc:spChg chg="mod">
          <ac:chgData name="Alissa Flatley" userId="0242edfc-aa31-435e-a161-b1e1fa7a13bd" providerId="ADAL" clId="{559B8763-7635-47C3-B6CB-28CC423B82E7}" dt="2023-12-12T13:41:27.445" v="2312" actId="26606"/>
          <ac:spMkLst>
            <pc:docMk/>
            <pc:sldMk cId="1498763451" sldId="1063"/>
            <ac:spMk id="2" creationId="{4C083E5A-0896-B7D7-9B08-C478E10CB8AF}"/>
          </ac:spMkLst>
        </pc:spChg>
        <pc:spChg chg="mod">
          <ac:chgData name="Alissa Flatley" userId="0242edfc-aa31-435e-a161-b1e1fa7a13bd" providerId="ADAL" clId="{559B8763-7635-47C3-B6CB-28CC423B82E7}" dt="2023-12-12T13:41:41.066" v="2313" actId="20577"/>
          <ac:spMkLst>
            <pc:docMk/>
            <pc:sldMk cId="1498763451" sldId="1063"/>
            <ac:spMk id="3" creationId="{290C241B-7561-CC32-2BF0-3542427FBEF9}"/>
          </ac:spMkLst>
        </pc:spChg>
        <pc:spChg chg="add">
          <ac:chgData name="Alissa Flatley" userId="0242edfc-aa31-435e-a161-b1e1fa7a13bd" providerId="ADAL" clId="{559B8763-7635-47C3-B6CB-28CC423B82E7}" dt="2023-12-12T13:41:27.445" v="2312" actId="26606"/>
          <ac:spMkLst>
            <pc:docMk/>
            <pc:sldMk cId="1498763451" sldId="1063"/>
            <ac:spMk id="8" creationId="{BB22FCC8-3D16-52CB-A015-ACB8A32E3382}"/>
          </ac:spMkLst>
        </pc:spChg>
        <pc:spChg chg="add">
          <ac:chgData name="Alissa Flatley" userId="0242edfc-aa31-435e-a161-b1e1fa7a13bd" providerId="ADAL" clId="{559B8763-7635-47C3-B6CB-28CC423B82E7}" dt="2023-12-12T13:41:27.445" v="2312" actId="26606"/>
          <ac:spMkLst>
            <pc:docMk/>
            <pc:sldMk cId="1498763451" sldId="1063"/>
            <ac:spMk id="10" creationId="{4E5B1C64-FD06-E3C4-820E-5E735062F413}"/>
          </ac:spMkLst>
        </pc:spChg>
        <pc:spChg chg="add">
          <ac:chgData name="Alissa Flatley" userId="0242edfc-aa31-435e-a161-b1e1fa7a13bd" providerId="ADAL" clId="{559B8763-7635-47C3-B6CB-28CC423B82E7}" dt="2023-12-12T13:41:27.445" v="2312" actId="26606"/>
          <ac:spMkLst>
            <pc:docMk/>
            <pc:sldMk cId="1498763451" sldId="1063"/>
            <ac:spMk id="12" creationId="{1371EB49-634B-3460-68CA-8802A91D801C}"/>
          </ac:spMkLst>
        </pc:spChg>
      </pc:sldChg>
      <pc:sldChg chg="new del">
        <pc:chgData name="Alissa Flatley" userId="0242edfc-aa31-435e-a161-b1e1fa7a13bd" providerId="ADAL" clId="{559B8763-7635-47C3-B6CB-28CC423B82E7}" dt="2023-12-12T13:44:43.077" v="2368" actId="47"/>
        <pc:sldMkLst>
          <pc:docMk/>
          <pc:sldMk cId="1501149988" sldId="1063"/>
        </pc:sldMkLst>
      </pc:sldChg>
      <pc:sldChg chg="addSp modSp new mod">
        <pc:chgData name="Alissa Flatley" userId="0242edfc-aa31-435e-a161-b1e1fa7a13bd" providerId="ADAL" clId="{559B8763-7635-47C3-B6CB-28CC423B82E7}" dt="2023-12-12T13:58:08.267" v="2460" actId="20577"/>
        <pc:sldMkLst>
          <pc:docMk/>
          <pc:sldMk cId="2934983704" sldId="1063"/>
        </pc:sldMkLst>
        <pc:spChg chg="mod">
          <ac:chgData name="Alissa Flatley" userId="0242edfc-aa31-435e-a161-b1e1fa7a13bd" providerId="ADAL" clId="{559B8763-7635-47C3-B6CB-28CC423B82E7}" dt="2023-12-12T13:58:03.991" v="2447" actId="20577"/>
          <ac:spMkLst>
            <pc:docMk/>
            <pc:sldMk cId="2934983704" sldId="1063"/>
            <ac:spMk id="2" creationId="{4FB163BD-ED6C-0DB0-812C-336DFCBD95E5}"/>
          </ac:spMkLst>
        </pc:spChg>
        <pc:spChg chg="mod">
          <ac:chgData name="Alissa Flatley" userId="0242edfc-aa31-435e-a161-b1e1fa7a13bd" providerId="ADAL" clId="{559B8763-7635-47C3-B6CB-28CC423B82E7}" dt="2023-12-12T13:58:08.267" v="2460" actId="20577"/>
          <ac:spMkLst>
            <pc:docMk/>
            <pc:sldMk cId="2934983704" sldId="1063"/>
            <ac:spMk id="3" creationId="{A2B93C10-F5EF-5DBB-457F-A71A67B48F89}"/>
          </ac:spMkLst>
        </pc:spChg>
        <pc:picChg chg="add mod modCrop">
          <ac:chgData name="Alissa Flatley" userId="0242edfc-aa31-435e-a161-b1e1fa7a13bd" providerId="ADAL" clId="{559B8763-7635-47C3-B6CB-28CC423B82E7}" dt="2023-12-12T13:56:27.333" v="2401" actId="14100"/>
          <ac:picMkLst>
            <pc:docMk/>
            <pc:sldMk cId="2934983704" sldId="1063"/>
            <ac:picMk id="5" creationId="{F15D188B-7D4B-509B-7905-BFA16712E321}"/>
          </ac:picMkLst>
        </pc:picChg>
      </pc:sldChg>
      <pc:sldChg chg="addSp delSp modSp add mod">
        <pc:chgData name="Alissa Flatley" userId="0242edfc-aa31-435e-a161-b1e1fa7a13bd" providerId="ADAL" clId="{559B8763-7635-47C3-B6CB-28CC423B82E7}" dt="2023-12-12T13:59:23.980" v="2467" actId="14100"/>
        <pc:sldMkLst>
          <pc:docMk/>
          <pc:sldMk cId="4228693603" sldId="1064"/>
        </pc:sldMkLst>
        <pc:picChg chg="del">
          <ac:chgData name="Alissa Flatley" userId="0242edfc-aa31-435e-a161-b1e1fa7a13bd" providerId="ADAL" clId="{559B8763-7635-47C3-B6CB-28CC423B82E7}" dt="2023-12-12T13:59:11.012" v="2462" actId="478"/>
          <ac:picMkLst>
            <pc:docMk/>
            <pc:sldMk cId="4228693603" sldId="1064"/>
            <ac:picMk id="5" creationId="{F15D188B-7D4B-509B-7905-BFA16712E321}"/>
          </ac:picMkLst>
        </pc:picChg>
        <pc:picChg chg="add mod modCrop">
          <ac:chgData name="Alissa Flatley" userId="0242edfc-aa31-435e-a161-b1e1fa7a13bd" providerId="ADAL" clId="{559B8763-7635-47C3-B6CB-28CC423B82E7}" dt="2023-12-12T13:59:23.980" v="2467" actId="14100"/>
          <ac:picMkLst>
            <pc:docMk/>
            <pc:sldMk cId="4228693603" sldId="1064"/>
            <ac:picMk id="6" creationId="{89F5B540-985F-4EDE-1B9B-2394B73129CE}"/>
          </ac:picMkLst>
        </pc:picChg>
      </pc:sldChg>
      <pc:sldChg chg="addSp delSp modSp add mod">
        <pc:chgData name="Alissa Flatley" userId="0242edfc-aa31-435e-a161-b1e1fa7a13bd" providerId="ADAL" clId="{559B8763-7635-47C3-B6CB-28CC423B82E7}" dt="2023-12-12T14:00:10.484" v="2475" actId="1076"/>
        <pc:sldMkLst>
          <pc:docMk/>
          <pc:sldMk cId="1820086415" sldId="1065"/>
        </pc:sldMkLst>
        <pc:picChg chg="del">
          <ac:chgData name="Alissa Flatley" userId="0242edfc-aa31-435e-a161-b1e1fa7a13bd" providerId="ADAL" clId="{559B8763-7635-47C3-B6CB-28CC423B82E7}" dt="2023-12-12T13:59:54.435" v="2469" actId="478"/>
          <ac:picMkLst>
            <pc:docMk/>
            <pc:sldMk cId="1820086415" sldId="1065"/>
            <ac:picMk id="5" creationId="{F15D188B-7D4B-509B-7905-BFA16712E321}"/>
          </ac:picMkLst>
        </pc:picChg>
        <pc:picChg chg="add mod modCrop">
          <ac:chgData name="Alissa Flatley" userId="0242edfc-aa31-435e-a161-b1e1fa7a13bd" providerId="ADAL" clId="{559B8763-7635-47C3-B6CB-28CC423B82E7}" dt="2023-12-12T14:00:10.484" v="2475" actId="1076"/>
          <ac:picMkLst>
            <pc:docMk/>
            <pc:sldMk cId="1820086415" sldId="1065"/>
            <ac:picMk id="6" creationId="{140AC654-8AA9-1254-3626-503E3503894E}"/>
          </ac:picMkLst>
        </pc:picChg>
      </pc:sldChg>
      <pc:sldChg chg="addSp delSp modSp add mod">
        <pc:chgData name="Alissa Flatley" userId="0242edfc-aa31-435e-a161-b1e1fa7a13bd" providerId="ADAL" clId="{559B8763-7635-47C3-B6CB-28CC423B82E7}" dt="2023-12-12T14:01:06.003" v="2483" actId="14100"/>
        <pc:sldMkLst>
          <pc:docMk/>
          <pc:sldMk cId="175465637" sldId="1066"/>
        </pc:sldMkLst>
        <pc:picChg chg="add mod modCrop">
          <ac:chgData name="Alissa Flatley" userId="0242edfc-aa31-435e-a161-b1e1fa7a13bd" providerId="ADAL" clId="{559B8763-7635-47C3-B6CB-28CC423B82E7}" dt="2023-12-12T14:01:06.003" v="2483" actId="14100"/>
          <ac:picMkLst>
            <pc:docMk/>
            <pc:sldMk cId="175465637" sldId="1066"/>
            <ac:picMk id="5" creationId="{B642E067-8CC7-D004-8BD4-A83EA846D679}"/>
          </ac:picMkLst>
        </pc:picChg>
        <pc:picChg chg="del mod">
          <ac:chgData name="Alissa Flatley" userId="0242edfc-aa31-435e-a161-b1e1fa7a13bd" providerId="ADAL" clId="{559B8763-7635-47C3-B6CB-28CC423B82E7}" dt="2023-12-12T14:00:51.792" v="2478" actId="478"/>
          <ac:picMkLst>
            <pc:docMk/>
            <pc:sldMk cId="175465637" sldId="1066"/>
            <ac:picMk id="6" creationId="{140AC654-8AA9-1254-3626-503E3503894E}"/>
          </ac:picMkLst>
        </pc:picChg>
      </pc:sldChg>
      <pc:sldChg chg="addSp delSp modSp new mod ord modClrScheme chgLayout">
        <pc:chgData name="Alissa Flatley" userId="0242edfc-aa31-435e-a161-b1e1fa7a13bd" providerId="ADAL" clId="{559B8763-7635-47C3-B6CB-28CC423B82E7}" dt="2023-12-12T14:06:59.576" v="2558"/>
        <pc:sldMkLst>
          <pc:docMk/>
          <pc:sldMk cId="3544184725" sldId="1067"/>
        </pc:sldMkLst>
        <pc:spChg chg="mod">
          <ac:chgData name="Alissa Flatley" userId="0242edfc-aa31-435e-a161-b1e1fa7a13bd" providerId="ADAL" clId="{559B8763-7635-47C3-B6CB-28CC423B82E7}" dt="2023-12-12T14:05:53.222" v="2542" actId="13926"/>
          <ac:spMkLst>
            <pc:docMk/>
            <pc:sldMk cId="3544184725" sldId="1067"/>
            <ac:spMk id="2" creationId="{FC8E324E-F167-5EF0-6242-7D66A51E2E60}"/>
          </ac:spMkLst>
        </pc:spChg>
        <pc:spChg chg="mod">
          <ac:chgData name="Alissa Flatley" userId="0242edfc-aa31-435e-a161-b1e1fa7a13bd" providerId="ADAL" clId="{559B8763-7635-47C3-B6CB-28CC423B82E7}" dt="2023-12-12T14:06:00.337" v="2543" actId="20577"/>
          <ac:spMkLst>
            <pc:docMk/>
            <pc:sldMk cId="3544184725" sldId="1067"/>
            <ac:spMk id="3" creationId="{D81AFFC8-8EAA-562D-48B2-49FD7D1803BA}"/>
          </ac:spMkLst>
        </pc:spChg>
        <pc:spChg chg="add mod">
          <ac:chgData name="Alissa Flatley" userId="0242edfc-aa31-435e-a161-b1e1fa7a13bd" providerId="ADAL" clId="{559B8763-7635-47C3-B6CB-28CC423B82E7}" dt="2023-12-12T14:05:41.793" v="2540" actId="26606"/>
          <ac:spMkLst>
            <pc:docMk/>
            <pc:sldMk cId="3544184725" sldId="1067"/>
            <ac:spMk id="9" creationId="{69F94C4F-D697-2EA2-81D3-5834E6345EC0}"/>
          </ac:spMkLst>
        </pc:spChg>
        <pc:spChg chg="add del mod">
          <ac:chgData name="Alissa Flatley" userId="0242edfc-aa31-435e-a161-b1e1fa7a13bd" providerId="ADAL" clId="{559B8763-7635-47C3-B6CB-28CC423B82E7}" dt="2023-12-12T14:06:04.786" v="2544" actId="478"/>
          <ac:spMkLst>
            <pc:docMk/>
            <pc:sldMk cId="3544184725" sldId="1067"/>
            <ac:spMk id="11" creationId="{DB5AEA4B-9F09-49BB-CE1D-CDE611C033ED}"/>
          </ac:spMkLst>
        </pc:spChg>
        <pc:spChg chg="add mod">
          <ac:chgData name="Alissa Flatley" userId="0242edfc-aa31-435e-a161-b1e1fa7a13bd" providerId="ADAL" clId="{559B8763-7635-47C3-B6CB-28CC423B82E7}" dt="2023-12-12T14:05:41.793" v="2540" actId="26606"/>
          <ac:spMkLst>
            <pc:docMk/>
            <pc:sldMk cId="3544184725" sldId="1067"/>
            <ac:spMk id="13" creationId="{5E5E3230-CD3D-F260-DA7F-6A132E1D0E02}"/>
          </ac:spMkLst>
        </pc:spChg>
        <pc:picChg chg="add">
          <ac:chgData name="Alissa Flatley" userId="0242edfc-aa31-435e-a161-b1e1fa7a13bd" providerId="ADAL" clId="{559B8763-7635-47C3-B6CB-28CC423B82E7}" dt="2023-12-12T14:05:41.793" v="2540" actId="26606"/>
          <ac:picMkLst>
            <pc:docMk/>
            <pc:sldMk cId="3544184725" sldId="1067"/>
            <ac:picMk id="5" creationId="{843C670A-1C81-7ECA-BC94-089DD8A3B48F}"/>
          </ac:picMkLst>
        </pc:picChg>
      </pc:sldChg>
      <pc:sldChg chg="addSp delSp modSp add mod">
        <pc:chgData name="Alissa Flatley" userId="0242edfc-aa31-435e-a161-b1e1fa7a13bd" providerId="ADAL" clId="{559B8763-7635-47C3-B6CB-28CC423B82E7}" dt="2023-12-12T14:07:52.324" v="2584" actId="1076"/>
        <pc:sldMkLst>
          <pc:docMk/>
          <pc:sldMk cId="2611044037" sldId="1068"/>
        </pc:sldMkLst>
        <pc:spChg chg="mod">
          <ac:chgData name="Alissa Flatley" userId="0242edfc-aa31-435e-a161-b1e1fa7a13bd" providerId="ADAL" clId="{559B8763-7635-47C3-B6CB-28CC423B82E7}" dt="2023-12-12T14:07:34.390" v="2561" actId="115"/>
          <ac:spMkLst>
            <pc:docMk/>
            <pc:sldMk cId="2611044037" sldId="1068"/>
            <ac:spMk id="2" creationId="{FC8E324E-F167-5EF0-6242-7D66A51E2E60}"/>
          </ac:spMkLst>
        </pc:spChg>
        <pc:spChg chg="del">
          <ac:chgData name="Alissa Flatley" userId="0242edfc-aa31-435e-a161-b1e1fa7a13bd" providerId="ADAL" clId="{559B8763-7635-47C3-B6CB-28CC423B82E7}" dt="2023-12-12T14:06:32.941" v="2554" actId="26606"/>
          <ac:spMkLst>
            <pc:docMk/>
            <pc:sldMk cId="2611044037" sldId="1068"/>
            <ac:spMk id="3" creationId="{D81AFFC8-8EAA-562D-48B2-49FD7D1803BA}"/>
          </ac:spMkLst>
        </pc:spChg>
        <pc:spChg chg="mod">
          <ac:chgData name="Alissa Flatley" userId="0242edfc-aa31-435e-a161-b1e1fa7a13bd" providerId="ADAL" clId="{559B8763-7635-47C3-B6CB-28CC423B82E7}" dt="2023-12-12T14:06:32.941" v="2554" actId="26606"/>
          <ac:spMkLst>
            <pc:docMk/>
            <pc:sldMk cId="2611044037" sldId="1068"/>
            <ac:spMk id="9" creationId="{69F94C4F-D697-2EA2-81D3-5834E6345EC0}"/>
          </ac:spMkLst>
        </pc:spChg>
        <pc:spChg chg="mod">
          <ac:chgData name="Alissa Flatley" userId="0242edfc-aa31-435e-a161-b1e1fa7a13bd" providerId="ADAL" clId="{559B8763-7635-47C3-B6CB-28CC423B82E7}" dt="2023-12-12T14:06:32.941" v="2554" actId="26606"/>
          <ac:spMkLst>
            <pc:docMk/>
            <pc:sldMk cId="2611044037" sldId="1068"/>
            <ac:spMk id="13" creationId="{5E5E3230-CD3D-F260-DA7F-6A132E1D0E02}"/>
          </ac:spMkLst>
        </pc:spChg>
        <pc:spChg chg="add mod">
          <ac:chgData name="Alissa Flatley" userId="0242edfc-aa31-435e-a161-b1e1fa7a13bd" providerId="ADAL" clId="{559B8763-7635-47C3-B6CB-28CC423B82E7}" dt="2023-12-12T14:07:52.324" v="2584" actId="1076"/>
          <ac:spMkLst>
            <pc:docMk/>
            <pc:sldMk cId="2611044037" sldId="1068"/>
            <ac:spMk id="19" creationId="{7604D864-A6BD-C75F-9B88-BAB58775ABDD}"/>
          </ac:spMkLst>
        </pc:spChg>
        <pc:spChg chg="add del">
          <ac:chgData name="Alissa Flatley" userId="0242edfc-aa31-435e-a161-b1e1fa7a13bd" providerId="ADAL" clId="{559B8763-7635-47C3-B6CB-28CC423B82E7}" dt="2023-12-12T14:07:48.244" v="2583" actId="478"/>
          <ac:spMkLst>
            <pc:docMk/>
            <pc:sldMk cId="2611044037" sldId="1068"/>
            <ac:spMk id="21" creationId="{DB5AEA4B-9F09-49BB-CE1D-CDE611C033ED}"/>
          </ac:spMkLst>
        </pc:spChg>
        <pc:picChg chg="del">
          <ac:chgData name="Alissa Flatley" userId="0242edfc-aa31-435e-a161-b1e1fa7a13bd" providerId="ADAL" clId="{559B8763-7635-47C3-B6CB-28CC423B82E7}" dt="2023-12-12T14:06:27.168" v="2553" actId="478"/>
          <ac:picMkLst>
            <pc:docMk/>
            <pc:sldMk cId="2611044037" sldId="1068"/>
            <ac:picMk id="5" creationId="{843C670A-1C81-7ECA-BC94-089DD8A3B48F}"/>
          </ac:picMkLst>
        </pc:picChg>
        <pc:picChg chg="add">
          <ac:chgData name="Alissa Flatley" userId="0242edfc-aa31-435e-a161-b1e1fa7a13bd" providerId="ADAL" clId="{559B8763-7635-47C3-B6CB-28CC423B82E7}" dt="2023-12-12T14:06:32.941" v="2554" actId="26606"/>
          <ac:picMkLst>
            <pc:docMk/>
            <pc:sldMk cId="2611044037" sldId="1068"/>
            <ac:picMk id="15" creationId="{3482579A-20D5-3ED8-CC6D-08B97BE8B96D}"/>
          </ac:picMkLst>
        </pc:picChg>
      </pc:sldChg>
      <pc:sldChg chg="addSp delSp modSp new del mod">
        <pc:chgData name="Alissa Flatley" userId="0242edfc-aa31-435e-a161-b1e1fa7a13bd" providerId="ADAL" clId="{559B8763-7635-47C3-B6CB-28CC423B82E7}" dt="2023-12-12T14:09:18.992" v="2626" actId="47"/>
        <pc:sldMkLst>
          <pc:docMk/>
          <pc:sldMk cId="280098256" sldId="1069"/>
        </pc:sldMkLst>
        <pc:spChg chg="mod">
          <ac:chgData name="Alissa Flatley" userId="0242edfc-aa31-435e-a161-b1e1fa7a13bd" providerId="ADAL" clId="{559B8763-7635-47C3-B6CB-28CC423B82E7}" dt="2023-12-12T14:09:13.718" v="2625" actId="26606"/>
          <ac:spMkLst>
            <pc:docMk/>
            <pc:sldMk cId="280098256" sldId="1069"/>
            <ac:spMk id="2" creationId="{23AA06D7-0577-5A63-E25D-EC7936D31B76}"/>
          </ac:spMkLst>
        </pc:spChg>
        <pc:spChg chg="del">
          <ac:chgData name="Alissa Flatley" userId="0242edfc-aa31-435e-a161-b1e1fa7a13bd" providerId="ADAL" clId="{559B8763-7635-47C3-B6CB-28CC423B82E7}" dt="2023-12-12T14:09:13.718" v="2625" actId="26606"/>
          <ac:spMkLst>
            <pc:docMk/>
            <pc:sldMk cId="280098256" sldId="1069"/>
            <ac:spMk id="3" creationId="{C847B89C-8156-02C3-BC8D-E31B2BAF51C7}"/>
          </ac:spMkLst>
        </pc:spChg>
        <pc:spChg chg="add">
          <ac:chgData name="Alissa Flatley" userId="0242edfc-aa31-435e-a161-b1e1fa7a13bd" providerId="ADAL" clId="{559B8763-7635-47C3-B6CB-28CC423B82E7}" dt="2023-12-12T14:09:13.718" v="2625" actId="26606"/>
          <ac:spMkLst>
            <pc:docMk/>
            <pc:sldMk cId="280098256" sldId="1069"/>
            <ac:spMk id="9" creationId="{7281E4BB-E45D-0EA5-87E2-1A6A57489F18}"/>
          </ac:spMkLst>
        </pc:spChg>
        <pc:spChg chg="add">
          <ac:chgData name="Alissa Flatley" userId="0242edfc-aa31-435e-a161-b1e1fa7a13bd" providerId="ADAL" clId="{559B8763-7635-47C3-B6CB-28CC423B82E7}" dt="2023-12-12T14:09:13.718" v="2625" actId="26606"/>
          <ac:spMkLst>
            <pc:docMk/>
            <pc:sldMk cId="280098256" sldId="1069"/>
            <ac:spMk id="11" creationId="{DEC411B0-5C6E-E215-C56E-E8EFBD78EA4F}"/>
          </ac:spMkLst>
        </pc:spChg>
        <pc:spChg chg="add">
          <ac:chgData name="Alissa Flatley" userId="0242edfc-aa31-435e-a161-b1e1fa7a13bd" providerId="ADAL" clId="{559B8763-7635-47C3-B6CB-28CC423B82E7}" dt="2023-12-12T14:09:13.718" v="2625" actId="26606"/>
          <ac:spMkLst>
            <pc:docMk/>
            <pc:sldMk cId="280098256" sldId="1069"/>
            <ac:spMk id="13" creationId="{71CEB2DA-6AA9-FC7F-BD25-9F477656C337}"/>
          </ac:spMkLst>
        </pc:spChg>
        <pc:spChg chg="add">
          <ac:chgData name="Alissa Flatley" userId="0242edfc-aa31-435e-a161-b1e1fa7a13bd" providerId="ADAL" clId="{559B8763-7635-47C3-B6CB-28CC423B82E7}" dt="2023-12-12T14:09:13.718" v="2625" actId="26606"/>
          <ac:spMkLst>
            <pc:docMk/>
            <pc:sldMk cId="280098256" sldId="1069"/>
            <ac:spMk id="15" creationId="{6E12565A-CC02-62BB-19FD-9F95294060AD}"/>
          </ac:spMkLst>
        </pc:spChg>
        <pc:picChg chg="add">
          <ac:chgData name="Alissa Flatley" userId="0242edfc-aa31-435e-a161-b1e1fa7a13bd" providerId="ADAL" clId="{559B8763-7635-47C3-B6CB-28CC423B82E7}" dt="2023-12-12T14:09:13.718" v="2625" actId="26606"/>
          <ac:picMkLst>
            <pc:docMk/>
            <pc:sldMk cId="280098256" sldId="1069"/>
            <ac:picMk id="5" creationId="{9653F158-A0F5-CB04-6FFF-0810944F32D3}"/>
          </ac:picMkLst>
        </pc:picChg>
      </pc:sldChg>
      <pc:sldChg chg="addSp modSp add mod">
        <pc:chgData name="Alissa Flatley" userId="0242edfc-aa31-435e-a161-b1e1fa7a13bd" providerId="ADAL" clId="{559B8763-7635-47C3-B6CB-28CC423B82E7}" dt="2023-12-12T14:10:06.469" v="2631" actId="1582"/>
        <pc:sldMkLst>
          <pc:docMk/>
          <pc:sldMk cId="657612628" sldId="1069"/>
        </pc:sldMkLst>
        <pc:spChg chg="add mod">
          <ac:chgData name="Alissa Flatley" userId="0242edfc-aa31-435e-a161-b1e1fa7a13bd" providerId="ADAL" clId="{559B8763-7635-47C3-B6CB-28CC423B82E7}" dt="2023-12-12T14:10:06.469" v="2631" actId="1582"/>
          <ac:spMkLst>
            <pc:docMk/>
            <pc:sldMk cId="657612628" sldId="1069"/>
            <ac:spMk id="4" creationId="{A54CE4A5-C586-3DC9-1D6B-EB0A08DA5110}"/>
          </ac:spMkLst>
        </pc:spChg>
      </pc:sldChg>
      <pc:sldChg chg="new del">
        <pc:chgData name="Alissa Flatley" userId="0242edfc-aa31-435e-a161-b1e1fa7a13bd" providerId="ADAL" clId="{559B8763-7635-47C3-B6CB-28CC423B82E7}" dt="2023-12-12T14:07:29.688" v="2560" actId="47"/>
        <pc:sldMkLst>
          <pc:docMk/>
          <pc:sldMk cId="1281709959" sldId="1069"/>
        </pc:sldMkLst>
      </pc:sldChg>
      <pc:sldChg chg="addSp modSp new mod modClrScheme chgLayout">
        <pc:chgData name="Alissa Flatley" userId="0242edfc-aa31-435e-a161-b1e1fa7a13bd" providerId="ADAL" clId="{559B8763-7635-47C3-B6CB-28CC423B82E7}" dt="2023-12-12T14:25:56.854" v="2884" actId="20577"/>
        <pc:sldMkLst>
          <pc:docMk/>
          <pc:sldMk cId="3107345646" sldId="1070"/>
        </pc:sldMkLst>
        <pc:spChg chg="mod">
          <ac:chgData name="Alissa Flatley" userId="0242edfc-aa31-435e-a161-b1e1fa7a13bd" providerId="ADAL" clId="{559B8763-7635-47C3-B6CB-28CC423B82E7}" dt="2023-12-12T14:23:16.280" v="2760" actId="26606"/>
          <ac:spMkLst>
            <pc:docMk/>
            <pc:sldMk cId="3107345646" sldId="1070"/>
            <ac:spMk id="2" creationId="{1DBA017F-8039-8E79-08B7-E64AA8FB095A}"/>
          </ac:spMkLst>
        </pc:spChg>
        <pc:spChg chg="mod">
          <ac:chgData name="Alissa Flatley" userId="0242edfc-aa31-435e-a161-b1e1fa7a13bd" providerId="ADAL" clId="{559B8763-7635-47C3-B6CB-28CC423B82E7}" dt="2023-12-12T14:25:28.553" v="2876" actId="20577"/>
          <ac:spMkLst>
            <pc:docMk/>
            <pc:sldMk cId="3107345646" sldId="1070"/>
            <ac:spMk id="3" creationId="{FCA0DF41-ACCE-ACC7-4663-6F3AEF2A1516}"/>
          </ac:spMkLst>
        </pc:spChg>
        <pc:spChg chg="add mod">
          <ac:chgData name="Alissa Flatley" userId="0242edfc-aa31-435e-a161-b1e1fa7a13bd" providerId="ADAL" clId="{559B8763-7635-47C3-B6CB-28CC423B82E7}" dt="2023-12-12T14:23:16.280" v="2760" actId="26606"/>
          <ac:spMkLst>
            <pc:docMk/>
            <pc:sldMk cId="3107345646" sldId="1070"/>
            <ac:spMk id="9" creationId="{69F94C4F-D697-2EA2-81D3-5834E6345EC0}"/>
          </ac:spMkLst>
        </pc:spChg>
        <pc:spChg chg="add mod">
          <ac:chgData name="Alissa Flatley" userId="0242edfc-aa31-435e-a161-b1e1fa7a13bd" providerId="ADAL" clId="{559B8763-7635-47C3-B6CB-28CC423B82E7}" dt="2023-12-12T14:25:56.854" v="2884" actId="20577"/>
          <ac:spMkLst>
            <pc:docMk/>
            <pc:sldMk cId="3107345646" sldId="1070"/>
            <ac:spMk id="11" creationId="{DB5AEA4B-9F09-49BB-CE1D-CDE611C033ED}"/>
          </ac:spMkLst>
        </pc:spChg>
        <pc:spChg chg="add mod">
          <ac:chgData name="Alissa Flatley" userId="0242edfc-aa31-435e-a161-b1e1fa7a13bd" providerId="ADAL" clId="{559B8763-7635-47C3-B6CB-28CC423B82E7}" dt="2023-12-12T14:23:16.280" v="2760" actId="26606"/>
          <ac:spMkLst>
            <pc:docMk/>
            <pc:sldMk cId="3107345646" sldId="1070"/>
            <ac:spMk id="13" creationId="{5E5E3230-CD3D-F260-DA7F-6A132E1D0E02}"/>
          </ac:spMkLst>
        </pc:spChg>
        <pc:picChg chg="add mod">
          <ac:chgData name="Alissa Flatley" userId="0242edfc-aa31-435e-a161-b1e1fa7a13bd" providerId="ADAL" clId="{559B8763-7635-47C3-B6CB-28CC423B82E7}" dt="2023-12-12T14:25:21.359" v="2864" actId="1076"/>
          <ac:picMkLst>
            <pc:docMk/>
            <pc:sldMk cId="3107345646" sldId="1070"/>
            <ac:picMk id="5" creationId="{4C53FD9E-CEF9-F3B0-3CD1-2B2A5335AF12}"/>
          </ac:picMkLst>
        </pc:picChg>
      </pc:sldChg>
      <pc:sldChg chg="addSp delSp modSp new mod">
        <pc:chgData name="Alissa Flatley" userId="0242edfc-aa31-435e-a161-b1e1fa7a13bd" providerId="ADAL" clId="{559B8763-7635-47C3-B6CB-28CC423B82E7}" dt="2023-12-12T14:25:00.873" v="2862" actId="20577"/>
        <pc:sldMkLst>
          <pc:docMk/>
          <pc:sldMk cId="929942493" sldId="1071"/>
        </pc:sldMkLst>
        <pc:spChg chg="del">
          <ac:chgData name="Alissa Flatley" userId="0242edfc-aa31-435e-a161-b1e1fa7a13bd" providerId="ADAL" clId="{559B8763-7635-47C3-B6CB-28CC423B82E7}" dt="2023-12-12T14:24:20.425" v="2764" actId="478"/>
          <ac:spMkLst>
            <pc:docMk/>
            <pc:sldMk cId="929942493" sldId="1071"/>
            <ac:spMk id="2" creationId="{116A6F52-C47B-D216-1BE8-3F890017CED3}"/>
          </ac:spMkLst>
        </pc:spChg>
        <pc:spChg chg="mod">
          <ac:chgData name="Alissa Flatley" userId="0242edfc-aa31-435e-a161-b1e1fa7a13bd" providerId="ADAL" clId="{559B8763-7635-47C3-B6CB-28CC423B82E7}" dt="2023-12-12T14:25:00.873" v="2862" actId="20577"/>
          <ac:spMkLst>
            <pc:docMk/>
            <pc:sldMk cId="929942493" sldId="1071"/>
            <ac:spMk id="3" creationId="{8ACE821E-0D2F-5C21-BFB5-C8587C282058}"/>
          </ac:spMkLst>
        </pc:spChg>
        <pc:graphicFrameChg chg="add mod">
          <ac:chgData name="Alissa Flatley" userId="0242edfc-aa31-435e-a161-b1e1fa7a13bd" providerId="ADAL" clId="{559B8763-7635-47C3-B6CB-28CC423B82E7}" dt="2023-12-12T14:24:15.766" v="2763"/>
          <ac:graphicFrameMkLst>
            <pc:docMk/>
            <pc:sldMk cId="929942493" sldId="1071"/>
            <ac:graphicFrameMk id="4" creationId="{2D7D3C6C-4DA0-E309-1A0F-9BE8D9F0D7BC}"/>
          </ac:graphicFrameMkLst>
        </pc:graphicFrameChg>
      </pc:sldChg>
      <pc:sldMasterChg chg="delSldLayout">
        <pc:chgData name="Alissa Flatley" userId="0242edfc-aa31-435e-a161-b1e1fa7a13bd" providerId="ADAL" clId="{559B8763-7635-47C3-B6CB-28CC423B82E7}" dt="2023-12-11T20:40:11.218" v="91" actId="47"/>
        <pc:sldMasterMkLst>
          <pc:docMk/>
          <pc:sldMasterMk cId="1664688416" sldId="2147483660"/>
        </pc:sldMasterMkLst>
        <pc:sldLayoutChg chg="del">
          <pc:chgData name="Alissa Flatley" userId="0242edfc-aa31-435e-a161-b1e1fa7a13bd" providerId="ADAL" clId="{559B8763-7635-47C3-B6CB-28CC423B82E7}" dt="2023-12-11T20:40:06.333" v="83" actId="47"/>
          <pc:sldLayoutMkLst>
            <pc:docMk/>
            <pc:sldMasterMk cId="1664688416" sldId="2147483660"/>
            <pc:sldLayoutMk cId="2972512575" sldId="2147483672"/>
          </pc:sldLayoutMkLst>
        </pc:sldLayoutChg>
        <pc:sldLayoutChg chg="del">
          <pc:chgData name="Alissa Flatley" userId="0242edfc-aa31-435e-a161-b1e1fa7a13bd" providerId="ADAL" clId="{559B8763-7635-47C3-B6CB-28CC423B82E7}" dt="2023-12-11T20:40:11.218" v="91" actId="47"/>
          <pc:sldLayoutMkLst>
            <pc:docMk/>
            <pc:sldMasterMk cId="1664688416" sldId="2147483660"/>
            <pc:sldLayoutMk cId="2318194060" sldId="2147483673"/>
          </pc:sldLayoutMkLst>
        </pc:sldLayoutChg>
        <pc:sldLayoutChg chg="del">
          <pc:chgData name="Alissa Flatley" userId="0242edfc-aa31-435e-a161-b1e1fa7a13bd" providerId="ADAL" clId="{559B8763-7635-47C3-B6CB-28CC423B82E7}" dt="2023-12-11T20:39:57.534" v="68" actId="47"/>
          <pc:sldLayoutMkLst>
            <pc:docMk/>
            <pc:sldMasterMk cId="1664688416" sldId="2147483660"/>
            <pc:sldLayoutMk cId="1540719982" sldId="2147483674"/>
          </pc:sldLayoutMkLst>
        </pc:sldLayoutChg>
        <pc:sldLayoutChg chg="del">
          <pc:chgData name="Alissa Flatley" userId="0242edfc-aa31-435e-a161-b1e1fa7a13bd" providerId="ADAL" clId="{559B8763-7635-47C3-B6CB-28CC423B82E7}" dt="2023-12-11T20:39:58.113" v="69" actId="47"/>
          <pc:sldLayoutMkLst>
            <pc:docMk/>
            <pc:sldMasterMk cId="1664688416" sldId="2147483660"/>
            <pc:sldLayoutMk cId="8804846" sldId="2147483675"/>
          </pc:sldLayoutMkLst>
        </pc:sldLayoutChg>
        <pc:sldLayoutChg chg="del">
          <pc:chgData name="Alissa Flatley" userId="0242edfc-aa31-435e-a161-b1e1fa7a13bd" providerId="ADAL" clId="{559B8763-7635-47C3-B6CB-28CC423B82E7}" dt="2023-12-11T20:40:05.601" v="82" actId="47"/>
          <pc:sldLayoutMkLst>
            <pc:docMk/>
            <pc:sldMasterMk cId="1664688416" sldId="2147483660"/>
            <pc:sldLayoutMk cId="1330163153" sldId="2147483676"/>
          </pc:sldLayoutMkLst>
        </pc:sldLayoutChg>
        <pc:sldLayoutChg chg="del">
          <pc:chgData name="Alissa Flatley" userId="0242edfc-aa31-435e-a161-b1e1fa7a13bd" providerId="ADAL" clId="{559B8763-7635-47C3-B6CB-28CC423B82E7}" dt="2023-12-11T20:40:04.216" v="79" actId="47"/>
          <pc:sldLayoutMkLst>
            <pc:docMk/>
            <pc:sldMasterMk cId="1664688416" sldId="2147483660"/>
            <pc:sldLayoutMk cId="3719372051" sldId="214748367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EB9B5-C78A-4289-A20A-5CD5902DB6A1}" type="datetimeFigureOut">
              <a:rPr lang="en-GB" smtClean="0"/>
              <a:t>11/12/2023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12/11/2023</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30725"/>
          </a:xfrm>
        </p:spPr>
        <p:txBody>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r>
              <a:rPr lang="en-GB"/>
              <a:t>CH2020</a:t>
            </a:r>
          </a:p>
        </p:txBody>
      </p:sp>
      <p:sp>
        <p:nvSpPr>
          <p:cNvPr id="7" name="Slide Number Placeholder 5"/>
          <p:cNvSpPr>
            <a:spLocks noGrp="1"/>
          </p:cNvSpPr>
          <p:nvPr>
            <p:ph type="sldNum" sz="quarter" idx="12"/>
          </p:nvPr>
        </p:nvSpPr>
        <p:spPr/>
        <p:txBody>
          <a:bodyPr/>
          <a:lstStyle>
            <a:lvl1pPr>
              <a:defRPr/>
            </a:lvl1pPr>
          </a:lstStyle>
          <a:p>
            <a:pPr>
              <a:defRPr/>
            </a:pPr>
            <a:fld id="{B30213A4-2CE5-4795-9AE1-088C361DA2DC}" type="slidenum">
              <a:rPr lang="en-GB" altLang="en-US"/>
              <a:pPr>
                <a:defRPr/>
              </a:pPr>
              <a:t>‹#›</a:t>
            </a:fld>
            <a:endParaRPr lang="en-GB" altLang="en-US"/>
          </a:p>
        </p:txBody>
      </p:sp>
    </p:spTree>
    <p:extLst>
      <p:ext uri="{BB962C8B-B14F-4D97-AF65-F5344CB8AC3E}">
        <p14:creationId xmlns:p14="http://schemas.microsoft.com/office/powerpoint/2010/main" val="1263645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endParaRPr lang="en-US" dirty="0"/>
          </a:p>
        </p:txBody>
      </p:sp>
      <p:sp>
        <p:nvSpPr>
          <p:cNvPr id="8" name="Content Placeholder 7"/>
          <p:cNvSpPr>
            <a:spLocks noGrp="1"/>
          </p:cNvSpPr>
          <p:nvPr>
            <p:ph sz="quarter" idx="13"/>
          </p:nvPr>
        </p:nvSpPr>
        <p:spPr>
          <a:xfrm>
            <a:off x="812800" y="1600200"/>
            <a:ext cx="10566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a:t>CH2022</a:t>
            </a:r>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304778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12/11/2023</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nece.org/node/22" TargetMode="External"/><Relationship Id="rId7" Type="http://schemas.openxmlformats.org/officeDocument/2006/relationships/hyperlink" Target="https://unece.org/node/26" TargetMode="External"/><Relationship Id="rId2" Type="http://schemas.openxmlformats.org/officeDocument/2006/relationships/audio" Target="../media/audio1.wav"/><Relationship Id="rId1" Type="http://schemas.openxmlformats.org/officeDocument/2006/relationships/slideLayout" Target="../slideLayouts/slideLayout12.xml"/><Relationship Id="rId6" Type="http://schemas.openxmlformats.org/officeDocument/2006/relationships/hyperlink" Target="https://unece.org/node/21645" TargetMode="External"/><Relationship Id="rId5" Type="http://schemas.openxmlformats.org/officeDocument/2006/relationships/hyperlink" Target="https://unece.org/env/water.html" TargetMode="External"/><Relationship Id="rId4" Type="http://schemas.openxmlformats.org/officeDocument/2006/relationships/hyperlink" Target="https://unece.org/environment-policy/environmental-assessment"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unece.org/node/4221" TargetMode="External"/><Relationship Id="rId2" Type="http://schemas.openxmlformats.org/officeDocument/2006/relationships/hyperlink" Target="https://unece.org/index.php?id=2975" TargetMode="External"/><Relationship Id="rId1" Type="http://schemas.openxmlformats.org/officeDocument/2006/relationships/slideLayout" Target="../slideLayouts/slideLayout13.xml"/><Relationship Id="rId5" Type="http://schemas.openxmlformats.org/officeDocument/2006/relationships/hyperlink" Target="https://unece.org/index.php?id=2876" TargetMode="External"/><Relationship Id="rId4" Type="http://schemas.openxmlformats.org/officeDocument/2006/relationships/hyperlink" Target="https://unece.org/node/4324"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sciencedirect.com/topics/social-sciences/environmental-polic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www.sciencedirect.com/topics/social-sciences/environmental-polic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ciencedirect.com/topics/social-sciences/environmental-polic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ciencedirect.com/topics/social-sciences/environmental-policy"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ciencedirect.com/topics/social-sciences/environmental-polic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sciencedirect.com/topics/social-sciences/environmental-polic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ciencedirect.com/topics/social-sciences/environmental-polic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hyperlink" Target="https://urbanistarchitecture.co.uk/planning-consideration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gov.wales/technical-advice-not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gov.wales/technical-advice-note-tan-10-tree-preservation-orders" TargetMode="External"/><Relationship Id="rId13" Type="http://schemas.openxmlformats.org/officeDocument/2006/relationships/hyperlink" Target="https://www.gov.wales/technical-advice-note-tan-15-development-and-flood-risk-2004" TargetMode="External"/><Relationship Id="rId18" Type="http://schemas.openxmlformats.org/officeDocument/2006/relationships/hyperlink" Target="https://www.gov.wales/technical-advice-note-tan-21-waste" TargetMode="External"/><Relationship Id="rId3" Type="http://schemas.openxmlformats.org/officeDocument/2006/relationships/hyperlink" Target="https://www.gov.wales/technical-advice-note-tan-3-simplified-planning-zones" TargetMode="External"/><Relationship Id="rId7" Type="http://schemas.openxmlformats.org/officeDocument/2006/relationships/hyperlink" Target="https://www.gov.wales/technical-advice-note-tan-7-outdoor-advertisement-control" TargetMode="External"/><Relationship Id="rId12" Type="http://schemas.openxmlformats.org/officeDocument/2006/relationships/hyperlink" Target="https://www.gov.wales/technical-advice-note-tan-14-coastal-planning" TargetMode="External"/><Relationship Id="rId17" Type="http://schemas.openxmlformats.org/officeDocument/2006/relationships/hyperlink" Target="https://www.gov.wales/technical-advice-note-tan-20-planning-and-welsh-language" TargetMode="External"/><Relationship Id="rId2" Type="http://schemas.openxmlformats.org/officeDocument/2006/relationships/hyperlink" Target="https://www.gov.wales/technical-advice-note-tan-2-planning-and-affordable-housing" TargetMode="External"/><Relationship Id="rId16" Type="http://schemas.openxmlformats.org/officeDocument/2006/relationships/hyperlink" Target="https://www.gov.wales/technical-advice-note-tan-19-telecommunications" TargetMode="External"/><Relationship Id="rId20" Type="http://schemas.openxmlformats.org/officeDocument/2006/relationships/hyperlink" Target="https://www.gov.wales/technical-advice-note-tan-24-historic-environment" TargetMode="External"/><Relationship Id="rId1" Type="http://schemas.openxmlformats.org/officeDocument/2006/relationships/slideLayout" Target="../slideLayouts/slideLayout2.xml"/><Relationship Id="rId6" Type="http://schemas.openxmlformats.org/officeDocument/2006/relationships/hyperlink" Target="https://www.gov.wales/technical-advice-note-tan-6-planning-sustainable-rural-communities" TargetMode="External"/><Relationship Id="rId11" Type="http://schemas.openxmlformats.org/officeDocument/2006/relationships/hyperlink" Target="https://www.gov.wales/technical-advice-note-tan-13-tourism" TargetMode="External"/><Relationship Id="rId5" Type="http://schemas.openxmlformats.org/officeDocument/2006/relationships/hyperlink" Target="https://www.gov.wales/technical-advice-note-tan-5-nature-conservation-and-planning" TargetMode="External"/><Relationship Id="rId15" Type="http://schemas.openxmlformats.org/officeDocument/2006/relationships/hyperlink" Target="https://www.gov.wales/technical-advice-note-tan-18-transport" TargetMode="External"/><Relationship Id="rId10" Type="http://schemas.openxmlformats.org/officeDocument/2006/relationships/hyperlink" Target="https://www.gov.wales/technical-advice-note-tan-12-design" TargetMode="External"/><Relationship Id="rId19" Type="http://schemas.openxmlformats.org/officeDocument/2006/relationships/hyperlink" Target="https://www.gov.wales/technical-advice-note-tan-23-economic-development" TargetMode="External"/><Relationship Id="rId4" Type="http://schemas.openxmlformats.org/officeDocument/2006/relationships/hyperlink" Target="https://www.gov.wales/technical-advice-note-tan-4-retail-and-commercial-development" TargetMode="External"/><Relationship Id="rId9" Type="http://schemas.openxmlformats.org/officeDocument/2006/relationships/hyperlink" Target="https://www.gov.wales/technical-advice-note-tan-11-noise" TargetMode="External"/><Relationship Id="rId14" Type="http://schemas.openxmlformats.org/officeDocument/2006/relationships/hyperlink" Target="https://www.gov.wales/technical-advice-note-tan-16-sport-recreation-and-open-space"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gov.wales/technical-advice-note-tan-10-tree-preservation-orders" TargetMode="External"/><Relationship Id="rId13" Type="http://schemas.openxmlformats.org/officeDocument/2006/relationships/hyperlink" Target="https://www.gov.wales/technical-advice-note-tan-15-development-and-flood-risk-2004" TargetMode="External"/><Relationship Id="rId18" Type="http://schemas.openxmlformats.org/officeDocument/2006/relationships/hyperlink" Target="https://www.gov.wales/technical-advice-note-tan-21-waste" TargetMode="External"/><Relationship Id="rId3" Type="http://schemas.openxmlformats.org/officeDocument/2006/relationships/hyperlink" Target="https://www.gov.wales/technical-advice-note-tan-3-simplified-planning-zones" TargetMode="External"/><Relationship Id="rId7" Type="http://schemas.openxmlformats.org/officeDocument/2006/relationships/hyperlink" Target="https://www.gov.wales/technical-advice-note-tan-7-outdoor-advertisement-control" TargetMode="External"/><Relationship Id="rId12" Type="http://schemas.openxmlformats.org/officeDocument/2006/relationships/hyperlink" Target="https://www.gov.wales/technical-advice-note-tan-14-coastal-planning" TargetMode="External"/><Relationship Id="rId17" Type="http://schemas.openxmlformats.org/officeDocument/2006/relationships/hyperlink" Target="https://www.gov.wales/technical-advice-note-tan-20-planning-and-welsh-language" TargetMode="External"/><Relationship Id="rId2" Type="http://schemas.openxmlformats.org/officeDocument/2006/relationships/hyperlink" Target="https://www.gov.wales/technical-advice-note-tan-2-planning-and-affordable-housing" TargetMode="External"/><Relationship Id="rId16" Type="http://schemas.openxmlformats.org/officeDocument/2006/relationships/hyperlink" Target="https://www.gov.wales/technical-advice-note-tan-19-telecommunications" TargetMode="External"/><Relationship Id="rId20" Type="http://schemas.openxmlformats.org/officeDocument/2006/relationships/hyperlink" Target="https://www.gov.wales/technical-advice-note-tan-24-historic-environment" TargetMode="External"/><Relationship Id="rId1" Type="http://schemas.openxmlformats.org/officeDocument/2006/relationships/slideLayout" Target="../slideLayouts/slideLayout2.xml"/><Relationship Id="rId6" Type="http://schemas.openxmlformats.org/officeDocument/2006/relationships/hyperlink" Target="https://www.gov.wales/technical-advice-note-tan-6-planning-sustainable-rural-communities" TargetMode="External"/><Relationship Id="rId11" Type="http://schemas.openxmlformats.org/officeDocument/2006/relationships/hyperlink" Target="https://www.gov.wales/technical-advice-note-tan-13-tourism" TargetMode="External"/><Relationship Id="rId5" Type="http://schemas.openxmlformats.org/officeDocument/2006/relationships/hyperlink" Target="https://www.gov.wales/technical-advice-note-tan-5-nature-conservation-and-planning" TargetMode="External"/><Relationship Id="rId15" Type="http://schemas.openxmlformats.org/officeDocument/2006/relationships/hyperlink" Target="https://www.gov.wales/technical-advice-note-tan-18-transport" TargetMode="External"/><Relationship Id="rId10" Type="http://schemas.openxmlformats.org/officeDocument/2006/relationships/hyperlink" Target="https://www.gov.wales/technical-advice-note-tan-12-design" TargetMode="External"/><Relationship Id="rId19" Type="http://schemas.openxmlformats.org/officeDocument/2006/relationships/hyperlink" Target="https://www.gov.wales/technical-advice-note-tan-23-economic-development" TargetMode="External"/><Relationship Id="rId4" Type="http://schemas.openxmlformats.org/officeDocument/2006/relationships/hyperlink" Target="https://www.gov.wales/technical-advice-note-tan-4-retail-and-commercial-development" TargetMode="External"/><Relationship Id="rId9" Type="http://schemas.openxmlformats.org/officeDocument/2006/relationships/hyperlink" Target="https://www.gov.wales/technical-advice-note-tan-11-noise" TargetMode="External"/><Relationship Id="rId14" Type="http://schemas.openxmlformats.org/officeDocument/2006/relationships/hyperlink" Target="https://www.gov.wales/technical-advice-note-tan-16-sport-recreation-and-open-spac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moodle.uwtsd.ac.uk/pluginfile.php/875591/mod_resource/content/1/Technical%20Advice%20Note_Nature%20and%20Conservation.pdf"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gov.wales/sites/default/files/publications/2021-03/the-national-strategy-for-flood-and-coastal-erosion-risk-management-in-wales.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research.senedd.wales/research-articles/flood-risk-management-in-wales-are-changes-needed/" TargetMode="External"/><Relationship Id="rId2" Type="http://schemas.openxmlformats.org/officeDocument/2006/relationships/hyperlink" Target="https://nationalinfrastructurecommission.wales/flooding/"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2" Type="http://schemas.openxmlformats.org/officeDocument/2006/relationships/hyperlink" Target="https://www.gov.wales/sites/default/files/publications/2021-03/the-national-strategy-for-flood-and-coastal-erosion-risk-management-in-wales.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gov.wales/sites/default/files/publications/2021-03/the-national-strategy-for-flood-and-coastal-erosion-risk-management-in-wales.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gov.wales/sites/default/files/publications/2021-03/the-national-strategy-for-flood-and-coastal-erosion-risk-management-in-wales.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gov.wales/sites/default/files/publications/2021-03/the-national-strategy-for-flood-and-coastal-erosion-risk-management-in-wales.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gov.wales/sites/default/files/publications/2021-03/the-national-strategy-for-flood-and-coastal-erosion-risk-management-in-wales.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gov.wales/sites/default/files/publications/2021-03/the-national-strategy-for-flood-and-coastal-erosion-risk-management-in-wales.pdf"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hyperlink" Target="https://moodle.uwtsd.ac.uk/pluginfile.php/875598/mod_resource/content/1/Paper.pdf"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moodle.uwtsd.ac.uk/pluginfile.php/875598/mod_resource/content/1/Paper.pdf"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hyperlink" Target="https://www.dcceew.gov.au/environment/biodiversity/conservation/wildlife-corridors" TargetMode="External"/><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dcceew.gov.au/environment/biodiversity/conservation/wildlife-corridor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onlinelibrary.wiley.com/doi/abs/10.1002/9781118568170.ch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rble with brown and aqua colors">
            <a:extLst>
              <a:ext uri="{FF2B5EF4-FFF2-40B4-BE49-F238E27FC236}">
                <a16:creationId xmlns:a16="http://schemas.microsoft.com/office/drawing/2014/main" id="{B8870C4C-779C-DCD3-E2B5-1F90536A38CF}"/>
              </a:ext>
            </a:extLst>
          </p:cNvPr>
          <p:cNvPicPr>
            <a:picLocks noChangeAspect="1"/>
          </p:cNvPicPr>
          <p:nvPr/>
        </p:nvPicPr>
        <p:blipFill rotWithShape="1">
          <a:blip r:embed="rId2"/>
          <a:srcRect t="4492" b="16282"/>
          <a:stretch/>
        </p:blipFill>
        <p:spPr>
          <a:xfrm>
            <a:off x="0" y="10"/>
            <a:ext cx="12191980" cy="6857990"/>
          </a:xfrm>
          <a:prstGeom prst="rect">
            <a:avLst/>
          </a:prstGeom>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297189"/>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Fundamental Consideration and Applications</a:t>
            </a: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2626424"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Alissa Flatley</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a.flatley@uwtsd.ac.uk</a:t>
            </a:r>
            <a:endPar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endParaRP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PESTEL Analysis</a:t>
            </a:r>
          </a:p>
          <a:p>
            <a:r>
              <a:rPr lang="en-GB" sz="2400" dirty="0">
                <a:latin typeface="Arial" panose="020B0604020202020204" pitchFamily="34" charset="0"/>
                <a:cs typeface="Arial" panose="020B0604020202020204" pitchFamily="34" charset="0"/>
              </a:rPr>
              <a:t>Technical Advice Notes (TAN)</a:t>
            </a:r>
          </a:p>
          <a:p>
            <a:pPr lvl="1"/>
            <a:r>
              <a:rPr lang="en-GB" sz="2200" dirty="0">
                <a:latin typeface="Arial" panose="020B0604020202020204" pitchFamily="34" charset="0"/>
                <a:cs typeface="Arial" panose="020B0604020202020204" pitchFamily="34" charset="0"/>
              </a:rPr>
              <a:t>Nature Conservation and Planning </a:t>
            </a:r>
          </a:p>
          <a:p>
            <a:r>
              <a:rPr lang="en-GB" sz="2400" dirty="0">
                <a:latin typeface="Arial" panose="020B0604020202020204" pitchFamily="34" charset="0"/>
                <a:cs typeface="Arial" panose="020B0604020202020204" pitchFamily="34" charset="0"/>
              </a:rPr>
              <a:t>FCERM</a:t>
            </a:r>
          </a:p>
          <a:p>
            <a:r>
              <a:rPr lang="en-GB" sz="2400" dirty="0">
                <a:solidFill>
                  <a:srgbClr val="FF0000"/>
                </a:solidFill>
                <a:latin typeface="Arial" panose="020B0604020202020204" pitchFamily="34" charset="0"/>
                <a:cs typeface="Arial" panose="020B0604020202020204" pitchFamily="34" charset="0"/>
              </a:rPr>
              <a:t>Habitat Corridors (reading)</a:t>
            </a:r>
          </a:p>
          <a:p>
            <a:r>
              <a:rPr lang="en-GB" sz="2400" dirty="0">
                <a:solidFill>
                  <a:srgbClr val="FF0000"/>
                </a:solidFill>
                <a:latin typeface="Arial" panose="020B0604020202020204" pitchFamily="34" charset="0"/>
                <a:cs typeface="Arial" panose="020B0604020202020204" pitchFamily="34" charset="0"/>
              </a:rPr>
              <a:t>Leasing and Energy Futures (UK) </a:t>
            </a:r>
          </a:p>
        </p:txBody>
      </p:sp>
      <p:pic>
        <p:nvPicPr>
          <p:cNvPr id="5" name="Graphic 4" descr="Holiday tree with solid fill">
            <a:extLst>
              <a:ext uri="{FF2B5EF4-FFF2-40B4-BE49-F238E27FC236}">
                <a16:creationId xmlns:a16="http://schemas.microsoft.com/office/drawing/2014/main" id="{0DA85C4B-F6AB-FBB2-F982-CCE37031D6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21636" y="4969164"/>
            <a:ext cx="1457037" cy="1457037"/>
          </a:xfrm>
          <a:prstGeom prst="rect">
            <a:avLst/>
          </a:prstGeom>
        </p:spPr>
      </p:pic>
    </p:spTree>
    <p:extLst>
      <p:ext uri="{BB962C8B-B14F-4D97-AF65-F5344CB8AC3E}">
        <p14:creationId xmlns:p14="http://schemas.microsoft.com/office/powerpoint/2010/main" val="376886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a:defRPr/>
            </a:pPr>
            <a:r>
              <a:rPr lang="en-GB" dirty="0"/>
              <a:t>UNECE Multilateral Environmental Agreements MEA</a:t>
            </a:r>
          </a:p>
        </p:txBody>
      </p:sp>
      <p:sp>
        <p:nvSpPr>
          <p:cNvPr id="98307" name="Rectangle 3"/>
          <p:cNvSpPr>
            <a:spLocks noGrp="1" noChangeArrowheads="1"/>
          </p:cNvSpPr>
          <p:nvPr>
            <p:ph type="body" sz="half" idx="1"/>
          </p:nvPr>
        </p:nvSpPr>
        <p:spPr>
          <a:xfrm>
            <a:off x="541538" y="1600201"/>
            <a:ext cx="11301274" cy="4530725"/>
          </a:xfrm>
        </p:spPr>
        <p:txBody>
          <a:bodyPr>
            <a:normAutofit/>
          </a:bodyPr>
          <a:lstStyle/>
          <a:p>
            <a:r>
              <a:rPr lang="en-GB" dirty="0"/>
              <a:t>UNECE has negotiated five environmental conventions, also known as multilateral environmental agreements or MEAs, all of which are now in force.</a:t>
            </a:r>
          </a:p>
          <a:p>
            <a:r>
              <a:rPr lang="en-GB" dirty="0">
                <a:hlinkClick r:id="rId3"/>
              </a:rPr>
              <a:t>Convention on Long-range Transboundary Air Pollution</a:t>
            </a:r>
            <a:endParaRPr lang="en-GB" dirty="0"/>
          </a:p>
          <a:p>
            <a:r>
              <a:rPr lang="en-GB" dirty="0">
                <a:hlinkClick r:id="rId4"/>
              </a:rPr>
              <a:t>Convention on Environmental Impact Assessment in a Transboundary Context</a:t>
            </a:r>
            <a:endParaRPr lang="en-GB" dirty="0"/>
          </a:p>
          <a:p>
            <a:r>
              <a:rPr lang="en-GB" dirty="0">
                <a:hlinkClick r:id="rId5"/>
              </a:rPr>
              <a:t>Convention on the Protection and Use of Transboundary Watercourses and International Lakes</a:t>
            </a:r>
            <a:endParaRPr lang="en-GB" dirty="0"/>
          </a:p>
          <a:p>
            <a:r>
              <a:rPr lang="en-GB" dirty="0">
                <a:hlinkClick r:id="rId6"/>
              </a:rPr>
              <a:t>Convention on the Transboundary Effects of Industrial Accidents</a:t>
            </a:r>
            <a:endParaRPr lang="en-GB" dirty="0"/>
          </a:p>
          <a:p>
            <a:r>
              <a:rPr lang="en-GB" dirty="0">
                <a:hlinkClick r:id="rId7"/>
              </a:rPr>
              <a:t>Convention on Access to Information, Public Participation in Decision-making and Access to Justice in Environmental Matters</a:t>
            </a:r>
            <a:endParaRPr lang="en-GB" dirty="0"/>
          </a:p>
          <a:p>
            <a:pPr eaLnBrk="1" fontAlgn="auto" hangingPunct="1">
              <a:defRPr/>
            </a:pPr>
            <a:endParaRPr lang="en-GB" sz="2800" dirty="0">
              <a:solidFill>
                <a:srgbClr val="FFFF00"/>
              </a:solidFill>
            </a:endParaRPr>
          </a:p>
        </p:txBody>
      </p:sp>
      <p:sp>
        <p:nvSpPr>
          <p:cNvPr id="41986" name="Footer Placeholder 5"/>
          <p:cNvSpPr>
            <a:spLocks noGrp="1"/>
          </p:cNvSpPr>
          <p:nvPr>
            <p:ph type="ftr" sz="quarter" idx="11"/>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lgn="l" fontAlgn="base">
              <a:spcBef>
                <a:spcPct val="0"/>
              </a:spcBef>
              <a:spcAft>
                <a:spcPct val="0"/>
              </a:spcAft>
              <a:defRPr/>
            </a:pPr>
            <a:r>
              <a:rPr lang="en-GB" altLang="en-US" sz="1200" cap="all" spc="60">
                <a:solidFill>
                  <a:srgbClr val="FFFFFF"/>
                </a:solidFill>
                <a:cs typeface="Arial" charset="0"/>
              </a:rPr>
              <a:t>CH2020</a:t>
            </a:r>
          </a:p>
        </p:txBody>
      </p:sp>
      <p:sp>
        <p:nvSpPr>
          <p:cNvPr id="6861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fontAlgn="base">
              <a:spcBef>
                <a:spcPct val="0"/>
              </a:spcBef>
              <a:spcAft>
                <a:spcPct val="0"/>
              </a:spcAft>
              <a:buClrTx/>
              <a:buNone/>
              <a:defRPr/>
            </a:pPr>
            <a:fld id="{8F07CD72-9B71-4487-BCC2-8B363057C091}" type="slidenum">
              <a:rPr lang="en-GB" altLang="en-US" sz="1200">
                <a:solidFill>
                  <a:srgbClr val="FFFFFF"/>
                </a:solidFill>
                <a:latin typeface="Tahoma" panose="020B0604030504040204" pitchFamily="34" charset="0"/>
                <a:cs typeface="Arial" panose="020B0604020202020204" pitchFamily="34" charset="0"/>
              </a:rPr>
              <a:pPr fontAlgn="base">
                <a:spcBef>
                  <a:spcPct val="0"/>
                </a:spcBef>
                <a:spcAft>
                  <a:spcPct val="0"/>
                </a:spcAft>
                <a:buClrTx/>
                <a:buNone/>
                <a:defRPr/>
              </a:pPr>
              <a:t>3</a:t>
            </a:fld>
            <a:endParaRPr lang="en-GB" altLang="en-US" sz="1200">
              <a:solidFill>
                <a:srgbClr val="FFFFFF"/>
              </a:solidFill>
              <a:latin typeface="Tahoma" panose="020B0604030504040204" pitchFamily="34" charset="0"/>
              <a:cs typeface="Arial" panose="020B0604020202020204" pitchFamily="34" charset="0"/>
            </a:endParaRPr>
          </a:p>
        </p:txBody>
      </p:sp>
      <p:sp>
        <p:nvSpPr>
          <p:cNvPr id="5" name="Footer Placeholder 1">
            <a:extLst>
              <a:ext uri="{FF2B5EF4-FFF2-40B4-BE49-F238E27FC236}">
                <a16:creationId xmlns:a16="http://schemas.microsoft.com/office/drawing/2014/main" id="{98907C1D-F9D7-99D8-9446-08425FB535FC}"/>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endParaRPr lang="en-GB" cap="all" spc="60" dirty="0"/>
          </a:p>
        </p:txBody>
      </p:sp>
    </p:spTree>
    <p:extLst>
      <p:ext uri="{BB962C8B-B14F-4D97-AF65-F5344CB8AC3E}">
        <p14:creationId xmlns:p14="http://schemas.microsoft.com/office/powerpoint/2010/main" val="39453431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306">
                                            <p:txEl>
                                              <p:pRg st="0" end="0"/>
                                            </p:txEl>
                                          </p:spTgt>
                                        </p:tgtEl>
                                        <p:attrNameLst>
                                          <p:attrName>style.visibility</p:attrName>
                                        </p:attrNameLst>
                                      </p:cBhvr>
                                      <p:to>
                                        <p:strVal val="visible"/>
                                      </p:to>
                                    </p:set>
                                    <p:anim calcmode="lin" valueType="num">
                                      <p:cBhvr additive="base">
                                        <p:cTn id="7" dur="500" fill="hold"/>
                                        <p:tgtEl>
                                          <p:spTgt spid="983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30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8307">
                                            <p:txEl>
                                              <p:pRg st="0" end="0"/>
                                            </p:txEl>
                                          </p:spTgt>
                                        </p:tgtEl>
                                        <p:attrNameLst>
                                          <p:attrName>style.visibility</p:attrName>
                                        </p:attrNameLst>
                                      </p:cBhvr>
                                      <p:to>
                                        <p:strVal val="visible"/>
                                      </p:to>
                                    </p:set>
                                    <p:anim calcmode="lin" valueType="num">
                                      <p:cBhvr additive="base">
                                        <p:cTn id="13" dur="500" fill="hold"/>
                                        <p:tgtEl>
                                          <p:spTgt spid="983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83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8307">
                                            <p:txEl>
                                              <p:pRg st="1" end="1"/>
                                            </p:txEl>
                                          </p:spTgt>
                                        </p:tgtEl>
                                        <p:attrNameLst>
                                          <p:attrName>style.visibility</p:attrName>
                                        </p:attrNameLst>
                                      </p:cBhvr>
                                      <p:to>
                                        <p:strVal val="visible"/>
                                      </p:to>
                                    </p:set>
                                    <p:anim calcmode="lin" valueType="num">
                                      <p:cBhvr additive="base">
                                        <p:cTn id="19" dur="500" fill="hold"/>
                                        <p:tgtEl>
                                          <p:spTgt spid="9830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83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8307">
                                            <p:txEl>
                                              <p:pRg st="2" end="2"/>
                                            </p:txEl>
                                          </p:spTgt>
                                        </p:tgtEl>
                                        <p:attrNameLst>
                                          <p:attrName>style.visibility</p:attrName>
                                        </p:attrNameLst>
                                      </p:cBhvr>
                                      <p:to>
                                        <p:strVal val="visible"/>
                                      </p:to>
                                    </p:set>
                                    <p:anim calcmode="lin" valueType="num">
                                      <p:cBhvr additive="base">
                                        <p:cTn id="25" dur="500" fill="hold"/>
                                        <p:tgtEl>
                                          <p:spTgt spid="9830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83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8307">
                                            <p:txEl>
                                              <p:pRg st="3" end="3"/>
                                            </p:txEl>
                                          </p:spTgt>
                                        </p:tgtEl>
                                        <p:attrNameLst>
                                          <p:attrName>style.visibility</p:attrName>
                                        </p:attrNameLst>
                                      </p:cBhvr>
                                      <p:to>
                                        <p:strVal val="visible"/>
                                      </p:to>
                                    </p:set>
                                    <p:anim calcmode="lin" valueType="num">
                                      <p:cBhvr additive="base">
                                        <p:cTn id="31" dur="500" fill="hold"/>
                                        <p:tgtEl>
                                          <p:spTgt spid="9830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830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8307">
                                            <p:txEl>
                                              <p:pRg st="4" end="4"/>
                                            </p:txEl>
                                          </p:spTgt>
                                        </p:tgtEl>
                                        <p:attrNameLst>
                                          <p:attrName>style.visibility</p:attrName>
                                        </p:attrNameLst>
                                      </p:cBhvr>
                                      <p:to>
                                        <p:strVal val="visible"/>
                                      </p:to>
                                    </p:set>
                                    <p:anim calcmode="lin" valueType="num">
                                      <p:cBhvr additive="base">
                                        <p:cTn id="37" dur="500" fill="hold"/>
                                        <p:tgtEl>
                                          <p:spTgt spid="9830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830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8307">
                                            <p:txEl>
                                              <p:pRg st="5" end="5"/>
                                            </p:txEl>
                                          </p:spTgt>
                                        </p:tgtEl>
                                        <p:attrNameLst>
                                          <p:attrName>style.visibility</p:attrName>
                                        </p:attrNameLst>
                                      </p:cBhvr>
                                      <p:to>
                                        <p:strVal val="visible"/>
                                      </p:to>
                                    </p:set>
                                    <p:anim calcmode="lin" valueType="num">
                                      <p:cBhvr additive="base">
                                        <p:cTn id="43" dur="500" fill="hold"/>
                                        <p:tgtEl>
                                          <p:spTgt spid="9830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830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autoUpdateAnimBg="0" advAuto="0"/>
      <p:bldP spid="98307"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365" y="548057"/>
            <a:ext cx="7924800" cy="1143001"/>
          </a:xfrm>
        </p:spPr>
        <p:txBody>
          <a:bodyPr/>
          <a:lstStyle/>
          <a:p>
            <a:pPr>
              <a:defRPr/>
            </a:pPr>
            <a:r>
              <a:rPr lang="en-GB" dirty="0"/>
              <a:t>Five conventions</a:t>
            </a:r>
          </a:p>
        </p:txBody>
      </p:sp>
      <p:sp>
        <p:nvSpPr>
          <p:cNvPr id="37892" name="Slide Number Placeholder 4"/>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7E807591-8370-4696-ACE6-DEAEF0BEB379}" type="slidenum">
              <a:rPr lang="en-GB" altLang="en-US" sz="1100">
                <a:latin typeface="Tahoma" panose="020B0604030504040204" pitchFamily="34" charset="0"/>
              </a:rPr>
              <a:pPr>
                <a:spcBef>
                  <a:spcPct val="0"/>
                </a:spcBef>
                <a:spcAft>
                  <a:spcPct val="0"/>
                </a:spcAft>
                <a:buClrTx/>
                <a:buFontTx/>
                <a:buNone/>
              </a:pPr>
              <a:t>4</a:t>
            </a:fld>
            <a:endParaRPr lang="en-GB" altLang="en-US" sz="1100">
              <a:latin typeface="Tahoma" panose="020B0604030504040204" pitchFamily="34" charset="0"/>
            </a:endParaRPr>
          </a:p>
        </p:txBody>
      </p:sp>
      <p:sp>
        <p:nvSpPr>
          <p:cNvPr id="3" name="Content Placeholder 2"/>
          <p:cNvSpPr>
            <a:spLocks noGrp="1"/>
          </p:cNvSpPr>
          <p:nvPr>
            <p:ph sz="quarter" idx="13"/>
          </p:nvPr>
        </p:nvSpPr>
        <p:spPr>
          <a:xfrm>
            <a:off x="655798" y="1439014"/>
            <a:ext cx="10605798" cy="4530725"/>
          </a:xfrm>
        </p:spPr>
        <p:txBody>
          <a:bodyPr>
            <a:normAutofit fontScale="77500" lnSpcReduction="20000"/>
          </a:bodyPr>
          <a:lstStyle/>
          <a:p>
            <a:r>
              <a:rPr lang="en-GB" sz="2400" dirty="0"/>
              <a:t>The governing bodies of the UNECE MEAs are serviced by the UNECE secretariat, which also helps them to monitor the implementation of the treaties. While many of the UNECE environmental conventions started as regional instruments, a number of them have become or are in the process of going global, and the work under these MEAs has for a long time included States outside the UNECE region in their activities. This trend underscores the impact of the UNECE MEAs, which have transformed the legal and natural landscape in our region and beyond.</a:t>
            </a:r>
          </a:p>
          <a:p>
            <a:r>
              <a:rPr lang="en-GB" sz="2400" dirty="0"/>
              <a:t>The five conventions have been supplemented by a number of protocols, including:</a:t>
            </a:r>
          </a:p>
          <a:p>
            <a:r>
              <a:rPr lang="en-GB" sz="2400" dirty="0">
                <a:hlinkClick r:id="rId2"/>
              </a:rPr>
              <a:t>Protocol on Water and Health</a:t>
            </a:r>
            <a:endParaRPr lang="en-GB" sz="2400" dirty="0"/>
          </a:p>
          <a:p>
            <a:r>
              <a:rPr lang="en-GB" sz="2400" dirty="0">
                <a:hlinkClick r:id="rId3"/>
              </a:rPr>
              <a:t>Protocol on Strategic Environmental Assessment</a:t>
            </a:r>
            <a:endParaRPr lang="en-GB" sz="2400" dirty="0"/>
          </a:p>
          <a:p>
            <a:r>
              <a:rPr lang="en-GB" sz="2400" dirty="0">
                <a:hlinkClick r:id="rId4"/>
              </a:rPr>
              <a:t>Protocol on Pollutant Release and Transfer Registers</a:t>
            </a:r>
            <a:endParaRPr lang="en-GB" sz="2400" dirty="0"/>
          </a:p>
          <a:p>
            <a:r>
              <a:rPr lang="en-GB" sz="2400" dirty="0">
                <a:hlinkClick r:id="rId5"/>
              </a:rPr>
              <a:t>Protocol on Civil Liability and Compensation for Damage Caused by the Transboundary Effects of Industrial Accidents on Transboundary Waters</a:t>
            </a:r>
            <a:r>
              <a:rPr lang="en-GB" sz="2400" dirty="0"/>
              <a:t> (not in force)</a:t>
            </a:r>
          </a:p>
          <a:p>
            <a:pPr eaLnBrk="1" fontAlgn="auto" hangingPunct="1">
              <a:defRPr/>
            </a:pPr>
            <a:endParaRPr lang="en-GB" sz="1400" dirty="0">
              <a:solidFill>
                <a:srgbClr val="00B050"/>
              </a:solidFill>
            </a:endParaRPr>
          </a:p>
        </p:txBody>
      </p:sp>
      <p:sp>
        <p:nvSpPr>
          <p:cNvPr id="5" name="Footer Placeholder 1">
            <a:extLst>
              <a:ext uri="{FF2B5EF4-FFF2-40B4-BE49-F238E27FC236}">
                <a16:creationId xmlns:a16="http://schemas.microsoft.com/office/drawing/2014/main" id="{6CAD61C2-837F-37C3-5732-59A564DD188A}"/>
              </a:ext>
            </a:extLst>
          </p:cNvPr>
          <p:cNvSpPr txBox="1">
            <a:spLocks/>
          </p:cNvSpPr>
          <p:nvPr/>
        </p:nvSpPr>
        <p:spPr>
          <a:xfrm>
            <a:off x="8876521" y="6453002"/>
            <a:ext cx="2805405" cy="365125"/>
          </a:xfrm>
          <a:prstGeom prst="rect">
            <a:avLst/>
          </a:prstGeom>
        </p:spPr>
        <p:txBody>
          <a:bodyP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endParaRPr lang="en-GB" cap="all" spc="6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E614E6-DCB8-BF81-B2C7-6136ADDD48B8}"/>
              </a:ext>
            </a:extLst>
          </p:cNvPr>
          <p:cNvPicPr>
            <a:picLocks noChangeAspect="1"/>
          </p:cNvPicPr>
          <p:nvPr/>
        </p:nvPicPr>
        <p:blipFill rotWithShape="1">
          <a:blip r:embed="rId2"/>
          <a:srcRect l="22828" t="50506" r="24490" b="7496"/>
          <a:stretch/>
        </p:blipFill>
        <p:spPr>
          <a:xfrm>
            <a:off x="815610" y="1060906"/>
            <a:ext cx="10653577" cy="5662177"/>
          </a:xfrm>
          <a:prstGeom prst="rect">
            <a:avLst/>
          </a:prstGeom>
        </p:spPr>
      </p:pic>
      <p:sp>
        <p:nvSpPr>
          <p:cNvPr id="2" name="Title 1">
            <a:extLst>
              <a:ext uri="{FF2B5EF4-FFF2-40B4-BE49-F238E27FC236}">
                <a16:creationId xmlns:a16="http://schemas.microsoft.com/office/drawing/2014/main" id="{2747B53A-2F26-BD58-D263-1EF30A22690A}"/>
              </a:ext>
            </a:extLst>
          </p:cNvPr>
          <p:cNvSpPr>
            <a:spLocks noGrp="1"/>
          </p:cNvSpPr>
          <p:nvPr>
            <p:ph type="title"/>
          </p:nvPr>
        </p:nvSpPr>
        <p:spPr/>
        <p:txBody>
          <a:bodyPr/>
          <a:lstStyle/>
          <a:p>
            <a:r>
              <a:rPr lang="en-GB" dirty="0"/>
              <a:t>Last Week</a:t>
            </a:r>
          </a:p>
        </p:txBody>
      </p:sp>
      <p:sp>
        <p:nvSpPr>
          <p:cNvPr id="6" name="Footer Placeholder 5">
            <a:extLst>
              <a:ext uri="{FF2B5EF4-FFF2-40B4-BE49-F238E27FC236}">
                <a16:creationId xmlns:a16="http://schemas.microsoft.com/office/drawing/2014/main" id="{7DD21B24-96B3-2AB3-8559-295A0286E0F3}"/>
              </a:ext>
            </a:extLst>
          </p:cNvPr>
          <p:cNvSpPr>
            <a:spLocks noGrp="1"/>
          </p:cNvSpPr>
          <p:nvPr>
            <p:ph type="ftr" sz="quarter" idx="11"/>
          </p:nvPr>
        </p:nvSpPr>
        <p:spPr>
          <a:xfrm>
            <a:off x="8876521" y="6453002"/>
            <a:ext cx="2805405" cy="365125"/>
          </a:xfrm>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lgn="l" fontAlgn="base">
              <a:spcBef>
                <a:spcPct val="0"/>
              </a:spcBef>
              <a:spcAft>
                <a:spcPct val="0"/>
              </a:spcAft>
              <a:defRPr/>
            </a:pPr>
            <a:r>
              <a:rPr lang="en-GB" altLang="en-US" sz="1200" cap="all" spc="60">
                <a:solidFill>
                  <a:srgbClr val="FFFFFF"/>
                </a:solidFill>
                <a:cs typeface="Arial" charset="0"/>
              </a:rPr>
              <a:t>CH2020</a:t>
            </a:r>
          </a:p>
        </p:txBody>
      </p:sp>
    </p:spTree>
    <p:extLst>
      <p:ext uri="{BB962C8B-B14F-4D97-AF65-F5344CB8AC3E}">
        <p14:creationId xmlns:p14="http://schemas.microsoft.com/office/powerpoint/2010/main" val="3538308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B00F7-8811-4AAF-B841-EE0661DF7DB3}"/>
              </a:ext>
            </a:extLst>
          </p:cNvPr>
          <p:cNvSpPr>
            <a:spLocks noGrp="1"/>
          </p:cNvSpPr>
          <p:nvPr>
            <p:ph type="title"/>
          </p:nvPr>
        </p:nvSpPr>
        <p:spPr/>
        <p:txBody>
          <a:bodyPr/>
          <a:lstStyle/>
          <a:p>
            <a:r>
              <a:rPr lang="en-GB" dirty="0"/>
              <a:t>PESTEL Analysis</a:t>
            </a:r>
          </a:p>
        </p:txBody>
      </p:sp>
      <p:sp>
        <p:nvSpPr>
          <p:cNvPr id="3" name="Content Placeholder 2">
            <a:extLst>
              <a:ext uri="{FF2B5EF4-FFF2-40B4-BE49-F238E27FC236}">
                <a16:creationId xmlns:a16="http://schemas.microsoft.com/office/drawing/2014/main" id="{9C628D17-D059-6CE7-2B69-BCF8745EAC1B}"/>
              </a:ext>
            </a:extLst>
          </p:cNvPr>
          <p:cNvSpPr>
            <a:spLocks noGrp="1"/>
          </p:cNvSpPr>
          <p:nvPr>
            <p:ph idx="1"/>
          </p:nvPr>
        </p:nvSpPr>
        <p:spPr/>
        <p:txBody>
          <a:bodyPr/>
          <a:lstStyle/>
          <a:p>
            <a:endParaRPr lang="en-GB"/>
          </a:p>
        </p:txBody>
      </p:sp>
      <p:pic>
        <p:nvPicPr>
          <p:cNvPr id="3074" name="Picture 2" descr="How do I do a PESTEL Analysis? - Steps and Examples">
            <a:extLst>
              <a:ext uri="{FF2B5EF4-FFF2-40B4-BE49-F238E27FC236}">
                <a16:creationId xmlns:a16="http://schemas.microsoft.com/office/drawing/2014/main" id="{1BDCF083-5338-0F57-9CAA-71FB504F05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13930"/>
            <a:ext cx="12192000" cy="4530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637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187508"/>
            <a:ext cx="4563883" cy="3461013"/>
          </a:xfrm>
        </p:spPr>
        <p:txBody>
          <a:bodyPr>
            <a:normAutofit fontScale="92500"/>
          </a:bodyPr>
          <a:lstStyle/>
          <a:p>
            <a:pPr marL="0" indent="0">
              <a:buNone/>
              <a:defRPr/>
            </a:pPr>
            <a:r>
              <a:rPr lang="en-GB" sz="2400" b="1" dirty="0"/>
              <a:t>Present the main findings from last week's PESTEL analysis?</a:t>
            </a:r>
          </a:p>
          <a:p>
            <a:pPr marL="0" indent="0">
              <a:buNone/>
              <a:defRPr/>
            </a:pPr>
            <a:r>
              <a:rPr lang="en-GB" sz="2400" dirty="0"/>
              <a:t>What MEA did you select?</a:t>
            </a:r>
          </a:p>
          <a:p>
            <a:pPr marL="0" indent="0">
              <a:buNone/>
              <a:defRPr/>
            </a:pPr>
            <a:r>
              <a:rPr lang="en-GB" sz="2400" dirty="0"/>
              <a:t>What big updates have we had from COP28? Have they impacted or are likely to impact your MEA?</a:t>
            </a:r>
          </a:p>
          <a:p>
            <a:pPr marL="0" indent="0">
              <a:buNone/>
              <a:defRPr/>
            </a:pPr>
            <a:endParaRPr lang="en-GB" sz="2400"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12/12/2023</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213697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31C96-DFB6-0AD0-30D0-DEFF2CBEE3E7}"/>
              </a:ext>
            </a:extLst>
          </p:cNvPr>
          <p:cNvSpPr>
            <a:spLocks noGrp="1"/>
          </p:cNvSpPr>
          <p:nvPr>
            <p:ph type="title"/>
          </p:nvPr>
        </p:nvSpPr>
        <p:spPr>
          <a:xfrm>
            <a:off x="6768647" y="548640"/>
            <a:ext cx="4636108" cy="1648718"/>
          </a:xfrm>
        </p:spPr>
        <p:txBody>
          <a:bodyPr anchor="t">
            <a:normAutofit/>
          </a:bodyPr>
          <a:lstStyle/>
          <a:p>
            <a:r>
              <a:rPr lang="en-GB" dirty="0"/>
              <a:t>Fundamental Considerations</a:t>
            </a:r>
          </a:p>
        </p:txBody>
      </p:sp>
      <p:sp>
        <p:nvSpPr>
          <p:cNvPr id="3" name="Content Placeholder 2">
            <a:extLst>
              <a:ext uri="{FF2B5EF4-FFF2-40B4-BE49-F238E27FC236}">
                <a16:creationId xmlns:a16="http://schemas.microsoft.com/office/drawing/2014/main" id="{F6EB2D5E-10EB-7BCE-99FF-4C4D811ACC9D}"/>
              </a:ext>
            </a:extLst>
          </p:cNvPr>
          <p:cNvSpPr>
            <a:spLocks noGrp="1"/>
          </p:cNvSpPr>
          <p:nvPr>
            <p:ph idx="1"/>
          </p:nvPr>
        </p:nvSpPr>
        <p:spPr>
          <a:xfrm>
            <a:off x="6768646" y="2316481"/>
            <a:ext cx="4636109" cy="3860482"/>
          </a:xfrm>
        </p:spPr>
        <p:txBody>
          <a:bodyPr>
            <a:normAutofit/>
          </a:bodyPr>
          <a:lstStyle/>
          <a:p>
            <a:r>
              <a:rPr lang="en-GB" sz="1800" dirty="0"/>
              <a:t>EIA</a:t>
            </a:r>
          </a:p>
          <a:p>
            <a:r>
              <a:rPr lang="en-GB" sz="1800" dirty="0"/>
              <a:t>Planning</a:t>
            </a:r>
          </a:p>
          <a:p>
            <a:r>
              <a:rPr lang="en-GB" sz="1800" dirty="0"/>
              <a:t>EIA</a:t>
            </a:r>
          </a:p>
          <a:p>
            <a:r>
              <a:rPr lang="en-GB" sz="1800" dirty="0"/>
              <a:t>SEA</a:t>
            </a:r>
          </a:p>
          <a:p>
            <a:r>
              <a:rPr lang="en-GB" sz="1800" dirty="0"/>
              <a:t>Marine Environment</a:t>
            </a:r>
          </a:p>
          <a:p>
            <a:r>
              <a:rPr lang="en-GB" sz="1800" dirty="0"/>
              <a:t>Future Planning Strategies</a:t>
            </a:r>
          </a:p>
        </p:txBody>
      </p:sp>
      <p:sp>
        <p:nvSpPr>
          <p:cNvPr id="9"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a:lstStyle/>
          <a:p>
            <a:pPr>
              <a:spcAft>
                <a:spcPts val="600"/>
              </a:spcAft>
            </a:pPr>
            <a:fld id="{80428FB3-F247-4F4F-8D7A-25F94E34D64F}" type="datetime1">
              <a:rPr lang="en-US" smtClean="0"/>
              <a:pPr>
                <a:spcAft>
                  <a:spcPts val="600"/>
                </a:spcAft>
              </a:pPr>
              <a:t>12/11/2023</a:t>
            </a:fld>
            <a:endParaRPr lang="en-US"/>
          </a:p>
        </p:txBody>
      </p:sp>
      <p:sp>
        <p:nvSpPr>
          <p:cNvPr id="11" name="Footer Placeholder 15">
            <a:extLst>
              <a:ext uri="{FF2B5EF4-FFF2-40B4-BE49-F238E27FC236}">
                <a16:creationId xmlns:a16="http://schemas.microsoft.com/office/drawing/2014/main" id="{ECCF5871-E347-6A2B-CA34-7B3C5059C9FF}"/>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13"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8</a:t>
            </a:fld>
            <a:endParaRPr lang="en-US"/>
          </a:p>
        </p:txBody>
      </p:sp>
      <p:graphicFrame>
        <p:nvGraphicFramePr>
          <p:cNvPr id="4" name="Table 3">
            <a:extLst>
              <a:ext uri="{FF2B5EF4-FFF2-40B4-BE49-F238E27FC236}">
                <a16:creationId xmlns:a16="http://schemas.microsoft.com/office/drawing/2014/main" id="{59002ECF-8BBC-E59F-F10E-3A49489D7826}"/>
              </a:ext>
            </a:extLst>
          </p:cNvPr>
          <p:cNvGraphicFramePr>
            <a:graphicFrameLocks noGrp="1"/>
          </p:cNvGraphicFramePr>
          <p:nvPr/>
        </p:nvGraphicFramePr>
        <p:xfrm>
          <a:off x="419100" y="886451"/>
          <a:ext cx="5676903" cy="5231712"/>
        </p:xfrm>
        <a:graphic>
          <a:graphicData uri="http://schemas.openxmlformats.org/drawingml/2006/table">
            <a:tbl>
              <a:tblPr firstRow="1" firstCol="1" bandRow="1"/>
              <a:tblGrid>
                <a:gridCol w="488484">
                  <a:extLst>
                    <a:ext uri="{9D8B030D-6E8A-4147-A177-3AD203B41FA5}">
                      <a16:colId xmlns:a16="http://schemas.microsoft.com/office/drawing/2014/main" val="2731213718"/>
                    </a:ext>
                  </a:extLst>
                </a:gridCol>
                <a:gridCol w="881971">
                  <a:extLst>
                    <a:ext uri="{9D8B030D-6E8A-4147-A177-3AD203B41FA5}">
                      <a16:colId xmlns:a16="http://schemas.microsoft.com/office/drawing/2014/main" val="866788365"/>
                    </a:ext>
                  </a:extLst>
                </a:gridCol>
                <a:gridCol w="2095538">
                  <a:extLst>
                    <a:ext uri="{9D8B030D-6E8A-4147-A177-3AD203B41FA5}">
                      <a16:colId xmlns:a16="http://schemas.microsoft.com/office/drawing/2014/main" val="3903962907"/>
                    </a:ext>
                  </a:extLst>
                </a:gridCol>
                <a:gridCol w="629833">
                  <a:extLst>
                    <a:ext uri="{9D8B030D-6E8A-4147-A177-3AD203B41FA5}">
                      <a16:colId xmlns:a16="http://schemas.microsoft.com/office/drawing/2014/main" val="2396772921"/>
                    </a:ext>
                  </a:extLst>
                </a:gridCol>
                <a:gridCol w="1581077">
                  <a:extLst>
                    <a:ext uri="{9D8B030D-6E8A-4147-A177-3AD203B41FA5}">
                      <a16:colId xmlns:a16="http://schemas.microsoft.com/office/drawing/2014/main" val="639614251"/>
                    </a:ext>
                  </a:extLst>
                </a:gridCol>
              </a:tblGrid>
              <a:tr h="183678">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Week</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Date</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Topic</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Lecturer</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Pre-Lecture preparation</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25092367"/>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03/10/23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Principles of Environmental Policy</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8808026"/>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10/10/23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Reviewing environmental assessment articles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Selecting EIA article before Week 2 lecture</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3629023"/>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17/10/23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Fundamentals of EIA</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02905952"/>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24/10/23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Fieldwork Week (EIA review and SLS preparation)</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SL</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19099533"/>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5</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31/10/23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Introduction to planning</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296259"/>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6</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07/11/23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Examples of practice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AF/IB</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02014841"/>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7</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14/11/23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EIA and SEA work in practice</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57708234"/>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8</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21/11/23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Examples in the marine environment</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81148666"/>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9</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28/11/23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Future planning strategies</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13907325"/>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10</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05/12/23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Coordination of environmental planning and policy</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fr-FR"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fr-FR"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518310"/>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11</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dirty="0">
                          <a:effectLst/>
                          <a:latin typeface="Franklin Gothic Book" panose="020B0503020102020204" pitchFamily="34" charset="0"/>
                          <a:ea typeface="Franklin Gothic Book" panose="020B0503020102020204" pitchFamily="34" charset="0"/>
                          <a:cs typeface="Times New Roman" panose="02020603050405020304" pitchFamily="18" charset="0"/>
                        </a:rPr>
                        <a:t>12/12/23</a:t>
                      </a:r>
                      <a:endParaRPr lang="en-US" sz="1400" b="0" i="0" u="none" strike="noStrike" dirty="0">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Fundamental considerations and applications</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57130316"/>
                  </a:ext>
                </a:extLst>
              </a:tr>
              <a:tr h="249387">
                <a:tc rowSpan="3">
                  <a:txBody>
                    <a:bodyPr/>
                    <a:lstStyle/>
                    <a:p>
                      <a:pPr algn="l" fontAlgn="t">
                        <a:spcBef>
                          <a:spcPts val="0"/>
                        </a:spcBef>
                        <a:spcAft>
                          <a:spcPts val="0"/>
                        </a:spcAft>
                      </a:pPr>
                      <a:r>
                        <a:rPr lang="en-US" sz="1000" b="0" i="0" u="none" strike="noStrike" dirty="0">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dirty="0">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19/12/22</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a:txBody>
                    <a:bodyPr/>
                    <a:lstStyle/>
                    <a:p>
                      <a:pPr algn="ctr" fontAlgn="ctr">
                        <a:spcBef>
                          <a:spcPts val="0"/>
                        </a:spcBef>
                        <a:spcAft>
                          <a:spcPts val="0"/>
                        </a:spcAft>
                      </a:pPr>
                      <a:r>
                        <a:rPr lang="en-US" sz="1000" b="1" i="0" u="none" strike="noStrike">
                          <a:solidFill>
                            <a:srgbClr val="FFFFFF"/>
                          </a:solidFill>
                          <a:effectLst/>
                          <a:latin typeface="Franklin Gothic Book" panose="020B0503020102020204" pitchFamily="34" charset="0"/>
                          <a:ea typeface="Franklin Gothic Book" panose="020B0503020102020204" pitchFamily="34" charset="0"/>
                          <a:cs typeface="Times New Roman" panose="02020603050405020304" pitchFamily="18" charset="0"/>
                        </a:rPr>
                        <a:t>CHRISTMAS BREAK</a:t>
                      </a:r>
                      <a:endParaRPr lang="en-US"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gridSpan="2">
                  <a:txBody>
                    <a:bodyPr/>
                    <a:lstStyle/>
                    <a:p>
                      <a:pPr algn="l" fontAlgn="ctr">
                        <a:spcBef>
                          <a:spcPts val="0"/>
                        </a:spcBef>
                        <a:spcAft>
                          <a:spcPts val="0"/>
                        </a:spcAft>
                      </a:pPr>
                      <a:r>
                        <a:rPr lang="en-GB"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GB"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noFill/>
                  </a:tcPr>
                </a:tc>
                <a:tc hMerge="1">
                  <a:txBody>
                    <a:bodyPr/>
                    <a:lstStyle/>
                    <a:p>
                      <a:endParaRPr lang="en-GB"/>
                    </a:p>
                  </a:txBody>
                  <a:tcPr/>
                </a:tc>
                <a:extLst>
                  <a:ext uri="{0D108BD9-81ED-4DB2-BD59-A6C34878D82A}">
                    <a16:rowId xmlns:a16="http://schemas.microsoft.com/office/drawing/2014/main" val="3040839694"/>
                  </a:ext>
                </a:extLst>
              </a:tr>
              <a:tr h="249387">
                <a:tc vMerge="1">
                  <a:txBody>
                    <a:bodyPr/>
                    <a:lstStyle/>
                    <a:p>
                      <a:endParaRPr lang="en-GB"/>
                    </a:p>
                  </a:txBody>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26/12/22</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vMerge="1">
                  <a:txBody>
                    <a:bodyPr/>
                    <a:lstStyle/>
                    <a:p>
                      <a:endParaRPr lang="en-GB"/>
                    </a:p>
                  </a:txBody>
                  <a:tcPr/>
                </a:tc>
                <a:tc gridSpan="2">
                  <a:txBody>
                    <a:bodyPr/>
                    <a:lstStyle/>
                    <a:p>
                      <a:pPr algn="l" fontAlgn="ctr">
                        <a:spcBef>
                          <a:spcPts val="0"/>
                        </a:spcBef>
                        <a:spcAft>
                          <a:spcPts val="0"/>
                        </a:spcAft>
                      </a:pPr>
                      <a:r>
                        <a:rPr lang="en-GB"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GB"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a:noFill/>
                    </a:lnR>
                    <a:lnT>
                      <a:noFill/>
                    </a:lnT>
                    <a:lnB>
                      <a:noFill/>
                    </a:lnB>
                    <a:noFill/>
                  </a:tcPr>
                </a:tc>
                <a:tc hMerge="1">
                  <a:txBody>
                    <a:bodyPr/>
                    <a:lstStyle/>
                    <a:p>
                      <a:endParaRPr lang="en-GB"/>
                    </a:p>
                  </a:txBody>
                  <a:tcPr/>
                </a:tc>
                <a:extLst>
                  <a:ext uri="{0D108BD9-81ED-4DB2-BD59-A6C34878D82A}">
                    <a16:rowId xmlns:a16="http://schemas.microsoft.com/office/drawing/2014/main" val="1846465256"/>
                  </a:ext>
                </a:extLst>
              </a:tr>
              <a:tr h="249387">
                <a:tc vMerge="1">
                  <a:txBody>
                    <a:bodyPr/>
                    <a:lstStyle/>
                    <a:p>
                      <a:endParaRPr lang="en-GB"/>
                    </a:p>
                  </a:txBody>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02/01/24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vMerge="1">
                  <a:txBody>
                    <a:bodyPr/>
                    <a:lstStyle/>
                    <a:p>
                      <a:endParaRPr lang="en-GB"/>
                    </a:p>
                  </a:txBody>
                  <a:tcPr/>
                </a:tc>
                <a:tc gridSpan="2">
                  <a:txBody>
                    <a:bodyPr/>
                    <a:lstStyle/>
                    <a:p>
                      <a:pPr algn="l" fontAlgn="ctr">
                        <a:spcBef>
                          <a:spcPts val="0"/>
                        </a:spcBef>
                        <a:spcAft>
                          <a:spcPts val="0"/>
                        </a:spcAft>
                      </a:pPr>
                      <a:r>
                        <a:rPr lang="en-GB"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GB"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742246521"/>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12</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09/01/24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Assignment clinic and policy communication</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highlight>
                            <a:srgbClr val="00FFFF"/>
                          </a:highligh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3745833"/>
                  </a:ext>
                </a:extLst>
              </a:tr>
              <a:tr h="249387">
                <a:tc>
                  <a:txBody>
                    <a:bodyPr/>
                    <a:lstStyle/>
                    <a:p>
                      <a:pPr algn="l" fontAlgn="t">
                        <a:spcBef>
                          <a:spcPts val="0"/>
                        </a:spcBef>
                        <a:spcAft>
                          <a:spcPts val="0"/>
                        </a:spcAft>
                      </a:pPr>
                      <a:r>
                        <a:rPr lang="en-US" sz="1000" b="0" i="0" u="none" strike="noStrike">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t">
                        <a:spcBef>
                          <a:spcPts val="0"/>
                        </a:spcBef>
                        <a:spcAft>
                          <a:spcPts val="0"/>
                        </a:spcAft>
                      </a:pPr>
                      <a:r>
                        <a:rPr lang="en-US" sz="1000" b="0" i="0" u="none" strike="noStrike">
                          <a:solidFill>
                            <a:srgbClr val="000000"/>
                          </a:solidFill>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09/01/24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gridSpan="3">
                  <a:txBody>
                    <a:bodyPr/>
                    <a:lstStyle/>
                    <a:p>
                      <a:pPr algn="l" fontAlgn="t">
                        <a:spcBef>
                          <a:spcPts val="0"/>
                        </a:spcBef>
                        <a:spcAft>
                          <a:spcPts val="0"/>
                        </a:spcAft>
                      </a:pPr>
                      <a:r>
                        <a:rPr lang="en-US" sz="1000" b="1" i="0" u="none" strike="noStrike" dirty="0">
                          <a:solidFill>
                            <a:srgbClr val="000000"/>
                          </a:solidFill>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Report due: Environmental Impact Assessment Review (Journal) (70%)</a:t>
                      </a:r>
                      <a:endParaRPr lang="en-US" sz="1400" b="0" i="0" u="none" strike="noStrike" dirty="0">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73469418"/>
                  </a:ext>
                </a:extLst>
              </a:tr>
              <a:tr h="183678">
                <a:tc>
                  <a:txBody>
                    <a:bodyPr/>
                    <a:lstStyle/>
                    <a:p>
                      <a:pPr algn="l" fontAlgn="t">
                        <a:spcBef>
                          <a:spcPts val="0"/>
                        </a:spcBef>
                        <a:spcAft>
                          <a:spcPts val="0"/>
                        </a:spcAft>
                      </a:pPr>
                      <a:r>
                        <a:rPr lang="en-US" sz="1000" b="0" i="0" u="none" strike="noStrike">
                          <a:solidFill>
                            <a:srgbClr val="000000"/>
                          </a:solidFill>
                          <a:effectLst/>
                          <a:latin typeface="Franklin Gothic Book" panose="020B0503020102020204" pitchFamily="34" charset="0"/>
                          <a:ea typeface="Franklin Gothic Book" panose="020B0503020102020204" pitchFamily="34" charset="0"/>
                          <a:cs typeface="Times New Roman" panose="02020603050405020304" pitchFamily="18" charset="0"/>
                        </a:rPr>
                        <a:t>13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spcBef>
                          <a:spcPts val="0"/>
                        </a:spcBef>
                        <a:spcAft>
                          <a:spcPts val="0"/>
                        </a:spcAft>
                      </a:pPr>
                      <a:r>
                        <a:rPr lang="en-US" sz="1000" b="0" i="0" u="none" strike="noStrike">
                          <a:solidFill>
                            <a:srgbClr val="000000"/>
                          </a:solidFill>
                          <a:effectLst/>
                          <a:latin typeface="Franklin Gothic Book" panose="020B0503020102020204" pitchFamily="34" charset="0"/>
                          <a:ea typeface="Franklin Gothic Book" panose="020B0503020102020204" pitchFamily="34" charset="0"/>
                          <a:cs typeface="Times New Roman" panose="02020603050405020304" pitchFamily="18" charset="0"/>
                        </a:rPr>
                        <a:t>16/01/24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spcBef>
                          <a:spcPts val="0"/>
                        </a:spcBef>
                        <a:spcAft>
                          <a:spcPts val="0"/>
                        </a:spcAft>
                      </a:pPr>
                      <a:r>
                        <a:rPr lang="en-US" sz="1000" b="0" i="0" u="none" strike="noStrike">
                          <a:solidFill>
                            <a:srgbClr val="000000"/>
                          </a:solidFill>
                          <a:effectLst/>
                          <a:latin typeface="Franklin Gothic Book" panose="020B0503020102020204" pitchFamily="34" charset="0"/>
                          <a:ea typeface="Franklin Gothic Book" panose="020B0503020102020204" pitchFamily="34" charset="0"/>
                          <a:cs typeface="Times New Roman" panose="02020603050405020304" pitchFamily="18" charset="0"/>
                        </a:rPr>
                        <a:t>Sustainable urban planning</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fontAlgn="t">
                        <a:spcBef>
                          <a:spcPts val="0"/>
                        </a:spcBef>
                        <a:spcAft>
                          <a:spcPts val="0"/>
                        </a:spcAft>
                      </a:pPr>
                      <a:r>
                        <a:rPr lang="en-US" sz="1000" b="0" i="0" u="none" strike="noStrike">
                          <a:solidFill>
                            <a:srgbClr val="000000"/>
                          </a:solidFill>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spcBef>
                          <a:spcPts val="0"/>
                        </a:spcBef>
                        <a:spcAft>
                          <a:spcPts val="0"/>
                        </a:spcAft>
                      </a:pPr>
                      <a:r>
                        <a:rPr lang="en-US" sz="1000" b="1" i="0" u="none" strike="noStrike">
                          <a:effectLst/>
                          <a:highlight>
                            <a:srgbClr val="00FFFF"/>
                          </a:highligh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58281535"/>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23/01/24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Conference Presentation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highlight>
                            <a:srgbClr val="00FFFF"/>
                          </a:highligh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59318213"/>
                  </a:ext>
                </a:extLst>
              </a:tr>
              <a:tr h="249387">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t">
                        <a:spcBef>
                          <a:spcPts val="0"/>
                        </a:spcBef>
                        <a:spcAft>
                          <a:spcPts val="0"/>
                        </a:spcAft>
                      </a:pPr>
                      <a:r>
                        <a:rPr lang="en-US" sz="1000" b="0" i="0" u="none" strike="noStrike">
                          <a:solidFill>
                            <a:srgbClr val="000000"/>
                          </a:solidFill>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23/01/2024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gridSpan="3">
                  <a:txBody>
                    <a:bodyPr/>
                    <a:lstStyle/>
                    <a:p>
                      <a:pPr algn="l" fontAlgn="t">
                        <a:spcBef>
                          <a:spcPts val="0"/>
                        </a:spcBef>
                        <a:spcAft>
                          <a:spcPts val="0"/>
                        </a:spcAft>
                      </a:pPr>
                      <a:r>
                        <a:rPr lang="en-US" sz="1000" b="1" i="0" u="none" strike="noStrike">
                          <a:solidFill>
                            <a:srgbClr val="000000"/>
                          </a:solidFill>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Deadline: Conference Journal (10%), Deadline Conference Presentation (20%)</a:t>
                      </a:r>
                      <a:endParaRPr lang="en-US"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45506821"/>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15</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30/01/24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7660809"/>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16</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06/02/24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1" i="0" u="none" strike="noStrike" dirty="0">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dirty="0">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75026713"/>
                  </a:ext>
                </a:extLst>
              </a:tr>
            </a:tbl>
          </a:graphicData>
        </a:graphic>
      </p:graphicFrame>
    </p:spTree>
    <p:extLst>
      <p:ext uri="{BB962C8B-B14F-4D97-AF65-F5344CB8AC3E}">
        <p14:creationId xmlns:p14="http://schemas.microsoft.com/office/powerpoint/2010/main" val="2004519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D96F-F869-FB49-C19F-5E8C6DD9EF0A}"/>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sz="2800" b="1" kern="1200">
                <a:solidFill>
                  <a:schemeClr val="tx1"/>
                </a:solidFill>
                <a:latin typeface="+mj-lt"/>
                <a:ea typeface="+mj-ea"/>
                <a:cs typeface="+mj-cs"/>
              </a:rPr>
              <a:t>Where are we with environmental planning and policy?</a:t>
            </a:r>
          </a:p>
        </p:txBody>
      </p:sp>
      <p:sp>
        <p:nvSpPr>
          <p:cNvPr id="5" name="TextBox 4">
            <a:extLst>
              <a:ext uri="{FF2B5EF4-FFF2-40B4-BE49-F238E27FC236}">
                <a16:creationId xmlns:a16="http://schemas.microsoft.com/office/drawing/2014/main" id="{15A26E64-1055-F698-EAD1-8EE7FEA78733}"/>
              </a:ext>
            </a:extLst>
          </p:cNvPr>
          <p:cNvSpPr txBox="1"/>
          <p:nvPr/>
        </p:nvSpPr>
        <p:spPr>
          <a:xfrm>
            <a:off x="614680" y="5467927"/>
            <a:ext cx="3553413" cy="970973"/>
          </a:xfrm>
        </p:spPr>
        <p:txBody>
          <a:bodyPr vert="horz" lIns="91440" tIns="45720" rIns="91440" bIns="45720" rtlCol="0">
            <a:normAutofit fontScale="92500" lnSpcReduction="10000"/>
          </a:bodyPr>
          <a:lstStyle/>
          <a:p>
            <a:pPr marL="228600" indent="-228600">
              <a:lnSpc>
                <a:spcPct val="120000"/>
              </a:lnSpc>
              <a:spcBef>
                <a:spcPts val="1000"/>
              </a:spcBef>
              <a:buFont typeface="Arial" panose="020B0604020202020204" pitchFamily="34" charset="0"/>
              <a:buChar char="•"/>
            </a:pPr>
            <a:r>
              <a:rPr lang="en-US" dirty="0">
                <a:hlinkClick r:id="rId2">
                  <a:extLst>
                    <a:ext uri="{A12FA001-AC4F-418D-AE19-62706E023703}">
                      <ahyp:hlinkClr xmlns:ahyp="http://schemas.microsoft.com/office/drawing/2018/hyperlinkcolor" val="tx"/>
                    </a:ext>
                  </a:extLst>
                </a:hlinkClick>
              </a:rPr>
              <a:t>Environmental Policy - an overview | ScienceDirect Topics</a:t>
            </a:r>
            <a:endParaRPr lang="en-US" dirty="0"/>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12/12/2023</a:t>
            </a:fld>
            <a:endParaRPr lang="en-US"/>
          </a:p>
        </p:txBody>
      </p:sp>
      <p:pic>
        <p:nvPicPr>
          <p:cNvPr id="8" name="Picture 7" descr="Leaf on test tubes">
            <a:extLst>
              <a:ext uri="{FF2B5EF4-FFF2-40B4-BE49-F238E27FC236}">
                <a16:creationId xmlns:a16="http://schemas.microsoft.com/office/drawing/2014/main" id="{9116A0EE-9735-53BD-9F1D-9DF260F00D35}"/>
              </a:ext>
            </a:extLst>
          </p:cNvPr>
          <p:cNvPicPr>
            <a:picLocks noChangeAspect="1"/>
          </p:cNvPicPr>
          <p:nvPr/>
        </p:nvPicPr>
        <p:blipFill rotWithShape="1">
          <a:blip r:embed="rId3"/>
          <a:srcRect l="27591" r="-1" b="-1"/>
          <a:stretch/>
        </p:blipFill>
        <p:spPr>
          <a:xfrm>
            <a:off x="4752550" y="10"/>
            <a:ext cx="7439450" cy="6857990"/>
          </a:xfrm>
          <a:prstGeom prst="rect">
            <a:avLst/>
          </a:prstGeom>
          <a:noFill/>
        </p:spPr>
      </p:pic>
      <p:sp>
        <p:nvSpPr>
          <p:cNvPr id="13"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dirty="0">
                <a:solidFill>
                  <a:srgbClr val="FFFFFF"/>
                </a:solidFill>
                <a:effectLst>
                  <a:outerShdw blurRad="38100" dist="38100" dir="2700000" algn="tl">
                    <a:srgbClr val="000000">
                      <a:alpha val="43137"/>
                    </a:srgbClr>
                  </a:outerShdw>
                </a:effectLst>
              </a:rPr>
              <a:t>ACBA7004</a:t>
            </a:r>
          </a:p>
        </p:txBody>
      </p:sp>
      <p:sp>
        <p:nvSpPr>
          <p:cNvPr id="1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9</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90280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hotograph of the earth">
            <a:extLst>
              <a:ext uri="{FF2B5EF4-FFF2-40B4-BE49-F238E27FC236}">
                <a16:creationId xmlns:a16="http://schemas.microsoft.com/office/drawing/2014/main" id="{843C670A-1C81-7ECA-BC94-089DD8A3B48F}"/>
              </a:ext>
            </a:extLst>
          </p:cNvPr>
          <p:cNvPicPr>
            <a:picLocks noChangeAspect="1"/>
          </p:cNvPicPr>
          <p:nvPr/>
        </p:nvPicPr>
        <p:blipFill rotWithShape="1">
          <a:blip r:embed="rId2"/>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FC8E324E-F167-5EF0-6242-7D66A51E2E60}"/>
              </a:ext>
            </a:extLst>
          </p:cNvPr>
          <p:cNvSpPr>
            <a:spLocks noGrp="1"/>
          </p:cNvSpPr>
          <p:nvPr>
            <p:ph type="ctrTitle"/>
          </p:nvPr>
        </p:nvSpPr>
        <p:spPr>
          <a:xfrm>
            <a:off x="7958833" y="1914053"/>
            <a:ext cx="3445923" cy="2104212"/>
          </a:xfrm>
        </p:spPr>
        <p:txBody>
          <a:bodyPr>
            <a:normAutofit/>
          </a:bodyPr>
          <a:lstStyle/>
          <a:p>
            <a:pPr algn="l"/>
            <a:r>
              <a:rPr lang="en-GB" sz="3200" dirty="0">
                <a:solidFill>
                  <a:srgbClr val="FFFFFF"/>
                </a:solidFill>
              </a:rPr>
              <a:t>Fundamental Considerations </a:t>
            </a:r>
            <a:br>
              <a:rPr lang="en-GB" sz="3200" dirty="0">
                <a:solidFill>
                  <a:srgbClr val="FFFFFF"/>
                </a:solidFill>
              </a:rPr>
            </a:br>
            <a:r>
              <a:rPr lang="en-GB" sz="3200" dirty="0">
                <a:solidFill>
                  <a:srgbClr val="FFFFFF"/>
                </a:solidFill>
                <a:highlight>
                  <a:srgbClr val="C0C0C0"/>
                </a:highlight>
              </a:rPr>
              <a:t>at what scale?</a:t>
            </a:r>
          </a:p>
        </p:txBody>
      </p:sp>
      <p:sp>
        <p:nvSpPr>
          <p:cNvPr id="3" name="Content Placeholder 2">
            <a:extLst>
              <a:ext uri="{FF2B5EF4-FFF2-40B4-BE49-F238E27FC236}">
                <a16:creationId xmlns:a16="http://schemas.microsoft.com/office/drawing/2014/main" id="{D81AFFC8-8EAA-562D-48B2-49FD7D1803BA}"/>
              </a:ext>
            </a:extLst>
          </p:cNvPr>
          <p:cNvSpPr>
            <a:spLocks noGrp="1"/>
          </p:cNvSpPr>
          <p:nvPr>
            <p:ph type="subTitle" idx="1"/>
          </p:nvPr>
        </p:nvSpPr>
        <p:spPr>
          <a:xfrm>
            <a:off x="7958832" y="4117660"/>
            <a:ext cx="3485193" cy="1286297"/>
          </a:xfrm>
        </p:spPr>
        <p:txBody>
          <a:bodyPr>
            <a:normAutofit/>
          </a:bodyPr>
          <a:lstStyle/>
          <a:p>
            <a:pPr algn="l"/>
            <a:endParaRPr lang="en-GB" dirty="0">
              <a:solidFill>
                <a:srgbClr val="FFFFFF"/>
              </a:solidFill>
            </a:endParaRPr>
          </a:p>
        </p:txBody>
      </p:sp>
      <p:sp>
        <p:nvSpPr>
          <p:cNvPr id="9"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82F8D5F8-D0A8-4D55-8F83-20D5C4AECEFC}" type="datetime1">
              <a:rPr lang="en-US" smtClean="0">
                <a:solidFill>
                  <a:srgbClr val="FFFFFF"/>
                </a:solidFill>
                <a:effectLst>
                  <a:outerShdw blurRad="38100" dist="38100" dir="2700000" algn="tl">
                    <a:srgbClr val="000000">
                      <a:alpha val="43137"/>
                    </a:srgbClr>
                  </a:outerShdw>
                </a:effectLst>
              </a:rPr>
              <a:pPr>
                <a:spcAft>
                  <a:spcPts val="600"/>
                </a:spcAft>
              </a:pPr>
              <a:t>12/12/2023</a:t>
            </a:fld>
            <a:endParaRPr lang="en-US">
              <a:solidFill>
                <a:srgbClr val="FFFFFF"/>
              </a:solidFill>
              <a:effectLst>
                <a:outerShdw blurRad="38100" dist="38100" dir="2700000" algn="tl">
                  <a:srgbClr val="000000">
                    <a:alpha val="43137"/>
                  </a:srgbClr>
                </a:outerShdw>
              </a:effectLst>
            </a:endParaRPr>
          </a:p>
        </p:txBody>
      </p:sp>
      <p:sp>
        <p:nvSpPr>
          <p:cNvPr id="13"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10</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44184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D96F-F869-FB49-C19F-5E8C6DD9EF0A}"/>
              </a:ext>
            </a:extLst>
          </p:cNvPr>
          <p:cNvSpPr>
            <a:spLocks noGrp="1"/>
          </p:cNvSpPr>
          <p:nvPr>
            <p:ph type="title"/>
          </p:nvPr>
        </p:nvSpPr>
        <p:spPr>
          <a:xfrm>
            <a:off x="925774" y="-187508"/>
            <a:ext cx="8278891" cy="1323867"/>
          </a:xfrm>
        </p:spPr>
        <p:txBody>
          <a:bodyPr vert="horz" lIns="91440" tIns="45720" rIns="91440" bIns="45720" rtlCol="0" anchor="b">
            <a:normAutofit/>
          </a:bodyPr>
          <a:lstStyle/>
          <a:p>
            <a:r>
              <a:rPr lang="en-US" b="1" kern="1200" dirty="0" err="1">
                <a:solidFill>
                  <a:schemeClr val="tx1"/>
                </a:solidFill>
                <a:latin typeface="+mj-lt"/>
                <a:ea typeface="+mj-ea"/>
                <a:cs typeface="+mj-cs"/>
              </a:rPr>
              <a:t>Dolzer</a:t>
            </a:r>
            <a:r>
              <a:rPr lang="en-US" b="1" kern="1200" dirty="0">
                <a:solidFill>
                  <a:schemeClr val="tx1"/>
                </a:solidFill>
                <a:latin typeface="+mj-lt"/>
                <a:ea typeface="+mj-ea"/>
                <a:cs typeface="+mj-cs"/>
              </a:rPr>
              <a:t> (2001)</a:t>
            </a:r>
          </a:p>
        </p:txBody>
      </p:sp>
      <p:sp>
        <p:nvSpPr>
          <p:cNvPr id="3" name="Content Placeholder 2">
            <a:extLst>
              <a:ext uri="{FF2B5EF4-FFF2-40B4-BE49-F238E27FC236}">
                <a16:creationId xmlns:a16="http://schemas.microsoft.com/office/drawing/2014/main" id="{21468B1D-14EA-8DC7-F335-868BFA0B2293}"/>
              </a:ext>
            </a:extLst>
          </p:cNvPr>
          <p:cNvSpPr>
            <a:spLocks noGrp="1"/>
          </p:cNvSpPr>
          <p:nvPr>
            <p:ph idx="1"/>
          </p:nvPr>
        </p:nvSpPr>
        <p:spPr>
          <a:xfrm>
            <a:off x="844116" y="1403927"/>
            <a:ext cx="10987665" cy="4396665"/>
          </a:xfrm>
        </p:spPr>
        <p:txBody>
          <a:bodyPr vert="horz" lIns="91440" tIns="45720" rIns="91440" bIns="45720" rtlCol="0">
            <a:normAutofit/>
          </a:bodyPr>
          <a:lstStyle/>
          <a:p>
            <a:pPr>
              <a:lnSpc>
                <a:spcPct val="110000"/>
              </a:lnSpc>
            </a:pPr>
            <a:r>
              <a:rPr lang="en-US" b="0" i="0" dirty="0">
                <a:effectLst/>
              </a:rPr>
              <a:t>Environmental policy has gradually evolved since the late 1960s. Whereas </a:t>
            </a:r>
            <a:r>
              <a:rPr lang="en-US" b="1" i="0" dirty="0">
                <a:effectLst/>
              </a:rPr>
              <a:t>the </a:t>
            </a:r>
            <a:r>
              <a:rPr lang="en-US" b="1" i="0" u="sng" dirty="0">
                <a:effectLst/>
              </a:rPr>
              <a:t>earlier efforts addressed distinct issues</a:t>
            </a:r>
            <a:r>
              <a:rPr lang="en-US" b="0" i="0" u="sng" dirty="0">
                <a:effectLst/>
              </a:rPr>
              <a:t> </a:t>
            </a:r>
            <a:r>
              <a:rPr lang="en-US" b="0" i="0" dirty="0">
                <a:effectLst/>
              </a:rPr>
              <a:t>such as pollution of air and water in the national contest and among international neighbors, more recent concerns such as the greenhouse effect, the destruction of the ozone layer, and the loss of biodiversity transcend national boundaries and require a </a:t>
            </a:r>
            <a:r>
              <a:rPr lang="en-US" b="1" i="0" u="sng" dirty="0">
                <a:effectLst/>
              </a:rPr>
              <a:t>broad international response</a:t>
            </a:r>
            <a:r>
              <a:rPr lang="en-US" b="1" i="0" dirty="0">
                <a:effectLst/>
              </a:rPr>
              <a:t>. </a:t>
            </a:r>
          </a:p>
          <a:p>
            <a:pPr>
              <a:lnSpc>
                <a:spcPct val="110000"/>
              </a:lnSpc>
            </a:pPr>
            <a:r>
              <a:rPr lang="en-US" b="0" i="0" dirty="0">
                <a:effectLst/>
              </a:rPr>
              <a:t>New principles and methods of environmental protection here slowly emerged, emphasizing, </a:t>
            </a:r>
            <a:r>
              <a:rPr lang="en-US" b="0" i="1" dirty="0">
                <a:effectLst/>
              </a:rPr>
              <a:t>inter alia</a:t>
            </a:r>
            <a:r>
              <a:rPr lang="en-US" b="0" i="0" dirty="0">
                <a:effectLst/>
              </a:rPr>
              <a:t>, </a:t>
            </a:r>
            <a:r>
              <a:rPr lang="en-US" b="0" i="0" u="sng" dirty="0">
                <a:effectLst/>
              </a:rPr>
              <a:t>the need for prevention of damage and the cost-effectiveness of environmental programs</a:t>
            </a:r>
            <a:r>
              <a:rPr lang="en-US" b="0" i="0" dirty="0">
                <a:effectLst/>
              </a:rPr>
              <a:t>. On the international level, the key challenge today lies in the ongoing search for </a:t>
            </a:r>
            <a:r>
              <a:rPr lang="en-US" b="1" i="0" u="sng" dirty="0">
                <a:effectLst/>
              </a:rPr>
              <a:t>a workable and effective consensus on a meaning of sustainable development </a:t>
            </a:r>
            <a:r>
              <a:rPr lang="en-US" b="0" i="0" dirty="0">
                <a:effectLst/>
              </a:rPr>
              <a:t>which reflects the realities both in the industrialized and in developing states.</a:t>
            </a:r>
            <a:endParaRPr lang="en-US" dirty="0"/>
          </a:p>
        </p:txBody>
      </p:sp>
      <p:sp>
        <p:nvSpPr>
          <p:cNvPr id="10"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lstStyle/>
          <a:p>
            <a:pPr>
              <a:spcAft>
                <a:spcPts val="600"/>
              </a:spcAft>
            </a:pPr>
            <a:fld id="{D18AC4B9-4E2A-4FE4-946F-6EEA1F7C7535}" type="datetime1">
              <a:rPr lang="en-US" smtClean="0"/>
              <a:pPr>
                <a:spcAft>
                  <a:spcPts val="600"/>
                </a:spcAft>
              </a:pPr>
              <a:t>12/12/2023</a:t>
            </a:fld>
            <a:endParaRPr lang="en-US"/>
          </a:p>
        </p:txBody>
      </p:sp>
      <p:sp>
        <p:nvSpPr>
          <p:cNvPr id="12" name="Footer Placeholder 4">
            <a:extLst>
              <a:ext uri="{FF2B5EF4-FFF2-40B4-BE49-F238E27FC236}">
                <a16:creationId xmlns:a16="http://schemas.microsoft.com/office/drawing/2014/main" id="{71CEB2DA-6AA9-FC7F-BD25-9F477656C337}"/>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14"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a:t>
            </a:fld>
            <a:endParaRPr lang="en-US"/>
          </a:p>
        </p:txBody>
      </p:sp>
      <p:sp>
        <p:nvSpPr>
          <p:cNvPr id="5" name="TextBox 4">
            <a:extLst>
              <a:ext uri="{FF2B5EF4-FFF2-40B4-BE49-F238E27FC236}">
                <a16:creationId xmlns:a16="http://schemas.microsoft.com/office/drawing/2014/main" id="{15A26E64-1055-F698-EAD1-8EE7FEA78733}"/>
              </a:ext>
            </a:extLst>
          </p:cNvPr>
          <p:cNvSpPr txBox="1"/>
          <p:nvPr/>
        </p:nvSpPr>
        <p:spPr>
          <a:xfrm>
            <a:off x="925774" y="5986194"/>
            <a:ext cx="6096000" cy="646331"/>
          </a:xfrm>
          <a:prstGeom prst="rect">
            <a:avLst/>
          </a:prstGeom>
          <a:noFill/>
        </p:spPr>
        <p:txBody>
          <a:bodyPr wrap="square">
            <a:spAutoFit/>
          </a:bodyPr>
          <a:lstStyle/>
          <a:p>
            <a:pPr>
              <a:spcAft>
                <a:spcPts val="600"/>
              </a:spcAft>
            </a:pPr>
            <a:r>
              <a:rPr lang="en-GB" dirty="0">
                <a:hlinkClick r:id="rId2"/>
              </a:rPr>
              <a:t>Environmental Policy - an overview | ScienceDirect Topics</a:t>
            </a:r>
            <a:endParaRPr lang="en-GB"/>
          </a:p>
        </p:txBody>
      </p:sp>
    </p:spTree>
    <p:extLst>
      <p:ext uri="{BB962C8B-B14F-4D97-AF65-F5344CB8AC3E}">
        <p14:creationId xmlns:p14="http://schemas.microsoft.com/office/powerpoint/2010/main" val="2828670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D96F-F869-FB49-C19F-5E8C6DD9EF0A}"/>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Cocklin (2009)</a:t>
            </a:r>
          </a:p>
        </p:txBody>
      </p:sp>
      <p:sp>
        <p:nvSpPr>
          <p:cNvPr id="3" name="Content Placeholder 2">
            <a:extLst>
              <a:ext uri="{FF2B5EF4-FFF2-40B4-BE49-F238E27FC236}">
                <a16:creationId xmlns:a16="http://schemas.microsoft.com/office/drawing/2014/main" id="{21468B1D-14EA-8DC7-F335-868BFA0B2293}"/>
              </a:ext>
            </a:extLst>
          </p:cNvPr>
          <p:cNvSpPr>
            <a:spLocks noGrp="1"/>
          </p:cNvSpPr>
          <p:nvPr>
            <p:ph idx="1"/>
          </p:nvPr>
        </p:nvSpPr>
        <p:spPr>
          <a:xfrm>
            <a:off x="3980408" y="1408835"/>
            <a:ext cx="7777483" cy="4504622"/>
          </a:xfrm>
        </p:spPr>
        <p:txBody>
          <a:bodyPr vert="horz" lIns="91440" tIns="45720" rIns="91440" bIns="45720" rtlCol="0">
            <a:normAutofit/>
          </a:bodyPr>
          <a:lstStyle/>
          <a:p>
            <a:pPr>
              <a:lnSpc>
                <a:spcPct val="110000"/>
              </a:lnSpc>
            </a:pPr>
            <a:r>
              <a:rPr lang="en-US" sz="1600" b="0" i="0" dirty="0">
                <a:effectLst/>
              </a:rPr>
              <a:t>Environmental policy, conservation, and the management of natural resources were once the function of appointed officials in the public sector. More recently, environmental policy and management has been constructed as a broader project, requiring the direct involvement of communities, individuals, nongovernment organizations, and the corporate sector. Thus, a tendency has emerged for responsibility for environmental protection and management in support of the public interest to be assigned more broadly.</a:t>
            </a:r>
          </a:p>
          <a:p>
            <a:pPr>
              <a:lnSpc>
                <a:spcPct val="110000"/>
              </a:lnSpc>
            </a:pPr>
            <a:r>
              <a:rPr lang="en-US" sz="1600" b="0" i="0" dirty="0">
                <a:effectLst/>
              </a:rPr>
              <a:t>Changes in the role of government as regards environmental policy have occurred in response to social, economic, and technological changes that societies have undergone in the past several decades. This includes a shift from ‘government’ defined strictly by the nation-state to a more inclusive concept of ‘governance’ which recognizes </a:t>
            </a:r>
            <a:r>
              <a:rPr lang="en-US" sz="1600" b="1" i="0" u="sng" dirty="0">
                <a:effectLst/>
              </a:rPr>
              <a:t>the contributions of various levels of government (global and transnational/regional/local) as well as the roles of the private sector, nongovernmental actors, and civil society</a:t>
            </a:r>
            <a:r>
              <a:rPr lang="en-US" sz="1600" b="0" i="0" dirty="0">
                <a:effectLst/>
              </a:rPr>
              <a:t>.</a:t>
            </a:r>
          </a:p>
          <a:p>
            <a:pPr>
              <a:lnSpc>
                <a:spcPct val="110000"/>
              </a:lnSpc>
            </a:pPr>
            <a:endParaRPr lang="en-US" sz="1500" dirty="0"/>
          </a:p>
        </p:txBody>
      </p:sp>
      <p:sp>
        <p:nvSpPr>
          <p:cNvPr id="10"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12/12/2023</a:t>
            </a:fld>
            <a:endParaRPr lang="en-US"/>
          </a:p>
        </p:txBody>
      </p:sp>
      <p:sp>
        <p:nvSpPr>
          <p:cNvPr id="12" name="Footer Placeholder 4">
            <a:extLst>
              <a:ext uri="{FF2B5EF4-FFF2-40B4-BE49-F238E27FC236}">
                <a16:creationId xmlns:a16="http://schemas.microsoft.com/office/drawing/2014/main" id="{D5CE22E6-7DE4-64A4-9D12-81387AD7512F}"/>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14"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12</a:t>
            </a:fld>
            <a:endParaRPr lang="en-US"/>
          </a:p>
        </p:txBody>
      </p:sp>
      <p:sp>
        <p:nvSpPr>
          <p:cNvPr id="5" name="TextBox 4">
            <a:extLst>
              <a:ext uri="{FF2B5EF4-FFF2-40B4-BE49-F238E27FC236}">
                <a16:creationId xmlns:a16="http://schemas.microsoft.com/office/drawing/2014/main" id="{15A26E64-1055-F698-EAD1-8EE7FEA78733}"/>
              </a:ext>
            </a:extLst>
          </p:cNvPr>
          <p:cNvSpPr txBox="1"/>
          <p:nvPr/>
        </p:nvSpPr>
        <p:spPr>
          <a:xfrm>
            <a:off x="925774" y="5986194"/>
            <a:ext cx="6096000" cy="646331"/>
          </a:xfrm>
          <a:prstGeom prst="rect">
            <a:avLst/>
          </a:prstGeom>
          <a:noFill/>
        </p:spPr>
        <p:txBody>
          <a:bodyPr wrap="square">
            <a:spAutoFit/>
          </a:bodyPr>
          <a:lstStyle/>
          <a:p>
            <a:pPr>
              <a:spcAft>
                <a:spcPts val="600"/>
              </a:spcAft>
            </a:pPr>
            <a:r>
              <a:rPr lang="en-GB" dirty="0">
                <a:hlinkClick r:id="rId2"/>
              </a:rPr>
              <a:t>Environmental Policy - an overview | ScienceDirect Topics</a:t>
            </a:r>
            <a:endParaRPr lang="en-GB"/>
          </a:p>
        </p:txBody>
      </p:sp>
    </p:spTree>
    <p:extLst>
      <p:ext uri="{BB962C8B-B14F-4D97-AF65-F5344CB8AC3E}">
        <p14:creationId xmlns:p14="http://schemas.microsoft.com/office/powerpoint/2010/main" val="241392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D96F-F869-FB49-C19F-5E8C6DD9EF0A}"/>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Cocklin (2009)</a:t>
            </a:r>
          </a:p>
        </p:txBody>
      </p:sp>
      <p:sp>
        <p:nvSpPr>
          <p:cNvPr id="3" name="Content Placeholder 2">
            <a:extLst>
              <a:ext uri="{FF2B5EF4-FFF2-40B4-BE49-F238E27FC236}">
                <a16:creationId xmlns:a16="http://schemas.microsoft.com/office/drawing/2014/main" id="{21468B1D-14EA-8DC7-F335-868BFA0B2293}"/>
              </a:ext>
            </a:extLst>
          </p:cNvPr>
          <p:cNvSpPr>
            <a:spLocks noGrp="1"/>
          </p:cNvSpPr>
          <p:nvPr>
            <p:ph idx="1"/>
          </p:nvPr>
        </p:nvSpPr>
        <p:spPr>
          <a:xfrm>
            <a:off x="535487" y="2721033"/>
            <a:ext cx="10972796" cy="4430096"/>
          </a:xfrm>
        </p:spPr>
        <p:txBody>
          <a:bodyPr vert="horz" lIns="91440" tIns="45720" rIns="91440" bIns="45720" rtlCol="0">
            <a:normAutofit/>
          </a:bodyPr>
          <a:lstStyle/>
          <a:p>
            <a:pPr>
              <a:lnSpc>
                <a:spcPct val="110000"/>
              </a:lnSpc>
            </a:pPr>
            <a:r>
              <a:rPr lang="en-US" sz="1900" b="0" i="0" dirty="0">
                <a:effectLst/>
              </a:rPr>
              <a:t>The concept of sustainability has raised many questions about the traditional development model and the </a:t>
            </a:r>
            <a:r>
              <a:rPr lang="en-US" sz="1900" b="1" i="0" dirty="0">
                <a:effectLst/>
              </a:rPr>
              <a:t>relationship between society, economy, and the environment. </a:t>
            </a:r>
            <a:r>
              <a:rPr lang="en-US" sz="1900" b="0" i="0" dirty="0">
                <a:effectLst/>
              </a:rPr>
              <a:t>It has also raised questions about the suitability of the traditional government model to meet the demands of managing the environment and economy sustainably. Thus, </a:t>
            </a:r>
            <a:r>
              <a:rPr lang="en-US" sz="1900" b="1" i="0" dirty="0">
                <a:effectLst/>
              </a:rPr>
              <a:t>responsibility for environmental management has been shifted upward to international bodies and to transnational companies, and downward to local governments, businesses, and resource users</a:t>
            </a:r>
            <a:r>
              <a:rPr lang="en-US" sz="1900" b="0" i="0" dirty="0">
                <a:effectLst/>
              </a:rPr>
              <a:t>. In addition, individuals play a greater role in the environment as consumers, private owners of land, and participants in the policy discourse, as does civil society.</a:t>
            </a:r>
          </a:p>
          <a:p>
            <a:pPr>
              <a:lnSpc>
                <a:spcPct val="110000"/>
              </a:lnSpc>
            </a:pPr>
            <a:endParaRPr lang="en-US" sz="1900" dirty="0"/>
          </a:p>
        </p:txBody>
      </p:sp>
      <p:sp>
        <p:nvSpPr>
          <p:cNvPr id="10"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12/12/2023</a:t>
            </a:fld>
            <a:endParaRPr lang="en-US"/>
          </a:p>
        </p:txBody>
      </p:sp>
      <p:sp>
        <p:nvSpPr>
          <p:cNvPr id="12" name="Footer Placeholder 4">
            <a:extLst>
              <a:ext uri="{FF2B5EF4-FFF2-40B4-BE49-F238E27FC236}">
                <a16:creationId xmlns:a16="http://schemas.microsoft.com/office/drawing/2014/main" id="{D5CE22E6-7DE4-64A4-9D12-81387AD7512F}"/>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14"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13</a:t>
            </a:fld>
            <a:endParaRPr lang="en-US"/>
          </a:p>
        </p:txBody>
      </p:sp>
      <p:sp>
        <p:nvSpPr>
          <p:cNvPr id="5" name="TextBox 4">
            <a:extLst>
              <a:ext uri="{FF2B5EF4-FFF2-40B4-BE49-F238E27FC236}">
                <a16:creationId xmlns:a16="http://schemas.microsoft.com/office/drawing/2014/main" id="{15A26E64-1055-F698-EAD1-8EE7FEA78733}"/>
              </a:ext>
            </a:extLst>
          </p:cNvPr>
          <p:cNvSpPr txBox="1"/>
          <p:nvPr/>
        </p:nvSpPr>
        <p:spPr>
          <a:xfrm>
            <a:off x="157998" y="5797593"/>
            <a:ext cx="6096000" cy="646331"/>
          </a:xfrm>
          <a:prstGeom prst="rect">
            <a:avLst/>
          </a:prstGeom>
          <a:noFill/>
        </p:spPr>
        <p:txBody>
          <a:bodyPr wrap="square">
            <a:spAutoFit/>
          </a:bodyPr>
          <a:lstStyle/>
          <a:p>
            <a:pPr>
              <a:spcAft>
                <a:spcPts val="600"/>
              </a:spcAft>
            </a:pPr>
            <a:r>
              <a:rPr lang="en-GB" dirty="0">
                <a:hlinkClick r:id="rId2"/>
              </a:rPr>
              <a:t>Environmental Policy - an overview | ScienceDirect Topics</a:t>
            </a:r>
            <a:endParaRPr lang="en-GB" dirty="0"/>
          </a:p>
        </p:txBody>
      </p:sp>
    </p:spTree>
    <p:extLst>
      <p:ext uri="{BB962C8B-B14F-4D97-AF65-F5344CB8AC3E}">
        <p14:creationId xmlns:p14="http://schemas.microsoft.com/office/powerpoint/2010/main" val="1206546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D96F-F869-FB49-C19F-5E8C6DD9EF0A}"/>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Cocklin (2009)</a:t>
            </a:r>
          </a:p>
        </p:txBody>
      </p:sp>
      <p:sp>
        <p:nvSpPr>
          <p:cNvPr id="3" name="Content Placeholder 2">
            <a:extLst>
              <a:ext uri="{FF2B5EF4-FFF2-40B4-BE49-F238E27FC236}">
                <a16:creationId xmlns:a16="http://schemas.microsoft.com/office/drawing/2014/main" id="{21468B1D-14EA-8DC7-F335-868BFA0B2293}"/>
              </a:ext>
            </a:extLst>
          </p:cNvPr>
          <p:cNvSpPr>
            <a:spLocks noGrp="1"/>
          </p:cNvSpPr>
          <p:nvPr>
            <p:ph idx="1"/>
          </p:nvPr>
        </p:nvSpPr>
        <p:spPr>
          <a:xfrm>
            <a:off x="4220553" y="1474124"/>
            <a:ext cx="7013171" cy="4430096"/>
          </a:xfrm>
        </p:spPr>
        <p:txBody>
          <a:bodyPr vert="horz" lIns="91440" tIns="45720" rIns="91440" bIns="45720" rtlCol="0">
            <a:normAutofit/>
          </a:bodyPr>
          <a:lstStyle/>
          <a:p>
            <a:pPr>
              <a:lnSpc>
                <a:spcPct val="110000"/>
              </a:lnSpc>
            </a:pPr>
            <a:r>
              <a:rPr lang="en-US" b="0" i="0" dirty="0">
                <a:effectLst/>
              </a:rPr>
              <a:t>The more prominent role that businesses and civil society groups have played in governance has not been without controversy</a:t>
            </a:r>
            <a:r>
              <a:rPr lang="en-US" b="1" i="0" dirty="0">
                <a:effectLst/>
              </a:rPr>
              <a:t>. Some believe that only the state can act in the public interest, while industry and citizens are motivated by self-interest</a:t>
            </a:r>
            <a:r>
              <a:rPr lang="en-US" b="0" i="0" dirty="0">
                <a:effectLst/>
              </a:rPr>
              <a:t>. Others see all actors as motivated by self-interest and, in this context, believe that competition and the market ensure the best outcomes – public and private. According to this view, civil society, consumers, and industry bear greater responsibility and share the risks, while the state maintains a role in setting standards and auditing performance.</a:t>
            </a:r>
          </a:p>
          <a:p>
            <a:pPr>
              <a:lnSpc>
                <a:spcPct val="110000"/>
              </a:lnSpc>
            </a:pPr>
            <a:endParaRPr lang="en-US" dirty="0"/>
          </a:p>
        </p:txBody>
      </p:sp>
      <p:sp>
        <p:nvSpPr>
          <p:cNvPr id="10"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12/12/2023</a:t>
            </a:fld>
            <a:endParaRPr lang="en-US"/>
          </a:p>
        </p:txBody>
      </p:sp>
      <p:sp>
        <p:nvSpPr>
          <p:cNvPr id="12" name="Footer Placeholder 4">
            <a:extLst>
              <a:ext uri="{FF2B5EF4-FFF2-40B4-BE49-F238E27FC236}">
                <a16:creationId xmlns:a16="http://schemas.microsoft.com/office/drawing/2014/main" id="{D5CE22E6-7DE4-64A4-9D12-81387AD7512F}"/>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14"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14</a:t>
            </a:fld>
            <a:endParaRPr lang="en-US"/>
          </a:p>
        </p:txBody>
      </p:sp>
      <p:sp>
        <p:nvSpPr>
          <p:cNvPr id="5" name="TextBox 4">
            <a:extLst>
              <a:ext uri="{FF2B5EF4-FFF2-40B4-BE49-F238E27FC236}">
                <a16:creationId xmlns:a16="http://schemas.microsoft.com/office/drawing/2014/main" id="{15A26E64-1055-F698-EAD1-8EE7FEA78733}"/>
              </a:ext>
            </a:extLst>
          </p:cNvPr>
          <p:cNvSpPr txBox="1"/>
          <p:nvPr/>
        </p:nvSpPr>
        <p:spPr>
          <a:xfrm>
            <a:off x="925774" y="5986194"/>
            <a:ext cx="6096000" cy="646331"/>
          </a:xfrm>
          <a:prstGeom prst="rect">
            <a:avLst/>
          </a:prstGeom>
          <a:noFill/>
        </p:spPr>
        <p:txBody>
          <a:bodyPr wrap="square">
            <a:spAutoFit/>
          </a:bodyPr>
          <a:lstStyle/>
          <a:p>
            <a:pPr>
              <a:spcAft>
                <a:spcPts val="600"/>
              </a:spcAft>
            </a:pPr>
            <a:r>
              <a:rPr lang="en-GB" dirty="0">
                <a:hlinkClick r:id="rId2"/>
              </a:rPr>
              <a:t>Environmental Policy - an overview | ScienceDirect Topics</a:t>
            </a:r>
            <a:endParaRPr lang="en-GB"/>
          </a:p>
        </p:txBody>
      </p:sp>
    </p:spTree>
    <p:extLst>
      <p:ext uri="{BB962C8B-B14F-4D97-AF65-F5344CB8AC3E}">
        <p14:creationId xmlns:p14="http://schemas.microsoft.com/office/powerpoint/2010/main" val="391678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D96F-F869-FB49-C19F-5E8C6DD9EF0A}"/>
              </a:ext>
            </a:extLst>
          </p:cNvPr>
          <p:cNvSpPr>
            <a:spLocks noGrp="1"/>
          </p:cNvSpPr>
          <p:nvPr>
            <p:ph type="title"/>
          </p:nvPr>
        </p:nvSpPr>
        <p:spPr>
          <a:xfrm>
            <a:off x="1952481" y="800783"/>
            <a:ext cx="8278891" cy="1323867"/>
          </a:xfrm>
        </p:spPr>
        <p:txBody>
          <a:bodyPr vert="horz" lIns="91440" tIns="45720" rIns="91440" bIns="45720" rtlCol="0" anchor="b">
            <a:normAutofit/>
          </a:bodyPr>
          <a:lstStyle/>
          <a:p>
            <a:r>
              <a:rPr lang="en-US" b="1" kern="1200">
                <a:solidFill>
                  <a:schemeClr val="tx1"/>
                </a:solidFill>
                <a:latin typeface="+mj-lt"/>
                <a:ea typeface="+mj-ea"/>
                <a:cs typeface="+mj-cs"/>
              </a:rPr>
              <a:t>Cocklin (2009)</a:t>
            </a:r>
          </a:p>
        </p:txBody>
      </p:sp>
      <p:sp>
        <p:nvSpPr>
          <p:cNvPr id="3" name="Content Placeholder 2">
            <a:extLst>
              <a:ext uri="{FF2B5EF4-FFF2-40B4-BE49-F238E27FC236}">
                <a16:creationId xmlns:a16="http://schemas.microsoft.com/office/drawing/2014/main" id="{21468B1D-14EA-8DC7-F335-868BFA0B2293}"/>
              </a:ext>
            </a:extLst>
          </p:cNvPr>
          <p:cNvSpPr>
            <a:spLocks noGrp="1"/>
          </p:cNvSpPr>
          <p:nvPr>
            <p:ph idx="1"/>
          </p:nvPr>
        </p:nvSpPr>
        <p:spPr>
          <a:xfrm>
            <a:off x="1952481" y="2495774"/>
            <a:ext cx="8278892" cy="3273426"/>
          </a:xfrm>
        </p:spPr>
        <p:txBody>
          <a:bodyPr vert="horz" lIns="91440" tIns="45720" rIns="91440" bIns="45720" rtlCol="0">
            <a:normAutofit/>
          </a:bodyPr>
          <a:lstStyle/>
          <a:p>
            <a:r>
              <a:rPr lang="en-US" sz="1800" b="0" i="0" dirty="0">
                <a:effectLst/>
              </a:rPr>
              <a:t>While the roles, responsibilities, and powers assigned to the respective actors remain a contested subject, it is widely acknowledged that the </a:t>
            </a:r>
            <a:r>
              <a:rPr lang="en-US" sz="1800" b="1" i="0" dirty="0">
                <a:effectLst/>
              </a:rPr>
              <a:t>responsibility for the environment and sustainability has become a much broader project, no longer primarily the preserve of governments</a:t>
            </a:r>
            <a:r>
              <a:rPr lang="en-US" sz="1800" b="0" i="0" dirty="0">
                <a:effectLst/>
              </a:rPr>
              <a:t>, but one involving civil society, the private sector, and the state. Thus, success in achieving environmental policy objectives and sustainable development depends on the institutional capability of people in all arenas – the state, the market, and the community.</a:t>
            </a:r>
          </a:p>
          <a:p>
            <a:endParaRPr lang="en-US" sz="1800" dirty="0"/>
          </a:p>
        </p:txBody>
      </p:sp>
      <p:sp>
        <p:nvSpPr>
          <p:cNvPr id="10"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lstStyle/>
          <a:p>
            <a:pPr>
              <a:spcAft>
                <a:spcPts val="600"/>
              </a:spcAft>
            </a:pPr>
            <a:fld id="{D18AC4B9-4E2A-4FE4-946F-6EEA1F7C7535}" type="datetime1">
              <a:rPr lang="en-US" smtClean="0"/>
              <a:pPr>
                <a:spcAft>
                  <a:spcPts val="600"/>
                </a:spcAft>
              </a:pPr>
              <a:t>12/12/2023</a:t>
            </a:fld>
            <a:endParaRPr lang="en-US"/>
          </a:p>
        </p:txBody>
      </p:sp>
      <p:sp>
        <p:nvSpPr>
          <p:cNvPr id="12" name="Footer Placeholder 4">
            <a:extLst>
              <a:ext uri="{FF2B5EF4-FFF2-40B4-BE49-F238E27FC236}">
                <a16:creationId xmlns:a16="http://schemas.microsoft.com/office/drawing/2014/main" id="{71CEB2DA-6AA9-FC7F-BD25-9F477656C337}"/>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14"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15</a:t>
            </a:fld>
            <a:endParaRPr lang="en-US"/>
          </a:p>
        </p:txBody>
      </p:sp>
      <p:sp>
        <p:nvSpPr>
          <p:cNvPr id="5" name="TextBox 4">
            <a:extLst>
              <a:ext uri="{FF2B5EF4-FFF2-40B4-BE49-F238E27FC236}">
                <a16:creationId xmlns:a16="http://schemas.microsoft.com/office/drawing/2014/main" id="{15A26E64-1055-F698-EAD1-8EE7FEA78733}"/>
              </a:ext>
            </a:extLst>
          </p:cNvPr>
          <p:cNvSpPr txBox="1"/>
          <p:nvPr/>
        </p:nvSpPr>
        <p:spPr>
          <a:xfrm>
            <a:off x="925774" y="5986194"/>
            <a:ext cx="6096000" cy="646331"/>
          </a:xfrm>
          <a:prstGeom prst="rect">
            <a:avLst/>
          </a:prstGeom>
          <a:noFill/>
        </p:spPr>
        <p:txBody>
          <a:bodyPr wrap="square">
            <a:spAutoFit/>
          </a:bodyPr>
          <a:lstStyle/>
          <a:p>
            <a:pPr>
              <a:spcAft>
                <a:spcPts val="600"/>
              </a:spcAft>
            </a:pPr>
            <a:r>
              <a:rPr lang="en-GB" dirty="0">
                <a:hlinkClick r:id="rId2"/>
              </a:rPr>
              <a:t>Environmental Policy - an overview | ScienceDirect Topics</a:t>
            </a:r>
            <a:endParaRPr lang="en-GB"/>
          </a:p>
        </p:txBody>
      </p:sp>
    </p:spTree>
    <p:extLst>
      <p:ext uri="{BB962C8B-B14F-4D97-AF65-F5344CB8AC3E}">
        <p14:creationId xmlns:p14="http://schemas.microsoft.com/office/powerpoint/2010/main" val="2780218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D96F-F869-FB49-C19F-5E8C6DD9EF0A}"/>
              </a:ext>
            </a:extLst>
          </p:cNvPr>
          <p:cNvSpPr>
            <a:spLocks noGrp="1"/>
          </p:cNvSpPr>
          <p:nvPr>
            <p:ph type="title"/>
          </p:nvPr>
        </p:nvSpPr>
        <p:spPr>
          <a:xfrm>
            <a:off x="1017431" y="1537022"/>
            <a:ext cx="3710319" cy="4132257"/>
          </a:xfrm>
        </p:spPr>
        <p:txBody>
          <a:bodyPr vert="horz" lIns="91440" tIns="45720" rIns="91440" bIns="45720" rtlCol="0" anchor="t">
            <a:normAutofit/>
          </a:bodyPr>
          <a:lstStyle/>
          <a:p>
            <a:pPr algn="r"/>
            <a:r>
              <a:rPr lang="en-US" b="1" kern="1200" dirty="0">
                <a:solidFill>
                  <a:schemeClr val="tx1"/>
                </a:solidFill>
                <a:latin typeface="+mj-lt"/>
                <a:ea typeface="+mj-ea"/>
                <a:cs typeface="+mj-cs"/>
              </a:rPr>
              <a:t>Benson (2015)</a:t>
            </a:r>
          </a:p>
        </p:txBody>
      </p:sp>
      <p:sp>
        <p:nvSpPr>
          <p:cNvPr id="3" name="Content Placeholder 2">
            <a:extLst>
              <a:ext uri="{FF2B5EF4-FFF2-40B4-BE49-F238E27FC236}">
                <a16:creationId xmlns:a16="http://schemas.microsoft.com/office/drawing/2014/main" id="{21468B1D-14EA-8DC7-F335-868BFA0B2293}"/>
              </a:ext>
            </a:extLst>
          </p:cNvPr>
          <p:cNvSpPr>
            <a:spLocks noGrp="1"/>
          </p:cNvSpPr>
          <p:nvPr>
            <p:ph idx="1"/>
          </p:nvPr>
        </p:nvSpPr>
        <p:spPr>
          <a:xfrm>
            <a:off x="5455920" y="783499"/>
            <a:ext cx="5960225" cy="5202695"/>
          </a:xfrm>
        </p:spPr>
        <p:txBody>
          <a:bodyPr vert="horz" lIns="91440" tIns="45720" rIns="91440" bIns="45720" rtlCol="0">
            <a:normAutofit lnSpcReduction="10000"/>
          </a:bodyPr>
          <a:lstStyle/>
          <a:p>
            <a:pPr>
              <a:lnSpc>
                <a:spcPct val="110000"/>
              </a:lnSpc>
            </a:pPr>
            <a:r>
              <a:rPr lang="en-US" b="0" i="0" dirty="0">
                <a:effectLst/>
              </a:rPr>
              <a:t>Environmental policy is primarily concerned with how to govern the relationship between humans and the natural environment in a mutually beneficial manner. Traditionally, it has been defined in terms of the problems it addressed, such as controlling pollution and waste flows and limiting habitat loss. However, policy makers have begun to appreciate that environmental policy will only be genuinely successful when it is sensitively integrated with other sectors and policy areas. Politically speaking, ‘</a:t>
            </a:r>
            <a:r>
              <a:rPr lang="en-US" b="1" i="0" dirty="0">
                <a:effectLst/>
              </a:rPr>
              <a:t>environmental policy integration</a:t>
            </a:r>
            <a:r>
              <a:rPr lang="en-US" b="0" i="0" dirty="0">
                <a:effectLst/>
              </a:rPr>
              <a:t>’ represents a new but potentially difficult stage in the continuing metamorphosis of environmental policy into a much wider policy supporting sustainable human development</a:t>
            </a:r>
            <a:endParaRPr lang="en-US" dirty="0"/>
          </a:p>
        </p:txBody>
      </p:sp>
      <p:sp>
        <p:nvSpPr>
          <p:cNvPr id="10"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12/12/2023</a:t>
            </a:fld>
            <a:endParaRPr lang="en-US"/>
          </a:p>
        </p:txBody>
      </p:sp>
      <p:sp>
        <p:nvSpPr>
          <p:cNvPr id="4" name="Footer Placeholder 4">
            <a:extLst>
              <a:ext uri="{FF2B5EF4-FFF2-40B4-BE49-F238E27FC236}">
                <a16:creationId xmlns:a16="http://schemas.microsoft.com/office/drawing/2014/main" id="{C34EF2E0-F40C-A3D5-D4B2-84F13ED3A6E4}"/>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ACBA7004</a:t>
            </a:r>
          </a:p>
        </p:txBody>
      </p:sp>
      <p:sp>
        <p:nvSpPr>
          <p:cNvPr id="12"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16</a:t>
            </a:fld>
            <a:endParaRPr lang="en-US"/>
          </a:p>
        </p:txBody>
      </p:sp>
      <p:sp>
        <p:nvSpPr>
          <p:cNvPr id="5" name="TextBox 4">
            <a:extLst>
              <a:ext uri="{FF2B5EF4-FFF2-40B4-BE49-F238E27FC236}">
                <a16:creationId xmlns:a16="http://schemas.microsoft.com/office/drawing/2014/main" id="{15A26E64-1055-F698-EAD1-8EE7FEA78733}"/>
              </a:ext>
            </a:extLst>
          </p:cNvPr>
          <p:cNvSpPr txBox="1"/>
          <p:nvPr/>
        </p:nvSpPr>
        <p:spPr>
          <a:xfrm>
            <a:off x="925774" y="5986194"/>
            <a:ext cx="6096000" cy="646331"/>
          </a:xfrm>
          <a:prstGeom prst="rect">
            <a:avLst/>
          </a:prstGeom>
          <a:noFill/>
        </p:spPr>
        <p:txBody>
          <a:bodyPr wrap="square">
            <a:spAutoFit/>
          </a:bodyPr>
          <a:lstStyle/>
          <a:p>
            <a:pPr>
              <a:spcAft>
                <a:spcPts val="600"/>
              </a:spcAft>
            </a:pPr>
            <a:r>
              <a:rPr lang="en-GB" dirty="0">
                <a:hlinkClick r:id="rId2"/>
              </a:rPr>
              <a:t>Environmental Policy - an overview | ScienceDirect Topics</a:t>
            </a:r>
            <a:endParaRPr lang="en-GB"/>
          </a:p>
        </p:txBody>
      </p:sp>
    </p:spTree>
    <p:extLst>
      <p:ext uri="{BB962C8B-B14F-4D97-AF65-F5344CB8AC3E}">
        <p14:creationId xmlns:p14="http://schemas.microsoft.com/office/powerpoint/2010/main" val="3224100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63BD-ED6C-0DB0-812C-336DFCBD95E5}"/>
              </a:ext>
            </a:extLst>
          </p:cNvPr>
          <p:cNvSpPr>
            <a:spLocks noGrp="1"/>
          </p:cNvSpPr>
          <p:nvPr>
            <p:ph type="title"/>
          </p:nvPr>
        </p:nvSpPr>
        <p:spPr/>
        <p:txBody>
          <a:bodyPr/>
          <a:lstStyle/>
          <a:p>
            <a:r>
              <a:rPr lang="en-GB" dirty="0"/>
              <a:t>Sustainability, Planning </a:t>
            </a:r>
            <a:br>
              <a:rPr lang="en-GB" dirty="0"/>
            </a:br>
            <a:r>
              <a:rPr lang="en-GB" dirty="0"/>
              <a:t>and Policy</a:t>
            </a:r>
          </a:p>
        </p:txBody>
      </p:sp>
      <p:sp>
        <p:nvSpPr>
          <p:cNvPr id="3" name="Content Placeholder 2">
            <a:extLst>
              <a:ext uri="{FF2B5EF4-FFF2-40B4-BE49-F238E27FC236}">
                <a16:creationId xmlns:a16="http://schemas.microsoft.com/office/drawing/2014/main" id="{A2B93C10-F5EF-5DBB-457F-A71A67B48F89}"/>
              </a:ext>
            </a:extLst>
          </p:cNvPr>
          <p:cNvSpPr>
            <a:spLocks noGrp="1"/>
          </p:cNvSpPr>
          <p:nvPr>
            <p:ph idx="1"/>
          </p:nvPr>
        </p:nvSpPr>
        <p:spPr/>
        <p:txBody>
          <a:bodyPr/>
          <a:lstStyle/>
          <a:p>
            <a:r>
              <a:rPr lang="en-GB" dirty="0"/>
              <a:t>Room for all?</a:t>
            </a:r>
          </a:p>
        </p:txBody>
      </p:sp>
      <p:pic>
        <p:nvPicPr>
          <p:cNvPr id="5" name="Picture 4">
            <a:extLst>
              <a:ext uri="{FF2B5EF4-FFF2-40B4-BE49-F238E27FC236}">
                <a16:creationId xmlns:a16="http://schemas.microsoft.com/office/drawing/2014/main" id="{F15D188B-7D4B-509B-7905-BFA16712E321}"/>
              </a:ext>
            </a:extLst>
          </p:cNvPr>
          <p:cNvPicPr>
            <a:picLocks noChangeAspect="1"/>
          </p:cNvPicPr>
          <p:nvPr/>
        </p:nvPicPr>
        <p:blipFill rotWithShape="1">
          <a:blip r:embed="rId2"/>
          <a:srcRect l="31773" t="15084" r="33120" b="10572"/>
          <a:stretch/>
        </p:blipFill>
        <p:spPr>
          <a:xfrm>
            <a:off x="7296727" y="208634"/>
            <a:ext cx="4562763" cy="6441548"/>
          </a:xfrm>
          <a:prstGeom prst="rect">
            <a:avLst/>
          </a:prstGeom>
        </p:spPr>
      </p:pic>
    </p:spTree>
    <p:extLst>
      <p:ext uri="{BB962C8B-B14F-4D97-AF65-F5344CB8AC3E}">
        <p14:creationId xmlns:p14="http://schemas.microsoft.com/office/powerpoint/2010/main" val="2934983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63BD-ED6C-0DB0-812C-336DFCBD95E5}"/>
              </a:ext>
            </a:extLst>
          </p:cNvPr>
          <p:cNvSpPr>
            <a:spLocks noGrp="1"/>
          </p:cNvSpPr>
          <p:nvPr>
            <p:ph type="title"/>
          </p:nvPr>
        </p:nvSpPr>
        <p:spPr/>
        <p:txBody>
          <a:bodyPr/>
          <a:lstStyle/>
          <a:p>
            <a:r>
              <a:rPr lang="en-GB" dirty="0"/>
              <a:t>Sustainability, Planning </a:t>
            </a:r>
            <a:br>
              <a:rPr lang="en-GB" dirty="0"/>
            </a:br>
            <a:r>
              <a:rPr lang="en-GB" dirty="0"/>
              <a:t>and Policy</a:t>
            </a:r>
          </a:p>
        </p:txBody>
      </p:sp>
      <p:sp>
        <p:nvSpPr>
          <p:cNvPr id="3" name="Content Placeholder 2">
            <a:extLst>
              <a:ext uri="{FF2B5EF4-FFF2-40B4-BE49-F238E27FC236}">
                <a16:creationId xmlns:a16="http://schemas.microsoft.com/office/drawing/2014/main" id="{A2B93C10-F5EF-5DBB-457F-A71A67B48F89}"/>
              </a:ext>
            </a:extLst>
          </p:cNvPr>
          <p:cNvSpPr>
            <a:spLocks noGrp="1"/>
          </p:cNvSpPr>
          <p:nvPr>
            <p:ph idx="1"/>
          </p:nvPr>
        </p:nvSpPr>
        <p:spPr/>
        <p:txBody>
          <a:bodyPr/>
          <a:lstStyle/>
          <a:p>
            <a:r>
              <a:rPr lang="en-GB" dirty="0"/>
              <a:t>Room for all?</a:t>
            </a:r>
          </a:p>
        </p:txBody>
      </p:sp>
      <p:pic>
        <p:nvPicPr>
          <p:cNvPr id="6" name="Picture 5">
            <a:extLst>
              <a:ext uri="{FF2B5EF4-FFF2-40B4-BE49-F238E27FC236}">
                <a16:creationId xmlns:a16="http://schemas.microsoft.com/office/drawing/2014/main" id="{140AC654-8AA9-1254-3626-503E3503894E}"/>
              </a:ext>
            </a:extLst>
          </p:cNvPr>
          <p:cNvPicPr>
            <a:picLocks noChangeAspect="1"/>
          </p:cNvPicPr>
          <p:nvPr/>
        </p:nvPicPr>
        <p:blipFill rotWithShape="1">
          <a:blip r:embed="rId2"/>
          <a:srcRect l="23333" t="25014" r="20730" b="29159"/>
          <a:stretch/>
        </p:blipFill>
        <p:spPr>
          <a:xfrm>
            <a:off x="3651411" y="2090358"/>
            <a:ext cx="8374335" cy="4573801"/>
          </a:xfrm>
          <a:prstGeom prst="rect">
            <a:avLst/>
          </a:prstGeom>
        </p:spPr>
      </p:pic>
    </p:spTree>
    <p:extLst>
      <p:ext uri="{BB962C8B-B14F-4D97-AF65-F5344CB8AC3E}">
        <p14:creationId xmlns:p14="http://schemas.microsoft.com/office/powerpoint/2010/main" val="1820086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63BD-ED6C-0DB0-812C-336DFCBD95E5}"/>
              </a:ext>
            </a:extLst>
          </p:cNvPr>
          <p:cNvSpPr>
            <a:spLocks noGrp="1"/>
          </p:cNvSpPr>
          <p:nvPr>
            <p:ph type="title"/>
          </p:nvPr>
        </p:nvSpPr>
        <p:spPr/>
        <p:txBody>
          <a:bodyPr/>
          <a:lstStyle/>
          <a:p>
            <a:r>
              <a:rPr lang="en-GB" dirty="0"/>
              <a:t>Sustainability, Planning </a:t>
            </a:r>
            <a:br>
              <a:rPr lang="en-GB" dirty="0"/>
            </a:br>
            <a:r>
              <a:rPr lang="en-GB" dirty="0"/>
              <a:t>and Policy</a:t>
            </a:r>
          </a:p>
        </p:txBody>
      </p:sp>
      <p:sp>
        <p:nvSpPr>
          <p:cNvPr id="3" name="Content Placeholder 2">
            <a:extLst>
              <a:ext uri="{FF2B5EF4-FFF2-40B4-BE49-F238E27FC236}">
                <a16:creationId xmlns:a16="http://schemas.microsoft.com/office/drawing/2014/main" id="{A2B93C10-F5EF-5DBB-457F-A71A67B48F89}"/>
              </a:ext>
            </a:extLst>
          </p:cNvPr>
          <p:cNvSpPr>
            <a:spLocks noGrp="1"/>
          </p:cNvSpPr>
          <p:nvPr>
            <p:ph idx="1"/>
          </p:nvPr>
        </p:nvSpPr>
        <p:spPr/>
        <p:txBody>
          <a:bodyPr/>
          <a:lstStyle/>
          <a:p>
            <a:r>
              <a:rPr lang="en-GB" dirty="0"/>
              <a:t>Room for all?</a:t>
            </a:r>
          </a:p>
        </p:txBody>
      </p:sp>
      <p:pic>
        <p:nvPicPr>
          <p:cNvPr id="5" name="Picture 4">
            <a:extLst>
              <a:ext uri="{FF2B5EF4-FFF2-40B4-BE49-F238E27FC236}">
                <a16:creationId xmlns:a16="http://schemas.microsoft.com/office/drawing/2014/main" id="{B642E067-8CC7-D004-8BD4-A83EA846D679}"/>
              </a:ext>
            </a:extLst>
          </p:cNvPr>
          <p:cNvPicPr>
            <a:picLocks noChangeAspect="1"/>
          </p:cNvPicPr>
          <p:nvPr/>
        </p:nvPicPr>
        <p:blipFill rotWithShape="1">
          <a:blip r:embed="rId2"/>
          <a:srcRect l="51796" t="18048" r="8608" b="7999"/>
          <a:stretch/>
        </p:blipFill>
        <p:spPr>
          <a:xfrm>
            <a:off x="6816436" y="246057"/>
            <a:ext cx="5061529" cy="6302233"/>
          </a:xfrm>
          <a:prstGeom prst="rect">
            <a:avLst/>
          </a:prstGeom>
        </p:spPr>
      </p:pic>
    </p:spTree>
    <p:extLst>
      <p:ext uri="{BB962C8B-B14F-4D97-AF65-F5344CB8AC3E}">
        <p14:creationId xmlns:p14="http://schemas.microsoft.com/office/powerpoint/2010/main" val="175465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63BD-ED6C-0DB0-812C-336DFCBD95E5}"/>
              </a:ext>
            </a:extLst>
          </p:cNvPr>
          <p:cNvSpPr>
            <a:spLocks noGrp="1"/>
          </p:cNvSpPr>
          <p:nvPr>
            <p:ph type="title"/>
          </p:nvPr>
        </p:nvSpPr>
        <p:spPr/>
        <p:txBody>
          <a:bodyPr/>
          <a:lstStyle/>
          <a:p>
            <a:r>
              <a:rPr lang="en-GB" dirty="0"/>
              <a:t>Sustainability, Planning </a:t>
            </a:r>
            <a:br>
              <a:rPr lang="en-GB" dirty="0"/>
            </a:br>
            <a:r>
              <a:rPr lang="en-GB" dirty="0"/>
              <a:t>and Policy</a:t>
            </a:r>
          </a:p>
        </p:txBody>
      </p:sp>
      <p:sp>
        <p:nvSpPr>
          <p:cNvPr id="3" name="Content Placeholder 2">
            <a:extLst>
              <a:ext uri="{FF2B5EF4-FFF2-40B4-BE49-F238E27FC236}">
                <a16:creationId xmlns:a16="http://schemas.microsoft.com/office/drawing/2014/main" id="{A2B93C10-F5EF-5DBB-457F-A71A67B48F89}"/>
              </a:ext>
            </a:extLst>
          </p:cNvPr>
          <p:cNvSpPr>
            <a:spLocks noGrp="1"/>
          </p:cNvSpPr>
          <p:nvPr>
            <p:ph idx="1"/>
          </p:nvPr>
        </p:nvSpPr>
        <p:spPr/>
        <p:txBody>
          <a:bodyPr/>
          <a:lstStyle/>
          <a:p>
            <a:r>
              <a:rPr lang="en-GB" dirty="0"/>
              <a:t>Room for all?</a:t>
            </a:r>
          </a:p>
        </p:txBody>
      </p:sp>
      <p:pic>
        <p:nvPicPr>
          <p:cNvPr id="6" name="Picture 5">
            <a:extLst>
              <a:ext uri="{FF2B5EF4-FFF2-40B4-BE49-F238E27FC236}">
                <a16:creationId xmlns:a16="http://schemas.microsoft.com/office/drawing/2014/main" id="{89F5B540-985F-4EDE-1B9B-2394B73129CE}"/>
              </a:ext>
            </a:extLst>
          </p:cNvPr>
          <p:cNvPicPr>
            <a:picLocks noChangeAspect="1"/>
          </p:cNvPicPr>
          <p:nvPr/>
        </p:nvPicPr>
        <p:blipFill rotWithShape="1">
          <a:blip r:embed="rId2"/>
          <a:srcRect l="27643" t="22357" r="29529" b="10659"/>
          <a:stretch/>
        </p:blipFill>
        <p:spPr>
          <a:xfrm>
            <a:off x="6520874" y="987947"/>
            <a:ext cx="5495636" cy="5730244"/>
          </a:xfrm>
          <a:prstGeom prst="rect">
            <a:avLst/>
          </a:prstGeom>
        </p:spPr>
      </p:pic>
    </p:spTree>
    <p:extLst>
      <p:ext uri="{BB962C8B-B14F-4D97-AF65-F5344CB8AC3E}">
        <p14:creationId xmlns:p14="http://schemas.microsoft.com/office/powerpoint/2010/main" val="4228693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Wooden blocks stacked to create a bar graph">
            <a:extLst>
              <a:ext uri="{FF2B5EF4-FFF2-40B4-BE49-F238E27FC236}">
                <a16:creationId xmlns:a16="http://schemas.microsoft.com/office/drawing/2014/main" id="{3482579A-20D5-3ED8-CC6D-08B97BE8B96D}"/>
              </a:ext>
            </a:extLst>
          </p:cNvPr>
          <p:cNvPicPr>
            <a:picLocks noChangeAspect="1"/>
          </p:cNvPicPr>
          <p:nvPr/>
        </p:nvPicPr>
        <p:blipFill rotWithShape="1">
          <a:blip r:embed="rId2"/>
          <a:srcRect t="5772" b="9959"/>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FC8E324E-F167-5EF0-6242-7D66A51E2E60}"/>
              </a:ext>
            </a:extLst>
          </p:cNvPr>
          <p:cNvSpPr>
            <a:spLocks noGrp="1"/>
          </p:cNvSpPr>
          <p:nvPr>
            <p:ph type="ctrTitle"/>
          </p:nvPr>
        </p:nvSpPr>
        <p:spPr>
          <a:xfrm>
            <a:off x="584834" y="684002"/>
            <a:ext cx="4738347" cy="1986802"/>
          </a:xfrm>
        </p:spPr>
        <p:txBody>
          <a:bodyPr>
            <a:normAutofit/>
          </a:bodyPr>
          <a:lstStyle/>
          <a:p>
            <a:pPr algn="r"/>
            <a:r>
              <a:rPr lang="en-GB" sz="3700" u="sng" dirty="0"/>
              <a:t>Local</a:t>
            </a:r>
            <a:r>
              <a:rPr lang="en-GB" sz="3700" dirty="0"/>
              <a:t> Fundamental Considerations </a:t>
            </a:r>
            <a:br>
              <a:rPr lang="en-GB" sz="3700" dirty="0"/>
            </a:br>
            <a:endParaRPr lang="en-GB" sz="3700" dirty="0">
              <a:highlight>
                <a:srgbClr val="C0C0C0"/>
              </a:highlight>
            </a:endParaRPr>
          </a:p>
        </p:txBody>
      </p:sp>
      <p:sp>
        <p:nvSpPr>
          <p:cNvPr id="1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187430" y="6223414"/>
            <a:ext cx="4738347" cy="1189425"/>
          </a:xfrm>
        </p:spPr>
        <p:txBody>
          <a:bodyPr>
            <a:normAutofit/>
          </a:bodyPr>
          <a:lstStyle/>
          <a:p>
            <a:pPr algn="r"/>
            <a:r>
              <a:rPr lang="en-US" dirty="0">
                <a:solidFill>
                  <a:srgbClr val="FFFFFF"/>
                </a:solidFill>
                <a:effectLst>
                  <a:outerShdw blurRad="38100" dist="38100" dir="2700000" algn="tl">
                    <a:srgbClr val="000000">
                      <a:alpha val="43137"/>
                    </a:srgbClr>
                  </a:outerShdw>
                </a:effectLst>
              </a:rPr>
              <a:t>Planning and Policy</a:t>
            </a:r>
          </a:p>
        </p:txBody>
      </p:sp>
      <p:sp>
        <p:nvSpPr>
          <p:cNvPr id="9"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normAutofit/>
          </a:bodyPr>
          <a:lstStyle/>
          <a:p>
            <a:pPr>
              <a:spcAft>
                <a:spcPts val="600"/>
              </a:spcAft>
            </a:pPr>
            <a:fld id="{82F8D5F8-D0A8-4D55-8F83-20D5C4AECEFC}" type="datetime1">
              <a:rPr lang="en-US" smtClean="0">
                <a:solidFill>
                  <a:srgbClr val="FFFFFF"/>
                </a:solidFill>
                <a:effectLst>
                  <a:outerShdw blurRad="38100" dist="38100" dir="2700000" algn="tl">
                    <a:srgbClr val="000000">
                      <a:alpha val="43137"/>
                    </a:srgbClr>
                  </a:outerShdw>
                </a:effectLst>
              </a:rPr>
              <a:pPr>
                <a:spcAft>
                  <a:spcPts val="600"/>
                </a:spcAft>
              </a:pPr>
              <a:t>12/12/2023</a:t>
            </a:fld>
            <a:endParaRPr lang="en-US">
              <a:solidFill>
                <a:srgbClr val="FFFFFF"/>
              </a:solidFill>
              <a:effectLst>
                <a:outerShdw blurRad="38100" dist="38100" dir="2700000" algn="tl">
                  <a:srgbClr val="000000">
                    <a:alpha val="43137"/>
                  </a:srgbClr>
                </a:outerShdw>
              </a:effectLst>
            </a:endParaRPr>
          </a:p>
        </p:txBody>
      </p:sp>
      <p:sp>
        <p:nvSpPr>
          <p:cNvPr id="13"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110440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C20E6-2713-8DF1-56C1-C2833A112720}"/>
              </a:ext>
            </a:extLst>
          </p:cNvPr>
          <p:cNvSpPr>
            <a:spLocks noGrp="1"/>
          </p:cNvSpPr>
          <p:nvPr>
            <p:ph type="title"/>
          </p:nvPr>
        </p:nvSpPr>
        <p:spPr/>
        <p:txBody>
          <a:bodyPr/>
          <a:lstStyle/>
          <a:p>
            <a:r>
              <a:rPr lang="en-GB" dirty="0"/>
              <a:t>What do we mean by fundamental considerations?</a:t>
            </a:r>
          </a:p>
        </p:txBody>
      </p:sp>
      <p:sp>
        <p:nvSpPr>
          <p:cNvPr id="3" name="Content Placeholder 2">
            <a:extLst>
              <a:ext uri="{FF2B5EF4-FFF2-40B4-BE49-F238E27FC236}">
                <a16:creationId xmlns:a16="http://schemas.microsoft.com/office/drawing/2014/main" id="{73658774-6B1B-0B92-377F-DF9716C4B65D}"/>
              </a:ext>
            </a:extLst>
          </p:cNvPr>
          <p:cNvSpPr>
            <a:spLocks noGrp="1"/>
          </p:cNvSpPr>
          <p:nvPr>
            <p:ph idx="1"/>
          </p:nvPr>
        </p:nvSpPr>
        <p:spPr>
          <a:xfrm>
            <a:off x="612647" y="1715532"/>
            <a:ext cx="4208735" cy="4593828"/>
          </a:xfrm>
        </p:spPr>
        <p:txBody>
          <a:bodyPr>
            <a:normAutofit fontScale="92500" lnSpcReduction="20000"/>
          </a:bodyPr>
          <a:lstStyle/>
          <a:p>
            <a:pPr marL="0" indent="0">
              <a:lnSpc>
                <a:spcPct val="150000"/>
              </a:lnSpc>
              <a:buNone/>
            </a:pPr>
            <a:endParaRPr lang="en-GB" dirty="0"/>
          </a:p>
          <a:p>
            <a:pPr algn="l">
              <a:lnSpc>
                <a:spcPct val="150000"/>
              </a:lnSpc>
              <a:buFont typeface="Arial" panose="020B0604020202020204" pitchFamily="34" charset="0"/>
              <a:buChar char="•"/>
            </a:pPr>
            <a:r>
              <a:rPr lang="en-GB" b="0" i="0" dirty="0">
                <a:solidFill>
                  <a:srgbClr val="1E1E1E"/>
                </a:solidFill>
                <a:effectLst/>
                <a:latin typeface="UR"/>
              </a:rPr>
              <a:t>Overlooking/loss of privacy</a:t>
            </a:r>
          </a:p>
          <a:p>
            <a:pPr algn="l">
              <a:lnSpc>
                <a:spcPct val="150000"/>
              </a:lnSpc>
              <a:buFont typeface="Arial" panose="020B0604020202020204" pitchFamily="34" charset="0"/>
              <a:buChar char="•"/>
            </a:pPr>
            <a:r>
              <a:rPr lang="en-GB" b="0" i="0" dirty="0">
                <a:solidFill>
                  <a:srgbClr val="1E1E1E"/>
                </a:solidFill>
                <a:effectLst/>
                <a:latin typeface="UR"/>
              </a:rPr>
              <a:t>Loss of daylight/sunlight or overshadowing</a:t>
            </a:r>
          </a:p>
          <a:p>
            <a:pPr algn="l">
              <a:lnSpc>
                <a:spcPct val="150000"/>
              </a:lnSpc>
              <a:buFont typeface="Arial" panose="020B0604020202020204" pitchFamily="34" charset="0"/>
              <a:buChar char="•"/>
            </a:pPr>
            <a:r>
              <a:rPr lang="en-GB" b="0" i="0" dirty="0">
                <a:solidFill>
                  <a:srgbClr val="1E1E1E"/>
                </a:solidFill>
                <a:effectLst/>
                <a:latin typeface="UR"/>
              </a:rPr>
              <a:t>Loss of outlook</a:t>
            </a:r>
          </a:p>
          <a:p>
            <a:pPr algn="l">
              <a:lnSpc>
                <a:spcPct val="150000"/>
              </a:lnSpc>
              <a:buFont typeface="Arial" panose="020B0604020202020204" pitchFamily="34" charset="0"/>
              <a:buChar char="•"/>
            </a:pPr>
            <a:r>
              <a:rPr lang="en-GB" b="0" i="0" dirty="0">
                <a:solidFill>
                  <a:srgbClr val="1E1E1E"/>
                </a:solidFill>
                <a:effectLst/>
                <a:latin typeface="UR"/>
              </a:rPr>
              <a:t>Parking</a:t>
            </a:r>
          </a:p>
          <a:p>
            <a:pPr algn="l">
              <a:lnSpc>
                <a:spcPct val="150000"/>
              </a:lnSpc>
              <a:buFont typeface="Arial" panose="020B0604020202020204" pitchFamily="34" charset="0"/>
              <a:buChar char="•"/>
            </a:pPr>
            <a:r>
              <a:rPr lang="en-GB" b="0" i="0" dirty="0">
                <a:solidFill>
                  <a:srgbClr val="1E1E1E"/>
                </a:solidFill>
                <a:effectLst/>
                <a:latin typeface="UR"/>
              </a:rPr>
              <a:t>Highway safety and traffic</a:t>
            </a:r>
          </a:p>
          <a:p>
            <a:pPr algn="l">
              <a:lnSpc>
                <a:spcPct val="150000"/>
              </a:lnSpc>
              <a:buFont typeface="Arial" panose="020B0604020202020204" pitchFamily="34" charset="0"/>
              <a:buChar char="•"/>
            </a:pPr>
            <a:r>
              <a:rPr lang="en-GB" b="0" i="0" dirty="0">
                <a:solidFill>
                  <a:srgbClr val="1E1E1E"/>
                </a:solidFill>
                <a:effectLst/>
                <a:latin typeface="UR"/>
              </a:rPr>
              <a:t>Noise</a:t>
            </a:r>
          </a:p>
          <a:p>
            <a:pPr algn="l">
              <a:lnSpc>
                <a:spcPct val="150000"/>
              </a:lnSpc>
              <a:buFont typeface="Arial" panose="020B0604020202020204" pitchFamily="34" charset="0"/>
              <a:buChar char="•"/>
            </a:pPr>
            <a:r>
              <a:rPr lang="en-GB" b="0" i="0" dirty="0">
                <a:solidFill>
                  <a:srgbClr val="1E1E1E"/>
                </a:solidFill>
                <a:effectLst/>
                <a:latin typeface="UR"/>
              </a:rPr>
              <a:t>Character or appearance</a:t>
            </a:r>
          </a:p>
          <a:p>
            <a:endParaRPr lang="en-GB" dirty="0"/>
          </a:p>
        </p:txBody>
      </p:sp>
      <p:sp>
        <p:nvSpPr>
          <p:cNvPr id="5" name="TextBox 4">
            <a:extLst>
              <a:ext uri="{FF2B5EF4-FFF2-40B4-BE49-F238E27FC236}">
                <a16:creationId xmlns:a16="http://schemas.microsoft.com/office/drawing/2014/main" id="{86458523-F2A3-65FF-2FB7-6BBA901A8A4A}"/>
              </a:ext>
            </a:extLst>
          </p:cNvPr>
          <p:cNvSpPr txBox="1"/>
          <p:nvPr/>
        </p:nvSpPr>
        <p:spPr>
          <a:xfrm>
            <a:off x="4969163" y="2277102"/>
            <a:ext cx="6096000" cy="2957861"/>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GB" b="0" i="0" dirty="0">
                <a:solidFill>
                  <a:srgbClr val="1E1E1E"/>
                </a:solidFill>
                <a:effectLst/>
                <a:latin typeface="UR"/>
              </a:rPr>
              <a:t>Design and materials</a:t>
            </a:r>
          </a:p>
          <a:p>
            <a:pPr marL="285750" indent="-285750" algn="l">
              <a:lnSpc>
                <a:spcPct val="150000"/>
              </a:lnSpc>
              <a:buFont typeface="Arial" panose="020B0604020202020204" pitchFamily="34" charset="0"/>
              <a:buChar char="•"/>
            </a:pPr>
            <a:r>
              <a:rPr lang="en-GB" b="0" i="0" dirty="0">
                <a:solidFill>
                  <a:srgbClr val="1E1E1E"/>
                </a:solidFill>
                <a:effectLst/>
                <a:latin typeface="UR"/>
              </a:rPr>
              <a:t>Government policy</a:t>
            </a:r>
          </a:p>
          <a:p>
            <a:pPr marL="285750" indent="-285750" algn="l">
              <a:lnSpc>
                <a:spcPct val="150000"/>
              </a:lnSpc>
              <a:buFont typeface="Arial" panose="020B0604020202020204" pitchFamily="34" charset="0"/>
              <a:buChar char="•"/>
            </a:pPr>
            <a:r>
              <a:rPr lang="en-GB" b="0" i="0" dirty="0">
                <a:solidFill>
                  <a:srgbClr val="1E1E1E"/>
                </a:solidFill>
                <a:effectLst/>
                <a:latin typeface="UR"/>
              </a:rPr>
              <a:t>Proposals in the development plan</a:t>
            </a:r>
          </a:p>
          <a:p>
            <a:pPr marL="285750" indent="-285750" algn="l">
              <a:lnSpc>
                <a:spcPct val="150000"/>
              </a:lnSpc>
              <a:buFont typeface="Arial" panose="020B0604020202020204" pitchFamily="34" charset="0"/>
              <a:buChar char="•"/>
            </a:pPr>
            <a:r>
              <a:rPr lang="en-GB" b="0" i="0" dirty="0">
                <a:solidFill>
                  <a:srgbClr val="1E1E1E"/>
                </a:solidFill>
                <a:effectLst/>
                <a:latin typeface="UR"/>
              </a:rPr>
              <a:t>Disabled persons' access</a:t>
            </a:r>
          </a:p>
          <a:p>
            <a:pPr marL="285750" indent="-285750" algn="l">
              <a:lnSpc>
                <a:spcPct val="150000"/>
              </a:lnSpc>
              <a:buFont typeface="Arial" panose="020B0604020202020204" pitchFamily="34" charset="0"/>
              <a:buChar char="•"/>
            </a:pPr>
            <a:r>
              <a:rPr lang="en-GB" b="0" i="0" dirty="0">
                <a:solidFill>
                  <a:srgbClr val="1E1E1E"/>
                </a:solidFill>
                <a:effectLst/>
                <a:latin typeface="UR"/>
              </a:rPr>
              <a:t>Previous planning decisions (including appeal decisions)</a:t>
            </a:r>
          </a:p>
          <a:p>
            <a:pPr marL="285750" indent="-285750" algn="l">
              <a:lnSpc>
                <a:spcPct val="150000"/>
              </a:lnSpc>
              <a:buFont typeface="Arial" panose="020B0604020202020204" pitchFamily="34" charset="0"/>
              <a:buChar char="•"/>
            </a:pPr>
            <a:r>
              <a:rPr lang="en-GB" b="0" i="0" dirty="0">
                <a:solidFill>
                  <a:srgbClr val="1E1E1E"/>
                </a:solidFill>
                <a:effectLst/>
                <a:latin typeface="UR"/>
              </a:rPr>
              <a:t>Nature conservation</a:t>
            </a:r>
          </a:p>
          <a:p>
            <a:pPr marL="285750" indent="-285750" algn="l">
              <a:lnSpc>
                <a:spcPct val="150000"/>
              </a:lnSpc>
              <a:buFont typeface="Arial" panose="020B0604020202020204" pitchFamily="34" charset="0"/>
              <a:buChar char="•"/>
            </a:pPr>
            <a:r>
              <a:rPr lang="en-GB" b="0" i="0" dirty="0">
                <a:solidFill>
                  <a:srgbClr val="1E1E1E"/>
                </a:solidFill>
                <a:effectLst/>
                <a:latin typeface="UR"/>
              </a:rPr>
              <a:t>Flood risk</a:t>
            </a:r>
          </a:p>
        </p:txBody>
      </p:sp>
      <p:sp>
        <p:nvSpPr>
          <p:cNvPr id="6" name="Footer Placeholder 15">
            <a:extLst>
              <a:ext uri="{FF2B5EF4-FFF2-40B4-BE49-F238E27FC236}">
                <a16:creationId xmlns:a16="http://schemas.microsoft.com/office/drawing/2014/main" id="{23A0E866-3D20-51FF-27F5-138F56C7FD05}"/>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8" name="TextBox 7">
            <a:extLst>
              <a:ext uri="{FF2B5EF4-FFF2-40B4-BE49-F238E27FC236}">
                <a16:creationId xmlns:a16="http://schemas.microsoft.com/office/drawing/2014/main" id="{DFE38910-B139-EC44-DA52-A87BB06D2D01}"/>
              </a:ext>
            </a:extLst>
          </p:cNvPr>
          <p:cNvSpPr txBox="1"/>
          <p:nvPr/>
        </p:nvSpPr>
        <p:spPr>
          <a:xfrm>
            <a:off x="5170226" y="5894797"/>
            <a:ext cx="6096000" cy="923330"/>
          </a:xfrm>
          <a:prstGeom prst="rect">
            <a:avLst/>
          </a:prstGeom>
          <a:noFill/>
        </p:spPr>
        <p:txBody>
          <a:bodyPr wrap="square">
            <a:spAutoFit/>
          </a:bodyPr>
          <a:lstStyle/>
          <a:p>
            <a:r>
              <a:rPr lang="en-GB" dirty="0">
                <a:hlinkClick r:id="rId2"/>
              </a:rPr>
              <a:t>Mastering Planning Considerations: The Secret to Planning Success - Urbanist Architecture - Small Architecture Company London</a:t>
            </a:r>
            <a:endParaRPr lang="en-GB" dirty="0"/>
          </a:p>
        </p:txBody>
      </p:sp>
    </p:spTree>
    <p:extLst>
      <p:ext uri="{BB962C8B-B14F-4D97-AF65-F5344CB8AC3E}">
        <p14:creationId xmlns:p14="http://schemas.microsoft.com/office/powerpoint/2010/main" val="2677074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Fundamental Considerations (and help!)</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8" y="1715532"/>
            <a:ext cx="10966704" cy="4593828"/>
          </a:xfrm>
        </p:spPr>
        <p:txBody>
          <a:bodyPr/>
          <a:lstStyle/>
          <a:p>
            <a:endParaRPr lang="en-GB" sz="18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Technical Advice Notes (TAN)</a:t>
            </a:r>
          </a:p>
          <a:p>
            <a:r>
              <a:rPr lang="en-GB" sz="2000" i="0" dirty="0">
                <a:effectLst/>
                <a:latin typeface="Arial" panose="020B0604020202020204" pitchFamily="34" charset="0"/>
              </a:rPr>
              <a:t>Technical advice notes (TANs) provide detailed planning advice. Local planning authorities take them into</a:t>
            </a:r>
            <a:r>
              <a:rPr lang="en-GB" i="0" dirty="0">
                <a:effectLst/>
                <a:latin typeface="Arial" panose="020B0604020202020204" pitchFamily="34" charset="0"/>
              </a:rPr>
              <a:t> account when they are preparing development plans.</a:t>
            </a:r>
            <a:endParaRPr lang="en-GB" sz="2000" i="0" dirty="0">
              <a:effectLst/>
              <a:latin typeface="Arial" panose="020B0604020202020204" pitchFamily="34" charset="0"/>
            </a:endParaRPr>
          </a:p>
          <a:p>
            <a:endParaRPr lang="en-GB" b="1" dirty="0">
              <a:solidFill>
                <a:srgbClr val="FFFFFF"/>
              </a:solidFill>
              <a:latin typeface="Arial" panose="020B0604020202020204" pitchFamily="34" charset="0"/>
            </a:endParaRPr>
          </a:p>
          <a:p>
            <a:r>
              <a:rPr lang="en-GB" dirty="0">
                <a:hlinkClick r:id="rId2"/>
              </a:rPr>
              <a:t>Technical advice notes | GOV.WALES</a:t>
            </a:r>
            <a:r>
              <a:rPr lang="en-GB" sz="2000" b="1" i="0" dirty="0">
                <a:solidFill>
                  <a:srgbClr val="FFFFFF"/>
                </a:solidFill>
                <a:effectLst/>
                <a:latin typeface="Arial" panose="020B0604020202020204" pitchFamily="34" charset="0"/>
              </a:rPr>
              <a:t> they are preparing development plans.</a:t>
            </a:r>
            <a:endParaRPr lang="en-GB" sz="2400" dirty="0">
              <a:latin typeface="Arial" panose="020B0604020202020204" pitchFamily="34" charset="0"/>
              <a:cs typeface="Arial" panose="020B0604020202020204" pitchFamily="34" charset="0"/>
            </a:endParaRPr>
          </a:p>
        </p:txBody>
      </p:sp>
      <p:pic>
        <p:nvPicPr>
          <p:cNvPr id="2050" name="Picture 2" descr="Technical advice note (TAN) 24: the historic environment | GOV.WALES">
            <a:extLst>
              <a:ext uri="{FF2B5EF4-FFF2-40B4-BE49-F238E27FC236}">
                <a16:creationId xmlns:a16="http://schemas.microsoft.com/office/drawing/2014/main" id="{8AB3FE4E-EEFF-FC1C-B6F0-876E93C8E0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3559" y="3804491"/>
            <a:ext cx="1766611" cy="2539503"/>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4">
            <a:extLst>
              <a:ext uri="{FF2B5EF4-FFF2-40B4-BE49-F238E27FC236}">
                <a16:creationId xmlns:a16="http://schemas.microsoft.com/office/drawing/2014/main" id="{232A182B-45CF-7199-0608-FEF54772B34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3883217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EDCBE-DB56-0A3C-0D24-10D4BB434112}"/>
              </a:ext>
            </a:extLst>
          </p:cNvPr>
          <p:cNvSpPr>
            <a:spLocks noGrp="1"/>
          </p:cNvSpPr>
          <p:nvPr>
            <p:ph type="title"/>
          </p:nvPr>
        </p:nvSpPr>
        <p:spPr/>
        <p:txBody>
          <a:bodyPr/>
          <a:lstStyle/>
          <a:p>
            <a:r>
              <a:rPr lang="en-GB" dirty="0"/>
              <a:t>Technical Advice Notes</a:t>
            </a:r>
          </a:p>
        </p:txBody>
      </p:sp>
      <p:sp>
        <p:nvSpPr>
          <p:cNvPr id="3" name="Content Placeholder 2">
            <a:extLst>
              <a:ext uri="{FF2B5EF4-FFF2-40B4-BE49-F238E27FC236}">
                <a16:creationId xmlns:a16="http://schemas.microsoft.com/office/drawing/2014/main" id="{7ED1E531-D97A-1330-3584-B9BB88755D12}"/>
              </a:ext>
            </a:extLst>
          </p:cNvPr>
          <p:cNvSpPr>
            <a:spLocks noGrp="1"/>
          </p:cNvSpPr>
          <p:nvPr>
            <p:ph idx="1"/>
          </p:nvPr>
        </p:nvSpPr>
        <p:spPr>
          <a:xfrm>
            <a:off x="612647" y="1715532"/>
            <a:ext cx="6720841" cy="4593828"/>
          </a:xfrm>
        </p:spPr>
        <p:txBody>
          <a:bodyPr>
            <a:normAutofit fontScale="40000" lnSpcReduction="20000"/>
          </a:bodyPr>
          <a:lstStyle/>
          <a:p>
            <a:pPr marL="0" indent="0" algn="l">
              <a:buNone/>
            </a:pPr>
            <a:endParaRPr lang="en-GB" b="1"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2"/>
              </a:rPr>
              <a:t>Technical advice note TAN) 2: planning and affordable housing</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3"/>
              </a:rPr>
              <a:t>Technical advice note (TAN) 3: simplified planning zones</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4"/>
              </a:rPr>
              <a:t>Technical advice note (TAN) 4: retail and commercial development</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5"/>
              </a:rPr>
              <a:t>Technical advice note (TAN) 5: nature conservation and planning</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6"/>
              </a:rPr>
              <a:t>Technical advice note (TAN) 6: planning for sustainable rural communities</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7"/>
              </a:rPr>
              <a:t>Technical advice note (TAN) 7: outdoor advertisement control</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8"/>
              </a:rPr>
              <a:t>Technical advice note (TAN) 10: tree preservation orders</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dirty="0">
                <a:solidFill>
                  <a:srgbClr val="0360A6"/>
                </a:solidFill>
                <a:latin typeface="Arial" panose="020B0604020202020204" pitchFamily="34" charset="0"/>
                <a:hlinkClick r:id="rId9"/>
              </a:rPr>
              <a:t>Technical advice note (TAN) 11: noise</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10"/>
              </a:rPr>
              <a:t>Technical advice note (TAN) 12: design</a:t>
            </a:r>
            <a:endParaRPr lang="en-GB" sz="3500" b="0" i="0" dirty="0">
              <a:solidFill>
                <a:srgbClr val="1F1F1F"/>
              </a:solidFill>
              <a:effectLst/>
              <a:latin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046434A5-327A-4564-315D-B1DC050E413C}"/>
              </a:ext>
            </a:extLst>
          </p:cNvPr>
          <p:cNvSpPr txBox="1"/>
          <p:nvPr/>
        </p:nvSpPr>
        <p:spPr>
          <a:xfrm>
            <a:off x="6221550" y="4312428"/>
            <a:ext cx="6097162" cy="2246769"/>
          </a:xfrm>
          <a:prstGeom prst="rect">
            <a:avLst/>
          </a:prstGeom>
          <a:noFill/>
        </p:spPr>
        <p:txBody>
          <a:bodyPr wrap="square">
            <a:spAutoFit/>
          </a:bodyPr>
          <a:lstStyle/>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1"/>
              </a:rPr>
              <a:t>Technical advice note (TAN) 13: tourism</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2"/>
              </a:rPr>
              <a:t>Technical advice note (TAN) 14: coastal planning</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3"/>
              </a:rPr>
              <a:t>Technical advice note (TAN) 15: development and flood risk (2004)</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4"/>
              </a:rPr>
              <a:t>Technical advice note (TAN) 16: sport, recreation and open space</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5"/>
              </a:rPr>
              <a:t>Technical advice note (TAN) 18: transport</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6"/>
              </a:rPr>
              <a:t>Technical advice note (TAN) 19: telecommunications</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7"/>
              </a:rPr>
              <a:t>Technical advice note (TAN) 20: planning and the Welsh language</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8"/>
              </a:rPr>
              <a:t>Technical advice note (TAN) 21: waste</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9"/>
              </a:rPr>
              <a:t>Technical advice note (TAN) 23: economic development</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20"/>
              </a:rPr>
              <a:t>Technical advice note (TAN) 24: the historic environment</a:t>
            </a:r>
            <a:endParaRPr lang="en-GB" sz="1400" b="0" i="0" dirty="0">
              <a:solidFill>
                <a:srgbClr val="1F1F1F"/>
              </a:solidFill>
              <a:effectLst/>
              <a:latin typeface="Arial" panose="020B0604020202020204" pitchFamily="34" charset="0"/>
            </a:endParaRPr>
          </a:p>
        </p:txBody>
      </p:sp>
      <p:sp>
        <p:nvSpPr>
          <p:cNvPr id="6" name="Footer Placeholder 4">
            <a:extLst>
              <a:ext uri="{FF2B5EF4-FFF2-40B4-BE49-F238E27FC236}">
                <a16:creationId xmlns:a16="http://schemas.microsoft.com/office/drawing/2014/main" id="{62A432DD-5E7F-8D40-A2D9-7DD5D41A9506}"/>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42789699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EDCBE-DB56-0A3C-0D24-10D4BB434112}"/>
              </a:ext>
            </a:extLst>
          </p:cNvPr>
          <p:cNvSpPr>
            <a:spLocks noGrp="1"/>
          </p:cNvSpPr>
          <p:nvPr>
            <p:ph type="title"/>
          </p:nvPr>
        </p:nvSpPr>
        <p:spPr/>
        <p:txBody>
          <a:bodyPr/>
          <a:lstStyle/>
          <a:p>
            <a:r>
              <a:rPr lang="en-GB" dirty="0"/>
              <a:t>Technical Advice Notes</a:t>
            </a:r>
          </a:p>
        </p:txBody>
      </p:sp>
      <p:sp>
        <p:nvSpPr>
          <p:cNvPr id="3" name="Content Placeholder 2">
            <a:extLst>
              <a:ext uri="{FF2B5EF4-FFF2-40B4-BE49-F238E27FC236}">
                <a16:creationId xmlns:a16="http://schemas.microsoft.com/office/drawing/2014/main" id="{7ED1E531-D97A-1330-3584-B9BB88755D12}"/>
              </a:ext>
            </a:extLst>
          </p:cNvPr>
          <p:cNvSpPr>
            <a:spLocks noGrp="1"/>
          </p:cNvSpPr>
          <p:nvPr>
            <p:ph idx="1"/>
          </p:nvPr>
        </p:nvSpPr>
        <p:spPr>
          <a:xfrm>
            <a:off x="612647" y="1715532"/>
            <a:ext cx="6720841" cy="4593828"/>
          </a:xfrm>
        </p:spPr>
        <p:txBody>
          <a:bodyPr>
            <a:normAutofit fontScale="40000" lnSpcReduction="20000"/>
          </a:bodyPr>
          <a:lstStyle/>
          <a:p>
            <a:pPr marL="0" indent="0" algn="l">
              <a:buNone/>
            </a:pPr>
            <a:endParaRPr lang="en-GB" b="1"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2"/>
              </a:rPr>
              <a:t>Technical advice note TAN) 2: planning and affordable housing</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3"/>
              </a:rPr>
              <a:t>Technical advice note (TAN) 3: simplified planning zones</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4"/>
              </a:rPr>
              <a:t>Technical advice note (TAN) 4: retail and commercial development</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5"/>
              </a:rPr>
              <a:t>Technical advice note (TAN) 5: nature conservation and planning</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6"/>
              </a:rPr>
              <a:t>Technical advice note (TAN) 6: planning for sustainable rural communities</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7"/>
              </a:rPr>
              <a:t>Technical advice note (TAN) 7: outdoor advertisement control</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8"/>
              </a:rPr>
              <a:t>Technical advice note (TAN) 10: tree preservation orders</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dirty="0">
                <a:solidFill>
                  <a:srgbClr val="0360A6"/>
                </a:solidFill>
                <a:latin typeface="Arial" panose="020B0604020202020204" pitchFamily="34" charset="0"/>
                <a:hlinkClick r:id="rId9"/>
              </a:rPr>
              <a:t>Technical advice note (TAN) 11: noise</a:t>
            </a:r>
            <a:endParaRPr lang="en-GB" sz="3500" b="0" i="0" dirty="0">
              <a:solidFill>
                <a:srgbClr val="1F1F1F"/>
              </a:solidFill>
              <a:effectLst/>
              <a:latin typeface="Arial" panose="020B0604020202020204" pitchFamily="34" charset="0"/>
            </a:endParaRPr>
          </a:p>
          <a:p>
            <a:pPr algn="l">
              <a:buFont typeface="Arial" panose="020B0604020202020204" pitchFamily="34" charset="0"/>
              <a:buChar char="•"/>
            </a:pPr>
            <a:r>
              <a:rPr lang="en-GB" sz="3500" b="1" i="0" u="none" strike="noStrike" dirty="0">
                <a:solidFill>
                  <a:srgbClr val="0360A6"/>
                </a:solidFill>
                <a:effectLst/>
                <a:latin typeface="Arial" panose="020B0604020202020204" pitchFamily="34" charset="0"/>
                <a:hlinkClick r:id="rId10"/>
              </a:rPr>
              <a:t>Technical advice note (TAN) 12: design</a:t>
            </a:r>
            <a:endParaRPr lang="en-GB" sz="3500" b="0" i="0" dirty="0">
              <a:solidFill>
                <a:srgbClr val="1F1F1F"/>
              </a:solidFill>
              <a:effectLst/>
              <a:latin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046434A5-327A-4564-315D-B1DC050E413C}"/>
              </a:ext>
            </a:extLst>
          </p:cNvPr>
          <p:cNvSpPr txBox="1"/>
          <p:nvPr/>
        </p:nvSpPr>
        <p:spPr>
          <a:xfrm>
            <a:off x="6221550" y="4312428"/>
            <a:ext cx="6097162" cy="2246769"/>
          </a:xfrm>
          <a:prstGeom prst="rect">
            <a:avLst/>
          </a:prstGeom>
          <a:noFill/>
        </p:spPr>
        <p:txBody>
          <a:bodyPr wrap="square">
            <a:spAutoFit/>
          </a:bodyPr>
          <a:lstStyle/>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1"/>
              </a:rPr>
              <a:t>Technical advice note (TAN) 13: tourism</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2"/>
              </a:rPr>
              <a:t>Technical advice note (TAN) 14: coastal planning</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3"/>
              </a:rPr>
              <a:t>Technical advice note (TAN) 15: development and flood risk (2004)</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4"/>
              </a:rPr>
              <a:t>Technical advice note (TAN) 16: sport, recreation and open space</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5"/>
              </a:rPr>
              <a:t>Technical advice note (TAN) 18: transport</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6"/>
              </a:rPr>
              <a:t>Technical advice note (TAN) 19: telecommunications</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7"/>
              </a:rPr>
              <a:t>Technical advice note (TAN) 20: planning and the Welsh language</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8"/>
              </a:rPr>
              <a:t>Technical advice note (TAN) 21: waste</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19"/>
              </a:rPr>
              <a:t>Technical advice note (TAN) 23: economic development</a:t>
            </a:r>
            <a:endParaRPr lang="en-GB" sz="1400" b="0" i="0" dirty="0">
              <a:solidFill>
                <a:srgbClr val="1F1F1F"/>
              </a:solidFill>
              <a:effectLst/>
              <a:latin typeface="Arial" panose="020B0604020202020204" pitchFamily="34" charset="0"/>
            </a:endParaRPr>
          </a:p>
          <a:p>
            <a:pPr algn="l">
              <a:buFont typeface="Arial" panose="020B0604020202020204" pitchFamily="34" charset="0"/>
              <a:buChar char="•"/>
            </a:pPr>
            <a:r>
              <a:rPr lang="en-GB" sz="1400" b="1" i="0" u="none" strike="noStrike" dirty="0">
                <a:solidFill>
                  <a:srgbClr val="0360A6"/>
                </a:solidFill>
                <a:effectLst/>
                <a:latin typeface="Arial" panose="020B0604020202020204" pitchFamily="34" charset="0"/>
                <a:hlinkClick r:id="rId20"/>
              </a:rPr>
              <a:t>Technical advice note (TAN) 24: the historic environment</a:t>
            </a:r>
            <a:endParaRPr lang="en-GB" sz="1400" b="0" i="0" dirty="0">
              <a:solidFill>
                <a:srgbClr val="1F1F1F"/>
              </a:solidFill>
              <a:effectLst/>
              <a:latin typeface="Arial" panose="020B0604020202020204" pitchFamily="34" charset="0"/>
            </a:endParaRPr>
          </a:p>
        </p:txBody>
      </p:sp>
      <p:sp>
        <p:nvSpPr>
          <p:cNvPr id="6" name="Footer Placeholder 4">
            <a:extLst>
              <a:ext uri="{FF2B5EF4-FFF2-40B4-BE49-F238E27FC236}">
                <a16:creationId xmlns:a16="http://schemas.microsoft.com/office/drawing/2014/main" id="{62A432DD-5E7F-8D40-A2D9-7DD5D41A9506}"/>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4" name="Rectangle 3">
            <a:extLst>
              <a:ext uri="{FF2B5EF4-FFF2-40B4-BE49-F238E27FC236}">
                <a16:creationId xmlns:a16="http://schemas.microsoft.com/office/drawing/2014/main" id="{A54CE4A5-C586-3DC9-1D6B-EB0A08DA5110}"/>
              </a:ext>
            </a:extLst>
          </p:cNvPr>
          <p:cNvSpPr/>
          <p:nvPr/>
        </p:nvSpPr>
        <p:spPr>
          <a:xfrm>
            <a:off x="443345" y="2937164"/>
            <a:ext cx="6622473" cy="424872"/>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76126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81615-2FAD-75D0-F7D6-036BEA4A96AA}"/>
              </a:ext>
            </a:extLst>
          </p:cNvPr>
          <p:cNvSpPr>
            <a:spLocks noGrp="1"/>
          </p:cNvSpPr>
          <p:nvPr>
            <p:ph type="title"/>
          </p:nvPr>
        </p:nvSpPr>
        <p:spPr/>
        <p:txBody>
          <a:bodyPr>
            <a:normAutofit/>
          </a:bodyPr>
          <a:lstStyle/>
          <a:p>
            <a:r>
              <a:rPr lang="en-GB" dirty="0"/>
              <a:t>Technical Advice Note</a:t>
            </a:r>
          </a:p>
        </p:txBody>
      </p:sp>
      <p:sp>
        <p:nvSpPr>
          <p:cNvPr id="3" name="Content Placeholder 2">
            <a:extLst>
              <a:ext uri="{FF2B5EF4-FFF2-40B4-BE49-F238E27FC236}">
                <a16:creationId xmlns:a16="http://schemas.microsoft.com/office/drawing/2014/main" id="{57F4319B-755B-2C64-FF57-8F58A146ED0A}"/>
              </a:ext>
            </a:extLst>
          </p:cNvPr>
          <p:cNvSpPr>
            <a:spLocks noGrp="1"/>
          </p:cNvSpPr>
          <p:nvPr>
            <p:ph idx="1"/>
          </p:nvPr>
        </p:nvSpPr>
        <p:spPr>
          <a:xfrm>
            <a:off x="612647" y="1715532"/>
            <a:ext cx="7552945" cy="4593828"/>
          </a:xfrm>
        </p:spPr>
        <p:txBody>
          <a:bodyPr/>
          <a:lstStyle/>
          <a:p>
            <a:r>
              <a:rPr lang="en-GB" dirty="0"/>
              <a:t>This TAN demonstrates how local planning authorities, developers and key stakeholders in conservation can work together to deliver more sustainable development that does not result in losses from the natural heritage but instead takes every opportunity to enhance it.</a:t>
            </a:r>
          </a:p>
        </p:txBody>
      </p:sp>
      <p:pic>
        <p:nvPicPr>
          <p:cNvPr id="5" name="Picture 4">
            <a:extLst>
              <a:ext uri="{FF2B5EF4-FFF2-40B4-BE49-F238E27FC236}">
                <a16:creationId xmlns:a16="http://schemas.microsoft.com/office/drawing/2014/main" id="{36D28E38-DB5E-8C5C-4B44-9C4F1D6249C8}"/>
              </a:ext>
            </a:extLst>
          </p:cNvPr>
          <p:cNvPicPr>
            <a:picLocks noChangeAspect="1"/>
          </p:cNvPicPr>
          <p:nvPr/>
        </p:nvPicPr>
        <p:blipFill rotWithShape="1">
          <a:blip r:embed="rId2"/>
          <a:srcRect l="34919" t="15067" r="36104" b="22666"/>
          <a:stretch/>
        </p:blipFill>
        <p:spPr>
          <a:xfrm>
            <a:off x="8440730" y="859536"/>
            <a:ext cx="3587346" cy="5138928"/>
          </a:xfrm>
          <a:prstGeom prst="rect">
            <a:avLst/>
          </a:prstGeom>
        </p:spPr>
      </p:pic>
      <p:sp>
        <p:nvSpPr>
          <p:cNvPr id="6" name="Footer Placeholder 4">
            <a:extLst>
              <a:ext uri="{FF2B5EF4-FFF2-40B4-BE49-F238E27FC236}">
                <a16:creationId xmlns:a16="http://schemas.microsoft.com/office/drawing/2014/main" id="{8638827A-A4E6-3CDC-7533-E4550A4A87DA}"/>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8" name="TextBox 7">
            <a:extLst>
              <a:ext uri="{FF2B5EF4-FFF2-40B4-BE49-F238E27FC236}">
                <a16:creationId xmlns:a16="http://schemas.microsoft.com/office/drawing/2014/main" id="{2CBA66BD-619E-B1B3-6F87-C1114CB78CC6}"/>
              </a:ext>
            </a:extLst>
          </p:cNvPr>
          <p:cNvSpPr txBox="1"/>
          <p:nvPr/>
        </p:nvSpPr>
        <p:spPr>
          <a:xfrm>
            <a:off x="905163" y="5352133"/>
            <a:ext cx="6096000" cy="646331"/>
          </a:xfrm>
          <a:prstGeom prst="rect">
            <a:avLst/>
          </a:prstGeom>
          <a:noFill/>
        </p:spPr>
        <p:txBody>
          <a:bodyPr wrap="square">
            <a:spAutoFit/>
          </a:bodyPr>
          <a:lstStyle/>
          <a:p>
            <a:r>
              <a:rPr lang="en-GB" dirty="0">
                <a:hlinkClick r:id="rId3"/>
              </a:rPr>
              <a:t>Technical Advice </a:t>
            </a:r>
            <a:r>
              <a:rPr lang="en-GB" dirty="0" err="1">
                <a:hlinkClick r:id="rId3"/>
              </a:rPr>
              <a:t>Note_Nature</a:t>
            </a:r>
            <a:r>
              <a:rPr lang="en-GB" dirty="0">
                <a:hlinkClick r:id="rId3"/>
              </a:rPr>
              <a:t> and Conservation.pdf (uwtsd.ac.uk)</a:t>
            </a:r>
            <a:endParaRPr lang="en-GB" dirty="0"/>
          </a:p>
        </p:txBody>
      </p:sp>
    </p:spTree>
    <p:extLst>
      <p:ext uri="{BB962C8B-B14F-4D97-AF65-F5344CB8AC3E}">
        <p14:creationId xmlns:p14="http://schemas.microsoft.com/office/powerpoint/2010/main" val="178733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187508"/>
            <a:ext cx="4563883" cy="3461013"/>
          </a:xfrm>
        </p:spPr>
        <p:txBody>
          <a:bodyPr>
            <a:normAutofit/>
          </a:bodyPr>
          <a:lstStyle/>
          <a:p>
            <a:pPr marL="0" indent="0">
              <a:buNone/>
              <a:defRPr/>
            </a:pPr>
            <a:r>
              <a:rPr lang="en-GB" sz="2400" dirty="0"/>
              <a:t>Choose a TAN</a:t>
            </a:r>
          </a:p>
          <a:p>
            <a:pPr marL="0" indent="0">
              <a:buNone/>
              <a:defRPr/>
            </a:pPr>
            <a:r>
              <a:rPr lang="en-GB" sz="2400" b="1" dirty="0"/>
              <a:t>Explore what it contains and share this with the group</a:t>
            </a:r>
          </a:p>
          <a:p>
            <a:pPr marL="0" indent="0">
              <a:buNone/>
              <a:defRPr/>
            </a:pPr>
            <a:endParaRPr lang="en-GB" sz="2400"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12/12/2023</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27</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36397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4681" y="548640"/>
            <a:ext cx="3553412" cy="1648943"/>
          </a:xfrm>
        </p:spPr>
        <p:txBody>
          <a:bodyPr anchor="t">
            <a:normAutofit/>
          </a:bodyPr>
          <a:lstStyle/>
          <a:p>
            <a:r>
              <a:rPr lang="en-GB" dirty="0"/>
              <a:t>FCERM</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4680" y="2316480"/>
            <a:ext cx="3553413" cy="4122420"/>
          </a:xfrm>
        </p:spPr>
        <p:txBody>
          <a:bodyPr>
            <a:normAutofit/>
          </a:bodyPr>
          <a:lstStyle/>
          <a:p>
            <a:endParaRPr lang="en-GB" sz="1800" dirty="0"/>
          </a:p>
          <a:p>
            <a:pPr marL="0" indent="0">
              <a:buNone/>
            </a:pPr>
            <a:r>
              <a:rPr lang="en-GB" sz="1800" b="0" i="0" dirty="0">
                <a:effectLst/>
              </a:rPr>
              <a:t>National Strategy for </a:t>
            </a:r>
            <a:r>
              <a:rPr lang="en-GB" sz="1800" b="1" i="0" dirty="0">
                <a:effectLst/>
              </a:rPr>
              <a:t>Flood and Coastal Erosion Risk Management</a:t>
            </a:r>
            <a:endParaRPr lang="en-GB" sz="1800" b="1" dirty="0"/>
          </a:p>
          <a:p>
            <a:r>
              <a:rPr lang="en-GB" sz="1800" dirty="0">
                <a:hlinkClick r:id="rId2"/>
              </a:rPr>
              <a:t>40996 National Strategy for Flood and Coastal Erosion Risk Management in Wales (English) (</a:t>
            </a:r>
            <a:r>
              <a:rPr lang="en-GB" sz="1800" dirty="0" err="1">
                <a:hlinkClick r:id="rId2"/>
              </a:rPr>
              <a:t>gov.wales</a:t>
            </a:r>
            <a:r>
              <a:rPr lang="en-GB" sz="1800" dirty="0">
                <a:hlinkClick r:id="rId2"/>
              </a:rPr>
              <a:t>)</a:t>
            </a:r>
            <a:endParaRPr lang="en-GB" sz="1800" dirty="0"/>
          </a:p>
        </p:txBody>
      </p:sp>
      <p:sp>
        <p:nvSpPr>
          <p:cNvPr id="819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12/12/2023</a:t>
            </a:fld>
            <a:endParaRPr lang="en-US"/>
          </a:p>
        </p:txBody>
      </p:sp>
      <p:pic>
        <p:nvPicPr>
          <p:cNvPr id="8194" name="Picture 2" descr="Flooded row of houses and garages">
            <a:extLst>
              <a:ext uri="{FF2B5EF4-FFF2-40B4-BE49-F238E27FC236}">
                <a16:creationId xmlns:a16="http://schemas.microsoft.com/office/drawing/2014/main" id="{21EAC2FB-3F83-86A9-CE7A-74F56BCC51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12" r="23081" b="-1"/>
          <a:stretch/>
        </p:blipFill>
        <p:spPr bwMode="auto">
          <a:xfrm>
            <a:off x="4752550" y="10"/>
            <a:ext cx="743945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Footer Placeholder 4">
            <a:extLst>
              <a:ext uri="{FF2B5EF4-FFF2-40B4-BE49-F238E27FC236}">
                <a16:creationId xmlns:a16="http://schemas.microsoft.com/office/drawing/2014/main" id="{1313DC63-D565-E485-6F03-7216A132B517}"/>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solidFill>
                  <a:srgbClr val="FFFFFF"/>
                </a:solidFill>
              </a:rPr>
              <a:t>ACBA7004</a:t>
            </a:r>
          </a:p>
        </p:txBody>
      </p:sp>
      <p:sp>
        <p:nvSpPr>
          <p:cNvPr id="820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28</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33172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C491A-1AB1-8115-D677-6820E51B9297}"/>
              </a:ext>
            </a:extLst>
          </p:cNvPr>
          <p:cNvSpPr>
            <a:spLocks noGrp="1"/>
          </p:cNvSpPr>
          <p:nvPr>
            <p:ph type="title"/>
          </p:nvPr>
        </p:nvSpPr>
        <p:spPr>
          <a:xfrm>
            <a:off x="614681" y="548640"/>
            <a:ext cx="3553412" cy="1648943"/>
          </a:xfrm>
        </p:spPr>
        <p:txBody>
          <a:bodyPr anchor="t">
            <a:normAutofit/>
          </a:bodyPr>
          <a:lstStyle/>
          <a:p>
            <a:r>
              <a:rPr lang="en-GB" dirty="0"/>
              <a:t>FCERM</a:t>
            </a:r>
          </a:p>
        </p:txBody>
      </p:sp>
      <p:sp>
        <p:nvSpPr>
          <p:cNvPr id="3" name="Content Placeholder 2">
            <a:extLst>
              <a:ext uri="{FF2B5EF4-FFF2-40B4-BE49-F238E27FC236}">
                <a16:creationId xmlns:a16="http://schemas.microsoft.com/office/drawing/2014/main" id="{28A90D63-2ED5-D24C-0A69-11FF77C7922C}"/>
              </a:ext>
            </a:extLst>
          </p:cNvPr>
          <p:cNvSpPr>
            <a:spLocks noGrp="1"/>
          </p:cNvSpPr>
          <p:nvPr>
            <p:ph idx="1"/>
          </p:nvPr>
        </p:nvSpPr>
        <p:spPr>
          <a:xfrm>
            <a:off x="614680" y="1311564"/>
            <a:ext cx="3553413" cy="4470400"/>
          </a:xfrm>
        </p:spPr>
        <p:txBody>
          <a:bodyPr>
            <a:normAutofit fontScale="92500"/>
          </a:bodyPr>
          <a:lstStyle/>
          <a:p>
            <a:pPr>
              <a:lnSpc>
                <a:spcPct val="110000"/>
              </a:lnSpc>
            </a:pPr>
            <a:endParaRPr lang="en-GB" b="1" i="0" dirty="0">
              <a:effectLst/>
            </a:endParaRPr>
          </a:p>
          <a:p>
            <a:pPr>
              <a:lnSpc>
                <a:spcPct val="110000"/>
              </a:lnSpc>
            </a:pPr>
            <a:r>
              <a:rPr lang="en-GB" dirty="0"/>
              <a:t>This Strategy sets out how we intend to manage the risks from flooding and coastal erosion across Wales. It sets objectives and measures for all partners to work towards over the life of this document, which will be 10 years unless significant policy updates are required prior to that time. </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12/11/2023</a:t>
            </a:fld>
            <a:endParaRPr lang="en-US"/>
          </a:p>
        </p:txBody>
      </p:sp>
      <p:pic>
        <p:nvPicPr>
          <p:cNvPr id="5" name="Picture 4" descr="Colourful paint patterns">
            <a:extLst>
              <a:ext uri="{FF2B5EF4-FFF2-40B4-BE49-F238E27FC236}">
                <a16:creationId xmlns:a16="http://schemas.microsoft.com/office/drawing/2014/main" id="{4A7D7413-C2FE-D2C9-6575-F22B4D9FB963}"/>
              </a:ext>
            </a:extLst>
          </p:cNvPr>
          <p:cNvPicPr>
            <a:picLocks noChangeAspect="1"/>
          </p:cNvPicPr>
          <p:nvPr/>
        </p:nvPicPr>
        <p:blipFill rotWithShape="1">
          <a:blip r:embed="rId2"/>
          <a:srcRect l="18549" r="20432"/>
          <a:stretch/>
        </p:blipFill>
        <p:spPr>
          <a:xfrm>
            <a:off x="4752550" y="10"/>
            <a:ext cx="7439450" cy="6857990"/>
          </a:xfrm>
          <a:prstGeom prst="rect">
            <a:avLst/>
          </a:prstGeom>
          <a:noFill/>
        </p:spPr>
      </p:pic>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dirty="0">
                <a:solidFill>
                  <a:srgbClr val="FFFFFF"/>
                </a:solidFill>
                <a:effectLst>
                  <a:outerShdw blurRad="38100" dist="38100" dir="2700000" algn="tl">
                    <a:srgbClr val="000000">
                      <a:alpha val="43137"/>
                    </a:srgbClr>
                  </a:outerShdw>
                </a:effectLst>
              </a:rPr>
              <a:t>ACBA7004</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29</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65144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AD44A-DD9D-400E-05F4-5990D10F135C}"/>
              </a:ext>
            </a:extLst>
          </p:cNvPr>
          <p:cNvSpPr>
            <a:spLocks noGrp="1"/>
          </p:cNvSpPr>
          <p:nvPr>
            <p:ph type="title"/>
          </p:nvPr>
        </p:nvSpPr>
        <p:spPr>
          <a:xfrm>
            <a:off x="614681" y="548640"/>
            <a:ext cx="3553412" cy="1648943"/>
          </a:xfrm>
        </p:spPr>
        <p:txBody>
          <a:bodyPr anchor="t">
            <a:normAutofit/>
          </a:bodyPr>
          <a:lstStyle/>
          <a:p>
            <a:r>
              <a:rPr lang="en-GB"/>
              <a:t>FCERM</a:t>
            </a:r>
          </a:p>
        </p:txBody>
      </p:sp>
      <p:sp>
        <p:nvSpPr>
          <p:cNvPr id="3" name="Content Placeholder 2">
            <a:extLst>
              <a:ext uri="{FF2B5EF4-FFF2-40B4-BE49-F238E27FC236}">
                <a16:creationId xmlns:a16="http://schemas.microsoft.com/office/drawing/2014/main" id="{5B62F297-1EFB-0AD0-DF1D-B38FBD6ECD5D}"/>
              </a:ext>
            </a:extLst>
          </p:cNvPr>
          <p:cNvSpPr>
            <a:spLocks noGrp="1"/>
          </p:cNvSpPr>
          <p:nvPr>
            <p:ph idx="1"/>
          </p:nvPr>
        </p:nvSpPr>
        <p:spPr>
          <a:xfrm>
            <a:off x="701964" y="1468689"/>
            <a:ext cx="3343563" cy="4998027"/>
          </a:xfrm>
        </p:spPr>
        <p:txBody>
          <a:bodyPr>
            <a:normAutofit/>
          </a:bodyPr>
          <a:lstStyle/>
          <a:p>
            <a:pPr>
              <a:lnSpc>
                <a:spcPct val="110000"/>
              </a:lnSpc>
            </a:pPr>
            <a:endParaRPr lang="en-GB" b="1" dirty="0"/>
          </a:p>
          <a:p>
            <a:pPr>
              <a:lnSpc>
                <a:spcPct val="110000"/>
              </a:lnSpc>
            </a:pPr>
            <a:r>
              <a:rPr lang="en-GB" dirty="0"/>
              <a:t>This is the second National Strategy on Flood and Coastal Erosion Risk Management (FCERM) for Wales, replacing the 2011 Strategy. It is prepared under the terms of the Flood and Water Management Act 2010.</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12/12/2023</a:t>
            </a:fld>
            <a:endParaRPr lang="en-US"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30</a:t>
            </a:fld>
            <a:endParaRPr lang="en-US">
              <a:solidFill>
                <a:srgbClr val="FFFFFF"/>
              </a:solidFill>
              <a:effectLst>
                <a:outerShdw blurRad="38100" dist="38100" dir="2700000" algn="tl">
                  <a:srgbClr val="000000">
                    <a:alpha val="43137"/>
                  </a:srgbClr>
                </a:outerShdw>
              </a:effectLst>
            </a:endParaRPr>
          </a:p>
        </p:txBody>
      </p:sp>
      <p:sp>
        <p:nvSpPr>
          <p:cNvPr id="4" name="Footer Placeholder 4">
            <a:extLst>
              <a:ext uri="{FF2B5EF4-FFF2-40B4-BE49-F238E27FC236}">
                <a16:creationId xmlns:a16="http://schemas.microsoft.com/office/drawing/2014/main" id="{6CAEE469-E55A-8556-B146-16409AC65D58}"/>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14" name="TextBox 13">
            <a:extLst>
              <a:ext uri="{FF2B5EF4-FFF2-40B4-BE49-F238E27FC236}">
                <a16:creationId xmlns:a16="http://schemas.microsoft.com/office/drawing/2014/main" id="{0883DC99-E69B-BDFB-503D-8760E19F3A63}"/>
              </a:ext>
            </a:extLst>
          </p:cNvPr>
          <p:cNvSpPr txBox="1"/>
          <p:nvPr/>
        </p:nvSpPr>
        <p:spPr>
          <a:xfrm>
            <a:off x="5536162" y="5984569"/>
            <a:ext cx="6096000" cy="646331"/>
          </a:xfrm>
          <a:prstGeom prst="rect">
            <a:avLst/>
          </a:prstGeom>
          <a:noFill/>
        </p:spPr>
        <p:txBody>
          <a:bodyPr wrap="square">
            <a:spAutoFit/>
          </a:bodyPr>
          <a:lstStyle/>
          <a:p>
            <a:r>
              <a:rPr lang="en-GB" dirty="0">
                <a:hlinkClick r:id="rId2"/>
              </a:rPr>
              <a:t>Flood mitigation; 2023/24 – The National Infrastructure Commission for Wales</a:t>
            </a:r>
            <a:endParaRPr lang="en-GB" dirty="0"/>
          </a:p>
        </p:txBody>
      </p:sp>
      <p:sp>
        <p:nvSpPr>
          <p:cNvPr id="16" name="TextBox 15">
            <a:extLst>
              <a:ext uri="{FF2B5EF4-FFF2-40B4-BE49-F238E27FC236}">
                <a16:creationId xmlns:a16="http://schemas.microsoft.com/office/drawing/2014/main" id="{EEB160BA-2077-712C-7AB2-FD07CE1C2467}"/>
              </a:ext>
            </a:extLst>
          </p:cNvPr>
          <p:cNvSpPr txBox="1"/>
          <p:nvPr/>
        </p:nvSpPr>
        <p:spPr>
          <a:xfrm>
            <a:off x="5536162" y="5338238"/>
            <a:ext cx="6096000" cy="646331"/>
          </a:xfrm>
          <a:prstGeom prst="rect">
            <a:avLst/>
          </a:prstGeom>
          <a:noFill/>
        </p:spPr>
        <p:txBody>
          <a:bodyPr wrap="square">
            <a:spAutoFit/>
          </a:bodyPr>
          <a:lstStyle/>
          <a:p>
            <a:r>
              <a:rPr lang="en-GB" dirty="0">
                <a:hlinkClick r:id="rId3"/>
              </a:rPr>
              <a:t>Flood risk management in Wales: are changes needed? (</a:t>
            </a:r>
            <a:r>
              <a:rPr lang="en-GB" dirty="0" err="1">
                <a:hlinkClick r:id="rId3"/>
              </a:rPr>
              <a:t>senedd.wales</a:t>
            </a:r>
            <a:r>
              <a:rPr lang="en-GB" dirty="0">
                <a:hlinkClick r:id="rId3"/>
              </a:rPr>
              <a:t>)</a:t>
            </a:r>
            <a:endParaRPr lang="en-GB" dirty="0"/>
          </a:p>
        </p:txBody>
      </p:sp>
      <p:pic>
        <p:nvPicPr>
          <p:cNvPr id="18" name="Picture 17">
            <a:extLst>
              <a:ext uri="{FF2B5EF4-FFF2-40B4-BE49-F238E27FC236}">
                <a16:creationId xmlns:a16="http://schemas.microsoft.com/office/drawing/2014/main" id="{7AF1934F-55BB-A242-22DE-5302001938EB}"/>
              </a:ext>
            </a:extLst>
          </p:cNvPr>
          <p:cNvPicPr>
            <a:picLocks noChangeAspect="1"/>
          </p:cNvPicPr>
          <p:nvPr/>
        </p:nvPicPr>
        <p:blipFill rotWithShape="1">
          <a:blip r:embed="rId4"/>
          <a:srcRect l="25476" t="18840" r="15865" b="26646"/>
          <a:stretch/>
        </p:blipFill>
        <p:spPr>
          <a:xfrm>
            <a:off x="4045527" y="359580"/>
            <a:ext cx="7657650" cy="4744441"/>
          </a:xfrm>
          <a:prstGeom prst="rect">
            <a:avLst/>
          </a:prstGeom>
        </p:spPr>
      </p:pic>
    </p:spTree>
    <p:extLst>
      <p:ext uri="{BB962C8B-B14F-4D97-AF65-F5344CB8AC3E}">
        <p14:creationId xmlns:p14="http://schemas.microsoft.com/office/powerpoint/2010/main" val="36474060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C71F7-6F67-1366-CA33-16B9265793B6}"/>
              </a:ext>
            </a:extLst>
          </p:cNvPr>
          <p:cNvSpPr>
            <a:spLocks noGrp="1"/>
          </p:cNvSpPr>
          <p:nvPr>
            <p:ph type="title"/>
          </p:nvPr>
        </p:nvSpPr>
        <p:spPr>
          <a:xfrm>
            <a:off x="-1032955" y="465604"/>
            <a:ext cx="3710319" cy="4132257"/>
          </a:xfrm>
        </p:spPr>
        <p:txBody>
          <a:bodyPr anchor="t">
            <a:normAutofit/>
          </a:bodyPr>
          <a:lstStyle/>
          <a:p>
            <a:pPr algn="r"/>
            <a:r>
              <a:rPr lang="en-GB" dirty="0"/>
              <a:t>FCERM</a:t>
            </a:r>
          </a:p>
        </p:txBody>
      </p:sp>
      <p:sp>
        <p:nvSpPr>
          <p:cNvPr id="3" name="Content Placeholder 2">
            <a:extLst>
              <a:ext uri="{FF2B5EF4-FFF2-40B4-BE49-F238E27FC236}">
                <a16:creationId xmlns:a16="http://schemas.microsoft.com/office/drawing/2014/main" id="{28108D69-D976-55D6-0649-2D731475F178}"/>
              </a:ext>
            </a:extLst>
          </p:cNvPr>
          <p:cNvSpPr>
            <a:spLocks noGrp="1"/>
          </p:cNvSpPr>
          <p:nvPr>
            <p:ph idx="1"/>
          </p:nvPr>
        </p:nvSpPr>
        <p:spPr>
          <a:xfrm>
            <a:off x="822205" y="3982572"/>
            <a:ext cx="11129819" cy="4157138"/>
          </a:xfrm>
        </p:spPr>
        <p:txBody>
          <a:bodyPr>
            <a:normAutofit/>
          </a:bodyPr>
          <a:lstStyle/>
          <a:p>
            <a:pPr>
              <a:lnSpc>
                <a:spcPct val="110000"/>
              </a:lnSpc>
            </a:pPr>
            <a:r>
              <a:rPr lang="en-GB" sz="1700" dirty="0">
                <a:hlinkClick r:id="rId2"/>
              </a:rPr>
              <a:t>40996 National Strategy for Flood and Coastal Erosion Risk Management in Wales (English) (</a:t>
            </a:r>
            <a:r>
              <a:rPr lang="en-GB" sz="1700" dirty="0" err="1">
                <a:hlinkClick r:id="rId2"/>
              </a:rPr>
              <a:t>gov.wales</a:t>
            </a:r>
            <a:r>
              <a:rPr lang="en-GB" sz="1700" dirty="0">
                <a:hlinkClick r:id="rId2"/>
              </a:rPr>
              <a:t>)</a:t>
            </a:r>
            <a:endParaRPr lang="en-GB" sz="1700" b="1" i="0" dirty="0">
              <a:effectLst/>
            </a:endParaRPr>
          </a:p>
          <a:p>
            <a:pPr>
              <a:lnSpc>
                <a:spcPct val="110000"/>
              </a:lnSpc>
            </a:pPr>
            <a:r>
              <a:rPr lang="en-GB" sz="1700" dirty="0"/>
              <a:t>Whilst measures are designed to be clear and deliverable over the next decade, the Strategy has been drafted with a longer-term, strategic view, recognising the nature of flood and coastal erosion risk with respect to the challenges of climate change. In this way, it will work alongside other strategic plans for shoreline management, infrastructure and planning to set out the direction we want to take.</a:t>
            </a:r>
          </a:p>
        </p:txBody>
      </p:sp>
      <p:sp>
        <p:nvSpPr>
          <p:cNvPr id="8"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12/12/2023</a:t>
            </a:fld>
            <a:endParaRPr lang="en-US"/>
          </a:p>
        </p:txBody>
      </p:sp>
      <p:sp>
        <p:nvSpPr>
          <p:cNvPr id="12"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31</a:t>
            </a:fld>
            <a:endParaRPr lang="en-US"/>
          </a:p>
        </p:txBody>
      </p:sp>
      <p:sp>
        <p:nvSpPr>
          <p:cNvPr id="4" name="Footer Placeholder 4">
            <a:extLst>
              <a:ext uri="{FF2B5EF4-FFF2-40B4-BE49-F238E27FC236}">
                <a16:creationId xmlns:a16="http://schemas.microsoft.com/office/drawing/2014/main" id="{8592C8E9-E887-2DDB-AAA4-063D81547EBF}"/>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9208531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Strategic and Legislative Context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8" y="1715532"/>
            <a:ext cx="3008376" cy="4593828"/>
          </a:xfrm>
        </p:spPr>
        <p:txBody>
          <a:bodyPr/>
          <a:lstStyle/>
          <a:p>
            <a:r>
              <a:rPr lang="en-GB" dirty="0">
                <a:hlinkClick r:id="rId2"/>
              </a:rPr>
              <a:t>40996 National Strategy for Flood and Coastal Erosion Risk Management in Wales (English) (</a:t>
            </a:r>
            <a:r>
              <a:rPr lang="en-GB" dirty="0" err="1">
                <a:hlinkClick r:id="rId2"/>
              </a:rPr>
              <a:t>gov.wales</a:t>
            </a:r>
            <a:r>
              <a:rPr lang="en-GB" dirty="0">
                <a:hlinkClick r:id="rId2"/>
              </a:rPr>
              <a:t>)</a:t>
            </a:r>
            <a:r>
              <a:rPr lang="en-GB" sz="2000" b="1" i="0" dirty="0">
                <a:solidFill>
                  <a:srgbClr val="FFFFFF"/>
                </a:solidFill>
                <a:effectLst/>
                <a:latin typeface="Arial" panose="020B0604020202020204" pitchFamily="34" charset="0"/>
              </a:rPr>
              <a:t>are </a:t>
            </a:r>
          </a:p>
        </p:txBody>
      </p:sp>
      <p:pic>
        <p:nvPicPr>
          <p:cNvPr id="8" name="Picture 7">
            <a:extLst>
              <a:ext uri="{FF2B5EF4-FFF2-40B4-BE49-F238E27FC236}">
                <a16:creationId xmlns:a16="http://schemas.microsoft.com/office/drawing/2014/main" id="{8377885A-443E-56E8-B97F-2E0A87859155}"/>
              </a:ext>
            </a:extLst>
          </p:cNvPr>
          <p:cNvPicPr>
            <a:picLocks noChangeAspect="1"/>
          </p:cNvPicPr>
          <p:nvPr/>
        </p:nvPicPr>
        <p:blipFill rotWithShape="1">
          <a:blip r:embed="rId3"/>
          <a:srcRect l="4183" t="26321" r="37064" b="24879"/>
          <a:stretch/>
        </p:blipFill>
        <p:spPr>
          <a:xfrm>
            <a:off x="3423302" y="1453896"/>
            <a:ext cx="8768698" cy="4855464"/>
          </a:xfrm>
          <a:prstGeom prst="rect">
            <a:avLst/>
          </a:prstGeom>
        </p:spPr>
      </p:pic>
      <p:sp>
        <p:nvSpPr>
          <p:cNvPr id="9" name="Footer Placeholder 4">
            <a:extLst>
              <a:ext uri="{FF2B5EF4-FFF2-40B4-BE49-F238E27FC236}">
                <a16:creationId xmlns:a16="http://schemas.microsoft.com/office/drawing/2014/main" id="{6BED3EB0-371E-2CAE-C90A-0B5C4B44DFC4}"/>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8944538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Strategic and Legislative Context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8" y="1715532"/>
            <a:ext cx="3547872" cy="4593828"/>
          </a:xfrm>
        </p:spPr>
        <p:txBody>
          <a:bodyPr/>
          <a:lstStyle/>
          <a:p>
            <a:r>
              <a:rPr lang="en-GB" dirty="0">
                <a:hlinkClick r:id="rId2"/>
              </a:rPr>
              <a:t>40996 National Strategy for Flood and Coastal Erosion Risk Management in Wales (English) (</a:t>
            </a:r>
            <a:r>
              <a:rPr lang="en-GB" dirty="0" err="1">
                <a:hlinkClick r:id="rId2"/>
              </a:rPr>
              <a:t>gov.wales</a:t>
            </a:r>
            <a:r>
              <a:rPr lang="en-GB" dirty="0">
                <a:hlinkClick r:id="rId2"/>
              </a:rPr>
              <a:t>)</a:t>
            </a:r>
            <a:r>
              <a:rPr lang="en-GB" sz="2000" b="1" i="0" dirty="0">
                <a:solidFill>
                  <a:srgbClr val="FFFFFF"/>
                </a:solidFill>
                <a:effectLst/>
                <a:latin typeface="Arial" panose="020B0604020202020204" pitchFamily="34" charset="0"/>
              </a:rPr>
              <a:t>are </a:t>
            </a:r>
          </a:p>
        </p:txBody>
      </p:sp>
      <p:pic>
        <p:nvPicPr>
          <p:cNvPr id="5" name="Picture 4">
            <a:extLst>
              <a:ext uri="{FF2B5EF4-FFF2-40B4-BE49-F238E27FC236}">
                <a16:creationId xmlns:a16="http://schemas.microsoft.com/office/drawing/2014/main" id="{74E050B1-A9FF-AC87-D1D4-6A86FB8ADC8A}"/>
              </a:ext>
            </a:extLst>
          </p:cNvPr>
          <p:cNvPicPr>
            <a:picLocks noChangeAspect="1"/>
          </p:cNvPicPr>
          <p:nvPr/>
        </p:nvPicPr>
        <p:blipFill rotWithShape="1">
          <a:blip r:embed="rId3"/>
          <a:srcRect l="4616" t="21399" r="37498" b="21626"/>
          <a:stretch/>
        </p:blipFill>
        <p:spPr>
          <a:xfrm>
            <a:off x="4178525" y="1484241"/>
            <a:ext cx="7705913" cy="5056409"/>
          </a:xfrm>
          <a:prstGeom prst="rect">
            <a:avLst/>
          </a:prstGeom>
        </p:spPr>
      </p:pic>
      <p:sp>
        <p:nvSpPr>
          <p:cNvPr id="6" name="Footer Placeholder 4">
            <a:extLst>
              <a:ext uri="{FF2B5EF4-FFF2-40B4-BE49-F238E27FC236}">
                <a16:creationId xmlns:a16="http://schemas.microsoft.com/office/drawing/2014/main" id="{E9DD2F3A-1A72-DCC3-0A88-23496A18ED2B}"/>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26727204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Strategic and Legislative Context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8" y="1715532"/>
            <a:ext cx="3346704" cy="4593828"/>
          </a:xfrm>
        </p:spPr>
        <p:txBody>
          <a:bodyPr/>
          <a:lstStyle/>
          <a:p>
            <a:r>
              <a:rPr lang="en-GB" dirty="0">
                <a:hlinkClick r:id="rId2"/>
              </a:rPr>
              <a:t>40996 National Strategy for Flood and Coastal Erosion Risk Management in Wales (English) (</a:t>
            </a:r>
            <a:r>
              <a:rPr lang="en-GB" dirty="0" err="1">
                <a:hlinkClick r:id="rId2"/>
              </a:rPr>
              <a:t>gov.wales</a:t>
            </a:r>
            <a:r>
              <a:rPr lang="en-GB" dirty="0">
                <a:hlinkClick r:id="rId2"/>
              </a:rPr>
              <a:t>)</a:t>
            </a:r>
            <a:r>
              <a:rPr lang="en-GB" sz="2000" b="1" i="0" dirty="0">
                <a:solidFill>
                  <a:srgbClr val="FFFFFF"/>
                </a:solidFill>
                <a:effectLst/>
                <a:latin typeface="Arial" panose="020B0604020202020204" pitchFamily="34" charset="0"/>
              </a:rPr>
              <a:t>are </a:t>
            </a:r>
          </a:p>
        </p:txBody>
      </p:sp>
      <p:pic>
        <p:nvPicPr>
          <p:cNvPr id="6" name="Picture 5">
            <a:extLst>
              <a:ext uri="{FF2B5EF4-FFF2-40B4-BE49-F238E27FC236}">
                <a16:creationId xmlns:a16="http://schemas.microsoft.com/office/drawing/2014/main" id="{AAF55D7D-AAB9-34CB-6461-882D2D57617B}"/>
              </a:ext>
            </a:extLst>
          </p:cNvPr>
          <p:cNvPicPr>
            <a:picLocks noChangeAspect="1"/>
          </p:cNvPicPr>
          <p:nvPr/>
        </p:nvPicPr>
        <p:blipFill rotWithShape="1">
          <a:blip r:embed="rId3"/>
          <a:srcRect l="11337" t="19845" r="43568" b="13171"/>
          <a:stretch/>
        </p:blipFill>
        <p:spPr>
          <a:xfrm>
            <a:off x="6693408" y="1239509"/>
            <a:ext cx="5341211" cy="5289307"/>
          </a:xfrm>
          <a:prstGeom prst="rect">
            <a:avLst/>
          </a:prstGeom>
        </p:spPr>
      </p:pic>
      <p:sp>
        <p:nvSpPr>
          <p:cNvPr id="7" name="Footer Placeholder 4">
            <a:extLst>
              <a:ext uri="{FF2B5EF4-FFF2-40B4-BE49-F238E27FC236}">
                <a16:creationId xmlns:a16="http://schemas.microsoft.com/office/drawing/2014/main" id="{2DDE6ED2-F544-018E-CFAF-B92DC39D5BD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36466545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2648" y="548640"/>
            <a:ext cx="4745736" cy="1132258"/>
          </a:xfrm>
        </p:spPr>
        <p:txBody>
          <a:bodyPr/>
          <a:lstStyle/>
          <a:p>
            <a:r>
              <a:rPr lang="en-GB" dirty="0"/>
              <a:t>Risk &amp; Source of Flooding</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8" y="3941064"/>
            <a:ext cx="3108960" cy="2368296"/>
          </a:xfrm>
        </p:spPr>
        <p:txBody>
          <a:bodyPr/>
          <a:lstStyle/>
          <a:p>
            <a:r>
              <a:rPr lang="en-GB" dirty="0">
                <a:hlinkClick r:id="rId2"/>
              </a:rPr>
              <a:t>40996 National Strategy for Flood and Coastal Erosion Risk Management in Wales (English) (</a:t>
            </a:r>
            <a:r>
              <a:rPr lang="en-GB" dirty="0" err="1">
                <a:hlinkClick r:id="rId2"/>
              </a:rPr>
              <a:t>gov.wales</a:t>
            </a:r>
            <a:r>
              <a:rPr lang="en-GB" dirty="0">
                <a:hlinkClick r:id="rId2"/>
              </a:rPr>
              <a:t>)</a:t>
            </a:r>
            <a:r>
              <a:rPr lang="en-GB" sz="2000" b="1" i="0" dirty="0">
                <a:solidFill>
                  <a:srgbClr val="FFFFFF"/>
                </a:solidFill>
                <a:effectLst/>
                <a:latin typeface="Arial" panose="020B0604020202020204" pitchFamily="34" charset="0"/>
              </a:rPr>
              <a:t>are </a:t>
            </a:r>
          </a:p>
        </p:txBody>
      </p:sp>
      <p:pic>
        <p:nvPicPr>
          <p:cNvPr id="5" name="Picture 4">
            <a:extLst>
              <a:ext uri="{FF2B5EF4-FFF2-40B4-BE49-F238E27FC236}">
                <a16:creationId xmlns:a16="http://schemas.microsoft.com/office/drawing/2014/main" id="{8330C02C-E6AC-98CF-1B1A-8C7407E5EF3B}"/>
              </a:ext>
            </a:extLst>
          </p:cNvPr>
          <p:cNvPicPr>
            <a:picLocks noChangeAspect="1"/>
          </p:cNvPicPr>
          <p:nvPr/>
        </p:nvPicPr>
        <p:blipFill rotWithShape="1">
          <a:blip r:embed="rId3"/>
          <a:srcRect l="12854" t="21464" r="61563" b="11552"/>
          <a:stretch/>
        </p:blipFill>
        <p:spPr>
          <a:xfrm>
            <a:off x="6833618" y="156820"/>
            <a:ext cx="3816096" cy="6661307"/>
          </a:xfrm>
          <a:prstGeom prst="rect">
            <a:avLst/>
          </a:prstGeom>
        </p:spPr>
      </p:pic>
      <p:sp>
        <p:nvSpPr>
          <p:cNvPr id="7" name="Footer Placeholder 4">
            <a:extLst>
              <a:ext uri="{FF2B5EF4-FFF2-40B4-BE49-F238E27FC236}">
                <a16:creationId xmlns:a16="http://schemas.microsoft.com/office/drawing/2014/main" id="{7EE781A6-0A2D-6097-37E0-56AE0A06A4AC}"/>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32106170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9AE3751-4C0E-9F2A-6A17-F84D288EA36D}"/>
              </a:ext>
            </a:extLst>
          </p:cNvPr>
          <p:cNvPicPr>
            <a:picLocks noChangeAspect="1"/>
          </p:cNvPicPr>
          <p:nvPr/>
        </p:nvPicPr>
        <p:blipFill rotWithShape="1">
          <a:blip r:embed="rId2"/>
          <a:srcRect l="9386" t="21463" r="32511" b="14796"/>
          <a:stretch/>
        </p:blipFill>
        <p:spPr>
          <a:xfrm>
            <a:off x="3008377" y="187838"/>
            <a:ext cx="8863584" cy="6482323"/>
          </a:xfrm>
          <a:prstGeom prst="rect">
            <a:avLst/>
          </a:prstGeom>
        </p:spPr>
      </p:pic>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2648" y="548640"/>
            <a:ext cx="2633472" cy="1132258"/>
          </a:xfrm>
        </p:spPr>
        <p:txBody>
          <a:bodyPr>
            <a:normAutofit fontScale="90000"/>
          </a:bodyPr>
          <a:lstStyle/>
          <a:p>
            <a:r>
              <a:rPr lang="en-GB" dirty="0"/>
              <a:t>Strategic and Legislative Context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8" y="4160520"/>
            <a:ext cx="2834640" cy="2148840"/>
          </a:xfrm>
        </p:spPr>
        <p:txBody>
          <a:bodyPr>
            <a:normAutofit lnSpcReduction="10000"/>
          </a:bodyPr>
          <a:lstStyle/>
          <a:p>
            <a:r>
              <a:rPr lang="en-GB" dirty="0">
                <a:hlinkClick r:id="rId3"/>
              </a:rPr>
              <a:t>40996 National Strategy for Flood and Coastal Erosion Risk Management in Wales (English) (</a:t>
            </a:r>
            <a:r>
              <a:rPr lang="en-GB" dirty="0" err="1">
                <a:hlinkClick r:id="rId3"/>
              </a:rPr>
              <a:t>gov.wales</a:t>
            </a:r>
            <a:r>
              <a:rPr lang="en-GB" dirty="0">
                <a:hlinkClick r:id="rId3"/>
              </a:rPr>
              <a:t>)</a:t>
            </a:r>
            <a:r>
              <a:rPr lang="en-GB" sz="2000" b="1" i="0" dirty="0">
                <a:solidFill>
                  <a:srgbClr val="FFFFFF"/>
                </a:solidFill>
                <a:effectLst/>
                <a:latin typeface="Arial" panose="020B0604020202020204" pitchFamily="34" charset="0"/>
              </a:rPr>
              <a:t>are </a:t>
            </a:r>
          </a:p>
        </p:txBody>
      </p:sp>
      <p:sp>
        <p:nvSpPr>
          <p:cNvPr id="7" name="Footer Placeholder 4">
            <a:extLst>
              <a:ext uri="{FF2B5EF4-FFF2-40B4-BE49-F238E27FC236}">
                <a16:creationId xmlns:a16="http://schemas.microsoft.com/office/drawing/2014/main" id="{8A22C31C-9FD4-4CDF-B73F-BD204639757F}"/>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12837569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ree with Christmas lights">
            <a:extLst>
              <a:ext uri="{FF2B5EF4-FFF2-40B4-BE49-F238E27FC236}">
                <a16:creationId xmlns:a16="http://schemas.microsoft.com/office/drawing/2014/main" id="{4C53FD9E-CEF9-F3B0-3CD1-2B2A5335AF12}"/>
              </a:ext>
            </a:extLst>
          </p:cNvPr>
          <p:cNvPicPr>
            <a:picLocks noChangeAspect="1"/>
          </p:cNvPicPr>
          <p:nvPr/>
        </p:nvPicPr>
        <p:blipFill rotWithShape="1">
          <a:blip r:embed="rId2"/>
          <a:srcRect t="37375" b="23562"/>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1DBA017F-8039-8E79-08B7-E64AA8FB095A}"/>
              </a:ext>
            </a:extLst>
          </p:cNvPr>
          <p:cNvSpPr>
            <a:spLocks noGrp="1"/>
          </p:cNvSpPr>
          <p:nvPr>
            <p:ph type="ctrTitle"/>
          </p:nvPr>
        </p:nvSpPr>
        <p:spPr>
          <a:xfrm>
            <a:off x="7958833" y="1914053"/>
            <a:ext cx="3445923" cy="2104212"/>
          </a:xfrm>
        </p:spPr>
        <p:txBody>
          <a:bodyPr>
            <a:normAutofit/>
          </a:bodyPr>
          <a:lstStyle/>
          <a:p>
            <a:pPr algn="l"/>
            <a:r>
              <a:rPr lang="en-GB" sz="3200">
                <a:solidFill>
                  <a:srgbClr val="FFFFFF"/>
                </a:solidFill>
              </a:rPr>
              <a:t>Reading for 2024</a:t>
            </a:r>
          </a:p>
        </p:txBody>
      </p:sp>
      <p:sp>
        <p:nvSpPr>
          <p:cNvPr id="3" name="Content Placeholder 2">
            <a:extLst>
              <a:ext uri="{FF2B5EF4-FFF2-40B4-BE49-F238E27FC236}">
                <a16:creationId xmlns:a16="http://schemas.microsoft.com/office/drawing/2014/main" id="{FCA0DF41-ACCE-ACC7-4663-6F3AEF2A1516}"/>
              </a:ext>
            </a:extLst>
          </p:cNvPr>
          <p:cNvSpPr>
            <a:spLocks noGrp="1"/>
          </p:cNvSpPr>
          <p:nvPr>
            <p:ph type="subTitle" idx="1"/>
          </p:nvPr>
        </p:nvSpPr>
        <p:spPr>
          <a:xfrm>
            <a:off x="7958832" y="4117660"/>
            <a:ext cx="3485193" cy="1286297"/>
          </a:xfrm>
        </p:spPr>
        <p:txBody>
          <a:bodyPr>
            <a:normAutofit/>
          </a:bodyPr>
          <a:lstStyle/>
          <a:p>
            <a:pPr algn="l"/>
            <a:r>
              <a:rPr lang="en-GB" dirty="0">
                <a:solidFill>
                  <a:srgbClr val="FFFFFF"/>
                </a:solidFill>
              </a:rPr>
              <a:t>Moodle! </a:t>
            </a:r>
          </a:p>
        </p:txBody>
      </p:sp>
      <p:sp>
        <p:nvSpPr>
          <p:cNvPr id="9"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82F8D5F8-D0A8-4D55-8F83-20D5C4AECEFC}" type="datetime1">
              <a:rPr lang="en-US" smtClean="0">
                <a:solidFill>
                  <a:srgbClr val="FFFFFF"/>
                </a:solidFill>
                <a:effectLst>
                  <a:outerShdw blurRad="38100" dist="38100" dir="2700000" algn="tl">
                    <a:srgbClr val="000000">
                      <a:alpha val="43137"/>
                    </a:srgbClr>
                  </a:outerShdw>
                </a:effectLst>
              </a:rPr>
              <a:pPr>
                <a:spcAft>
                  <a:spcPts val="600"/>
                </a:spcAft>
              </a:pPr>
              <a:t>12/12/2023</a:t>
            </a:fld>
            <a:endParaRPr lang="en-US">
              <a:solidFill>
                <a:srgbClr val="FFFFFF"/>
              </a:solidFill>
              <a:effectLst>
                <a:outerShdw blurRad="38100" dist="38100" dir="2700000" algn="tl">
                  <a:srgbClr val="000000">
                    <a:alpha val="43137"/>
                  </a:srgbClr>
                </a:outerShdw>
              </a:effectLst>
            </a:endParaRPr>
          </a:p>
        </p:txBody>
      </p:sp>
      <p:sp>
        <p:nvSpPr>
          <p:cNvPr id="11" name="Footer Placeholder 13">
            <a:extLst>
              <a:ext uri="{FF2B5EF4-FFF2-40B4-BE49-F238E27FC236}">
                <a16:creationId xmlns:a16="http://schemas.microsoft.com/office/drawing/2014/main" id="{DB5AEA4B-9F09-49BB-CE1D-CDE611C033ED}"/>
              </a:ext>
            </a:extLst>
          </p:cNvPr>
          <p:cNvSpPr>
            <a:spLocks noGrp="1"/>
          </p:cNvSpPr>
          <p:nvPr>
            <p:ph type="ftr" sz="quarter" idx="11"/>
          </p:nvPr>
        </p:nvSpPr>
        <p:spPr>
          <a:xfrm>
            <a:off x="8876521" y="6453002"/>
            <a:ext cx="2805405" cy="365125"/>
          </a:xfrm>
        </p:spPr>
        <p:txBody>
          <a:bodyPr/>
          <a:lstStyle/>
          <a:p>
            <a:pPr>
              <a:spcAft>
                <a:spcPts val="600"/>
              </a:spcAft>
            </a:pPr>
            <a:r>
              <a:rPr lang="en-US" dirty="0">
                <a:solidFill>
                  <a:srgbClr val="FFFFFF"/>
                </a:solidFill>
                <a:effectLst>
                  <a:outerShdw blurRad="38100" dist="38100" dir="2700000" algn="tl">
                    <a:srgbClr val="000000">
                      <a:alpha val="43137"/>
                    </a:srgbClr>
                  </a:outerShdw>
                </a:effectLst>
              </a:rPr>
              <a:t>ACBA7004</a:t>
            </a:r>
          </a:p>
        </p:txBody>
      </p:sp>
      <p:sp>
        <p:nvSpPr>
          <p:cNvPr id="13"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37</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073456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E821E-0D2F-5C21-BFB5-C8587C282058}"/>
              </a:ext>
            </a:extLst>
          </p:cNvPr>
          <p:cNvSpPr>
            <a:spLocks noGrp="1"/>
          </p:cNvSpPr>
          <p:nvPr>
            <p:ph idx="1"/>
          </p:nvPr>
        </p:nvSpPr>
        <p:spPr>
          <a:xfrm>
            <a:off x="6816436" y="1715532"/>
            <a:ext cx="4449790" cy="4593828"/>
          </a:xfrm>
        </p:spPr>
        <p:txBody>
          <a:bodyPr/>
          <a:lstStyle/>
          <a:p>
            <a:r>
              <a:rPr lang="en-GB" dirty="0"/>
              <a:t>Policy Communication</a:t>
            </a:r>
          </a:p>
          <a:p>
            <a:r>
              <a:rPr lang="en-GB" dirty="0"/>
              <a:t>Sustainable Urban Planning</a:t>
            </a:r>
          </a:p>
          <a:p>
            <a:r>
              <a:rPr lang="en-GB" dirty="0"/>
              <a:t>Environmental Stewardship &amp; Leasing </a:t>
            </a:r>
          </a:p>
        </p:txBody>
      </p:sp>
      <p:graphicFrame>
        <p:nvGraphicFramePr>
          <p:cNvPr id="4" name="Table 3">
            <a:extLst>
              <a:ext uri="{FF2B5EF4-FFF2-40B4-BE49-F238E27FC236}">
                <a16:creationId xmlns:a16="http://schemas.microsoft.com/office/drawing/2014/main" id="{2D7D3C6C-4DA0-E309-1A0F-9BE8D9F0D7BC}"/>
              </a:ext>
            </a:extLst>
          </p:cNvPr>
          <p:cNvGraphicFramePr>
            <a:graphicFrameLocks noGrp="1"/>
          </p:cNvGraphicFramePr>
          <p:nvPr/>
        </p:nvGraphicFramePr>
        <p:xfrm>
          <a:off x="419100" y="886451"/>
          <a:ext cx="5676903" cy="5231712"/>
        </p:xfrm>
        <a:graphic>
          <a:graphicData uri="http://schemas.openxmlformats.org/drawingml/2006/table">
            <a:tbl>
              <a:tblPr firstRow="1" firstCol="1" bandRow="1"/>
              <a:tblGrid>
                <a:gridCol w="488484">
                  <a:extLst>
                    <a:ext uri="{9D8B030D-6E8A-4147-A177-3AD203B41FA5}">
                      <a16:colId xmlns:a16="http://schemas.microsoft.com/office/drawing/2014/main" val="2731213718"/>
                    </a:ext>
                  </a:extLst>
                </a:gridCol>
                <a:gridCol w="881971">
                  <a:extLst>
                    <a:ext uri="{9D8B030D-6E8A-4147-A177-3AD203B41FA5}">
                      <a16:colId xmlns:a16="http://schemas.microsoft.com/office/drawing/2014/main" val="866788365"/>
                    </a:ext>
                  </a:extLst>
                </a:gridCol>
                <a:gridCol w="2095538">
                  <a:extLst>
                    <a:ext uri="{9D8B030D-6E8A-4147-A177-3AD203B41FA5}">
                      <a16:colId xmlns:a16="http://schemas.microsoft.com/office/drawing/2014/main" val="3903962907"/>
                    </a:ext>
                  </a:extLst>
                </a:gridCol>
                <a:gridCol w="629833">
                  <a:extLst>
                    <a:ext uri="{9D8B030D-6E8A-4147-A177-3AD203B41FA5}">
                      <a16:colId xmlns:a16="http://schemas.microsoft.com/office/drawing/2014/main" val="2396772921"/>
                    </a:ext>
                  </a:extLst>
                </a:gridCol>
                <a:gridCol w="1581077">
                  <a:extLst>
                    <a:ext uri="{9D8B030D-6E8A-4147-A177-3AD203B41FA5}">
                      <a16:colId xmlns:a16="http://schemas.microsoft.com/office/drawing/2014/main" val="639614251"/>
                    </a:ext>
                  </a:extLst>
                </a:gridCol>
              </a:tblGrid>
              <a:tr h="183678">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Week</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Date</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Topic</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Lecturer</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Pre-Lecture preparation</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25092367"/>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03/10/23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Principles of Environmental Policy</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8808026"/>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10/10/23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Reviewing environmental assessment articles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Selecting EIA article before Week 2 lecture</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3629023"/>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17/10/23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Fundamentals of EIA</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02905952"/>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24/10/23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Fieldwork Week (EIA review and SLS preparation)</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SL</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19099533"/>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5</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31/10/23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Introduction to planning</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296259"/>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6</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07/11/23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Examples of practice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AF/IB</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02014841"/>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7</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14/11/23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EIA and SEA work in practice</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57708234"/>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8</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21/11/23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Examples in the marine environment</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81148666"/>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9</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28/11/23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Future planning strategies</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13907325"/>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10</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05/12/23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Coordination of environmental planning and policy</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fr-FR"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fr-FR"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518310"/>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11</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dirty="0">
                          <a:effectLst/>
                          <a:latin typeface="Franklin Gothic Book" panose="020B0503020102020204" pitchFamily="34" charset="0"/>
                          <a:ea typeface="Franklin Gothic Book" panose="020B0503020102020204" pitchFamily="34" charset="0"/>
                          <a:cs typeface="Times New Roman" panose="02020603050405020304" pitchFamily="18" charset="0"/>
                        </a:rPr>
                        <a:t>12/12/23</a:t>
                      </a:r>
                      <a:endParaRPr lang="en-US" sz="1400" b="0" i="0" u="none" strike="noStrike" dirty="0">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Fundamental considerations and applications</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57130316"/>
                  </a:ext>
                </a:extLst>
              </a:tr>
              <a:tr h="249387">
                <a:tc rowSpan="3">
                  <a:txBody>
                    <a:bodyPr/>
                    <a:lstStyle/>
                    <a:p>
                      <a:pPr algn="l" fontAlgn="t">
                        <a:spcBef>
                          <a:spcPts val="0"/>
                        </a:spcBef>
                        <a:spcAft>
                          <a:spcPts val="0"/>
                        </a:spcAft>
                      </a:pPr>
                      <a:r>
                        <a:rPr lang="en-US" sz="1000" b="0" i="0" u="none" strike="noStrike" dirty="0">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dirty="0">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19/12/22</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a:txBody>
                    <a:bodyPr/>
                    <a:lstStyle/>
                    <a:p>
                      <a:pPr algn="ctr" fontAlgn="ctr">
                        <a:spcBef>
                          <a:spcPts val="0"/>
                        </a:spcBef>
                        <a:spcAft>
                          <a:spcPts val="0"/>
                        </a:spcAft>
                      </a:pPr>
                      <a:r>
                        <a:rPr lang="en-US" sz="1000" b="1" i="0" u="none" strike="noStrike">
                          <a:solidFill>
                            <a:srgbClr val="FFFFFF"/>
                          </a:solidFill>
                          <a:effectLst/>
                          <a:latin typeface="Franklin Gothic Book" panose="020B0503020102020204" pitchFamily="34" charset="0"/>
                          <a:ea typeface="Franklin Gothic Book" panose="020B0503020102020204" pitchFamily="34" charset="0"/>
                          <a:cs typeface="Times New Roman" panose="02020603050405020304" pitchFamily="18" charset="0"/>
                        </a:rPr>
                        <a:t>CHRISTMAS BREAK</a:t>
                      </a:r>
                      <a:endParaRPr lang="en-US"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gridSpan="2">
                  <a:txBody>
                    <a:bodyPr/>
                    <a:lstStyle/>
                    <a:p>
                      <a:pPr algn="l" fontAlgn="ctr">
                        <a:spcBef>
                          <a:spcPts val="0"/>
                        </a:spcBef>
                        <a:spcAft>
                          <a:spcPts val="0"/>
                        </a:spcAft>
                      </a:pPr>
                      <a:r>
                        <a:rPr lang="en-GB"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GB"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noFill/>
                  </a:tcPr>
                </a:tc>
                <a:tc hMerge="1">
                  <a:txBody>
                    <a:bodyPr/>
                    <a:lstStyle/>
                    <a:p>
                      <a:endParaRPr lang="en-GB"/>
                    </a:p>
                  </a:txBody>
                  <a:tcPr/>
                </a:tc>
                <a:extLst>
                  <a:ext uri="{0D108BD9-81ED-4DB2-BD59-A6C34878D82A}">
                    <a16:rowId xmlns:a16="http://schemas.microsoft.com/office/drawing/2014/main" val="3040839694"/>
                  </a:ext>
                </a:extLst>
              </a:tr>
              <a:tr h="249387">
                <a:tc vMerge="1">
                  <a:txBody>
                    <a:bodyPr/>
                    <a:lstStyle/>
                    <a:p>
                      <a:endParaRPr lang="en-GB"/>
                    </a:p>
                  </a:txBody>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26/12/22</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vMerge="1">
                  <a:txBody>
                    <a:bodyPr/>
                    <a:lstStyle/>
                    <a:p>
                      <a:endParaRPr lang="en-GB"/>
                    </a:p>
                  </a:txBody>
                  <a:tcPr/>
                </a:tc>
                <a:tc gridSpan="2">
                  <a:txBody>
                    <a:bodyPr/>
                    <a:lstStyle/>
                    <a:p>
                      <a:pPr algn="l" fontAlgn="ctr">
                        <a:spcBef>
                          <a:spcPts val="0"/>
                        </a:spcBef>
                        <a:spcAft>
                          <a:spcPts val="0"/>
                        </a:spcAft>
                      </a:pPr>
                      <a:r>
                        <a:rPr lang="en-GB"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GB"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a:noFill/>
                    </a:lnR>
                    <a:lnT>
                      <a:noFill/>
                    </a:lnT>
                    <a:lnB>
                      <a:noFill/>
                    </a:lnB>
                    <a:noFill/>
                  </a:tcPr>
                </a:tc>
                <a:tc hMerge="1">
                  <a:txBody>
                    <a:bodyPr/>
                    <a:lstStyle/>
                    <a:p>
                      <a:endParaRPr lang="en-GB"/>
                    </a:p>
                  </a:txBody>
                  <a:tcPr/>
                </a:tc>
                <a:extLst>
                  <a:ext uri="{0D108BD9-81ED-4DB2-BD59-A6C34878D82A}">
                    <a16:rowId xmlns:a16="http://schemas.microsoft.com/office/drawing/2014/main" val="1846465256"/>
                  </a:ext>
                </a:extLst>
              </a:tr>
              <a:tr h="249387">
                <a:tc vMerge="1">
                  <a:txBody>
                    <a:bodyPr/>
                    <a:lstStyle/>
                    <a:p>
                      <a:endParaRPr lang="en-GB"/>
                    </a:p>
                  </a:txBody>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02/01/24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vMerge="1">
                  <a:txBody>
                    <a:bodyPr/>
                    <a:lstStyle/>
                    <a:p>
                      <a:endParaRPr lang="en-GB"/>
                    </a:p>
                  </a:txBody>
                  <a:tcPr/>
                </a:tc>
                <a:tc gridSpan="2">
                  <a:txBody>
                    <a:bodyPr/>
                    <a:lstStyle/>
                    <a:p>
                      <a:pPr algn="l" fontAlgn="ctr">
                        <a:spcBef>
                          <a:spcPts val="0"/>
                        </a:spcBef>
                        <a:spcAft>
                          <a:spcPts val="0"/>
                        </a:spcAft>
                      </a:pPr>
                      <a:r>
                        <a:rPr lang="en-GB"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GB"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742246521"/>
                  </a:ext>
                </a:extLst>
              </a:tr>
              <a:tr h="330376">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12</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09/01/24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Assignment clinic and policy communication</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highlight>
                            <a:srgbClr val="00FFFF"/>
                          </a:highligh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3745833"/>
                  </a:ext>
                </a:extLst>
              </a:tr>
              <a:tr h="249387">
                <a:tc>
                  <a:txBody>
                    <a:bodyPr/>
                    <a:lstStyle/>
                    <a:p>
                      <a:pPr algn="l" fontAlgn="t">
                        <a:spcBef>
                          <a:spcPts val="0"/>
                        </a:spcBef>
                        <a:spcAft>
                          <a:spcPts val="0"/>
                        </a:spcAft>
                      </a:pPr>
                      <a:r>
                        <a:rPr lang="en-US" sz="1000" b="0" i="0" u="none" strike="noStrike">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t">
                        <a:spcBef>
                          <a:spcPts val="0"/>
                        </a:spcBef>
                        <a:spcAft>
                          <a:spcPts val="0"/>
                        </a:spcAft>
                      </a:pPr>
                      <a:r>
                        <a:rPr lang="en-US" sz="1000" b="0" i="0" u="none" strike="noStrike">
                          <a:solidFill>
                            <a:srgbClr val="000000"/>
                          </a:solidFill>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09/01/24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gridSpan="3">
                  <a:txBody>
                    <a:bodyPr/>
                    <a:lstStyle/>
                    <a:p>
                      <a:pPr algn="l" fontAlgn="t">
                        <a:spcBef>
                          <a:spcPts val="0"/>
                        </a:spcBef>
                        <a:spcAft>
                          <a:spcPts val="0"/>
                        </a:spcAft>
                      </a:pPr>
                      <a:r>
                        <a:rPr lang="en-US" sz="1000" b="1" i="0" u="none" strike="noStrike" dirty="0">
                          <a:solidFill>
                            <a:srgbClr val="000000"/>
                          </a:solidFill>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Report due: Environmental Impact Assessment Review (Journal) (70%)</a:t>
                      </a:r>
                      <a:endParaRPr lang="en-US" sz="1400" b="0" i="0" u="none" strike="noStrike" dirty="0">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73469418"/>
                  </a:ext>
                </a:extLst>
              </a:tr>
              <a:tr h="183678">
                <a:tc>
                  <a:txBody>
                    <a:bodyPr/>
                    <a:lstStyle/>
                    <a:p>
                      <a:pPr algn="l" fontAlgn="t">
                        <a:spcBef>
                          <a:spcPts val="0"/>
                        </a:spcBef>
                        <a:spcAft>
                          <a:spcPts val="0"/>
                        </a:spcAft>
                      </a:pPr>
                      <a:r>
                        <a:rPr lang="en-US" sz="1000" b="0" i="0" u="none" strike="noStrike">
                          <a:solidFill>
                            <a:srgbClr val="000000"/>
                          </a:solidFill>
                          <a:effectLst/>
                          <a:latin typeface="Franklin Gothic Book" panose="020B0503020102020204" pitchFamily="34" charset="0"/>
                          <a:ea typeface="Franklin Gothic Book" panose="020B0503020102020204" pitchFamily="34" charset="0"/>
                          <a:cs typeface="Times New Roman" panose="02020603050405020304" pitchFamily="18" charset="0"/>
                        </a:rPr>
                        <a:t>13</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spcBef>
                          <a:spcPts val="0"/>
                        </a:spcBef>
                        <a:spcAft>
                          <a:spcPts val="0"/>
                        </a:spcAft>
                      </a:pPr>
                      <a:r>
                        <a:rPr lang="en-US" sz="1000" b="0" i="0" u="none" strike="noStrike">
                          <a:solidFill>
                            <a:srgbClr val="000000"/>
                          </a:solidFill>
                          <a:effectLst/>
                          <a:latin typeface="Franklin Gothic Book" panose="020B0503020102020204" pitchFamily="34" charset="0"/>
                          <a:ea typeface="Franklin Gothic Book" panose="020B0503020102020204" pitchFamily="34" charset="0"/>
                          <a:cs typeface="Times New Roman" panose="02020603050405020304" pitchFamily="18" charset="0"/>
                        </a:rPr>
                        <a:t>16/01/24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spcBef>
                          <a:spcPts val="0"/>
                        </a:spcBef>
                        <a:spcAft>
                          <a:spcPts val="0"/>
                        </a:spcAft>
                      </a:pPr>
                      <a:r>
                        <a:rPr lang="en-US" sz="1000" b="0" i="0" u="none" strike="noStrike">
                          <a:solidFill>
                            <a:srgbClr val="000000"/>
                          </a:solidFill>
                          <a:effectLst/>
                          <a:latin typeface="Franklin Gothic Book" panose="020B0503020102020204" pitchFamily="34" charset="0"/>
                          <a:ea typeface="Franklin Gothic Book" panose="020B0503020102020204" pitchFamily="34" charset="0"/>
                          <a:cs typeface="Times New Roman" panose="02020603050405020304" pitchFamily="18" charset="0"/>
                        </a:rPr>
                        <a:t>Sustainable urban planning</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fontAlgn="t">
                        <a:spcBef>
                          <a:spcPts val="0"/>
                        </a:spcBef>
                        <a:spcAft>
                          <a:spcPts val="0"/>
                        </a:spcAft>
                      </a:pPr>
                      <a:r>
                        <a:rPr lang="en-US" sz="1000" b="0" i="0" u="none" strike="noStrike">
                          <a:solidFill>
                            <a:srgbClr val="000000"/>
                          </a:solidFill>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spcBef>
                          <a:spcPts val="0"/>
                        </a:spcBef>
                        <a:spcAft>
                          <a:spcPts val="0"/>
                        </a:spcAft>
                      </a:pPr>
                      <a:r>
                        <a:rPr lang="en-US" sz="1000" b="1" i="0" u="none" strike="noStrike">
                          <a:effectLst/>
                          <a:highlight>
                            <a:srgbClr val="00FFFF"/>
                          </a:highligh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58281535"/>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23/01/24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Conference Presentation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highlight>
                            <a:srgbClr val="00FFFF"/>
                          </a:highligh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59318213"/>
                  </a:ext>
                </a:extLst>
              </a:tr>
              <a:tr h="249387">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t">
                        <a:spcBef>
                          <a:spcPts val="0"/>
                        </a:spcBef>
                        <a:spcAft>
                          <a:spcPts val="0"/>
                        </a:spcAft>
                      </a:pPr>
                      <a:r>
                        <a:rPr lang="en-US" sz="1000" b="0" i="0" u="none" strike="noStrike">
                          <a:solidFill>
                            <a:srgbClr val="000000"/>
                          </a:solidFill>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23/01/2024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gridSpan="3">
                  <a:txBody>
                    <a:bodyPr/>
                    <a:lstStyle/>
                    <a:p>
                      <a:pPr algn="l" fontAlgn="t">
                        <a:spcBef>
                          <a:spcPts val="0"/>
                        </a:spcBef>
                        <a:spcAft>
                          <a:spcPts val="0"/>
                        </a:spcAft>
                      </a:pPr>
                      <a:r>
                        <a:rPr lang="en-US" sz="1000" b="1" i="0" u="none" strike="noStrike">
                          <a:solidFill>
                            <a:srgbClr val="000000"/>
                          </a:solidFill>
                          <a:effectLst/>
                          <a:highlight>
                            <a:srgbClr val="FFFF00"/>
                          </a:highlight>
                          <a:latin typeface="Franklin Gothic Book" panose="020B0503020102020204" pitchFamily="34" charset="0"/>
                          <a:ea typeface="Franklin Gothic Book" panose="020B0503020102020204" pitchFamily="34" charset="0"/>
                          <a:cs typeface="Times New Roman" panose="02020603050405020304" pitchFamily="18" charset="0"/>
                        </a:rPr>
                        <a:t>Deadline: Conference Journal (10%), Deadline Conference Presentation (20%)</a:t>
                      </a:r>
                      <a:endParaRPr lang="en-US" sz="1400" b="0" i="0" u="none" strike="noStrike">
                        <a:effectLst/>
                        <a:latin typeface="Arial" panose="020B0604020202020204" pitchFamily="34" charset="0"/>
                      </a:endParaRPr>
                    </a:p>
                  </a:txBody>
                  <a:tcPr marL="73349" marR="73349" marT="36674" marB="366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45506821"/>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15</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30/01/24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7660809"/>
                  </a:ext>
                </a:extLst>
              </a:tr>
              <a:tr h="183678">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16</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06/02/24</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spcBef>
                          <a:spcPts val="0"/>
                        </a:spcBef>
                        <a:spcAft>
                          <a:spcPts val="0"/>
                        </a:spcAft>
                      </a:pPr>
                      <a:r>
                        <a:rPr lang="en-US" sz="1000" b="1"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0" i="0" u="none" strike="noStrike">
                          <a:effectLst/>
                          <a:latin typeface="Franklin Gothic Book" panose="020B0503020102020204" pitchFamily="34" charset="0"/>
                          <a:ea typeface="Franklin Gothic Book" panose="020B0503020102020204" pitchFamily="34" charset="0"/>
                          <a:cs typeface="Times New Roman" panose="02020603050405020304" pitchFamily="18" charset="0"/>
                        </a:rPr>
                        <a:t>AF</a:t>
                      </a:r>
                      <a:endParaRPr lang="en-US" sz="1400" b="0" i="0" u="none" strike="noStrike">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spcBef>
                          <a:spcPts val="0"/>
                        </a:spcBef>
                        <a:spcAft>
                          <a:spcPts val="0"/>
                        </a:spcAft>
                      </a:pPr>
                      <a:r>
                        <a:rPr lang="en-US" sz="1000" b="1" i="0" u="none" strike="noStrike" dirty="0">
                          <a:effectLst/>
                          <a:latin typeface="Franklin Gothic Book" panose="020B0503020102020204" pitchFamily="34" charset="0"/>
                          <a:ea typeface="Franklin Gothic Book" panose="020B0503020102020204" pitchFamily="34" charset="0"/>
                          <a:cs typeface="Times New Roman" panose="02020603050405020304" pitchFamily="18" charset="0"/>
                        </a:rPr>
                        <a:t> </a:t>
                      </a:r>
                      <a:endParaRPr lang="en-US" sz="1400" b="0" i="0" u="none" strike="noStrike" dirty="0">
                        <a:effectLst/>
                        <a:latin typeface="Arial" panose="020B0604020202020204" pitchFamily="34" charset="0"/>
                      </a:endParaRPr>
                    </a:p>
                  </a:txBody>
                  <a:tcPr marL="55012" marR="55012" marT="7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75026713"/>
                  </a:ext>
                </a:extLst>
              </a:tr>
            </a:tbl>
          </a:graphicData>
        </a:graphic>
      </p:graphicFrame>
    </p:spTree>
    <p:extLst>
      <p:ext uri="{BB962C8B-B14F-4D97-AF65-F5344CB8AC3E}">
        <p14:creationId xmlns:p14="http://schemas.microsoft.com/office/powerpoint/2010/main" val="9299424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Wind turbines against blue sky">
            <a:extLst>
              <a:ext uri="{FF2B5EF4-FFF2-40B4-BE49-F238E27FC236}">
                <a16:creationId xmlns:a16="http://schemas.microsoft.com/office/drawing/2014/main" id="{320CB5A7-7D87-FA7E-8A3B-E884F2AF0A2E}"/>
              </a:ext>
            </a:extLst>
          </p:cNvPr>
          <p:cNvPicPr>
            <a:picLocks noChangeAspect="1"/>
          </p:cNvPicPr>
          <p:nvPr/>
        </p:nvPicPr>
        <p:blipFill rotWithShape="1">
          <a:blip r:embed="rId2"/>
          <a:srcRect b="17280"/>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E0C09B26-7ED3-3138-7101-3CBAE5CB3D2A}"/>
              </a:ext>
            </a:extLst>
          </p:cNvPr>
          <p:cNvSpPr>
            <a:spLocks noGrp="1"/>
          </p:cNvSpPr>
          <p:nvPr>
            <p:ph type="ctrTitle"/>
          </p:nvPr>
        </p:nvSpPr>
        <p:spPr>
          <a:xfrm>
            <a:off x="1731818" y="5099539"/>
            <a:ext cx="8728364" cy="807857"/>
          </a:xfrm>
        </p:spPr>
        <p:txBody>
          <a:bodyPr>
            <a:normAutofit/>
          </a:bodyPr>
          <a:lstStyle/>
          <a:p>
            <a:r>
              <a:rPr lang="en-GB" sz="3200">
                <a:solidFill>
                  <a:srgbClr val="FFFFFF"/>
                </a:solidFill>
              </a:rPr>
              <a:t>Offshore Wind Power</a:t>
            </a:r>
          </a:p>
        </p:txBody>
      </p:sp>
      <p:sp>
        <p:nvSpPr>
          <p:cNvPr id="1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a:spcAft>
                <a:spcPts val="600"/>
              </a:spcAft>
            </a:pPr>
            <a:fld id="{77E47C71-6100-4338-9CC0-1E8CC3825F12}" type="datetime1">
              <a:rPr lang="en-US" smtClean="0">
                <a:solidFill>
                  <a:srgbClr val="FFFFFF"/>
                </a:solidFill>
              </a:rPr>
              <a:pPr>
                <a:spcAft>
                  <a:spcPts val="600"/>
                </a:spcAft>
              </a:pPr>
              <a:t>12/12/2023</a:t>
            </a:fld>
            <a:endParaRPr lang="en-US">
              <a:solidFill>
                <a:srgbClr val="FFFFFF"/>
              </a:solidFill>
            </a:endParaRPr>
          </a:p>
        </p:txBody>
      </p:sp>
      <p:sp>
        <p:nvSpPr>
          <p:cNvPr id="21"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rPr>
              <a:pPr>
                <a:spcAft>
                  <a:spcPts val="600"/>
                </a:spcAft>
              </a:pPr>
              <a:t>39</a:t>
            </a:fld>
            <a:endParaRPr lang="en-US">
              <a:solidFill>
                <a:srgbClr val="FFFFFF"/>
              </a:solidFill>
            </a:endParaRPr>
          </a:p>
        </p:txBody>
      </p:sp>
      <p:sp>
        <p:nvSpPr>
          <p:cNvPr id="4" name="Footer Placeholder 4">
            <a:extLst>
              <a:ext uri="{FF2B5EF4-FFF2-40B4-BE49-F238E27FC236}">
                <a16:creationId xmlns:a16="http://schemas.microsoft.com/office/drawing/2014/main" id="{A9585000-188E-EAAF-79CF-7B466CE2A912}"/>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40177399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1A5C-05D7-6BCD-8407-E8DBDC5C9C1A}"/>
              </a:ext>
            </a:extLst>
          </p:cNvPr>
          <p:cNvSpPr>
            <a:spLocks noGrp="1"/>
          </p:cNvSpPr>
          <p:nvPr>
            <p:ph type="title"/>
          </p:nvPr>
        </p:nvSpPr>
        <p:spPr/>
        <p:txBody>
          <a:bodyPr/>
          <a:lstStyle/>
          <a:p>
            <a:r>
              <a:rPr lang="en-GB" dirty="0"/>
              <a:t>Offshore Leasing</a:t>
            </a:r>
          </a:p>
        </p:txBody>
      </p:sp>
      <p:pic>
        <p:nvPicPr>
          <p:cNvPr id="5" name="Content Placeholder 4">
            <a:extLst>
              <a:ext uri="{FF2B5EF4-FFF2-40B4-BE49-F238E27FC236}">
                <a16:creationId xmlns:a16="http://schemas.microsoft.com/office/drawing/2014/main" id="{61A56DC0-586F-B9D9-56BC-E65BD6ECA3F8}"/>
              </a:ext>
            </a:extLst>
          </p:cNvPr>
          <p:cNvPicPr>
            <a:picLocks noGrp="1" noChangeAspect="1"/>
          </p:cNvPicPr>
          <p:nvPr>
            <p:ph idx="1"/>
          </p:nvPr>
        </p:nvPicPr>
        <p:blipFill rotWithShape="1">
          <a:blip r:embed="rId2"/>
          <a:srcRect l="17947" t="42073" r="19038" b="29167"/>
          <a:stretch/>
        </p:blipFill>
        <p:spPr>
          <a:xfrm>
            <a:off x="738909" y="1459347"/>
            <a:ext cx="10685756" cy="3251198"/>
          </a:xfrm>
        </p:spPr>
      </p:pic>
      <p:sp>
        <p:nvSpPr>
          <p:cNvPr id="7" name="TextBox 6">
            <a:extLst>
              <a:ext uri="{FF2B5EF4-FFF2-40B4-BE49-F238E27FC236}">
                <a16:creationId xmlns:a16="http://schemas.microsoft.com/office/drawing/2014/main" id="{D4C0A1C1-B14C-5EDB-E00E-F7479E0BDD73}"/>
              </a:ext>
            </a:extLst>
          </p:cNvPr>
          <p:cNvSpPr txBox="1"/>
          <p:nvPr/>
        </p:nvSpPr>
        <p:spPr>
          <a:xfrm>
            <a:off x="822036" y="4826154"/>
            <a:ext cx="6096000" cy="923330"/>
          </a:xfrm>
          <a:prstGeom prst="rect">
            <a:avLst/>
          </a:prstGeom>
          <a:noFill/>
        </p:spPr>
        <p:txBody>
          <a:bodyPr wrap="square">
            <a:spAutoFit/>
          </a:bodyPr>
          <a:lstStyle/>
          <a:p>
            <a:r>
              <a:rPr lang="en-GB" dirty="0">
                <a:hlinkClick r:id="rId3"/>
              </a:rPr>
              <a:t>Environmental licensing for offshore wind farms: Guidelines and policy implications for new markets (uwtsd.ac.uk)</a:t>
            </a:r>
            <a:endParaRPr lang="en-GB" dirty="0"/>
          </a:p>
        </p:txBody>
      </p:sp>
      <p:sp>
        <p:nvSpPr>
          <p:cNvPr id="8" name="Footer Placeholder 4">
            <a:extLst>
              <a:ext uri="{FF2B5EF4-FFF2-40B4-BE49-F238E27FC236}">
                <a16:creationId xmlns:a16="http://schemas.microsoft.com/office/drawing/2014/main" id="{55ADC885-7EA0-94C9-35FE-D4A88E62708F}"/>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31284935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1A5C-05D7-6BCD-8407-E8DBDC5C9C1A}"/>
              </a:ext>
            </a:extLst>
          </p:cNvPr>
          <p:cNvSpPr>
            <a:spLocks noGrp="1"/>
          </p:cNvSpPr>
          <p:nvPr>
            <p:ph type="title"/>
          </p:nvPr>
        </p:nvSpPr>
        <p:spPr/>
        <p:txBody>
          <a:bodyPr/>
          <a:lstStyle/>
          <a:p>
            <a:r>
              <a:rPr lang="en-GB" dirty="0"/>
              <a:t>Offshore Leasing</a:t>
            </a:r>
          </a:p>
        </p:txBody>
      </p:sp>
      <p:pic>
        <p:nvPicPr>
          <p:cNvPr id="7" name="Picture 6">
            <a:extLst>
              <a:ext uri="{FF2B5EF4-FFF2-40B4-BE49-F238E27FC236}">
                <a16:creationId xmlns:a16="http://schemas.microsoft.com/office/drawing/2014/main" id="{1CF0746D-8B21-9A17-650E-3AE55A8DFAEE}"/>
              </a:ext>
            </a:extLst>
          </p:cNvPr>
          <p:cNvPicPr>
            <a:picLocks noChangeAspect="1"/>
          </p:cNvPicPr>
          <p:nvPr/>
        </p:nvPicPr>
        <p:blipFill rotWithShape="1">
          <a:blip r:embed="rId2"/>
          <a:srcRect l="18575" t="34613" r="18664" b="32794"/>
          <a:stretch/>
        </p:blipFill>
        <p:spPr>
          <a:xfrm>
            <a:off x="612648" y="1496290"/>
            <a:ext cx="11445113" cy="3962401"/>
          </a:xfrm>
          <a:prstGeom prst="rect">
            <a:avLst/>
          </a:prstGeom>
        </p:spPr>
      </p:pic>
      <p:sp>
        <p:nvSpPr>
          <p:cNvPr id="9" name="TextBox 8">
            <a:extLst>
              <a:ext uri="{FF2B5EF4-FFF2-40B4-BE49-F238E27FC236}">
                <a16:creationId xmlns:a16="http://schemas.microsoft.com/office/drawing/2014/main" id="{E496B2E7-E88D-1F85-050F-30C810255148}"/>
              </a:ext>
            </a:extLst>
          </p:cNvPr>
          <p:cNvSpPr txBox="1"/>
          <p:nvPr/>
        </p:nvSpPr>
        <p:spPr>
          <a:xfrm>
            <a:off x="812800" y="5759026"/>
            <a:ext cx="6096000" cy="923330"/>
          </a:xfrm>
          <a:prstGeom prst="rect">
            <a:avLst/>
          </a:prstGeom>
          <a:noFill/>
        </p:spPr>
        <p:txBody>
          <a:bodyPr wrap="square">
            <a:spAutoFit/>
          </a:bodyPr>
          <a:lstStyle/>
          <a:p>
            <a:r>
              <a:rPr lang="en-GB" dirty="0">
                <a:hlinkClick r:id="rId3"/>
              </a:rPr>
              <a:t>Environmental licensing for offshore wind farms: Guidelines and policy implications for new markets (uwtsd.ac.uk)</a:t>
            </a:r>
            <a:endParaRPr lang="en-GB" dirty="0"/>
          </a:p>
        </p:txBody>
      </p:sp>
      <p:sp>
        <p:nvSpPr>
          <p:cNvPr id="10" name="Footer Placeholder 4">
            <a:extLst>
              <a:ext uri="{FF2B5EF4-FFF2-40B4-BE49-F238E27FC236}">
                <a16:creationId xmlns:a16="http://schemas.microsoft.com/office/drawing/2014/main" id="{699842CE-6854-4651-7DBB-42F8542C7F18}"/>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Tree>
    <p:extLst>
      <p:ext uri="{BB962C8B-B14F-4D97-AF65-F5344CB8AC3E}">
        <p14:creationId xmlns:p14="http://schemas.microsoft.com/office/powerpoint/2010/main" val="17766323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descr="Road surrounded by trees">
            <a:extLst>
              <a:ext uri="{FF2B5EF4-FFF2-40B4-BE49-F238E27FC236}">
                <a16:creationId xmlns:a16="http://schemas.microsoft.com/office/drawing/2014/main" id="{739A560D-9E89-3BD2-62D1-036BF5F64AEA}"/>
              </a:ext>
            </a:extLst>
          </p:cNvPr>
          <p:cNvPicPr>
            <a:picLocks noChangeAspect="1"/>
          </p:cNvPicPr>
          <p:nvPr/>
        </p:nvPicPr>
        <p:blipFill rotWithShape="1">
          <a:blip r:embed="rId2"/>
          <a:srcRect t="15730"/>
          <a:stretch/>
        </p:blipFill>
        <p:spPr>
          <a:xfrm>
            <a:off x="20" y="-1"/>
            <a:ext cx="12191980" cy="6858001"/>
          </a:xfrm>
          <a:prstGeom prst="rect">
            <a:avLst/>
          </a:prstGeom>
          <a:noFill/>
        </p:spPr>
      </p:pic>
      <p:sp>
        <p:nvSpPr>
          <p:cNvPr id="2" name="Title 1">
            <a:extLst>
              <a:ext uri="{FF2B5EF4-FFF2-40B4-BE49-F238E27FC236}">
                <a16:creationId xmlns:a16="http://schemas.microsoft.com/office/drawing/2014/main" id="{E0C09B26-7ED3-3138-7101-3CBAE5CB3D2A}"/>
              </a:ext>
            </a:extLst>
          </p:cNvPr>
          <p:cNvSpPr>
            <a:spLocks noGrp="1"/>
          </p:cNvSpPr>
          <p:nvPr>
            <p:ph type="ctrTitle"/>
          </p:nvPr>
        </p:nvSpPr>
        <p:spPr>
          <a:xfrm>
            <a:off x="626918" y="3429000"/>
            <a:ext cx="4506064" cy="1888742"/>
          </a:xfrm>
        </p:spPr>
        <p:txBody>
          <a:bodyPr>
            <a:normAutofit/>
          </a:bodyPr>
          <a:lstStyle/>
          <a:p>
            <a:pPr algn="l"/>
            <a:r>
              <a:rPr lang="en-GB">
                <a:solidFill>
                  <a:srgbClr val="FFFFFF"/>
                </a:solidFill>
              </a:rPr>
              <a:t>Habitat Corridors</a:t>
            </a:r>
          </a:p>
        </p:txBody>
      </p:sp>
      <p:sp>
        <p:nvSpPr>
          <p:cNvPr id="40"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626916" y="5428229"/>
            <a:ext cx="4506066" cy="899643"/>
          </a:xfrm>
        </p:spPr>
        <p:txBody>
          <a:bodyPr>
            <a:normAutofit/>
          </a:bodyPr>
          <a:lstStyle/>
          <a:p>
            <a:pPr algn="l"/>
            <a:endParaRPr lang="en-US" dirty="0">
              <a:solidFill>
                <a:srgbClr val="FFFFFF"/>
              </a:solidFill>
              <a:effectLst>
                <a:outerShdw blurRad="38100" dist="38100" dir="2700000" algn="tl">
                  <a:srgbClr val="000000">
                    <a:alpha val="43137"/>
                  </a:srgbClr>
                </a:outerShdw>
              </a:effectLst>
            </a:endParaRPr>
          </a:p>
        </p:txBody>
      </p:sp>
      <p:sp>
        <p:nvSpPr>
          <p:cNvPr id="1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77E47C71-6100-4338-9CC0-1E8CC3825F12}" type="datetime1">
              <a:rPr lang="en-US">
                <a:solidFill>
                  <a:srgbClr val="FFFFFF"/>
                </a:solidFill>
              </a:rPr>
              <a:pPr>
                <a:spcAft>
                  <a:spcPts val="600"/>
                </a:spcAft>
              </a:pPr>
              <a:t>12/12/2023</a:t>
            </a:fld>
            <a:endParaRPr lang="en-US">
              <a:solidFill>
                <a:srgbClr val="FFFFFF"/>
              </a:solidFill>
            </a:endParaRPr>
          </a:p>
        </p:txBody>
      </p:sp>
      <p:sp>
        <p:nvSpPr>
          <p:cNvPr id="4" name="Footer Placeholder 4">
            <a:extLst>
              <a:ext uri="{FF2B5EF4-FFF2-40B4-BE49-F238E27FC236}">
                <a16:creationId xmlns:a16="http://schemas.microsoft.com/office/drawing/2014/main" id="{A9585000-188E-EAAF-79CF-7B466CE2A912}"/>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solidFill>
                  <a:srgbClr val="FFFFFF"/>
                </a:solidFill>
              </a:rPr>
              <a:t>ACBA7004</a:t>
            </a:r>
          </a:p>
        </p:txBody>
      </p:sp>
      <p:sp>
        <p:nvSpPr>
          <p:cNvPr id="21"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42</a:t>
            </a:fld>
            <a:endParaRPr lang="en-US">
              <a:solidFill>
                <a:srgbClr val="FFFFFF"/>
              </a:solidFill>
            </a:endParaRPr>
          </a:p>
        </p:txBody>
      </p:sp>
    </p:spTree>
    <p:extLst>
      <p:ext uri="{BB962C8B-B14F-4D97-AF65-F5344CB8AC3E}">
        <p14:creationId xmlns:p14="http://schemas.microsoft.com/office/powerpoint/2010/main" val="12418624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Diagram showing landscape elements">
            <a:extLst>
              <a:ext uri="{FF2B5EF4-FFF2-40B4-BE49-F238E27FC236}">
                <a16:creationId xmlns:a16="http://schemas.microsoft.com/office/drawing/2014/main" id="{D8DB9780-2D4A-ACF3-6B16-79D3EA24D2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6331" y="0"/>
            <a:ext cx="993933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DE338C5-F398-553D-6B90-683C7E215842}"/>
              </a:ext>
            </a:extLst>
          </p:cNvPr>
          <p:cNvSpPr txBox="1"/>
          <p:nvPr/>
        </p:nvSpPr>
        <p:spPr>
          <a:xfrm>
            <a:off x="6539346" y="115516"/>
            <a:ext cx="6096000" cy="369332"/>
          </a:xfrm>
          <a:prstGeom prst="rect">
            <a:avLst/>
          </a:prstGeom>
          <a:noFill/>
        </p:spPr>
        <p:txBody>
          <a:bodyPr wrap="square">
            <a:spAutoFit/>
          </a:bodyPr>
          <a:lstStyle/>
          <a:p>
            <a:r>
              <a:rPr lang="en-GB" dirty="0">
                <a:hlinkClick r:id="rId3"/>
              </a:rPr>
              <a:t>What are wildlife corridors? - DCCEEW</a:t>
            </a:r>
            <a:endParaRPr lang="en-GB" dirty="0"/>
          </a:p>
        </p:txBody>
      </p:sp>
    </p:spTree>
    <p:extLst>
      <p:ext uri="{BB962C8B-B14F-4D97-AF65-F5344CB8AC3E}">
        <p14:creationId xmlns:p14="http://schemas.microsoft.com/office/powerpoint/2010/main" val="5441992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1A5C-05D7-6BCD-8407-E8DBDC5C9C1A}"/>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err="1">
                <a:solidFill>
                  <a:schemeClr val="tx1"/>
                </a:solidFill>
                <a:latin typeface="+mj-lt"/>
                <a:ea typeface="+mj-ea"/>
                <a:cs typeface="+mj-cs"/>
              </a:rPr>
              <a:t>Habitatand</a:t>
            </a:r>
            <a:r>
              <a:rPr lang="en-US" b="1" kern="1200" dirty="0">
                <a:solidFill>
                  <a:schemeClr val="tx1"/>
                </a:solidFill>
                <a:latin typeface="+mj-lt"/>
                <a:ea typeface="+mj-ea"/>
                <a:cs typeface="+mj-cs"/>
              </a:rPr>
              <a:t> Wildlife Corridors</a:t>
            </a:r>
          </a:p>
        </p:txBody>
      </p:sp>
      <p:sp>
        <p:nvSpPr>
          <p:cNvPr id="4" name="TextBox 3">
            <a:extLst>
              <a:ext uri="{FF2B5EF4-FFF2-40B4-BE49-F238E27FC236}">
                <a16:creationId xmlns:a16="http://schemas.microsoft.com/office/drawing/2014/main" id="{81119B14-F209-F5B7-562D-D38813AB0986}"/>
              </a:ext>
            </a:extLst>
          </p:cNvPr>
          <p:cNvSpPr txBox="1"/>
          <p:nvPr/>
        </p:nvSpPr>
        <p:spPr>
          <a:xfrm>
            <a:off x="614680" y="2316480"/>
            <a:ext cx="3553413" cy="4122420"/>
          </a:xfrm>
        </p:spPr>
        <p:txBody>
          <a:bodyPr vert="horz" lIns="91440" tIns="45720" rIns="91440" bIns="45720" rtlCol="0">
            <a:normAutofit/>
          </a:bodyPr>
          <a:lstStyle/>
          <a:p>
            <a:pPr marL="228600" indent="-228600">
              <a:lnSpc>
                <a:spcPct val="110000"/>
              </a:lnSpc>
              <a:spcBef>
                <a:spcPts val="1000"/>
              </a:spcBef>
              <a:buFont typeface="Arial" panose="020B0604020202020204" pitchFamily="34" charset="0"/>
              <a:buChar char="•"/>
            </a:pPr>
            <a:r>
              <a:rPr lang="en-US" sz="1400"/>
              <a:t>The UK government commissioned report and subsequent policy document highlighted ‘bigger, better and joined up’ sites for more resilient and effective ecological networks.</a:t>
            </a:r>
          </a:p>
          <a:p>
            <a:pPr marL="228600" indent="-228600">
              <a:lnSpc>
                <a:spcPct val="110000"/>
              </a:lnSpc>
              <a:spcBef>
                <a:spcPts val="1000"/>
              </a:spcBef>
              <a:buFont typeface="Arial" panose="020B0604020202020204" pitchFamily="34" charset="0"/>
              <a:buChar char="•"/>
            </a:pPr>
            <a:r>
              <a:rPr lang="en-US" sz="1400"/>
              <a:t>Meanwhile, the latest National Planning Policy Framework (NPPF) refers to safeguarding ‘wildlife corridors and stepping stones’ and promoting ‘the conservation, restoration and enhancement of . . . ecological networks’ </a:t>
            </a:r>
          </a:p>
          <a:p>
            <a:pPr marL="228600" indent="-228600">
              <a:lnSpc>
                <a:spcPct val="110000"/>
              </a:lnSpc>
              <a:spcBef>
                <a:spcPts val="1000"/>
              </a:spcBef>
              <a:buFont typeface="Arial" panose="020B0604020202020204" pitchFamily="34" charset="0"/>
              <a:buChar char="•"/>
            </a:pPr>
            <a:r>
              <a:rPr lang="en-US" sz="1400"/>
              <a:t>Despite this, consistent quantitative implementation has proven challenging.</a:t>
            </a:r>
          </a:p>
        </p:txBody>
      </p:sp>
      <p:sp>
        <p:nvSpPr>
          <p:cNvPr id="16"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12/12/2023</a:t>
            </a:fld>
            <a:endParaRPr lang="en-US"/>
          </a:p>
        </p:txBody>
      </p:sp>
      <p:pic>
        <p:nvPicPr>
          <p:cNvPr id="4098" name="Picture 2" descr="An aerial view of the forest">
            <a:extLst>
              <a:ext uri="{FF2B5EF4-FFF2-40B4-BE49-F238E27FC236}">
                <a16:creationId xmlns:a16="http://schemas.microsoft.com/office/drawing/2014/main" id="{976FC4ED-BDFE-83DB-13C2-4E742A2BC2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35" r="25446"/>
          <a:stretch/>
        </p:blipFill>
        <p:spPr bwMode="auto">
          <a:xfrm>
            <a:off x="4752550" y="10"/>
            <a:ext cx="743945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 name="Footer Placeholder 4">
            <a:extLst>
              <a:ext uri="{FF2B5EF4-FFF2-40B4-BE49-F238E27FC236}">
                <a16:creationId xmlns:a16="http://schemas.microsoft.com/office/drawing/2014/main" id="{699842CE-6854-4651-7DBB-42F8542C7F18}"/>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ACBA7004</a:t>
            </a:r>
          </a:p>
        </p:txBody>
      </p:sp>
      <p:sp>
        <p:nvSpPr>
          <p:cNvPr id="18"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44</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776209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33452-692D-173D-AB87-A878264DAB75}"/>
              </a:ext>
            </a:extLst>
          </p:cNvPr>
          <p:cNvSpPr>
            <a:spLocks noGrp="1"/>
          </p:cNvSpPr>
          <p:nvPr>
            <p:ph type="title"/>
          </p:nvPr>
        </p:nvSpPr>
        <p:spPr/>
        <p:txBody>
          <a:bodyPr/>
          <a:lstStyle/>
          <a:p>
            <a:r>
              <a:rPr lang="en-GB" dirty="0"/>
              <a:t>Wildlife Corridors</a:t>
            </a:r>
          </a:p>
        </p:txBody>
      </p:sp>
      <p:sp>
        <p:nvSpPr>
          <p:cNvPr id="3" name="Content Placeholder 2">
            <a:extLst>
              <a:ext uri="{FF2B5EF4-FFF2-40B4-BE49-F238E27FC236}">
                <a16:creationId xmlns:a16="http://schemas.microsoft.com/office/drawing/2014/main" id="{D4736C0D-2219-9552-9D4C-9741A1D6D131}"/>
              </a:ext>
            </a:extLst>
          </p:cNvPr>
          <p:cNvSpPr>
            <a:spLocks noGrp="1"/>
          </p:cNvSpPr>
          <p:nvPr>
            <p:ph idx="1"/>
          </p:nvPr>
        </p:nvSpPr>
        <p:spPr>
          <a:xfrm>
            <a:off x="612647" y="1330036"/>
            <a:ext cx="10653579" cy="4979324"/>
          </a:xfrm>
        </p:spPr>
        <p:txBody>
          <a:bodyPr>
            <a:normAutofit fontScale="77500" lnSpcReduction="20000"/>
          </a:bodyPr>
          <a:lstStyle/>
          <a:p>
            <a:pPr algn="l"/>
            <a:r>
              <a:rPr lang="en-GB" b="1" i="0" dirty="0">
                <a:solidFill>
                  <a:srgbClr val="000000"/>
                </a:solidFill>
                <a:effectLst/>
                <a:latin typeface="Open Sans" panose="020B0606030504020204" pitchFamily="34" charset="0"/>
              </a:rPr>
              <a:t>Landscape elements that contribute to wildlife corridors include:</a:t>
            </a:r>
          </a:p>
          <a:p>
            <a:pPr algn="l">
              <a:buFont typeface="Arial" panose="020B0604020202020204" pitchFamily="34" charset="0"/>
              <a:buChar char="•"/>
            </a:pPr>
            <a:r>
              <a:rPr lang="en-GB" b="0" i="0" dirty="0">
                <a:solidFill>
                  <a:srgbClr val="000000"/>
                </a:solidFill>
                <a:effectLst/>
                <a:latin typeface="Open Sans" panose="020B0606030504020204" pitchFamily="34" charset="0"/>
              </a:rPr>
              <a:t>Native grasslands provide habitat and pasture</a:t>
            </a:r>
          </a:p>
          <a:p>
            <a:pPr algn="l">
              <a:buFont typeface="Arial" panose="020B0604020202020204" pitchFamily="34" charset="0"/>
              <a:buChar char="•"/>
            </a:pPr>
            <a:r>
              <a:rPr lang="en-GB" b="0" i="0" dirty="0">
                <a:solidFill>
                  <a:srgbClr val="000000"/>
                </a:solidFill>
                <a:effectLst/>
                <a:latin typeface="Open Sans" panose="020B0606030504020204" pitchFamily="34" charset="0"/>
              </a:rPr>
              <a:t>Linear strips of roadside and fence line vegetation form important links in the landscape</a:t>
            </a:r>
          </a:p>
          <a:p>
            <a:pPr algn="l">
              <a:buFont typeface="Arial" panose="020B0604020202020204" pitchFamily="34" charset="0"/>
              <a:buChar char="•"/>
            </a:pPr>
            <a:r>
              <a:rPr lang="en-GB" b="0" i="0" dirty="0">
                <a:solidFill>
                  <a:srgbClr val="000000"/>
                </a:solidFill>
                <a:effectLst/>
                <a:latin typeface="Open Sans" panose="020B0606030504020204" pitchFamily="34" charset="0"/>
              </a:rPr>
              <a:t>'Stepping stones' of native vegetation such as paddock trees link larger patches</a:t>
            </a:r>
          </a:p>
          <a:p>
            <a:pPr algn="l">
              <a:buFont typeface="Arial" panose="020B0604020202020204" pitchFamily="34" charset="0"/>
              <a:buChar char="•"/>
            </a:pPr>
            <a:r>
              <a:rPr lang="en-GB" b="0" i="0" dirty="0">
                <a:solidFill>
                  <a:srgbClr val="000000"/>
                </a:solidFill>
                <a:effectLst/>
                <a:latin typeface="Open Sans" panose="020B0606030504020204" pitchFamily="34" charset="0"/>
              </a:rPr>
              <a:t>Sensitively designed urban parks and gardens contribute habitat for native species</a:t>
            </a:r>
          </a:p>
          <a:p>
            <a:pPr algn="l">
              <a:buFont typeface="Arial" panose="020B0604020202020204" pitchFamily="34" charset="0"/>
              <a:buChar char="•"/>
            </a:pPr>
            <a:r>
              <a:rPr lang="en-GB" b="0" i="0" dirty="0">
                <a:solidFill>
                  <a:srgbClr val="000000"/>
                </a:solidFill>
                <a:effectLst/>
                <a:latin typeface="Open Sans" panose="020B0606030504020204" pitchFamily="34" charset="0"/>
              </a:rPr>
              <a:t>Free-flowing rivers transport nutrients and sediment to the sea</a:t>
            </a:r>
          </a:p>
          <a:p>
            <a:pPr algn="l">
              <a:buFont typeface="Arial" panose="020B0604020202020204" pitchFamily="34" charset="0"/>
              <a:buChar char="•"/>
            </a:pPr>
            <a:r>
              <a:rPr lang="en-GB" b="0" i="0" dirty="0">
                <a:solidFill>
                  <a:srgbClr val="000000"/>
                </a:solidFill>
                <a:effectLst/>
                <a:latin typeface="Open Sans" panose="020B0606030504020204" pitchFamily="34" charset="0"/>
              </a:rPr>
              <a:t>Fish travel between fresh and saltwater environments at different lifecycle stages</a:t>
            </a:r>
          </a:p>
          <a:p>
            <a:pPr algn="l">
              <a:buFont typeface="Arial" panose="020B0604020202020204" pitchFamily="34" charset="0"/>
              <a:buChar char="•"/>
            </a:pPr>
            <a:r>
              <a:rPr lang="en-GB" b="0" i="0" dirty="0">
                <a:solidFill>
                  <a:srgbClr val="000000"/>
                </a:solidFill>
                <a:effectLst/>
                <a:latin typeface="Open Sans" panose="020B0606030504020204" pitchFamily="34" charset="0"/>
              </a:rPr>
              <a:t>Migratory bird species rely on important wetland and shore habitats</a:t>
            </a:r>
          </a:p>
          <a:p>
            <a:pPr algn="l">
              <a:buFont typeface="Arial" panose="020B0604020202020204" pitchFamily="34" charset="0"/>
              <a:buChar char="•"/>
            </a:pPr>
            <a:r>
              <a:rPr lang="en-GB" b="0" i="0" dirty="0">
                <a:solidFill>
                  <a:srgbClr val="000000"/>
                </a:solidFill>
                <a:effectLst/>
                <a:latin typeface="Open Sans" panose="020B0606030504020204" pitchFamily="34" charset="0"/>
              </a:rPr>
              <a:t>Fauna moving through the landscape disperse pollen and seed</a:t>
            </a:r>
          </a:p>
          <a:p>
            <a:pPr algn="l">
              <a:buFont typeface="Arial" panose="020B0604020202020204" pitchFamily="34" charset="0"/>
              <a:buChar char="•"/>
            </a:pPr>
            <a:r>
              <a:rPr lang="en-GB" b="0" i="0" dirty="0">
                <a:solidFill>
                  <a:srgbClr val="000000"/>
                </a:solidFill>
                <a:effectLst/>
                <a:latin typeface="Open Sans" panose="020B0606030504020204" pitchFamily="34" charset="0"/>
              </a:rPr>
              <a:t>Floodplain inundation triggers plant regeneration and provides habitat for aquatic species</a:t>
            </a:r>
          </a:p>
          <a:p>
            <a:pPr algn="l">
              <a:buFont typeface="Arial" panose="020B0604020202020204" pitchFamily="34" charset="0"/>
              <a:buChar char="•"/>
            </a:pPr>
            <a:r>
              <a:rPr lang="en-GB" b="0" i="0" dirty="0">
                <a:solidFill>
                  <a:srgbClr val="000000"/>
                </a:solidFill>
                <a:effectLst/>
                <a:latin typeface="Open Sans" panose="020B0606030504020204" pitchFamily="34" charset="0"/>
              </a:rPr>
              <a:t>Large patches of native vegetation provide core habitat</a:t>
            </a:r>
          </a:p>
          <a:p>
            <a:pPr algn="l">
              <a:buFont typeface="Arial" panose="020B0604020202020204" pitchFamily="34" charset="0"/>
              <a:buChar char="•"/>
            </a:pPr>
            <a:r>
              <a:rPr lang="en-GB" b="0" i="0" dirty="0">
                <a:solidFill>
                  <a:srgbClr val="000000"/>
                </a:solidFill>
                <a:effectLst/>
                <a:latin typeface="Open Sans" panose="020B0606030504020204" pitchFamily="34" charset="0"/>
              </a:rPr>
              <a:t>'Buffers' around natural areas protect them from external threats</a:t>
            </a:r>
          </a:p>
          <a:p>
            <a:pPr algn="l">
              <a:buFont typeface="Arial" panose="020B0604020202020204" pitchFamily="34" charset="0"/>
              <a:buChar char="•"/>
            </a:pPr>
            <a:r>
              <a:rPr lang="en-GB" b="0" i="0" dirty="0">
                <a:solidFill>
                  <a:srgbClr val="000000"/>
                </a:solidFill>
                <a:effectLst/>
                <a:latin typeface="Open Sans" panose="020B0606030504020204" pitchFamily="34" charset="0"/>
              </a:rPr>
              <a:t>Long distance movement of migratory species</a:t>
            </a:r>
          </a:p>
          <a:p>
            <a:endParaRPr lang="en-GB" dirty="0"/>
          </a:p>
        </p:txBody>
      </p:sp>
      <p:sp>
        <p:nvSpPr>
          <p:cNvPr id="5" name="TextBox 4">
            <a:extLst>
              <a:ext uri="{FF2B5EF4-FFF2-40B4-BE49-F238E27FC236}">
                <a16:creationId xmlns:a16="http://schemas.microsoft.com/office/drawing/2014/main" id="{EE7970E7-4454-13C8-945E-3008A8E28585}"/>
              </a:ext>
            </a:extLst>
          </p:cNvPr>
          <p:cNvSpPr txBox="1"/>
          <p:nvPr/>
        </p:nvSpPr>
        <p:spPr>
          <a:xfrm>
            <a:off x="7647709" y="6377770"/>
            <a:ext cx="6096000" cy="369332"/>
          </a:xfrm>
          <a:prstGeom prst="rect">
            <a:avLst/>
          </a:prstGeom>
          <a:noFill/>
        </p:spPr>
        <p:txBody>
          <a:bodyPr wrap="square">
            <a:spAutoFit/>
          </a:bodyPr>
          <a:lstStyle/>
          <a:p>
            <a:r>
              <a:rPr lang="en-GB" dirty="0">
                <a:hlinkClick r:id="rId2"/>
              </a:rPr>
              <a:t>What are wildlife corridors? - DCCEEW</a:t>
            </a:r>
            <a:endParaRPr lang="en-GB" dirty="0"/>
          </a:p>
        </p:txBody>
      </p:sp>
    </p:spTree>
    <p:extLst>
      <p:ext uri="{BB962C8B-B14F-4D97-AF65-F5344CB8AC3E}">
        <p14:creationId xmlns:p14="http://schemas.microsoft.com/office/powerpoint/2010/main" val="25417936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83E5A-0896-B7D7-9B08-C478E10CB8AF}"/>
              </a:ext>
            </a:extLst>
          </p:cNvPr>
          <p:cNvSpPr>
            <a:spLocks noGrp="1"/>
          </p:cNvSpPr>
          <p:nvPr>
            <p:ph type="title"/>
          </p:nvPr>
        </p:nvSpPr>
        <p:spPr>
          <a:xfrm>
            <a:off x="1017431" y="1537022"/>
            <a:ext cx="3710319" cy="4132257"/>
          </a:xfrm>
        </p:spPr>
        <p:txBody>
          <a:bodyPr anchor="t">
            <a:normAutofit/>
          </a:bodyPr>
          <a:lstStyle/>
          <a:p>
            <a:pPr algn="r"/>
            <a:r>
              <a:rPr lang="en-GB" dirty="0"/>
              <a:t>Landscape Scale Effects of Roads</a:t>
            </a:r>
            <a:endParaRPr lang="en-GB"/>
          </a:p>
        </p:txBody>
      </p:sp>
      <p:sp>
        <p:nvSpPr>
          <p:cNvPr id="3" name="Content Placeholder 2">
            <a:extLst>
              <a:ext uri="{FF2B5EF4-FFF2-40B4-BE49-F238E27FC236}">
                <a16:creationId xmlns:a16="http://schemas.microsoft.com/office/drawing/2014/main" id="{290C241B-7561-CC32-2BF0-3542427FBEF9}"/>
              </a:ext>
            </a:extLst>
          </p:cNvPr>
          <p:cNvSpPr>
            <a:spLocks noGrp="1"/>
          </p:cNvSpPr>
          <p:nvPr>
            <p:ph idx="1"/>
          </p:nvPr>
        </p:nvSpPr>
        <p:spPr>
          <a:xfrm>
            <a:off x="5455920" y="1512141"/>
            <a:ext cx="5019247" cy="4157138"/>
          </a:xfrm>
        </p:spPr>
        <p:txBody>
          <a:bodyPr>
            <a:normAutofit/>
          </a:bodyPr>
          <a:lstStyle/>
          <a:p>
            <a:r>
              <a:rPr lang="en-GB" sz="1800" b="0" i="0" dirty="0">
                <a:effectLst/>
              </a:rPr>
              <a:t>There is increasing concern about insufficient consideration of potential ecological effects of roads in project-specific environmental impact assessment (EIA) and other, more advanced types of EIA that exist in various countries. Local impacts are often treated superficially, and landscape-scale effects are usually neglected (Jaeger et al., 2015). </a:t>
            </a:r>
          </a:p>
          <a:p>
            <a:endParaRPr lang="en-GB" sz="1800" dirty="0"/>
          </a:p>
        </p:txBody>
      </p:sp>
      <p:sp>
        <p:nvSpPr>
          <p:cNvPr id="8"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12/12/2023</a:t>
            </a:fld>
            <a:endParaRPr lang="en-US"/>
          </a:p>
        </p:txBody>
      </p:sp>
      <p:sp>
        <p:nvSpPr>
          <p:cNvPr id="10" name="Footer Placeholder 4">
            <a:extLst>
              <a:ext uri="{FF2B5EF4-FFF2-40B4-BE49-F238E27FC236}">
                <a16:creationId xmlns:a16="http://schemas.microsoft.com/office/drawing/2014/main" id="{4E5B1C64-FD06-E3C4-820E-5E735062F413}"/>
              </a:ext>
            </a:extLst>
          </p:cNvPr>
          <p:cNvSpPr>
            <a:spLocks noGrp="1"/>
          </p:cNvSpPr>
          <p:nvPr>
            <p:ph type="ftr" sz="quarter" idx="11"/>
          </p:nvPr>
        </p:nvSpPr>
        <p:spPr>
          <a:xfrm>
            <a:off x="8876521" y="6453002"/>
            <a:ext cx="2805405" cy="365125"/>
          </a:xfrm>
        </p:spPr>
        <p:txBody>
          <a:bodyPr/>
          <a:lstStyle/>
          <a:p>
            <a:pPr>
              <a:spcAft>
                <a:spcPts val="600"/>
              </a:spcAft>
            </a:pPr>
            <a:r>
              <a:rPr lang="en-US"/>
              <a:t>ACBA7004</a:t>
            </a:r>
            <a:endParaRPr lang="en-US" dirty="0"/>
          </a:p>
        </p:txBody>
      </p:sp>
      <p:sp>
        <p:nvSpPr>
          <p:cNvPr id="12"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46</a:t>
            </a:fld>
            <a:endParaRPr lang="en-US"/>
          </a:p>
        </p:txBody>
      </p:sp>
    </p:spTree>
    <p:extLst>
      <p:ext uri="{BB962C8B-B14F-4D97-AF65-F5344CB8AC3E}">
        <p14:creationId xmlns:p14="http://schemas.microsoft.com/office/powerpoint/2010/main" val="29552754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83E5A-0896-B7D7-9B08-C478E10CB8AF}"/>
              </a:ext>
            </a:extLst>
          </p:cNvPr>
          <p:cNvSpPr>
            <a:spLocks noGrp="1"/>
          </p:cNvSpPr>
          <p:nvPr>
            <p:ph type="title"/>
          </p:nvPr>
        </p:nvSpPr>
        <p:spPr>
          <a:xfrm>
            <a:off x="609600" y="740534"/>
            <a:ext cx="3912637" cy="5483059"/>
          </a:xfrm>
        </p:spPr>
        <p:txBody>
          <a:bodyPr anchor="b">
            <a:normAutofit/>
          </a:bodyPr>
          <a:lstStyle/>
          <a:p>
            <a:r>
              <a:rPr lang="en-GB" dirty="0"/>
              <a:t>Landscape Scale Effects of Roads</a:t>
            </a:r>
          </a:p>
        </p:txBody>
      </p:sp>
      <p:sp>
        <p:nvSpPr>
          <p:cNvPr id="3" name="Content Placeholder 2">
            <a:extLst>
              <a:ext uri="{FF2B5EF4-FFF2-40B4-BE49-F238E27FC236}">
                <a16:creationId xmlns:a16="http://schemas.microsoft.com/office/drawing/2014/main" id="{290C241B-7561-CC32-2BF0-3542427FBEF9}"/>
              </a:ext>
            </a:extLst>
          </p:cNvPr>
          <p:cNvSpPr>
            <a:spLocks noGrp="1"/>
          </p:cNvSpPr>
          <p:nvPr>
            <p:ph idx="1"/>
          </p:nvPr>
        </p:nvSpPr>
        <p:spPr>
          <a:xfrm>
            <a:off x="5455920" y="740534"/>
            <a:ext cx="5865224" cy="5483059"/>
          </a:xfrm>
        </p:spPr>
        <p:txBody>
          <a:bodyPr>
            <a:normAutofit/>
          </a:bodyPr>
          <a:lstStyle/>
          <a:p>
            <a:pPr>
              <a:lnSpc>
                <a:spcPct val="110000"/>
              </a:lnSpc>
              <a:buFont typeface="Arial" panose="020B0604020202020204" pitchFamily="34" charset="0"/>
              <a:buChar char="•"/>
            </a:pPr>
            <a:r>
              <a:rPr lang="en-GB" sz="1300" b="0" i="0" dirty="0">
                <a:effectLst/>
              </a:rPr>
              <a:t>1. EIAs of road projects are generally poor.</a:t>
            </a:r>
          </a:p>
          <a:p>
            <a:pPr>
              <a:lnSpc>
                <a:spcPct val="110000"/>
              </a:lnSpc>
              <a:buFont typeface="Arial" panose="020B0604020202020204" pitchFamily="34" charset="0"/>
              <a:buChar char="•"/>
            </a:pPr>
            <a:r>
              <a:rPr lang="en-GB" sz="1300" b="0" i="0" dirty="0">
                <a:effectLst/>
              </a:rPr>
              <a:t>2. Landscape-scale effects of road networks are neglected in EIAs.</a:t>
            </a:r>
          </a:p>
          <a:p>
            <a:pPr>
              <a:lnSpc>
                <a:spcPct val="110000"/>
              </a:lnSpc>
              <a:buFont typeface="Arial" panose="020B0604020202020204" pitchFamily="34" charset="0"/>
              <a:buChar char="•"/>
            </a:pPr>
            <a:r>
              <a:rPr lang="en-GB" sz="1300" b="0" i="0" dirty="0">
                <a:effectLst/>
              </a:rPr>
              <a:t>3. There is a lack of knowledge of thresholds in the cumulative effects of landscape fragmentation and habitat loss on the viability of wildlife populations.</a:t>
            </a:r>
          </a:p>
          <a:p>
            <a:pPr>
              <a:lnSpc>
                <a:spcPct val="110000"/>
              </a:lnSpc>
              <a:buFont typeface="Arial" panose="020B0604020202020204" pitchFamily="34" charset="0"/>
              <a:buChar char="•"/>
            </a:pPr>
            <a:r>
              <a:rPr lang="en-GB" sz="1300" b="0" i="0" dirty="0">
                <a:effectLst/>
              </a:rPr>
              <a:t>4. Wildlife populations may have long response times to increases in landscape fragmentation (‘extinction debt’).</a:t>
            </a:r>
          </a:p>
          <a:p>
            <a:pPr>
              <a:lnSpc>
                <a:spcPct val="110000"/>
              </a:lnSpc>
              <a:buFont typeface="Arial" panose="020B0604020202020204" pitchFamily="34" charset="0"/>
              <a:buChar char="•"/>
            </a:pPr>
            <a:r>
              <a:rPr lang="en-GB" sz="1300" b="0" i="0" dirty="0">
                <a:effectLst/>
              </a:rPr>
              <a:t>5. There are large uncertainties about many potential ecological effects of roads; they need explicit consideration in EIA, and decision-makers should more rigorously apply the precautionary principle.</a:t>
            </a:r>
          </a:p>
          <a:p>
            <a:pPr>
              <a:lnSpc>
                <a:spcPct val="110000"/>
              </a:lnSpc>
              <a:buFont typeface="Arial" panose="020B0604020202020204" pitchFamily="34" charset="0"/>
              <a:buChar char="•"/>
            </a:pPr>
            <a:r>
              <a:rPr lang="en-GB" sz="1300" b="0" i="0" dirty="0">
                <a:effectLst/>
              </a:rPr>
              <a:t>6. Landscape fragmentation should be monitored because it is a threat to biodiversity and a relevant pressure indicator.</a:t>
            </a:r>
          </a:p>
          <a:p>
            <a:pPr>
              <a:lnSpc>
                <a:spcPct val="110000"/>
              </a:lnSpc>
              <a:buFont typeface="Arial" panose="020B0604020202020204" pitchFamily="34" charset="0"/>
              <a:buChar char="•"/>
            </a:pPr>
            <a:r>
              <a:rPr lang="en-GB" sz="1300" b="0" i="0" dirty="0">
                <a:effectLst/>
              </a:rPr>
              <a:t>7. Maintaining ecological corridor networks is less costly than paying for their restoration at a later date.</a:t>
            </a:r>
          </a:p>
          <a:p>
            <a:pPr>
              <a:lnSpc>
                <a:spcPct val="110000"/>
              </a:lnSpc>
              <a:buFont typeface="Arial" panose="020B0604020202020204" pitchFamily="34" charset="0"/>
              <a:buChar char="•"/>
            </a:pPr>
            <a:r>
              <a:rPr lang="en-GB" sz="1300" b="0" i="0" dirty="0">
                <a:effectLst/>
              </a:rPr>
              <a:t>8. Limits to control landscape fragmentation are needed.</a:t>
            </a:r>
          </a:p>
          <a:p>
            <a:pPr>
              <a:lnSpc>
                <a:spcPct val="110000"/>
              </a:lnSpc>
              <a:buFont typeface="Arial" panose="020B0604020202020204" pitchFamily="34" charset="0"/>
              <a:buChar char="•"/>
            </a:pPr>
            <a:r>
              <a:rPr lang="en-GB" sz="1300" b="0" i="0" dirty="0">
                <a:effectLst/>
              </a:rPr>
              <a:t>9. Caring about the quality of the entire landscape is essential, not just protected areas and wildlife corridors.</a:t>
            </a:r>
          </a:p>
          <a:p>
            <a:pPr>
              <a:lnSpc>
                <a:spcPct val="110000"/>
              </a:lnSpc>
            </a:pPr>
            <a:endParaRPr lang="en-GB" sz="1300" dirty="0"/>
          </a:p>
        </p:txBody>
      </p:sp>
      <p:sp>
        <p:nvSpPr>
          <p:cNvPr id="8"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12/12/2023</a:t>
            </a:fld>
            <a:endParaRPr lang="en-US"/>
          </a:p>
        </p:txBody>
      </p:sp>
      <p:sp>
        <p:nvSpPr>
          <p:cNvPr id="10" name="Footer Placeholder 4">
            <a:extLst>
              <a:ext uri="{FF2B5EF4-FFF2-40B4-BE49-F238E27FC236}">
                <a16:creationId xmlns:a16="http://schemas.microsoft.com/office/drawing/2014/main" id="{D15AB39A-133D-638A-1B5F-1CE4C810DDD5}"/>
              </a:ext>
            </a:extLst>
          </p:cNvPr>
          <p:cNvSpPr>
            <a:spLocks noGrp="1"/>
          </p:cNvSpPr>
          <p:nvPr>
            <p:ph type="ftr" sz="quarter" idx="11"/>
          </p:nvPr>
        </p:nvSpPr>
        <p:spPr>
          <a:xfrm>
            <a:off x="8876521" y="6453002"/>
            <a:ext cx="2805405" cy="365125"/>
          </a:xfrm>
        </p:spPr>
        <p:txBody>
          <a:bodyPr/>
          <a:lstStyle/>
          <a:p>
            <a:pPr>
              <a:spcAft>
                <a:spcPts val="600"/>
              </a:spcAft>
            </a:pPr>
            <a:r>
              <a:rPr lang="en-US" dirty="0"/>
              <a:t>ACBA7004</a:t>
            </a:r>
          </a:p>
        </p:txBody>
      </p:sp>
      <p:sp>
        <p:nvSpPr>
          <p:cNvPr id="12"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47</a:t>
            </a:fld>
            <a:endParaRPr lang="en-US"/>
          </a:p>
        </p:txBody>
      </p:sp>
      <p:sp>
        <p:nvSpPr>
          <p:cNvPr id="5" name="TextBox 4">
            <a:extLst>
              <a:ext uri="{FF2B5EF4-FFF2-40B4-BE49-F238E27FC236}">
                <a16:creationId xmlns:a16="http://schemas.microsoft.com/office/drawing/2014/main" id="{7A018018-8285-213E-C4DF-BA80797620A6}"/>
              </a:ext>
            </a:extLst>
          </p:cNvPr>
          <p:cNvSpPr txBox="1"/>
          <p:nvPr/>
        </p:nvSpPr>
        <p:spPr>
          <a:xfrm>
            <a:off x="609600" y="429644"/>
            <a:ext cx="3380509" cy="1477328"/>
          </a:xfrm>
          <a:prstGeom prst="rect">
            <a:avLst/>
          </a:prstGeom>
          <a:noFill/>
        </p:spPr>
        <p:txBody>
          <a:bodyPr wrap="square">
            <a:spAutoFit/>
          </a:bodyPr>
          <a:lstStyle/>
          <a:p>
            <a:r>
              <a:rPr lang="en-GB" dirty="0">
                <a:hlinkClick r:id="rId2"/>
              </a:rPr>
              <a:t>Improving Environmental Impact Assessment and Road Planning at the Landscape Scale - Handbook of Road Ecology - Wiley Online Library</a:t>
            </a:r>
            <a:endParaRPr lang="en-GB" dirty="0"/>
          </a:p>
        </p:txBody>
      </p:sp>
    </p:spTree>
    <p:extLst>
      <p:ext uri="{BB962C8B-B14F-4D97-AF65-F5344CB8AC3E}">
        <p14:creationId xmlns:p14="http://schemas.microsoft.com/office/powerpoint/2010/main" val="244891896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3698</TotalTime>
  <Words>3157</Words>
  <Application>Microsoft Office PowerPoint</Application>
  <PresentationFormat>Widescreen</PresentationFormat>
  <Paragraphs>495</Paragraphs>
  <Slides>47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UR</vt:lpstr>
      <vt:lpstr>Arial</vt:lpstr>
      <vt:lpstr>Arial Narrow</vt:lpstr>
      <vt:lpstr>Calibri</vt:lpstr>
      <vt:lpstr>Franklin Gothic Book</vt:lpstr>
      <vt:lpstr>Neue Haas Grotesk Text Pro</vt:lpstr>
      <vt:lpstr>Open Sans</vt:lpstr>
      <vt:lpstr>Tahoma</vt:lpstr>
      <vt:lpstr>VanillaVTI</vt:lpstr>
      <vt:lpstr>PowerPoint Presentation</vt:lpstr>
      <vt:lpstr>Outline</vt:lpstr>
      <vt:lpstr>UNECE Multilateral Environmental Agreements MEA</vt:lpstr>
      <vt:lpstr>Five conventions</vt:lpstr>
      <vt:lpstr>Last Week</vt:lpstr>
      <vt:lpstr>PESTEL Analysis</vt:lpstr>
      <vt:lpstr>Activity</vt:lpstr>
      <vt:lpstr>Fundamental Considerations</vt:lpstr>
      <vt:lpstr>Where are we with environmental planning and policy?</vt:lpstr>
      <vt:lpstr>Fundamental Considerations  at what scale?</vt:lpstr>
      <vt:lpstr>Dolzer (2001)</vt:lpstr>
      <vt:lpstr>Cocklin (2009)</vt:lpstr>
      <vt:lpstr>Cocklin (2009)</vt:lpstr>
      <vt:lpstr>Cocklin (2009)</vt:lpstr>
      <vt:lpstr>Cocklin (2009)</vt:lpstr>
      <vt:lpstr>Benson (2015)</vt:lpstr>
      <vt:lpstr>Sustainability, Planning  and Policy</vt:lpstr>
      <vt:lpstr>Sustainability, Planning  and Policy</vt:lpstr>
      <vt:lpstr>Sustainability, Planning  and Policy</vt:lpstr>
      <vt:lpstr>Sustainability, Planning  and Policy</vt:lpstr>
      <vt:lpstr>Local Fundamental Considerations  </vt:lpstr>
      <vt:lpstr>What do we mean by fundamental considerations?</vt:lpstr>
      <vt:lpstr>Fundamental Considerations (and help!)</vt:lpstr>
      <vt:lpstr>Technical Advice Notes</vt:lpstr>
      <vt:lpstr>Technical Advice Notes</vt:lpstr>
      <vt:lpstr>Technical Advice Note</vt:lpstr>
      <vt:lpstr>Activity</vt:lpstr>
      <vt:lpstr>FCERM</vt:lpstr>
      <vt:lpstr>FCERM</vt:lpstr>
      <vt:lpstr>FCERM</vt:lpstr>
      <vt:lpstr>FCERM</vt:lpstr>
      <vt:lpstr>Strategic and Legislative Context</vt:lpstr>
      <vt:lpstr>Strategic and Legislative Context</vt:lpstr>
      <vt:lpstr>Strategic and Legislative Context</vt:lpstr>
      <vt:lpstr>Risk &amp; Source of Flooding</vt:lpstr>
      <vt:lpstr>Strategic and Legislative Context</vt:lpstr>
      <vt:lpstr>Reading for 2024</vt:lpstr>
      <vt:lpstr>PowerPoint Presentation</vt:lpstr>
      <vt:lpstr>Offshore Wind Power</vt:lpstr>
      <vt:lpstr>Offshore Leasing</vt:lpstr>
      <vt:lpstr>Offshore Leasing</vt:lpstr>
      <vt:lpstr>Habitat Corridors</vt:lpstr>
      <vt:lpstr>PowerPoint Presentation</vt:lpstr>
      <vt:lpstr>Habitatand Wildlife Corridors</vt:lpstr>
      <vt:lpstr>Wildlife Corridors</vt:lpstr>
      <vt:lpstr>Landscape Scale Effects of Roads</vt:lpstr>
      <vt:lpstr>Landscape Scale Effects of Roads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2</cp:revision>
  <dcterms:created xsi:type="dcterms:W3CDTF">2023-08-21T16:12:18Z</dcterms:created>
  <dcterms:modified xsi:type="dcterms:W3CDTF">2023-12-12T14:26:43Z</dcterms:modified>
</cp:coreProperties>
</file>