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72CAFA-835B-960D-69B7-30243DAE68B6}" v="54" dt="2022-06-17T15:01:54.712"/>
    <p1510:client id="{A725C9B5-5A8C-B31E-2435-C3A6F2238E4E}" v="30" dt="2022-06-17T14:56:58.323"/>
    <p1510:client id="{B8496F64-7CA6-4D7F-AF31-D979CFF9661D}" v="217" dt="2022-06-17T14:31:46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1" d="100"/>
          <a:sy n="61" d="100"/>
        </p:scale>
        <p:origin x="156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Hassan (2027186)" userId="S::2027186@student.uwtsd.ac.uk::b9f7a10c-5e6a-43a5-912a-34cf98e06b13" providerId="AD" clId="Web-{A725C9B5-5A8C-B31E-2435-C3A6F2238E4E}"/>
    <pc:docChg chg="modSld">
      <pc:chgData name="Mohammed Hassan (2027186)" userId="S::2027186@student.uwtsd.ac.uk::b9f7a10c-5e6a-43a5-912a-34cf98e06b13" providerId="AD" clId="Web-{A725C9B5-5A8C-B31E-2435-C3A6F2238E4E}" dt="2022-06-17T14:56:58.323" v="24" actId="1076"/>
      <pc:docMkLst>
        <pc:docMk/>
      </pc:docMkLst>
      <pc:sldChg chg="addSp modSp">
        <pc:chgData name="Mohammed Hassan (2027186)" userId="S::2027186@student.uwtsd.ac.uk::b9f7a10c-5e6a-43a5-912a-34cf98e06b13" providerId="AD" clId="Web-{A725C9B5-5A8C-B31E-2435-C3A6F2238E4E}" dt="2022-06-17T14:56:58.323" v="24" actId="1076"/>
        <pc:sldMkLst>
          <pc:docMk/>
          <pc:sldMk cId="532698123" sldId="256"/>
        </pc:sldMkLst>
        <pc:spChg chg="add">
          <ac:chgData name="Mohammed Hassan (2027186)" userId="S::2027186@student.uwtsd.ac.uk::b9f7a10c-5e6a-43a5-912a-34cf98e06b13" providerId="AD" clId="Web-{A725C9B5-5A8C-B31E-2435-C3A6F2238E4E}" dt="2022-06-17T14:54:09.333" v="0"/>
          <ac:spMkLst>
            <pc:docMk/>
            <pc:sldMk cId="532698123" sldId="256"/>
            <ac:spMk id="2" creationId="{E04205AD-95D0-102D-7784-66A2BA410258}"/>
          </ac:spMkLst>
        </pc:spChg>
        <pc:spChg chg="add mod">
          <ac:chgData name="Mohammed Hassan (2027186)" userId="S::2027186@student.uwtsd.ac.uk::b9f7a10c-5e6a-43a5-912a-34cf98e06b13" providerId="AD" clId="Web-{A725C9B5-5A8C-B31E-2435-C3A6F2238E4E}" dt="2022-06-17T14:56:58.323" v="24" actId="1076"/>
          <ac:spMkLst>
            <pc:docMk/>
            <pc:sldMk cId="532698123" sldId="256"/>
            <ac:spMk id="3" creationId="{F09757E3-51F2-74C3-48B1-37F03A28223C}"/>
          </ac:spMkLst>
        </pc:spChg>
        <pc:spChg chg="mod">
          <ac:chgData name="Mohammed Hassan (2027186)" userId="S::2027186@student.uwtsd.ac.uk::b9f7a10c-5e6a-43a5-912a-34cf98e06b13" providerId="AD" clId="Web-{A725C9B5-5A8C-B31E-2435-C3A6F2238E4E}" dt="2022-06-17T14:54:53.085" v="8" actId="1076"/>
          <ac:spMkLst>
            <pc:docMk/>
            <pc:sldMk cId="532698123" sldId="256"/>
            <ac:spMk id="14" creationId="{985074D6-72D9-2002-D116-0A8BA1128890}"/>
          </ac:spMkLst>
        </pc:spChg>
      </pc:sldChg>
    </pc:docChg>
  </pc:docChgLst>
  <pc:docChgLst>
    <pc:chgData name="Mohammed Hassan (2027186)" userId="b9f7a10c-5e6a-43a5-912a-34cf98e06b13" providerId="ADAL" clId="{B8496F64-7CA6-4D7F-AF31-D979CFF9661D}"/>
    <pc:docChg chg="undo custSel addSld modSld sldOrd">
      <pc:chgData name="Mohammed Hassan (2027186)" userId="b9f7a10c-5e6a-43a5-912a-34cf98e06b13" providerId="ADAL" clId="{B8496F64-7CA6-4D7F-AF31-D979CFF9661D}" dt="2022-06-17T14:39:12.004" v="2326"/>
      <pc:docMkLst>
        <pc:docMk/>
      </pc:docMkLst>
      <pc:sldChg chg="addSp delSp modSp mod setBg">
        <pc:chgData name="Mohammed Hassan (2027186)" userId="b9f7a10c-5e6a-43a5-912a-34cf98e06b13" providerId="ADAL" clId="{B8496F64-7CA6-4D7F-AF31-D979CFF9661D}" dt="2022-06-17T14:27:42.216" v="1953" actId="20577"/>
        <pc:sldMkLst>
          <pc:docMk/>
          <pc:sldMk cId="532698123" sldId="256"/>
        </pc:sldMkLst>
        <pc:spChg chg="del mod">
          <ac:chgData name="Mohammed Hassan (2027186)" userId="b9f7a10c-5e6a-43a5-912a-34cf98e06b13" providerId="ADAL" clId="{B8496F64-7CA6-4D7F-AF31-D979CFF9661D}" dt="2022-06-17T12:04:44.232" v="1" actId="478"/>
          <ac:spMkLst>
            <pc:docMk/>
            <pc:sldMk cId="532698123" sldId="256"/>
            <ac:spMk id="2" creationId="{395517AA-B4B9-6EB3-E0B0-F2FDBA3F6003}"/>
          </ac:spMkLst>
        </pc:spChg>
        <pc:spChg chg="del mod">
          <ac:chgData name="Mohammed Hassan (2027186)" userId="b9f7a10c-5e6a-43a5-912a-34cf98e06b13" providerId="ADAL" clId="{B8496F64-7CA6-4D7F-AF31-D979CFF9661D}" dt="2022-06-17T12:04:48.819" v="3" actId="478"/>
          <ac:spMkLst>
            <pc:docMk/>
            <pc:sldMk cId="532698123" sldId="256"/>
            <ac:spMk id="3" creationId="{44CF3A24-89F4-70FA-B8E7-AD6D96A18132}"/>
          </ac:spMkLst>
        </pc:spChg>
        <pc:spChg chg="add del mod">
          <ac:chgData name="Mohammed Hassan (2027186)" userId="b9f7a10c-5e6a-43a5-912a-34cf98e06b13" providerId="ADAL" clId="{B8496F64-7CA6-4D7F-AF31-D979CFF9661D}" dt="2022-06-17T12:05:43.774" v="8"/>
          <ac:spMkLst>
            <pc:docMk/>
            <pc:sldMk cId="532698123" sldId="256"/>
            <ac:spMk id="4" creationId="{189FF725-4430-308F-986E-BE491676879C}"/>
          </ac:spMkLst>
        </pc:spChg>
        <pc:spChg chg="add mod">
          <ac:chgData name="Mohammed Hassan (2027186)" userId="b9f7a10c-5e6a-43a5-912a-34cf98e06b13" providerId="ADAL" clId="{B8496F64-7CA6-4D7F-AF31-D979CFF9661D}" dt="2022-06-17T13:14:40.840" v="963" actId="1076"/>
          <ac:spMkLst>
            <pc:docMk/>
            <pc:sldMk cId="532698123" sldId="256"/>
            <ac:spMk id="5" creationId="{FBD96433-F239-FE77-C6F7-5DC34ED81E42}"/>
          </ac:spMkLst>
        </pc:spChg>
        <pc:spChg chg="add mod">
          <ac:chgData name="Mohammed Hassan (2027186)" userId="b9f7a10c-5e6a-43a5-912a-34cf98e06b13" providerId="ADAL" clId="{B8496F64-7CA6-4D7F-AF31-D979CFF9661D}" dt="2022-06-17T13:25:42.403" v="980" actId="1076"/>
          <ac:spMkLst>
            <pc:docMk/>
            <pc:sldMk cId="532698123" sldId="256"/>
            <ac:spMk id="6" creationId="{B1FFE8CB-C56A-51D0-379D-9D1D18261F86}"/>
          </ac:spMkLst>
        </pc:spChg>
        <pc:spChg chg="add mod">
          <ac:chgData name="Mohammed Hassan (2027186)" userId="b9f7a10c-5e6a-43a5-912a-34cf98e06b13" providerId="ADAL" clId="{B8496F64-7CA6-4D7F-AF31-D979CFF9661D}" dt="2022-06-17T13:25:47.843" v="981" actId="1076"/>
          <ac:spMkLst>
            <pc:docMk/>
            <pc:sldMk cId="532698123" sldId="256"/>
            <ac:spMk id="7" creationId="{3A2BB51A-4396-EA97-A42B-90DA15008EAB}"/>
          </ac:spMkLst>
        </pc:spChg>
        <pc:spChg chg="add mod">
          <ac:chgData name="Mohammed Hassan (2027186)" userId="b9f7a10c-5e6a-43a5-912a-34cf98e06b13" providerId="ADAL" clId="{B8496F64-7CA6-4D7F-AF31-D979CFF9661D}" dt="2022-06-17T13:35:12.665" v="1096" actId="1076"/>
          <ac:spMkLst>
            <pc:docMk/>
            <pc:sldMk cId="532698123" sldId="256"/>
            <ac:spMk id="8" creationId="{22ACDA09-1638-EEA7-B341-96ECBE25E38D}"/>
          </ac:spMkLst>
        </pc:spChg>
        <pc:spChg chg="add del">
          <ac:chgData name="Mohammed Hassan (2027186)" userId="b9f7a10c-5e6a-43a5-912a-34cf98e06b13" providerId="ADAL" clId="{B8496F64-7CA6-4D7F-AF31-D979CFF9661D}" dt="2022-06-17T13:11:14.529" v="943"/>
          <ac:spMkLst>
            <pc:docMk/>
            <pc:sldMk cId="532698123" sldId="256"/>
            <ac:spMk id="11" creationId="{23237836-E659-A0E1-F3C9-D6460A87C8AC}"/>
          </ac:spMkLst>
        </pc:spChg>
        <pc:spChg chg="add del mod">
          <ac:chgData name="Mohammed Hassan (2027186)" userId="b9f7a10c-5e6a-43a5-912a-34cf98e06b13" providerId="ADAL" clId="{B8496F64-7CA6-4D7F-AF31-D979CFF9661D}" dt="2022-06-17T13:35:05.225" v="1095"/>
          <ac:spMkLst>
            <pc:docMk/>
            <pc:sldMk cId="532698123" sldId="256"/>
            <ac:spMk id="12" creationId="{EFEAE43A-60E4-E121-CA8A-A4D32663A50B}"/>
          </ac:spMkLst>
        </pc:spChg>
        <pc:spChg chg="add mod">
          <ac:chgData name="Mohammed Hassan (2027186)" userId="b9f7a10c-5e6a-43a5-912a-34cf98e06b13" providerId="ADAL" clId="{B8496F64-7CA6-4D7F-AF31-D979CFF9661D}" dt="2022-06-17T14:06:14.613" v="1492" actId="20577"/>
          <ac:spMkLst>
            <pc:docMk/>
            <pc:sldMk cId="532698123" sldId="256"/>
            <ac:spMk id="13" creationId="{B0B9FF58-0D22-38BD-4A61-24533819623E}"/>
          </ac:spMkLst>
        </pc:spChg>
        <pc:spChg chg="add mod">
          <ac:chgData name="Mohammed Hassan (2027186)" userId="b9f7a10c-5e6a-43a5-912a-34cf98e06b13" providerId="ADAL" clId="{B8496F64-7CA6-4D7F-AF31-D979CFF9661D}" dt="2022-06-17T14:27:42.216" v="1953" actId="20577"/>
          <ac:spMkLst>
            <pc:docMk/>
            <pc:sldMk cId="532698123" sldId="256"/>
            <ac:spMk id="14" creationId="{985074D6-72D9-2002-D116-0A8BA1128890}"/>
          </ac:spMkLst>
        </pc:spChg>
        <pc:spChg chg="add mod">
          <ac:chgData name="Mohammed Hassan (2027186)" userId="b9f7a10c-5e6a-43a5-912a-34cf98e06b13" providerId="ADAL" clId="{B8496F64-7CA6-4D7F-AF31-D979CFF9661D}" dt="2022-06-17T14:16:12.012" v="1603" actId="1076"/>
          <ac:spMkLst>
            <pc:docMk/>
            <pc:sldMk cId="532698123" sldId="256"/>
            <ac:spMk id="15" creationId="{BEB60139-F987-FD21-4A99-66DF3652A36E}"/>
          </ac:spMkLst>
        </pc:spChg>
        <pc:spChg chg="add mod">
          <ac:chgData name="Mohammed Hassan (2027186)" userId="b9f7a10c-5e6a-43a5-912a-34cf98e06b13" providerId="ADAL" clId="{B8496F64-7CA6-4D7F-AF31-D979CFF9661D}" dt="2022-06-17T14:21:59.341" v="1684" actId="1076"/>
          <ac:spMkLst>
            <pc:docMk/>
            <pc:sldMk cId="532698123" sldId="256"/>
            <ac:spMk id="16" creationId="{394ED4F9-1CDC-19B8-BB2D-6ACFD2439E08}"/>
          </ac:spMkLst>
        </pc:spChg>
        <pc:picChg chg="add mod">
          <ac:chgData name="Mohammed Hassan (2027186)" userId="b9f7a10c-5e6a-43a5-912a-34cf98e06b13" providerId="ADAL" clId="{B8496F64-7CA6-4D7F-AF31-D979CFF9661D}" dt="2022-06-17T13:25:53.915" v="982" actId="1076"/>
          <ac:picMkLst>
            <pc:docMk/>
            <pc:sldMk cId="532698123" sldId="256"/>
            <ac:picMk id="10" creationId="{F0CFBAB4-2B37-9206-E951-7F0F2DB5C875}"/>
          </ac:picMkLst>
        </pc:picChg>
        <pc:picChg chg="add mod">
          <ac:chgData name="Mohammed Hassan (2027186)" userId="b9f7a10c-5e6a-43a5-912a-34cf98e06b13" providerId="ADAL" clId="{B8496F64-7CA6-4D7F-AF31-D979CFF9661D}" dt="2022-06-17T13:25:36.915" v="979" actId="1076"/>
          <ac:picMkLst>
            <pc:docMk/>
            <pc:sldMk cId="532698123" sldId="256"/>
            <ac:picMk id="1026" creationId="{758F7F07-770E-B0D2-C089-F11229B4DF2E}"/>
          </ac:picMkLst>
        </pc:picChg>
      </pc:sldChg>
      <pc:sldChg chg="addSp delSp modSp new mod ord setBg">
        <pc:chgData name="Mohammed Hassan (2027186)" userId="b9f7a10c-5e6a-43a5-912a-34cf98e06b13" providerId="ADAL" clId="{B8496F64-7CA6-4D7F-AF31-D979CFF9661D}" dt="2022-06-17T14:39:12.004" v="2326"/>
        <pc:sldMkLst>
          <pc:docMk/>
          <pc:sldMk cId="1515265285" sldId="257"/>
        </pc:sldMkLst>
        <pc:spChg chg="del mod">
          <ac:chgData name="Mohammed Hassan (2027186)" userId="b9f7a10c-5e6a-43a5-912a-34cf98e06b13" providerId="ADAL" clId="{B8496F64-7CA6-4D7F-AF31-D979CFF9661D}" dt="2022-06-17T14:31:25.002" v="1956" actId="478"/>
          <ac:spMkLst>
            <pc:docMk/>
            <pc:sldMk cId="1515265285" sldId="257"/>
            <ac:spMk id="2" creationId="{6DE3057C-04D6-1FCF-B914-395EADB7E1F1}"/>
          </ac:spMkLst>
        </pc:spChg>
        <pc:spChg chg="del mod">
          <ac:chgData name="Mohammed Hassan (2027186)" userId="b9f7a10c-5e6a-43a5-912a-34cf98e06b13" providerId="ADAL" clId="{B8496F64-7CA6-4D7F-AF31-D979CFF9661D}" dt="2022-06-17T14:31:28.731" v="1958" actId="478"/>
          <ac:spMkLst>
            <pc:docMk/>
            <pc:sldMk cId="1515265285" sldId="257"/>
            <ac:spMk id="3" creationId="{0E2AF025-3302-2E90-FEFA-E1A6D99DDCF2}"/>
          </ac:spMkLst>
        </pc:spChg>
        <pc:spChg chg="add mod">
          <ac:chgData name="Mohammed Hassan (2027186)" userId="b9f7a10c-5e6a-43a5-912a-34cf98e06b13" providerId="ADAL" clId="{B8496F64-7CA6-4D7F-AF31-D979CFF9661D}" dt="2022-06-17T14:39:04.290" v="2324" actId="1076"/>
          <ac:spMkLst>
            <pc:docMk/>
            <pc:sldMk cId="1515265285" sldId="257"/>
            <ac:spMk id="4" creationId="{FE9812B3-50FA-BD8A-3E06-57A2DB36F46E}"/>
          </ac:spMkLst>
        </pc:spChg>
      </pc:sldChg>
    </pc:docChg>
  </pc:docChgLst>
  <pc:docChgLst>
    <pc:chgData name="Mohammed Hassan (2027186)" userId="S::2027186@student.uwtsd.ac.uk::b9f7a10c-5e6a-43a5-912a-34cf98e06b13" providerId="AD" clId="Web-{3672CAFA-835B-960D-69B7-30243DAE68B6}"/>
    <pc:docChg chg="modSld">
      <pc:chgData name="Mohammed Hassan (2027186)" userId="S::2027186@student.uwtsd.ac.uk::b9f7a10c-5e6a-43a5-912a-34cf98e06b13" providerId="AD" clId="Web-{3672CAFA-835B-960D-69B7-30243DAE68B6}" dt="2022-06-17T15:01:54.712" v="26" actId="20577"/>
      <pc:docMkLst>
        <pc:docMk/>
      </pc:docMkLst>
      <pc:sldChg chg="modSp">
        <pc:chgData name="Mohammed Hassan (2027186)" userId="S::2027186@student.uwtsd.ac.uk::b9f7a10c-5e6a-43a5-912a-34cf98e06b13" providerId="AD" clId="Web-{3672CAFA-835B-960D-69B7-30243DAE68B6}" dt="2022-06-17T15:01:54.712" v="26" actId="20577"/>
        <pc:sldMkLst>
          <pc:docMk/>
          <pc:sldMk cId="532698123" sldId="256"/>
        </pc:sldMkLst>
        <pc:spChg chg="mod">
          <ac:chgData name="Mohammed Hassan (2027186)" userId="S::2027186@student.uwtsd.ac.uk::b9f7a10c-5e6a-43a5-912a-34cf98e06b13" providerId="AD" clId="Web-{3672CAFA-835B-960D-69B7-30243DAE68B6}" dt="2022-06-17T15:01:54.712" v="26" actId="20577"/>
          <ac:spMkLst>
            <pc:docMk/>
            <pc:sldMk cId="532698123" sldId="256"/>
            <ac:spMk id="5" creationId="{FBD96433-F239-FE77-C6F7-5DC34ED81E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D56CB-6FC6-5E64-3C9E-C1A75405B4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8F8503-590F-79B0-4F88-226A79C3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4E387-9308-7C93-BEFD-F88205BCE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97953-979E-DD6C-834D-BB960D511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918EF-E786-9C49-EF34-90E915FF6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2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5F79-6ECD-3FE5-3CD0-7577A8417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DA7B8-50F6-7963-A903-4D65FFB11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D23A9-458E-BC99-6D47-442C1D116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7DCBA-F3DC-1D27-FC74-E0803A564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145CBC-1B10-CF80-A77B-E830DCCC7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986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B4918-F146-4D81-6181-A42DF95FA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6E6F7-16F7-29F5-BDCA-55AE66773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7F7DC-E0FB-F46F-765E-9B85E4813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6A308-9662-98A8-BC09-723C5ED4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A2846-FDE2-CD62-DBFE-01361DFBB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135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70F15-F420-F5B3-644A-95EB04AF1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27ED8-A790-79B0-39F7-2CC8238476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E3005-C165-A332-553F-228110E779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D9D948-12F7-D895-FF00-70DF45FDD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34D584-3A4E-8CD3-8DA5-3AB8D60B9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78F263-BB74-97F3-283D-E526B0EF6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951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1F5E6-FFAC-8FBC-EA6B-C28AE2D97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6AFF7E-48C2-7980-4575-5FAAA7C4D0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C0FAC-4743-7A67-6245-A967D8D439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AB5869-C26D-D895-8C29-BB50DE8200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331394-A7E4-4174-68BB-EF35B58C79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36D862-C562-1EB4-7950-47B0F701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32914-31E7-55B5-64E0-9CFE13731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090548-A3CB-6558-2ADF-00737980A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362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753D-1A51-C086-39A1-B0EDD4AD3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42C9E5-EFED-6A2F-E073-89EBCB235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E0C258-73F4-36E2-0EEF-AF57EE40E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EB4D6A-7567-93E7-2C64-0705930D3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984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624357-657C-3CFF-3B43-9C0EA8D4B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7A16EF-091B-E4C2-926B-2B5CD48A7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606549-74B1-36A3-BC39-1C2E14A81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984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EBD3F-91E7-2F1D-78CA-3F6FF221D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81B83-ABE5-9576-8B7B-ADDF7ABD0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46D4FA-50D9-A5CB-AC32-931C4F39E4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2DB658-DD5F-AADD-C435-C0F7C1B82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BBAC65-1E32-D52F-DB4F-5E1ADCFD7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B0BC92-5D57-AC89-4E24-17FEED38B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693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B6F02-9433-D5EF-7B15-72FF9FF2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5D84B2-6CBF-A85C-5B3A-3A66091515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287E88-1A0A-DEB8-930E-F50C6B66E3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0BA74F-FFDE-129A-FDF0-3088C14CE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5AF8A-744C-213D-5942-94E503B17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FDF122-1FAA-883E-EACE-41815482B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160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E6D61-337C-A79D-39B0-F2CFB3B5D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79C4EB-0B01-DDCC-C48B-B22ADBAF14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4D3A6-A41A-7086-408F-A9E90A87D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8AD78-4EBD-D334-163C-E90C8E73E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8BF3A-F203-FA14-9F29-DE0C02036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136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24FD2A-8698-6DF3-A662-E2C7933110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567BF7-543F-92A7-B00F-A782407BE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2BC40-6891-0EA1-11A1-A9B5328C0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72923-BC35-21CB-3EC5-264D3D014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6EB2B-BC7F-C2A8-C6C2-34055F64E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614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D391BC-456A-8D7B-FDD0-FD6DFC11B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EF052-8DE4-5825-0CCE-6D7791DC6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87F27-B0C3-7D9D-6EBA-35C1078922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1CA20-AF82-4E7E-B807-45AD70D85B9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A717D-9FC0-6289-1628-C0DD323572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380B3-A22A-4573-56E6-EE9505467E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EC1D5-CC88-44A7-93F7-00B81960C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617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E9812B3-50FA-BD8A-3E06-57A2DB36F46E}"/>
              </a:ext>
            </a:extLst>
          </p:cNvPr>
          <p:cNvSpPr txBox="1"/>
          <p:nvPr/>
        </p:nvSpPr>
        <p:spPr>
          <a:xfrm>
            <a:off x="1250732" y="599090"/>
            <a:ext cx="1109892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      Mohammed Hassan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 :  2027186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:                 Foreign Languages &amp; Cultural Awareness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 :       BMIH5003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Tutor :                     Rodrigo Aguilera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Assessment :        Hotel Display Board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265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D96433-F239-FE77-C6F7-5DC34ED81E42}"/>
              </a:ext>
            </a:extLst>
          </p:cNvPr>
          <p:cNvSpPr txBox="1"/>
          <p:nvPr/>
        </p:nvSpPr>
        <p:spPr>
          <a:xfrm>
            <a:off x="2747266" y="-4792"/>
            <a:ext cx="6242326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 err="1">
                <a:latin typeface="Arial"/>
                <a:cs typeface="Arial"/>
              </a:rPr>
              <a:t>Precios</a:t>
            </a:r>
            <a:r>
              <a:rPr lang="en-GB" sz="2800" b="1" dirty="0">
                <a:latin typeface="Arial"/>
                <a:cs typeface="Arial"/>
              </a:rPr>
              <a:t> De Las </a:t>
            </a:r>
            <a:r>
              <a:rPr lang="en-GB" sz="2800" b="1" dirty="0" err="1">
                <a:latin typeface="Arial"/>
                <a:cs typeface="Arial"/>
              </a:rPr>
              <a:t>Habitaciones</a:t>
            </a:r>
            <a:r>
              <a:rPr lang="en-GB" sz="2800" b="1" dirty="0">
                <a:latin typeface="Arial"/>
                <a:cs typeface="Arial"/>
              </a:rPr>
              <a:t> 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FFE8CB-C56A-51D0-379D-9D1D18261F86}"/>
              </a:ext>
            </a:extLst>
          </p:cNvPr>
          <p:cNvSpPr txBox="1"/>
          <p:nvPr/>
        </p:nvSpPr>
        <p:spPr>
          <a:xfrm>
            <a:off x="1757791" y="5735295"/>
            <a:ext cx="1994053" cy="1226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Hotel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jucamar</a:t>
            </a:r>
            <a:r>
              <a:rPr lang="en-GB" sz="3600" b="1" dirty="0"/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58F7F07-770E-B0D2-C089-F11229B4DF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9373" y="5682457"/>
            <a:ext cx="1905918" cy="122693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2BB51A-4396-EA97-A42B-90DA15008EAB}"/>
              </a:ext>
            </a:extLst>
          </p:cNvPr>
          <p:cNvSpPr txBox="1"/>
          <p:nvPr/>
        </p:nvSpPr>
        <p:spPr>
          <a:xfrm>
            <a:off x="3663709" y="6550223"/>
            <a:ext cx="75823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Carretera 260 Cholton. 36940 Cangas de Morrazo, Pontevedra, Esoana.   + 34986300594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22ACDA09-1638-EEA7-B341-96ECBE25E38D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8042" y="752733"/>
            <a:ext cx="5047853" cy="551433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ESTÁNDAR SENCILLO</a:t>
            </a:r>
            <a:r>
              <a:rPr kumimoji="0" lang="es-E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(cama individual)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Desayuno incluido, Wifi gratuito,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Bano privado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SUPERIOR SOMPLE ( dos individual)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Desayuno incluido, Wifi gratuito, Aire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Acondicionado, TV de pantalla plana 32”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DOBLE ESPECIAL (doble cama)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Banera de hidromasaje con cromoterapia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Cama King </a:t>
            </a:r>
            <a:r>
              <a:rPr lang="es-ES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desayuno y wifi gratis.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TRIPLE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Wifi gratis, Baño privado, </a:t>
            </a:r>
            <a:r>
              <a:rPr lang="es-ES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Bañera,Tv</a:t>
            </a:r>
            <a:endParaRPr lang="es-E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600" b="1" i="0" cap="all" dirty="0">
              <a:solidFill>
                <a:srgbClr val="454545"/>
              </a:solidFill>
              <a:effectLst/>
              <a:latin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CUÁDRUPLE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Caja fuerte, Wifi gratis, Baño privado,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Mini bar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picture containing building, outdoor, city, apartment building&#10;&#10;Description automatically generated">
            <a:extLst>
              <a:ext uri="{FF2B5EF4-FFF2-40B4-BE49-F238E27FC236}">
                <a16:creationId xmlns:a16="http://schemas.microsoft.com/office/drawing/2014/main" id="{F0CFBAB4-2B37-9206-E951-7F0F2DB5C8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7629" y="5358987"/>
            <a:ext cx="1114371" cy="1603243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0B9FF58-0D22-38BD-4A61-24533819623E}"/>
              </a:ext>
            </a:extLst>
          </p:cNvPr>
          <p:cNvSpPr txBox="1"/>
          <p:nvPr/>
        </p:nvSpPr>
        <p:spPr>
          <a:xfrm>
            <a:off x="4505234" y="647884"/>
            <a:ext cx="448386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Precio (no miembros)      Precio (miembros)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£ 68                                    £ 58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£ 77                                    £ 70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£ 88                                    £ 79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£ 99                                     £ 90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£ 116                                   £ 103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Incluye impuestos y cargos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85074D6-72D9-2002-D116-0A8BA1128890}"/>
              </a:ext>
            </a:extLst>
          </p:cNvPr>
          <p:cNvSpPr/>
          <p:nvPr/>
        </p:nvSpPr>
        <p:spPr>
          <a:xfrm>
            <a:off x="8135007" y="1051034"/>
            <a:ext cx="3836275" cy="4025463"/>
          </a:xfrm>
          <a:prstGeom prst="roundRect">
            <a:avLst>
              <a:gd name="adj" fmla="val 7626"/>
            </a:avLst>
          </a:prstGeom>
          <a:solidFill>
            <a:srgbClr val="FFFF00">
              <a:alpha val="6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£ 8.99               Gratis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Gimnasio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£ 8.00               £ 5.00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Piscina              £ 7.50               £ 5.00     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Estacionamiento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£ 11.99             Gratis        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EB60139-F987-FD21-4A99-66DF3652A36E}"/>
              </a:ext>
            </a:extLst>
          </p:cNvPr>
          <p:cNvSpPr txBox="1"/>
          <p:nvPr/>
        </p:nvSpPr>
        <p:spPr>
          <a:xfrm>
            <a:off x="9900744" y="1134681"/>
            <a:ext cx="1965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Extras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94ED4F9-1CDC-19B8-BB2D-6ACFD2439E08}"/>
              </a:ext>
            </a:extLst>
          </p:cNvPr>
          <p:cNvSpPr txBox="1"/>
          <p:nvPr/>
        </p:nvSpPr>
        <p:spPr>
          <a:xfrm>
            <a:off x="9306219" y="1618438"/>
            <a:ext cx="28857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No miembros /  miembros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4205AD-95D0-102D-7784-66A2BA410258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9757E3-51F2-74C3-48B1-37F03A28223C}"/>
              </a:ext>
            </a:extLst>
          </p:cNvPr>
          <p:cNvSpPr txBox="1"/>
          <p:nvPr/>
        </p:nvSpPr>
        <p:spPr>
          <a:xfrm>
            <a:off x="8481891" y="4339737"/>
            <a:ext cx="347589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" sz="1600" b="1" dirty="0">
                <a:latin typeface="Arial"/>
                <a:cs typeface="Calibri"/>
              </a:rPr>
              <a:t>10% de descuento para socios</a:t>
            </a:r>
            <a:endParaRPr lang="en-US" sz="16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32698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11" ma:contentTypeDescription="Create a new document." ma:contentTypeScope="" ma:versionID="55eadccc06fec0d679b7dc7a586c9911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b7e5a8d4da95297701d41d3f1386a80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B524114-8A91-42CA-A388-D66ECB2DA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E207E62-2013-4C38-A7DD-D664AB0609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22FCD9-3204-4CDC-9F32-6FAEF2AFB9A5}">
  <ds:schemaRefs>
    <ds:schemaRef ds:uri="http://schemas.microsoft.com/office/2006/documentManagement/types"/>
    <ds:schemaRef ds:uri="ba6c36b3-aaa0-4c81-9b28-778ff2f838f2"/>
    <ds:schemaRef ds:uri="http://schemas.microsoft.com/office/2006/metadata/properties"/>
    <ds:schemaRef ds:uri="http://purl.org/dc/dcmitype/"/>
    <ds:schemaRef ds:uri="http://purl.org/dc/terms/"/>
    <ds:schemaRef ds:uri="http://www.w3.org/XML/1998/namespace"/>
    <ds:schemaRef ds:uri="e9eca9e8-c0f5-42ce-ae20-9ea09691131d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191</Words>
  <Application>Microsoft Office PowerPoint</Application>
  <PresentationFormat>Widescreen</PresentationFormat>
  <Paragraphs>66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Hassan (2027186)</dc:creator>
  <cp:lastModifiedBy>Mohammed Hassan (2027186)</cp:lastModifiedBy>
  <cp:revision>26</cp:revision>
  <dcterms:created xsi:type="dcterms:W3CDTF">2022-06-17T12:04:38Z</dcterms:created>
  <dcterms:modified xsi:type="dcterms:W3CDTF">2022-06-17T15:02:02Z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