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Masters/slideMaster5.xml" ContentType="application/vnd.openxmlformats-officedocument.presentationml.slideMaster+xml"/>
  <Override PartName="/ppt/slideMasters/slideMaster6.xml" ContentType="application/vnd.openxmlformats-officedocument.presentationml.slideMaster+xml"/>
  <Override PartName="/ppt/slideMasters/slideMaster7.xml" ContentType="application/vnd.openxmlformats-officedocument.presentationml.slideMaster+xml"/>
  <Override PartName="/ppt/slideMasters/slideMaster8.xml" ContentType="application/vnd.openxmlformats-officedocument.presentationml.slideMaster+xml"/>
  <Override PartName="/ppt/slideMasters/slideMaster9.xml" ContentType="application/vnd.openxmlformats-officedocument.presentationml.slideMaster+xml"/>
  <Override PartName="/ppt/slideMasters/slideMaster10.xml" ContentType="application/vnd.openxmlformats-officedocument.presentationml.slideMaster+xml"/>
  <Override PartName="/ppt/slideMasters/slideMaster11.xml" ContentType="application/vnd.openxmlformats-officedocument.presentationml.slideMaster+xml"/>
  <Override PartName="/ppt/slideMasters/slideMaster12.xml" ContentType="application/vnd.openxmlformats-officedocument.presentationml.slideMaster+xml"/>
  <Override PartName="/ppt/slideMasters/slideMaster13.xml" ContentType="application/vnd.openxmlformats-officedocument.presentationml.slideMaster+xml"/>
  <Override PartName="/ppt/slideMasters/slideMaster14.xml" ContentType="application/vnd.openxmlformats-officedocument.presentationml.slideMaster+xml"/>
  <Override PartName="/ppt/slideMasters/slideMaster15.xml" ContentType="application/vnd.openxmlformats-officedocument.presentationml.slideMaster+xml"/>
  <Override PartName="/ppt/slideMasters/slideMaster16.xml" ContentType="application/vnd.openxmlformats-officedocument.presentationml.slideMaster+xml"/>
  <Override PartName="/ppt/slideMasters/slideMaster17.xml" ContentType="application/vnd.openxmlformats-officedocument.presentationml.slideMaster+xml"/>
  <Override PartName="/ppt/slideMasters/slideMaster18.xml" ContentType="application/vnd.openxmlformats-officedocument.presentationml.slideMaster+xml"/>
  <Override PartName="/ppt/slideMasters/slideMaster19.xml" ContentType="application/vnd.openxmlformats-officedocument.presentationml.slideMaster+xml"/>
  <Override PartName="/ppt/slideMasters/slideMaster20.xml" ContentType="application/vnd.openxmlformats-officedocument.presentationml.slideMaster+xml"/>
  <Override PartName="/ppt/slideMasters/slideMaster21.xml" ContentType="application/vnd.openxmlformats-officedocument.presentationml.slideMaster+xml"/>
  <Override PartName="/ppt/slideMasters/slideMaster2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2.xml" ContentType="application/vnd.openxmlformats-officedocument.theme+xml"/>
  <Override PartName="/ppt/slideLayouts/slideLayout3.xml" ContentType="application/vnd.openxmlformats-officedocument.presentationml.slideLayout+xml"/>
  <Override PartName="/ppt/theme/theme3.xml" ContentType="application/vnd.openxmlformats-officedocument.theme+xml"/>
  <Override PartName="/ppt/slideLayouts/slideLayout4.xml" ContentType="application/vnd.openxmlformats-officedocument.presentationml.slideLayout+xml"/>
  <Override PartName="/ppt/theme/theme4.xml" ContentType="application/vnd.openxmlformats-officedocument.theme+xml"/>
  <Override PartName="/ppt/slideLayouts/slideLayout5.xml" ContentType="application/vnd.openxmlformats-officedocument.presentationml.slideLayout+xml"/>
  <Override PartName="/ppt/theme/theme5.xml" ContentType="application/vnd.openxmlformats-officedocument.theme+xml"/>
  <Override PartName="/ppt/slideLayouts/slideLayout6.xml" ContentType="application/vnd.openxmlformats-officedocument.presentationml.slideLayout+xml"/>
  <Override PartName="/ppt/theme/theme6.xml" ContentType="application/vnd.openxmlformats-officedocument.theme+xml"/>
  <Override PartName="/ppt/slideLayouts/slideLayout7.xml" ContentType="application/vnd.openxmlformats-officedocument.presentationml.slideLayout+xml"/>
  <Override PartName="/ppt/theme/theme7.xml" ContentType="application/vnd.openxmlformats-officedocument.theme+xml"/>
  <Override PartName="/ppt/slideLayouts/slideLayout8.xml" ContentType="application/vnd.openxmlformats-officedocument.presentationml.slideLayout+xml"/>
  <Override PartName="/ppt/theme/theme8.xml" ContentType="application/vnd.openxmlformats-officedocument.theme+xml"/>
  <Override PartName="/ppt/slideLayouts/slideLayout9.xml" ContentType="application/vnd.openxmlformats-officedocument.presentationml.slideLayout+xml"/>
  <Override PartName="/ppt/theme/theme9.xml" ContentType="application/vnd.openxmlformats-officedocument.theme+xml"/>
  <Override PartName="/ppt/slideLayouts/slideLayout10.xml" ContentType="application/vnd.openxmlformats-officedocument.presentationml.slideLayout+xml"/>
  <Override PartName="/ppt/theme/theme10.xml" ContentType="application/vnd.openxmlformats-officedocument.theme+xml"/>
  <Override PartName="/ppt/slideLayouts/slideLayout11.xml" ContentType="application/vnd.openxmlformats-officedocument.presentationml.slideLayout+xml"/>
  <Override PartName="/ppt/theme/theme11.xml" ContentType="application/vnd.openxmlformats-officedocument.theme+xml"/>
  <Override PartName="/ppt/slideLayouts/slideLayout12.xml" ContentType="application/vnd.openxmlformats-officedocument.presentationml.slideLayout+xml"/>
  <Override PartName="/ppt/theme/theme12.xml" ContentType="application/vnd.openxmlformats-officedocument.theme+xml"/>
  <Override PartName="/ppt/slideLayouts/slideLayout13.xml" ContentType="application/vnd.openxmlformats-officedocument.presentationml.slideLayout+xml"/>
  <Override PartName="/ppt/theme/theme13.xml" ContentType="application/vnd.openxmlformats-officedocument.theme+xml"/>
  <Override PartName="/ppt/slideLayouts/slideLayout14.xml" ContentType="application/vnd.openxmlformats-officedocument.presentationml.slideLayout+xml"/>
  <Override PartName="/ppt/theme/theme14.xml" ContentType="application/vnd.openxmlformats-officedocument.theme+xml"/>
  <Override PartName="/ppt/slideLayouts/slideLayout15.xml" ContentType="application/vnd.openxmlformats-officedocument.presentationml.slideLayout+xml"/>
  <Override PartName="/ppt/theme/theme15.xml" ContentType="application/vnd.openxmlformats-officedocument.theme+xml"/>
  <Override PartName="/ppt/slideLayouts/slideLayout16.xml" ContentType="application/vnd.openxmlformats-officedocument.presentationml.slideLayout+xml"/>
  <Override PartName="/ppt/theme/theme16.xml" ContentType="application/vnd.openxmlformats-officedocument.theme+xml"/>
  <Override PartName="/ppt/slideLayouts/slideLayout17.xml" ContentType="application/vnd.openxmlformats-officedocument.presentationml.slideLayout+xml"/>
  <Override PartName="/ppt/theme/theme17.xml" ContentType="application/vnd.openxmlformats-officedocument.theme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theme/theme18.xml" ContentType="application/vnd.openxmlformats-officedocument.theme+xml"/>
  <Override PartName="/ppt/slideLayouts/slideLayout26.xml" ContentType="application/vnd.openxmlformats-officedocument.presentationml.slideLayout+xml"/>
  <Override PartName="/ppt/theme/theme19.xml" ContentType="application/vnd.openxmlformats-officedocument.theme+xml"/>
  <Override PartName="/ppt/slideLayouts/slideLayout27.xml" ContentType="application/vnd.openxmlformats-officedocument.presentationml.slideLayout+xml"/>
  <Override PartName="/ppt/theme/theme20.xml" ContentType="application/vnd.openxmlformats-officedocument.theme+xml"/>
  <Override PartName="/ppt/slideLayouts/slideLayout28.xml" ContentType="application/vnd.openxmlformats-officedocument.presentationml.slideLayout+xml"/>
  <Override PartName="/ppt/theme/theme21.xml" ContentType="application/vnd.openxmlformats-officedocument.theme+xml"/>
  <Override PartName="/ppt/slideLayouts/slideLayout29.xml" ContentType="application/vnd.openxmlformats-officedocument.presentationml.slideLayout+xml"/>
  <Override PartName="/ppt/theme/theme22.xml" ContentType="application/vnd.openxmlformats-officedocument.theme+xml"/>
  <Override PartName="/ppt/theme/theme2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  <p:sldMasterId id="2147483651" r:id="rId5"/>
    <p:sldMasterId id="2147483650" r:id="rId6"/>
    <p:sldMasterId id="2147483652" r:id="rId7"/>
    <p:sldMasterId id="2147483653" r:id="rId8"/>
    <p:sldMasterId id="2147483654" r:id="rId9"/>
    <p:sldMasterId id="2147483655" r:id="rId10"/>
    <p:sldMasterId id="2147483656" r:id="rId11"/>
    <p:sldMasterId id="2147483657" r:id="rId12"/>
    <p:sldMasterId id="2147483658" r:id="rId13"/>
    <p:sldMasterId id="2147483660" r:id="rId14"/>
    <p:sldMasterId id="2147483659" r:id="rId15"/>
    <p:sldMasterId id="2147483661" r:id="rId16"/>
    <p:sldMasterId id="2147483662" r:id="rId17"/>
    <p:sldMasterId id="2147483663" r:id="rId18"/>
    <p:sldMasterId id="2147483664" r:id="rId19"/>
    <p:sldMasterId id="2147483665" r:id="rId20"/>
    <p:sldMasterId id="2147483666" r:id="rId21"/>
    <p:sldMasterId id="2147483673" r:id="rId22"/>
    <p:sldMasterId id="2147483670" r:id="rId23"/>
    <p:sldMasterId id="2147483671" r:id="rId24"/>
    <p:sldMasterId id="2147483706" r:id="rId25"/>
  </p:sldMasterIdLst>
  <p:notesMasterIdLst>
    <p:notesMasterId r:id="rId31"/>
  </p:notesMasterIdLst>
  <p:sldIdLst>
    <p:sldId id="266" r:id="rId26"/>
    <p:sldId id="313" r:id="rId27"/>
    <p:sldId id="334" r:id="rId28"/>
    <p:sldId id="335" r:id="rId29"/>
    <p:sldId id="336" r:id="rId3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4995" autoAdjust="0"/>
    <p:restoredTop sz="72760" autoAdjust="0"/>
  </p:normalViewPr>
  <p:slideViewPr>
    <p:cSldViewPr snapToGrid="0">
      <p:cViewPr varScale="1">
        <p:scale>
          <a:sx n="80" d="100"/>
          <a:sy n="80" d="100"/>
        </p:scale>
        <p:origin x="1794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Master" Target="slideMasters/slideMaster10.xml"/><Relationship Id="rId18" Type="http://schemas.openxmlformats.org/officeDocument/2006/relationships/slideMaster" Target="slideMasters/slideMaster15.xml"/><Relationship Id="rId26" Type="http://schemas.openxmlformats.org/officeDocument/2006/relationships/slide" Target="slides/slide1.xml"/><Relationship Id="rId3" Type="http://schemas.openxmlformats.org/officeDocument/2006/relationships/customXml" Target="../customXml/item3.xml"/><Relationship Id="rId21" Type="http://schemas.openxmlformats.org/officeDocument/2006/relationships/slideMaster" Target="slideMasters/slideMaster18.xml"/><Relationship Id="rId34" Type="http://schemas.openxmlformats.org/officeDocument/2006/relationships/theme" Target="theme/theme1.xml"/><Relationship Id="rId7" Type="http://schemas.openxmlformats.org/officeDocument/2006/relationships/slideMaster" Target="slideMasters/slideMaster4.xml"/><Relationship Id="rId12" Type="http://schemas.openxmlformats.org/officeDocument/2006/relationships/slideMaster" Target="slideMasters/slideMaster9.xml"/><Relationship Id="rId17" Type="http://schemas.openxmlformats.org/officeDocument/2006/relationships/slideMaster" Target="slideMasters/slideMaster14.xml"/><Relationship Id="rId25" Type="http://schemas.openxmlformats.org/officeDocument/2006/relationships/slideMaster" Target="slideMasters/slideMaster22.xml"/><Relationship Id="rId33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slideMaster" Target="slideMasters/slideMaster13.xml"/><Relationship Id="rId20" Type="http://schemas.openxmlformats.org/officeDocument/2006/relationships/slideMaster" Target="slideMasters/slideMaster17.xml"/><Relationship Id="rId29" Type="http://schemas.openxmlformats.org/officeDocument/2006/relationships/slide" Target="slides/slide4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Master" Target="slideMasters/slideMaster8.xml"/><Relationship Id="rId24" Type="http://schemas.openxmlformats.org/officeDocument/2006/relationships/slideMaster" Target="slideMasters/slideMaster21.xml"/><Relationship Id="rId32" Type="http://schemas.openxmlformats.org/officeDocument/2006/relationships/presProps" Target="presProps.xml"/><Relationship Id="rId5" Type="http://schemas.openxmlformats.org/officeDocument/2006/relationships/slideMaster" Target="slideMasters/slideMaster2.xml"/><Relationship Id="rId15" Type="http://schemas.openxmlformats.org/officeDocument/2006/relationships/slideMaster" Target="slideMasters/slideMaster12.xml"/><Relationship Id="rId23" Type="http://schemas.openxmlformats.org/officeDocument/2006/relationships/slideMaster" Target="slideMasters/slideMaster20.xml"/><Relationship Id="rId28" Type="http://schemas.openxmlformats.org/officeDocument/2006/relationships/slide" Target="slides/slide3.xml"/><Relationship Id="rId10" Type="http://schemas.openxmlformats.org/officeDocument/2006/relationships/slideMaster" Target="slideMasters/slideMaster7.xml"/><Relationship Id="rId19" Type="http://schemas.openxmlformats.org/officeDocument/2006/relationships/slideMaster" Target="slideMasters/slideMaster16.xml"/><Relationship Id="rId31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Master" Target="slideMasters/slideMaster6.xml"/><Relationship Id="rId14" Type="http://schemas.openxmlformats.org/officeDocument/2006/relationships/slideMaster" Target="slideMasters/slideMaster11.xml"/><Relationship Id="rId22" Type="http://schemas.openxmlformats.org/officeDocument/2006/relationships/slideMaster" Target="slideMasters/slideMaster19.xml"/><Relationship Id="rId27" Type="http://schemas.openxmlformats.org/officeDocument/2006/relationships/slide" Target="slides/slide2.xml"/><Relationship Id="rId30" Type="http://schemas.openxmlformats.org/officeDocument/2006/relationships/slide" Target="slides/slide5.xml"/><Relationship Id="rId35" Type="http://schemas.openxmlformats.org/officeDocument/2006/relationships/tableStyles" Target="tableStyles.xml"/><Relationship Id="rId8" Type="http://schemas.openxmlformats.org/officeDocument/2006/relationships/slideMaster" Target="slideMasters/slideMaster5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13D2297-0D71-4AB4-9F2F-04EC4F9409AC}" type="datetimeFigureOut">
              <a:rPr lang="en-GB" smtClean="0"/>
              <a:t>18/05/2023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0554485-19FD-416A-B051-20FE4EFF0134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963082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077602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indent="0">
              <a:buFont typeface="Arial" panose="020B0604020202020204" pitchFamily="34" charset="0"/>
              <a:buNone/>
            </a:pP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45426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060002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809443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50554485-19FD-416A-B051-20FE4EFF0134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290991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5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6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7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8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9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0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3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4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5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6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7.xml"/></Relationships>
</file>

<file path=ppt/slideLayouts/_rels/slideLayout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Master" Target="../slideMasters/slideMaster18.xml"/></Relationships>
</file>

<file path=ppt/slideLayouts/_rels/slideLayout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Master" Target="../slideMasters/slideMaster18.xml"/></Relationships>
</file>

<file path=ppt/slideLayouts/_rels/slideLayout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Master" Target="../slideMasters/slideMaster18.xml"/></Relationships>
</file>

<file path=ppt/slideLayouts/_rels/slideLayout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Master" Target="../slideMasters/slideMaster18.xml"/></Relationships>
</file>

<file path=ppt/slideLayouts/_rels/slideLayout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Master" Target="../slideMasters/slideMaster18.xml"/></Relationships>
</file>

<file path=ppt/slideLayouts/_rels/slideLayout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Master" Target="../slideMasters/slideMaster18.xml"/></Relationships>
</file>

<file path=ppt/slideLayouts/_rels/slideLayout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Master" Target="../slideMasters/slideMaster18.xml"/></Relationships>
</file>

<file path=ppt/slideLayouts/_rels/slideLayout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Master" Target="../slideMasters/slideMaster18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9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0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1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6404109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27313769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367D72-5AB2-8643-8633-40F3233CA8F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2"/>
            <a:ext cx="5213809" cy="375186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17546287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F497BB8-93F1-3841-8173-4DF1241A59E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1F42012-9474-4F46-BD54-028036C91EB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1479726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DAB39B9-1950-2646-9CCB-5BADF16EFB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7192652" y="1470581"/>
            <a:ext cx="4242061" cy="4166648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bg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2169050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D6D3499-4F82-EB48-9C14-EEBFDE13123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9492380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16A415-C468-5944-85A1-00EECAE1DE2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40893865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70920AB-AA6F-3D43-B3EC-0910E10972C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FD0158-1FCA-E74C-B123-8A32383F3E85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1307197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BAABAF2-22C1-AC4B-8333-FD1A2385CB9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BDBEAAAA-701D-1142-BD3E-4627645949BB}"/>
              </a:ext>
            </a:extLst>
          </p:cNvPr>
          <p:cNvSpPr>
            <a:spLocks noGrp="1"/>
          </p:cNvSpPr>
          <p:nvPr>
            <p:ph idx="10"/>
          </p:nvPr>
        </p:nvSpPr>
        <p:spPr>
          <a:xfrm>
            <a:off x="7026111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78352986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594AE048-867B-9A4B-9A50-CA9AED7B45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4F9D5FEE-F4AC-D64A-9EE2-89DD7CCAA6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5672342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769E6E2-2C3C-634F-A2E7-89D13D5132E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FC0E9760-8394-E24C-A197-D2A1FDDE5E2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7529612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BA0C2117-DFB0-B54B-BDD0-012C8CCE958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9628F5D-9BAE-634B-AE20-8E87CB48908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714850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738CBCBA-DB53-6A4F-BFAA-F2617D64B96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3EFA7E1F-A405-5E4D-B3BE-1635EAA19E3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423642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3AD7AE1B-CAB1-FF45-8F86-0600ABC469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AABF4F5A-6240-3A4F-AE33-F19CDD7FB82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3450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946B8C49-F046-7544-B210-8A57A47EE12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C7AD169-458D-844F-87D0-E86ADE99496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1788506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4A92ADF8-47B7-6B4A-B238-A057A73B01F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0773D9E3-3B36-3040-8C61-C6D71B056A8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63020717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Placeholder 1">
            <a:extLst>
              <a:ext uri="{FF2B5EF4-FFF2-40B4-BE49-F238E27FC236}">
                <a16:creationId xmlns:a16="http://schemas.microsoft.com/office/drawing/2014/main" id="{D221C0F8-8767-7347-8567-33EC2C43A16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4" name="Text Placeholder 2">
            <a:extLst>
              <a:ext uri="{FF2B5EF4-FFF2-40B4-BE49-F238E27FC236}">
                <a16:creationId xmlns:a16="http://schemas.microsoft.com/office/drawing/2014/main" id="{C47C00D9-A76E-0A47-9B36-E891DB84A9C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4528723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Picture Placeholder 5">
            <a:extLst>
              <a:ext uri="{FF2B5EF4-FFF2-40B4-BE49-F238E27FC236}">
                <a16:creationId xmlns:a16="http://schemas.microsoft.com/office/drawing/2014/main" id="{2DCBFE8A-C6F7-A544-8F31-0CCDED409EB0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7" name="Picture 6" descr="A picture containing text&#10;&#10;Description automatically generated">
            <a:extLst>
              <a:ext uri="{FF2B5EF4-FFF2-40B4-BE49-F238E27FC236}">
                <a16:creationId xmlns:a16="http://schemas.microsoft.com/office/drawing/2014/main" id="{FA6CC141-D3C3-CF46-8806-6EF9ECBF04A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84648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 text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37C85027-557F-564E-B900-62504E7DC9C7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01604F21-C270-C641-937C-5D69615E4757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38318787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3" name="Picture 2" descr="A picture containing text&#10;&#10;Description automatically generated">
            <a:extLst>
              <a:ext uri="{FF2B5EF4-FFF2-40B4-BE49-F238E27FC236}">
                <a16:creationId xmlns:a16="http://schemas.microsoft.com/office/drawing/2014/main" id="{DF0ADC39-9337-C84C-96D4-EC36AD5080A5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88994691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colour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CD7CB20A-5151-0345-9977-F500A5DBB68F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8414652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A picture containing text&#10;&#10;Description automatically generated">
            <a:extLst>
              <a:ext uri="{FF2B5EF4-FFF2-40B4-BE49-F238E27FC236}">
                <a16:creationId xmlns:a16="http://schemas.microsoft.com/office/drawing/2014/main" id="{6F16E7EC-321A-E845-A511-9309819FB9FB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6813219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white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A picture containing text&#10;&#10;Description automatically generated">
            <a:extLst>
              <a:ext uri="{FF2B5EF4-FFF2-40B4-BE49-F238E27FC236}">
                <a16:creationId xmlns:a16="http://schemas.microsoft.com/office/drawing/2014/main" id="{727A1AA7-7246-A143-9534-34C47E4562E8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22761775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6" name="Picture 5" descr="Shape&#10;&#10;Description automatically generated with medium confidence">
            <a:extLst>
              <a:ext uri="{FF2B5EF4-FFF2-40B4-BE49-F238E27FC236}">
                <a16:creationId xmlns:a16="http://schemas.microsoft.com/office/drawing/2014/main" id="{DF7E1276-06FD-3A4E-A9FD-24D0E92EAD0D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491513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logo mono_image bckgrnd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5">
            <a:extLst>
              <a:ext uri="{FF2B5EF4-FFF2-40B4-BE49-F238E27FC236}">
                <a16:creationId xmlns:a16="http://schemas.microsoft.com/office/drawing/2014/main" id="{FE220BDD-125F-5949-A76F-2CBFD2ED60DB}"/>
              </a:ext>
            </a:extLst>
          </p:cNvPr>
          <p:cNvSpPr>
            <a:spLocks noGrp="1"/>
          </p:cNvSpPr>
          <p:nvPr>
            <p:ph type="pic" sz="quarter" idx="11"/>
          </p:nvPr>
        </p:nvSpPr>
        <p:spPr>
          <a:xfrm>
            <a:off x="0" y="0"/>
            <a:ext cx="12192000" cy="6858000"/>
          </a:xfrm>
          <a:prstGeom prst="rect">
            <a:avLst/>
          </a:prstGeom>
        </p:spPr>
        <p:txBody>
          <a:bodyPr/>
          <a:lstStyle/>
          <a:p>
            <a:endParaRPr lang="en-US"/>
          </a:p>
        </p:txBody>
      </p:sp>
      <p:pic>
        <p:nvPicPr>
          <p:cNvPr id="5" name="Picture 4" descr="Shape&#10;&#10;Description automatically generated with medium confidence">
            <a:extLst>
              <a:ext uri="{FF2B5EF4-FFF2-40B4-BE49-F238E27FC236}">
                <a16:creationId xmlns:a16="http://schemas.microsoft.com/office/drawing/2014/main" id="{71967FB5-4373-9146-B347-1A00A0CD5A53}"/>
              </a:ext>
            </a:extLst>
          </p:cNvPr>
          <p:cNvPicPr>
            <a:picLocks noChangeAspect="1"/>
          </p:cNvPicPr>
          <p:nvPr userDrawn="1"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1865558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24980695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58341593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71454805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ustom Layou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2D77E0C-7BD5-5549-A375-8247A38932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2381" y="1516009"/>
            <a:ext cx="5173716" cy="3607785"/>
          </a:xfrm>
          <a:prstGeom prst="rect">
            <a:avLst/>
          </a:prstGeom>
        </p:spPr>
        <p:txBody>
          <a:bodyPr/>
          <a:lstStyle>
            <a:lvl1pPr>
              <a:defRPr sz="2500">
                <a:solidFill>
                  <a:schemeClr val="bg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</a:lstStyle>
          <a:p>
            <a:r>
              <a:rPr lang="en-GB" dirty="0"/>
              <a:t>Click to edit Master 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8437951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2.xml"/></Relationships>
</file>

<file path=ppt/slideMasters/_rels/slideMaster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theme" Target="../theme/theme3.xml"/><Relationship Id="rId1" Type="http://schemas.openxmlformats.org/officeDocument/2006/relationships/slideLayout" Target="../slideLayouts/slideLayout3.xml"/></Relationships>
</file>

<file path=ppt/slideMasters/_rels/slideMaster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theme" Target="../theme/theme4.xml"/><Relationship Id="rId1" Type="http://schemas.openxmlformats.org/officeDocument/2006/relationships/slideLayout" Target="../slideLayouts/slideLayout4.xml"/></Relationships>
</file>

<file path=ppt/slideMasters/_rels/slideMaster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theme" Target="../theme/theme5.xml"/><Relationship Id="rId1" Type="http://schemas.openxmlformats.org/officeDocument/2006/relationships/slideLayout" Target="../slideLayouts/slideLayout5.xml"/></Relationships>
</file>

<file path=ppt/slideMasters/_rels/slideMaster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theme" Target="../theme/theme6.xml"/><Relationship Id="rId1" Type="http://schemas.openxmlformats.org/officeDocument/2006/relationships/slideLayout" Target="../slideLayouts/slideLayout6.xml"/></Relationships>
</file>

<file path=ppt/slideMasters/_rels/slideMaster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theme" Target="../theme/theme7.xml"/><Relationship Id="rId1" Type="http://schemas.openxmlformats.org/officeDocument/2006/relationships/slideLayout" Target="../slideLayouts/slideLayout7.xml"/></Relationships>
</file>

<file path=ppt/slideMasters/_rels/slideMaster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theme" Target="../theme/theme8.xml"/><Relationship Id="rId1" Type="http://schemas.openxmlformats.org/officeDocument/2006/relationships/slideLayout" Target="../slideLayouts/slideLayout8.xml"/></Relationships>
</file>

<file path=ppt/slideMasters/_rels/slideMaster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theme" Target="../theme/theme9.xml"/><Relationship Id="rId1" Type="http://schemas.openxmlformats.org/officeDocument/2006/relationships/slideLayout" Target="../slideLayouts/slideLayout9.xml"/></Relationships>
</file>

<file path=ppt/slideMasters/_rels/slideMaster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theme" Target="../theme/theme10.xml"/><Relationship Id="rId1" Type="http://schemas.openxmlformats.org/officeDocument/2006/relationships/slideLayout" Target="../slideLayouts/slideLayout10.xml"/></Relationships>
</file>

<file path=ppt/slideMasters/_rels/slideMaster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theme" Target="../theme/theme11.xml"/><Relationship Id="rId1" Type="http://schemas.openxmlformats.org/officeDocument/2006/relationships/slideLayout" Target="../slideLayouts/slideLayout11.xml"/></Relationships>
</file>

<file path=ppt/slideMasters/_rels/slideMaster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theme" Target="../theme/theme12.xml"/><Relationship Id="rId1" Type="http://schemas.openxmlformats.org/officeDocument/2006/relationships/slideLayout" Target="../slideLayouts/slideLayout12.xml"/></Relationships>
</file>

<file path=ppt/slideMasters/_rels/slideMaster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theme" Target="../theme/theme13.xml"/><Relationship Id="rId1" Type="http://schemas.openxmlformats.org/officeDocument/2006/relationships/slideLayout" Target="../slideLayouts/slideLayout13.xml"/></Relationships>
</file>

<file path=ppt/slideMasters/_rels/slideMaster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theme" Target="../theme/theme14.xml"/><Relationship Id="rId1" Type="http://schemas.openxmlformats.org/officeDocument/2006/relationships/slideLayout" Target="../slideLayouts/slideLayout14.xml"/></Relationships>
</file>

<file path=ppt/slideMasters/_rels/slideMaster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theme" Target="../theme/theme15.xml"/><Relationship Id="rId1" Type="http://schemas.openxmlformats.org/officeDocument/2006/relationships/slideLayout" Target="../slideLayouts/slideLayout15.xml"/></Relationships>
</file>

<file path=ppt/slideMasters/_rels/slideMaster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theme" Target="../theme/theme16.xml"/><Relationship Id="rId1" Type="http://schemas.openxmlformats.org/officeDocument/2006/relationships/slideLayout" Target="../slideLayouts/slideLayout16.xml"/></Relationships>
</file>

<file path=ppt/slideMasters/_rels/slideMaster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theme" Target="../theme/theme17.xml"/><Relationship Id="rId1" Type="http://schemas.openxmlformats.org/officeDocument/2006/relationships/slideLayout" Target="../slideLayouts/slideLayout17.xml"/></Relationships>
</file>

<file path=ppt/slideMasters/_rels/slideMaster18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5.xml"/><Relationship Id="rId3" Type="http://schemas.openxmlformats.org/officeDocument/2006/relationships/slideLayout" Target="../slideLayouts/slideLayout20.xml"/><Relationship Id="rId7" Type="http://schemas.openxmlformats.org/officeDocument/2006/relationships/slideLayout" Target="../slideLayouts/slideLayout24.xml"/><Relationship Id="rId2" Type="http://schemas.openxmlformats.org/officeDocument/2006/relationships/slideLayout" Target="../slideLayouts/slideLayout19.xml"/><Relationship Id="rId1" Type="http://schemas.openxmlformats.org/officeDocument/2006/relationships/slideLayout" Target="../slideLayouts/slideLayout18.xml"/><Relationship Id="rId6" Type="http://schemas.openxmlformats.org/officeDocument/2006/relationships/slideLayout" Target="../slideLayouts/slideLayout23.xml"/><Relationship Id="rId5" Type="http://schemas.openxmlformats.org/officeDocument/2006/relationships/slideLayout" Target="../slideLayouts/slideLayout22.xml"/><Relationship Id="rId4" Type="http://schemas.openxmlformats.org/officeDocument/2006/relationships/slideLayout" Target="../slideLayouts/slideLayout21.xml"/><Relationship Id="rId9" Type="http://schemas.openxmlformats.org/officeDocument/2006/relationships/theme" Target="../theme/theme18.xml"/></Relationships>
</file>

<file path=ppt/slideMasters/_rels/slideMaster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theme" Target="../theme/theme19.xml"/><Relationship Id="rId1" Type="http://schemas.openxmlformats.org/officeDocument/2006/relationships/slideLayout" Target="../slideLayouts/slideLayout26.xml"/></Relationships>
</file>

<file path=ppt/slideMasters/_rels/slideMaster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theme" Target="../theme/theme20.xml"/><Relationship Id="rId1" Type="http://schemas.openxmlformats.org/officeDocument/2006/relationships/slideLayout" Target="../slideLayouts/slideLayout27.xml"/></Relationships>
</file>

<file path=ppt/slideMasters/_rels/slideMaster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theme" Target="../theme/theme21.xml"/><Relationship Id="rId1" Type="http://schemas.openxmlformats.org/officeDocument/2006/relationships/slideLayout" Target="../slideLayouts/slideLayout28.xml"/></Relationships>
</file>

<file path=ppt/slideMasters/_rels/slideMaster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theme" Target="../theme/theme22.xml"/><Relationship Id="rId1" Type="http://schemas.openxmlformats.org/officeDocument/2006/relationships/slideLayout" Target="../slideLayouts/slideLayout2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CB22E8A-2C50-AF4C-A53B-9FE993FD64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458BCFA-3574-8B4C-9AEE-81F9601D686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EEB10D2-CA13-2643-B658-FFD9F6492BD9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E540C29-F910-6D43-9045-53D256484F6D}" type="datetimeFigureOut">
              <a:rPr lang="en-US" smtClean="0"/>
              <a:t>5/18/2023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DF4703-3493-3B42-BBD9-E9BB85FDC83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B9E5F2-30AB-A84C-8130-66352CCDFF2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FF188F3-1707-3C44-A904-58D86E3FE638}" type="slidenum">
              <a:rPr lang="en-US" smtClean="0"/>
              <a:t>‹#›</a:t>
            </a:fld>
            <a:endParaRPr lang="en-US"/>
          </a:p>
        </p:txBody>
      </p:sp>
      <p:pic>
        <p:nvPicPr>
          <p:cNvPr id="8" name="Picture 7" descr="Logo&#10;&#10;Description automatically generated">
            <a:extLst>
              <a:ext uri="{FF2B5EF4-FFF2-40B4-BE49-F238E27FC236}">
                <a16:creationId xmlns:a16="http://schemas.microsoft.com/office/drawing/2014/main" id="{8EA94852-2BA4-0A45-840B-96DCEE0E009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36426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F0FD76DA-018B-3547-8990-82DB73013FC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9211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building&#10;&#10;Description automatically generated with low confidence">
            <a:extLst>
              <a:ext uri="{FF2B5EF4-FFF2-40B4-BE49-F238E27FC236}">
                <a16:creationId xmlns:a16="http://schemas.microsoft.com/office/drawing/2014/main" id="{652246B8-F90A-D54D-9365-58AB53D76FF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41873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Arial" panose="020B0604020202020204" pitchFamily="34" charset="0"/>
          <a:ea typeface="+mn-ea"/>
          <a:cs typeface="Arial" panose="020B0604020202020204" pitchFamily="34" charset="0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DBBAB934-017A-D042-9617-3501BD1449E9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12111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4309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2D7B8D1-75EF-D947-959C-87044A2449FF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0396688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low confidence">
            <a:extLst>
              <a:ext uri="{FF2B5EF4-FFF2-40B4-BE49-F238E27FC236}">
                <a16:creationId xmlns:a16="http://schemas.microsoft.com/office/drawing/2014/main" id="{8561490A-6980-ED46-8095-7572CAE878CD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04C61A7C-4809-A943-A5D0-A39547C6929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94181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, website&#10;&#10;Description automatically generated">
            <a:extLst>
              <a:ext uri="{FF2B5EF4-FFF2-40B4-BE49-F238E27FC236}">
                <a16:creationId xmlns:a16="http://schemas.microsoft.com/office/drawing/2014/main" id="{DFB84B04-0FF3-C442-88A6-731D9253B97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1F471F12-1C66-E44E-AD4E-4DC26AA43AE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10803903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10869825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239F8A73-144A-9540-B398-7210BE8543A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AC265FAA-23A0-0C4C-B5BB-9498790FB07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5373624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251BAB70-5F78-8E45-BF3D-7FB372DD419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ext Placeholder 2">
            <a:extLst>
              <a:ext uri="{FF2B5EF4-FFF2-40B4-BE49-F238E27FC236}">
                <a16:creationId xmlns:a16="http://schemas.microsoft.com/office/drawing/2014/main" id="{5E0E4F28-8131-874E-B467-742C87EEE44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30810" y="1470581"/>
            <a:ext cx="4535079" cy="3864989"/>
          </a:xfrm>
          <a:prstGeom prst="rect">
            <a:avLst/>
          </a:prstGeom>
        </p:spPr>
        <p:txBody>
          <a:bodyPr vert="horz" wrap="none" lIns="0" tIns="0" rIns="0" bIns="0" rtlCol="0" anchor="t" anchorCtr="0">
            <a:noAutofit/>
          </a:bodyPr>
          <a:lstStyle/>
          <a:p>
            <a:pPr lvl="0"/>
            <a:r>
              <a:rPr lang="en-GB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27563455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1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0" indent="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None/>
        <a:defRPr sz="2800" kern="1200">
          <a:solidFill>
            <a:schemeClr val="bg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&#10;&#10;Description automatically generated with medium confidence">
            <a:extLst>
              <a:ext uri="{FF2B5EF4-FFF2-40B4-BE49-F238E27FC236}">
                <a16:creationId xmlns:a16="http://schemas.microsoft.com/office/drawing/2014/main" id="{4939C035-3B3A-3141-87AF-3CED54A86634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9291BCB-9C09-E24A-899A-13554DBEFA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8219" y="365125"/>
            <a:ext cx="114818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185-EDC6-2448-AE66-1EE933FA5C7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58219" y="1825625"/>
            <a:ext cx="11481847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8419681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2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8A66B088-E0A6-B04B-A848-48BB056A166C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0237886-34D3-1D41-A6F8-63E64987855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20511" y="365125"/>
            <a:ext cx="1155726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0F1874A-6B5E-4345-A666-BDEBFF41900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20511" y="1825625"/>
            <a:ext cx="11557262" cy="357593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5794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text, application&#10;&#10;Description automatically generated with medium confidence">
            <a:extLst>
              <a:ext uri="{FF2B5EF4-FFF2-40B4-BE49-F238E27FC236}">
                <a16:creationId xmlns:a16="http://schemas.microsoft.com/office/drawing/2014/main" id="{5B8E6985-ED3E-5140-B1DC-7EB25AF90A7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6999A67-4D82-1343-ADCB-91ABB33698E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19725" y="1383220"/>
            <a:ext cx="11558047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EEF9B43-36A1-A24C-9E5C-E80D6AD9221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19725" y="2843720"/>
            <a:ext cx="11558047" cy="369848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009373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Graphical user interface, application&#10;&#10;Description automatically generated">
            <a:extLst>
              <a:ext uri="{FF2B5EF4-FFF2-40B4-BE49-F238E27FC236}">
                <a16:creationId xmlns:a16="http://schemas.microsoft.com/office/drawing/2014/main" id="{AFD05A6E-26E7-4B4E-8DE8-CB8D0F5570F8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9427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87BDEAF-B28A-E341-BAF2-958203DC71C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01657" y="1420926"/>
            <a:ext cx="11594969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36AE5CE-D53C-2D4A-A704-799BDE06A29D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01657" y="2881426"/>
            <a:ext cx="11594969" cy="36513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083902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FDFDA30E-911E-924E-87B8-67036FC886EE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D12D4C3F-9A76-2E42-B34F-7CEA258C0E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413055-A589-1D46-8D68-568B73DF5B4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8126785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5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graphical user interface&#10;&#10;Description automatically generated">
            <a:extLst>
              <a:ext uri="{FF2B5EF4-FFF2-40B4-BE49-F238E27FC236}">
                <a16:creationId xmlns:a16="http://schemas.microsoft.com/office/drawing/2014/main" id="{44C1E5E2-1953-F94D-BA36-344020BF6A90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846CF1DF-DD44-224C-A546-3E1E2E3B8D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780148" y="365125"/>
            <a:ext cx="7956222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59022366-0B75-6F48-AD0F-02EC835D793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780148" y="1825625"/>
            <a:ext cx="7956222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22203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6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screenshot of a computer&#10;&#10;Description automatically generated with medium confidence">
            <a:extLst>
              <a:ext uri="{FF2B5EF4-FFF2-40B4-BE49-F238E27FC236}">
                <a16:creationId xmlns:a16="http://schemas.microsoft.com/office/drawing/2014/main" id="{7D2BEAE9-BB48-F248-AB05-5997B04289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5F599EEE-BCD6-714D-9202-CD1509AFE4E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D8EE71EC-2AC3-BF46-B2FA-DA688BA7E20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4104006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8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7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11" descr="A screenshot of a computer&#10;&#10;Description automatically generated">
            <a:extLst>
              <a:ext uri="{FF2B5EF4-FFF2-40B4-BE49-F238E27FC236}">
                <a16:creationId xmlns:a16="http://schemas.microsoft.com/office/drawing/2014/main" id="{CFFC19FE-DD40-FF48-B65B-C885291D438B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9" name="Title Placeholder 1">
            <a:extLst>
              <a:ext uri="{FF2B5EF4-FFF2-40B4-BE49-F238E27FC236}">
                <a16:creationId xmlns:a16="http://schemas.microsoft.com/office/drawing/2014/main" id="{9A889E4D-83E5-4448-9028-B2B53F3B637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67646" y="365125"/>
            <a:ext cx="8295588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10" name="Text Placeholder 2">
            <a:extLst>
              <a:ext uri="{FF2B5EF4-FFF2-40B4-BE49-F238E27FC236}">
                <a16:creationId xmlns:a16="http://schemas.microsoft.com/office/drawing/2014/main" id="{30E283CE-FBE6-DF40-B49B-94A7FF1EBFB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367646" y="1825625"/>
            <a:ext cx="8295588" cy="466725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88224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9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8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7543787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8" r:id="rId2"/>
    <p:sldLayoutId id="2147483699" r:id="rId3"/>
    <p:sldLayoutId id="2147483700" r:id="rId4"/>
    <p:sldLayoutId id="2147483701" r:id="rId5"/>
    <p:sldLayoutId id="2147483703" r:id="rId6"/>
    <p:sldLayoutId id="2147483704" r:id="rId7"/>
    <p:sldLayoutId id="2147483705" r:id="rId8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19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A picture containing text&#10;&#10;Description automatically generated">
            <a:extLst>
              <a:ext uri="{FF2B5EF4-FFF2-40B4-BE49-F238E27FC236}">
                <a16:creationId xmlns:a16="http://schemas.microsoft.com/office/drawing/2014/main" id="{6FC97BDC-4AE5-5B4F-9174-C56779FB8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01752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3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0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Shape&#10;&#10;Description automatically generated with medium confidence">
            <a:extLst>
              <a:ext uri="{FF2B5EF4-FFF2-40B4-BE49-F238E27FC236}">
                <a16:creationId xmlns:a16="http://schemas.microsoft.com/office/drawing/2014/main" id="{0A9F7686-190C-1F40-BEEB-680ECBB5F76A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709549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6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Shape&#10;&#10;Description automatically generated with medium confidence">
            <a:extLst>
              <a:ext uri="{FF2B5EF4-FFF2-40B4-BE49-F238E27FC236}">
                <a16:creationId xmlns:a16="http://schemas.microsoft.com/office/drawing/2014/main" id="{E0330C9C-EE50-174D-9971-646EB3635715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31806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A picture containing text, sky, outdoor, sign&#10;&#10;Description automatically generated">
            <a:extLst>
              <a:ext uri="{FF2B5EF4-FFF2-40B4-BE49-F238E27FC236}">
                <a16:creationId xmlns:a16="http://schemas.microsoft.com/office/drawing/2014/main" id="{B11DD05D-E9D6-9843-8D15-F038D77E7422}"/>
              </a:ext>
            </a:extLst>
          </p:cNvPr>
          <p:cNvPicPr>
            <a:picLocks noChangeAspect="1"/>
          </p:cNvPicPr>
          <p:nvPr userDrawn="1"/>
        </p:nvPicPr>
        <p:blipFill>
          <a:blip r:embed="rId3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3752352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7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0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0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0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>
            <a:extLst>
              <a:ext uri="{FF2B5EF4-FFF2-40B4-BE49-F238E27FC236}">
                <a16:creationId xmlns:a16="http://schemas.microsoft.com/office/drawing/2014/main" id="{E1C7EAB8-6FCF-4D69-AE3E-78B1E4AEEA5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30810" y="1470581"/>
            <a:ext cx="5755922" cy="3864989"/>
          </a:xfrm>
        </p:spPr>
        <p:txBody>
          <a:bodyPr/>
          <a:lstStyle/>
          <a:p>
            <a:r>
              <a:rPr lang="en-GB" sz="6000" b="1" dirty="0"/>
              <a:t>MNIST</a:t>
            </a:r>
          </a:p>
          <a:p>
            <a:r>
              <a:rPr lang="en-GB" sz="6000" b="1" dirty="0">
                <a:effectLst/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Dataset for</a:t>
            </a:r>
          </a:p>
          <a:p>
            <a:r>
              <a:rPr lang="en-GB" sz="6000" b="1" dirty="0">
                <a:latin typeface="Calibri" panose="020F0502020204030204" pitchFamily="34" charset="0"/>
                <a:ea typeface="DengXian" panose="02010600030101010101" pitchFamily="2" charset="-122"/>
                <a:cs typeface="Times New Roman" panose="02020603050405020304" pitchFamily="18" charset="0"/>
              </a:rPr>
              <a:t>Classification</a:t>
            </a:r>
            <a:endParaRPr lang="en-GB" sz="6000" b="1" dirty="0">
              <a:effectLst/>
              <a:latin typeface="Calibri" panose="020F0502020204030204" pitchFamily="34" charset="0"/>
              <a:ea typeface="DengXian" panose="02010600030101010101" pitchFamily="2" charset="-122"/>
              <a:cs typeface="Times New Roman" panose="02020603050405020304" pitchFamily="18" charset="0"/>
            </a:endParaRP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8652519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076" y="0"/>
            <a:ext cx="11481847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What MNIST Dataset Is</a:t>
            </a:r>
            <a:endParaRPr lang="en-GB" sz="6000" b="1" dirty="0"/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A961D13-3C6A-9125-3BE8-40DBBA6A736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8219" y="1479885"/>
            <a:ext cx="11481847" cy="4235116"/>
          </a:xfrm>
        </p:spPr>
        <p:txBody>
          <a:bodyPr>
            <a:normAutofit fontScale="92500" lnSpcReduction="10000"/>
          </a:bodyPr>
          <a:lstStyle/>
          <a:p>
            <a:r>
              <a:rPr lang="en-US" sz="35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(Modified National Institute of Standards and Technology database)</a:t>
            </a:r>
            <a:br>
              <a:rPr lang="en-US" sz="32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</a:br>
            <a:r>
              <a:rPr lang="en-US" sz="30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Yann </a:t>
            </a:r>
            <a:r>
              <a:rPr lang="en-US" sz="3000" b="1" dirty="0" err="1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LeCun</a:t>
            </a:r>
            <a:r>
              <a:rPr lang="en-US" sz="30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, Corinna Cortes, Christopher J.C. Burges </a:t>
            </a:r>
          </a:p>
          <a:p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It is a set of 70,00 handwritten digits.</a:t>
            </a:r>
          </a:p>
          <a:p>
            <a:r>
              <a:rPr lang="en-US" sz="3200" b="1" dirty="0">
                <a:solidFill>
                  <a:prstClr val="black"/>
                </a:solidFill>
                <a:latin typeface="Calibri Light" panose="020F0302020204030204"/>
                <a:ea typeface="+mj-ea"/>
                <a:cs typeface="+mj-cs"/>
              </a:rPr>
              <a:t>Consider it t</a:t>
            </a:r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he “hello world” of ML</a:t>
            </a:r>
          </a:p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Each digit is 28x28 greyscale bits=784 features.</a:t>
            </a:r>
          </a:p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Each feature has an integer value between 0 and 255.</a:t>
            </a:r>
          </a:p>
          <a:p>
            <a:r>
              <a:rPr kumimoji="0" lang="en-US" sz="32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Full details here:</a:t>
            </a:r>
          </a:p>
          <a:p>
            <a:pPr lvl="1"/>
            <a:r>
              <a:rPr kumimoji="0" lang="en-US" sz="3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 Light" panose="020F0302020204030204"/>
                <a:ea typeface="+mj-ea"/>
                <a:cs typeface="+mj-cs"/>
              </a:rPr>
              <a:t>http://yann.lecun.com/exdb/mnist/</a:t>
            </a:r>
          </a:p>
          <a:p>
            <a:endParaRPr kumimoji="0" lang="en-US" sz="32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 Light" panose="020F0302020204030204"/>
              <a:ea typeface="+mj-ea"/>
              <a:cs typeface="+mj-cs"/>
            </a:endParaRPr>
          </a:p>
        </p:txBody>
      </p:sp>
    </p:spTree>
    <p:extLst>
      <p:ext uri="{BB962C8B-B14F-4D97-AF65-F5344CB8AC3E}">
        <p14:creationId xmlns:p14="http://schemas.microsoft.com/office/powerpoint/2010/main" val="395823440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55076" y="0"/>
            <a:ext cx="11481847" cy="1325563"/>
          </a:xfrm>
        </p:spPr>
        <p:txBody>
          <a:bodyPr>
            <a:normAutofit/>
          </a:bodyPr>
          <a:lstStyle/>
          <a:p>
            <a:pPr algn="ctr"/>
            <a:r>
              <a:rPr lang="en-US" sz="6000" b="1" dirty="0"/>
              <a:t>What MNIST Dataset Is</a:t>
            </a:r>
            <a:endParaRPr lang="en-GB" sz="6000" b="1" dirty="0"/>
          </a:p>
        </p:txBody>
      </p:sp>
      <p:pic>
        <p:nvPicPr>
          <p:cNvPr id="10" name="Content Placeholder 9">
            <a:extLst>
              <a:ext uri="{FF2B5EF4-FFF2-40B4-BE49-F238E27FC236}">
                <a16:creationId xmlns:a16="http://schemas.microsoft.com/office/drawing/2014/main" id="{A2D707ED-BCD5-F993-0584-2FB31CE0301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1933284" y="994245"/>
            <a:ext cx="8325432" cy="50577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399812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Downloading MNIST Dataset</a:t>
            </a:r>
            <a:endParaRPr lang="en-GB" sz="6000" b="1" dirty="0"/>
          </a:p>
        </p:txBody>
      </p:sp>
      <p:sp>
        <p:nvSpPr>
          <p:cNvPr id="9" name="Content Placeholder 8">
            <a:extLst>
              <a:ext uri="{FF2B5EF4-FFF2-40B4-BE49-F238E27FC236}">
                <a16:creationId xmlns:a16="http://schemas.microsoft.com/office/drawing/2014/main" id="{C9CF5923-433F-D6B0-29AF-ABCB112C54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51934" y="1690688"/>
            <a:ext cx="5236465" cy="3575934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from </a:t>
            </a:r>
            <a:r>
              <a:rPr lang="en-GB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sklearn.datasets</a:t>
            </a: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 import </a:t>
            </a:r>
            <a:r>
              <a:rPr lang="en-GB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fetch_openml</a:t>
            </a:r>
            <a:b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mnist</a:t>
            </a: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= </a:t>
            </a:r>
            <a:r>
              <a:rPr lang="en-GB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fetch_openml</a:t>
            </a: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('mnist_784', version=1)</a:t>
            </a:r>
            <a:b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600" dirty="0" err="1">
                <a:latin typeface="Courier New" panose="02070309020205020404" pitchFamily="49" charset="0"/>
                <a:cs typeface="Courier New" panose="02070309020205020404" pitchFamily="49" charset="0"/>
              </a:rPr>
              <a:t>mnist.keys</a:t>
            </a: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()</a:t>
            </a:r>
            <a:b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lang="en-GB" sz="1600" dirty="0">
                <a:latin typeface="Courier New" panose="02070309020205020404" pitchFamily="49" charset="0"/>
                <a:cs typeface="Courier New" panose="02070309020205020404" pitchFamily="49" charset="0"/>
              </a:rPr>
              <a:t>#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dict_keys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(['data', 'target', 'frame', 'categories', '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feature_names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', '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target_names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', 'DESCR', 'details', '</a:t>
            </a:r>
            <a:r>
              <a:rPr kumimoji="0" lang="en-US" altLang="en-US" sz="1600" b="0" i="0" u="none" strike="noStrike" cap="none" normalizeH="0" baseline="0" dirty="0" err="1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url</a:t>
            </a:r>
            <a: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’])</a:t>
            </a:r>
            <a:br>
              <a:rPr kumimoji="0" lang="en-US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mnist["DESCR"]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X,y=mnist["data"], mnist["target"]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import matplotlib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import matplotlib.pyplot as plt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digit=X[0]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imgDigit=digit.reshape(28,28)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plt.imshow(imgDigit,cmap='binary')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plt.axis='off'</a:t>
            </a:r>
            <a:b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</a:br>
            <a:r>
              <a:rPr kumimoji="0" lang="nb-NO" altLang="en-US" sz="1600" b="0" i="0" u="none" strike="noStrike" cap="none" normalizeH="0" baseline="0" dirty="0">
                <a:ln>
                  <a:noFill/>
                </a:ln>
                <a:solidFill>
                  <a:srgbClr val="000000"/>
                </a:solidFill>
                <a:effectLst/>
                <a:latin typeface="Courier New" panose="02070309020205020404" pitchFamily="49" charset="0"/>
                <a:cs typeface="Courier New" panose="02070309020205020404" pitchFamily="49" charset="0"/>
              </a:rPr>
              <a:t>plt.show()</a:t>
            </a:r>
            <a:endParaRPr lang="en-GB" sz="1600" dirty="0"/>
          </a:p>
        </p:txBody>
      </p:sp>
      <p:pic>
        <p:nvPicPr>
          <p:cNvPr id="10" name="Picture 9">
            <a:extLst>
              <a:ext uri="{FF2B5EF4-FFF2-40B4-BE49-F238E27FC236}">
                <a16:creationId xmlns:a16="http://schemas.microsoft.com/office/drawing/2014/main" id="{7C0221CE-1F16-CD14-9C7A-8B7727BFF5FF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93517" y="2118246"/>
            <a:ext cx="2676376" cy="26215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70167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4">
            <a:extLst>
              <a:ext uri="{FF2B5EF4-FFF2-40B4-BE49-F238E27FC236}">
                <a16:creationId xmlns:a16="http://schemas.microsoft.com/office/drawing/2014/main" id="{1F644B5D-8907-A2AF-0E8B-FF1DBA482B6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6000" b="1" dirty="0"/>
              <a:t>Exploring MNIST Dataset</a:t>
            </a:r>
            <a:endParaRPr lang="en-GB" sz="6000" b="1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8B4206F-0BB3-B763-8FDE-87CC6AC5362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dirty="0"/>
              <a:t>Scikit-Learn has a copy of the MINST dataset </a:t>
            </a:r>
          </a:p>
          <a:p>
            <a:r>
              <a:rPr lang="en-US" dirty="0"/>
              <a:t>Explore this dataset.</a:t>
            </a:r>
          </a:p>
          <a:p>
            <a:r>
              <a:rPr lang="en-US" dirty="0"/>
              <a:t> Have a look at the </a:t>
            </a:r>
            <a:r>
              <a:rPr lang="en-US" dirty="0" err="1"/>
              <a:t>Jupyter</a:t>
            </a:r>
            <a:r>
              <a:rPr lang="en-US" dirty="0"/>
              <a:t> notebook  - ROC and </a:t>
            </a:r>
            <a:r>
              <a:rPr lang="en-US" dirty="0" err="1"/>
              <a:t>AUC.ipynb</a:t>
            </a:r>
            <a:r>
              <a:rPr lang="en-US" dirty="0"/>
              <a:t> </a:t>
            </a:r>
          </a:p>
          <a:p>
            <a:r>
              <a:rPr lang="en-US" dirty="0"/>
              <a:t>Things to try:</a:t>
            </a:r>
          </a:p>
          <a:p>
            <a:pPr lvl="1"/>
            <a:r>
              <a:rPr lang="en-US" sz="2800" dirty="0"/>
              <a:t>Investigate how you would train another classifier and evaluate it using ROC  curves and AUC.</a:t>
            </a:r>
          </a:p>
          <a:p>
            <a:pPr lvl="1"/>
            <a:r>
              <a:rPr lang="en-US" sz="2800" dirty="0"/>
              <a:t>Compare them.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03547858"/>
      </p:ext>
    </p:extLst>
  </p:cSld>
  <p:clrMapOvr>
    <a:masterClrMapping/>
  </p:clrMapOvr>
</p:sld>
</file>

<file path=ppt/theme/theme1.xml><?xml version="1.0" encoding="utf-8"?>
<a:theme xmlns:a="http://schemas.openxmlformats.org/drawingml/2006/main" name="UWTSD 200 Holding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UWTSD 200_Title Pag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UWTSD 200_Title Pag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a="http://schemas.openxmlformats.org/drawingml/2006/main" name="UWTSD 200_Title Pag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UWTSD 200_Title Pag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6.xml><?xml version="1.0" encoding="utf-8"?>
<a:theme xmlns:a="http://schemas.openxmlformats.org/drawingml/2006/main" name="UWTSD 200_Subtitl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7.xml><?xml version="1.0" encoding="utf-8"?>
<a:theme xmlns:a="http://schemas.openxmlformats.org/drawingml/2006/main" name="UWTSD 200_Subtitle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8.xml><?xml version="1.0" encoding="utf-8"?>
<a:theme xmlns:a="http://schemas.openxmlformats.org/drawingml/2006/main" name="UWTSD 200_Subtitle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9.xml><?xml version="1.0" encoding="utf-8"?>
<a:theme xmlns:a="http://schemas.openxmlformats.org/drawingml/2006/main" name="UWTSD 200_Subtitle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0.xml><?xml version="1.0" encoding="utf-8"?>
<a:theme xmlns:a="http://schemas.openxmlformats.org/drawingml/2006/main" name="UWTSD 200_Text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1.xml><?xml version="1.0" encoding="utf-8"?>
<a:theme xmlns:a="http://schemas.openxmlformats.org/drawingml/2006/main" name="UWTSD 200_Text 2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2.xml><?xml version="1.0" encoding="utf-8"?>
<a:theme xmlns:a="http://schemas.openxmlformats.org/drawingml/2006/main" name="UWTSD 200_Text 3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3.xml><?xml version="1.0" encoding="utf-8"?>
<a:theme xmlns:a="http://schemas.openxmlformats.org/drawingml/2006/main" name="UWTSD 200_Text 4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4.xml><?xml version="1.0" encoding="utf-8"?>
<a:theme xmlns:a="http://schemas.openxmlformats.org/drawingml/2006/main" name="UWTSD 200_Text 5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5.xml><?xml version="1.0" encoding="utf-8"?>
<a:theme xmlns:a="http://schemas.openxmlformats.org/drawingml/2006/main" name="UWTSD 200_Text 6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6.xml><?xml version="1.0" encoding="utf-8"?>
<a:theme xmlns:a="http://schemas.openxmlformats.org/drawingml/2006/main" name="UWTSD 200_Text 7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7.xml><?xml version="1.0" encoding="utf-8"?>
<a:theme xmlns:a="http://schemas.openxmlformats.org/drawingml/2006/main" name="UWTSD 200_Text 8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8.xml><?xml version="1.0" encoding="utf-8"?>
<a:theme xmlns:a="http://schemas.openxmlformats.org/drawingml/2006/main" name="UWTSD Logo Variations with Image Behind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19.xml><?xml version="1.0" encoding="utf-8"?>
<a:theme xmlns:a="http://schemas.openxmlformats.org/drawingml/2006/main" name="UWTSD Logo Full Colour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0.xml><?xml version="1.0" encoding="utf-8"?>
<a:theme xmlns:a="http://schemas.openxmlformats.org/drawingml/2006/main" name="UWTSD Logo only mono_top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1.xml><?xml version="1.0" encoding="utf-8"?>
<a:theme xmlns:a="http://schemas.openxmlformats.org/drawingml/2006/main" name="UWTSD Logo only mono_bottom left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2.xml><?xml version="1.0" encoding="utf-8"?>
<a:theme xmlns:a="http://schemas.openxmlformats.org/drawingml/2006/main" name="Title Slide 1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A22DCA5D1B256B479227F480D2542598" ma:contentTypeVersion="11" ma:contentTypeDescription="Create a new document." ma:contentTypeScope="" ma:versionID="68ca945a54677db2e29a42d1f8357fb2">
  <xsd:schema xmlns:xsd="http://www.w3.org/2001/XMLSchema" xmlns:xs="http://www.w3.org/2001/XMLSchema" xmlns:p="http://schemas.microsoft.com/office/2006/metadata/properties" xmlns:ns2="211f9404-bca0-4bcf-9c1d-965ccb6f8d2d" xmlns:ns3="303dbf9b-b85b-46a0-94f1-894078c07ecd" targetNamespace="http://schemas.microsoft.com/office/2006/metadata/properties" ma:root="true" ma:fieldsID="c8ebb72be4a4c714af0916efcabc7353" ns2:_="" ns3:_="">
    <xsd:import namespace="211f9404-bca0-4bcf-9c1d-965ccb6f8d2d"/>
    <xsd:import namespace="303dbf9b-b85b-46a0-94f1-894078c07ecd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11f9404-bca0-4bcf-9c1d-965ccb6f8d2d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KeyPoints" ma:index="12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3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AutoTags" ma:index="14" nillable="true" ma:displayName="Tags" ma:internalName="MediaServiceAutoTags" ma:readOnly="true">
      <xsd:simpleType>
        <xsd:restriction base="dms:Text"/>
      </xsd:simpleType>
    </xsd:element>
    <xsd:element name="MediaServiceOCR" ma:index="15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6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7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03dbf9b-b85b-46a0-94f1-894078c07ecd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67D09DC4-48CE-45C2-9393-0A8E48C8FD95}">
  <ds:schemaRefs>
    <ds:schemaRef ds:uri="http://schemas.microsoft.com/office/2006/metadata/properties"/>
    <ds:schemaRef ds:uri="http://schemas.microsoft.com/office/infopath/2007/PartnerControls"/>
  </ds:schemaRefs>
</ds:datastoreItem>
</file>

<file path=customXml/itemProps2.xml><?xml version="1.0" encoding="utf-8"?>
<ds:datastoreItem xmlns:ds="http://schemas.openxmlformats.org/officeDocument/2006/customXml" ds:itemID="{DAEDFBF8-727B-4366-BD16-3E84A7D12848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9A90DE1-5030-4590-8AE5-55F67A0F029B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211f9404-bca0-4bcf-9c1d-965ccb6f8d2d"/>
    <ds:schemaRef ds:uri="303dbf9b-b85b-46a0-94f1-894078c07ecd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273</Words>
  <Application>Microsoft Office PowerPoint</Application>
  <PresentationFormat>Widescreen</PresentationFormat>
  <Paragraphs>27</Paragraphs>
  <Slides>5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22</vt:i4>
      </vt:variant>
      <vt:variant>
        <vt:lpstr>Slide Titles</vt:lpstr>
      </vt:variant>
      <vt:variant>
        <vt:i4>5</vt:i4>
      </vt:variant>
    </vt:vector>
  </HeadingPairs>
  <TitlesOfParts>
    <vt:vector size="31" baseType="lpstr">
      <vt:lpstr>Arial</vt:lpstr>
      <vt:lpstr>Calibri</vt:lpstr>
      <vt:lpstr>Calibri Light</vt:lpstr>
      <vt:lpstr>Courier New</vt:lpstr>
      <vt:lpstr>UWTSD 200 Holding Page</vt:lpstr>
      <vt:lpstr>UWTSD 200_Title Page</vt:lpstr>
      <vt:lpstr>UWTSD 200_Title Page 1</vt:lpstr>
      <vt:lpstr>UWTSD 200_Title Page 2</vt:lpstr>
      <vt:lpstr>UWTSD 200_Title Page 3</vt:lpstr>
      <vt:lpstr>UWTSD 200_Subtitle 1</vt:lpstr>
      <vt:lpstr>UWTSD 200_Subtitle 2</vt:lpstr>
      <vt:lpstr>UWTSD 200_Subtitle 3</vt:lpstr>
      <vt:lpstr>UWTSD 200_Subtitle 4</vt:lpstr>
      <vt:lpstr>UWTSD 200_Text 1</vt:lpstr>
      <vt:lpstr>UWTSD 200_Text 2</vt:lpstr>
      <vt:lpstr>UWTSD 200_Text 3</vt:lpstr>
      <vt:lpstr>UWTSD 200_Text 4</vt:lpstr>
      <vt:lpstr>UWTSD 200_Text 5</vt:lpstr>
      <vt:lpstr>UWTSD 200_Text 6</vt:lpstr>
      <vt:lpstr>UWTSD 200_Text 7</vt:lpstr>
      <vt:lpstr>UWTSD 200_Text 8</vt:lpstr>
      <vt:lpstr>UWTSD Logo Variations with Image Behind</vt:lpstr>
      <vt:lpstr>UWTSD Logo Full Colour_Bottom Left</vt:lpstr>
      <vt:lpstr>UWTSD Logo only mono_top left</vt:lpstr>
      <vt:lpstr>UWTSD Logo only mono_bottom left</vt:lpstr>
      <vt:lpstr>Title Slide 1</vt:lpstr>
      <vt:lpstr>PowerPoint Presentation</vt:lpstr>
      <vt:lpstr>What MNIST Dataset Is</vt:lpstr>
      <vt:lpstr>What MNIST Dataset Is</vt:lpstr>
      <vt:lpstr>Downloading MNIST Dataset</vt:lpstr>
      <vt:lpstr>Exploring MNIST Dataset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Ffion Evans</dc:creator>
  <cp:lastModifiedBy>Mark Huntly</cp:lastModifiedBy>
  <cp:revision>86</cp:revision>
  <dcterms:created xsi:type="dcterms:W3CDTF">2021-03-09T15:35:42Z</dcterms:created>
  <dcterms:modified xsi:type="dcterms:W3CDTF">2023-05-19T16:52:55Z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0x010100A22DCA5D1B256B479227F480D2542598</vt:lpwstr>
  </property>
</Properties>
</file>