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handoutMasterIdLst>
    <p:handoutMasterId r:id="rId28"/>
  </p:handoutMasterIdLst>
  <p:sldIdLst>
    <p:sldId id="256" r:id="rId2"/>
    <p:sldId id="288" r:id="rId3"/>
    <p:sldId id="259" r:id="rId4"/>
    <p:sldId id="289" r:id="rId5"/>
    <p:sldId id="290" r:id="rId6"/>
    <p:sldId id="272" r:id="rId7"/>
    <p:sldId id="305" r:id="rId8"/>
    <p:sldId id="306" r:id="rId9"/>
    <p:sldId id="262" r:id="rId10"/>
    <p:sldId id="267" r:id="rId11"/>
    <p:sldId id="287" r:id="rId12"/>
    <p:sldId id="292" r:id="rId13"/>
    <p:sldId id="293" r:id="rId14"/>
    <p:sldId id="299" r:id="rId15"/>
    <p:sldId id="300" r:id="rId16"/>
    <p:sldId id="301" r:id="rId17"/>
    <p:sldId id="302" r:id="rId18"/>
    <p:sldId id="303" r:id="rId19"/>
    <p:sldId id="304" r:id="rId20"/>
    <p:sldId id="298" r:id="rId21"/>
    <p:sldId id="294" r:id="rId22"/>
    <p:sldId id="295" r:id="rId23"/>
    <p:sldId id="296" r:id="rId24"/>
    <p:sldId id="297" r:id="rId25"/>
    <p:sldId id="307" r:id="rId2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45"/>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_rels/data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ata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39.svg"/></Relationships>
</file>

<file path=ppt/diagrams/_rels/data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13" Type="http://schemas.openxmlformats.org/officeDocument/2006/relationships/image" Target="../media/image30.png"/><Relationship Id="rId3" Type="http://schemas.openxmlformats.org/officeDocument/2006/relationships/image" Target="../media/image20.png"/><Relationship Id="rId7" Type="http://schemas.openxmlformats.org/officeDocument/2006/relationships/image" Target="../media/image24.png"/><Relationship Id="rId12" Type="http://schemas.openxmlformats.org/officeDocument/2006/relationships/image" Target="../media/image29.sv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11" Type="http://schemas.openxmlformats.org/officeDocument/2006/relationships/image" Target="../media/image28.pn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 Id="rId14" Type="http://schemas.openxmlformats.org/officeDocument/2006/relationships/image" Target="../media/image3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3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41B4BF-A49C-4DE3-9290-7AC1CAE7D6E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D3A66BA-F683-4E90-9187-30F15700845D}">
      <dgm:prSet/>
      <dgm:spPr/>
      <dgm:t>
        <a:bodyPr/>
        <a:lstStyle/>
        <a:p>
          <a:pPr>
            <a:lnSpc>
              <a:spcPct val="100000"/>
            </a:lnSpc>
          </a:pPr>
          <a:r>
            <a:rPr lang="en-GB"/>
            <a:t>Plan observation</a:t>
          </a:r>
          <a:endParaRPr lang="en-US"/>
        </a:p>
      </dgm:t>
    </dgm:pt>
    <dgm:pt modelId="{740D966E-DB6C-48A1-A3E2-BE73B2DE5663}" type="parTrans" cxnId="{07EF7A1D-AA7D-4330-94D4-09E4B0A74AA3}">
      <dgm:prSet/>
      <dgm:spPr/>
      <dgm:t>
        <a:bodyPr/>
        <a:lstStyle/>
        <a:p>
          <a:endParaRPr lang="en-US"/>
        </a:p>
      </dgm:t>
    </dgm:pt>
    <dgm:pt modelId="{3E5EB6BA-C06D-4EA2-B3F3-521A27BDDA06}" type="sibTrans" cxnId="{07EF7A1D-AA7D-4330-94D4-09E4B0A74AA3}">
      <dgm:prSet/>
      <dgm:spPr/>
      <dgm:t>
        <a:bodyPr/>
        <a:lstStyle/>
        <a:p>
          <a:endParaRPr lang="en-US"/>
        </a:p>
      </dgm:t>
    </dgm:pt>
    <dgm:pt modelId="{93E503EA-1DEA-42E9-A653-EC5634E37CFE}">
      <dgm:prSet/>
      <dgm:spPr/>
      <dgm:t>
        <a:bodyPr/>
        <a:lstStyle/>
        <a:p>
          <a:pPr>
            <a:lnSpc>
              <a:spcPct val="100000"/>
            </a:lnSpc>
          </a:pPr>
          <a:r>
            <a:rPr lang="en-GB"/>
            <a:t>Conduct</a:t>
          </a:r>
          <a:endParaRPr lang="en-US"/>
        </a:p>
      </dgm:t>
    </dgm:pt>
    <dgm:pt modelId="{673DF802-0785-47FD-BF81-CB47D27572DE}" type="parTrans" cxnId="{A5AF661F-A642-49D0-A965-23564CAD82DD}">
      <dgm:prSet/>
      <dgm:spPr/>
      <dgm:t>
        <a:bodyPr/>
        <a:lstStyle/>
        <a:p>
          <a:endParaRPr lang="en-US"/>
        </a:p>
      </dgm:t>
    </dgm:pt>
    <dgm:pt modelId="{2A54303E-622A-441D-940D-B6FD4E480250}" type="sibTrans" cxnId="{A5AF661F-A642-49D0-A965-23564CAD82DD}">
      <dgm:prSet/>
      <dgm:spPr/>
      <dgm:t>
        <a:bodyPr/>
        <a:lstStyle/>
        <a:p>
          <a:endParaRPr lang="en-US"/>
        </a:p>
      </dgm:t>
    </dgm:pt>
    <dgm:pt modelId="{39B13AA9-076A-45B5-B425-09F02C0CE2DD}">
      <dgm:prSet/>
      <dgm:spPr/>
      <dgm:t>
        <a:bodyPr/>
        <a:lstStyle/>
        <a:p>
          <a:pPr>
            <a:lnSpc>
              <a:spcPct val="100000"/>
            </a:lnSpc>
          </a:pPr>
          <a:r>
            <a:rPr lang="en-GB"/>
            <a:t>Record</a:t>
          </a:r>
          <a:endParaRPr lang="en-US"/>
        </a:p>
      </dgm:t>
    </dgm:pt>
    <dgm:pt modelId="{DAE61CED-CFF0-4ABD-B884-F96BE1878D85}" type="parTrans" cxnId="{E014A1AF-8F92-4C0A-9753-D1775B102280}">
      <dgm:prSet/>
      <dgm:spPr/>
      <dgm:t>
        <a:bodyPr/>
        <a:lstStyle/>
        <a:p>
          <a:endParaRPr lang="en-US"/>
        </a:p>
      </dgm:t>
    </dgm:pt>
    <dgm:pt modelId="{5EC08EEA-2287-4CBE-BD6B-8DCD6C767619}" type="sibTrans" cxnId="{E014A1AF-8F92-4C0A-9753-D1775B102280}">
      <dgm:prSet/>
      <dgm:spPr/>
      <dgm:t>
        <a:bodyPr/>
        <a:lstStyle/>
        <a:p>
          <a:endParaRPr lang="en-US"/>
        </a:p>
      </dgm:t>
    </dgm:pt>
    <dgm:pt modelId="{44AD74F7-48F8-4D91-B7AA-B566C71E7ABB}">
      <dgm:prSet/>
      <dgm:spPr/>
      <dgm:t>
        <a:bodyPr/>
        <a:lstStyle/>
        <a:p>
          <a:pPr>
            <a:lnSpc>
              <a:spcPct val="100000"/>
            </a:lnSpc>
          </a:pPr>
          <a:r>
            <a:rPr lang="en-GB"/>
            <a:t>Analyse/Reflect</a:t>
          </a:r>
          <a:endParaRPr lang="en-US"/>
        </a:p>
      </dgm:t>
    </dgm:pt>
    <dgm:pt modelId="{9D61A1C3-36AF-47E4-B72F-69FCCF411459}" type="parTrans" cxnId="{383C1F14-EC7B-4E7C-A56D-FAA12AC3BD46}">
      <dgm:prSet/>
      <dgm:spPr/>
      <dgm:t>
        <a:bodyPr/>
        <a:lstStyle/>
        <a:p>
          <a:endParaRPr lang="en-US"/>
        </a:p>
      </dgm:t>
    </dgm:pt>
    <dgm:pt modelId="{22A40DA5-0313-4193-A89E-7B7E18573212}" type="sibTrans" cxnId="{383C1F14-EC7B-4E7C-A56D-FAA12AC3BD46}">
      <dgm:prSet/>
      <dgm:spPr/>
      <dgm:t>
        <a:bodyPr/>
        <a:lstStyle/>
        <a:p>
          <a:endParaRPr lang="en-US"/>
        </a:p>
      </dgm:t>
    </dgm:pt>
    <dgm:pt modelId="{EBF3FF55-3C15-4D3B-A81C-B09C930A5500}">
      <dgm:prSet/>
      <dgm:spPr/>
      <dgm:t>
        <a:bodyPr/>
        <a:lstStyle/>
        <a:p>
          <a:pPr>
            <a:lnSpc>
              <a:spcPct val="100000"/>
            </a:lnSpc>
          </a:pPr>
          <a:r>
            <a:rPr lang="en-GB"/>
            <a:t>Action Plan</a:t>
          </a:r>
          <a:endParaRPr lang="en-US"/>
        </a:p>
      </dgm:t>
    </dgm:pt>
    <dgm:pt modelId="{F276C3C2-04A3-47CD-A469-AA35C24D25AC}" type="parTrans" cxnId="{E7DF0322-4035-4AD8-94DC-998D59F2105A}">
      <dgm:prSet/>
      <dgm:spPr/>
      <dgm:t>
        <a:bodyPr/>
        <a:lstStyle/>
        <a:p>
          <a:endParaRPr lang="en-US"/>
        </a:p>
      </dgm:t>
    </dgm:pt>
    <dgm:pt modelId="{10619426-7964-41DC-A87A-4628AB129945}" type="sibTrans" cxnId="{E7DF0322-4035-4AD8-94DC-998D59F2105A}">
      <dgm:prSet/>
      <dgm:spPr/>
      <dgm:t>
        <a:bodyPr/>
        <a:lstStyle/>
        <a:p>
          <a:endParaRPr lang="en-US"/>
        </a:p>
      </dgm:t>
    </dgm:pt>
    <dgm:pt modelId="{121B8611-369C-4F0E-A30A-ADE4954D4C6E}">
      <dgm:prSet/>
      <dgm:spPr/>
      <dgm:t>
        <a:bodyPr/>
        <a:lstStyle/>
        <a:p>
          <a:pPr>
            <a:lnSpc>
              <a:spcPct val="100000"/>
            </a:lnSpc>
          </a:pPr>
          <a:r>
            <a:rPr lang="en-GB" dirty="0"/>
            <a:t>According to  </a:t>
          </a:r>
          <a:r>
            <a:rPr lang="en-GB" dirty="0" err="1"/>
            <a:t>Tilstone</a:t>
          </a:r>
          <a:r>
            <a:rPr lang="en-GB" dirty="0"/>
            <a:t> </a:t>
          </a:r>
          <a:r>
            <a:rPr lang="en-GB" i="1" dirty="0"/>
            <a:t>‘Observational techniques are of little value in themselves, the interpretation of the recorded, factual information is essential’</a:t>
          </a:r>
          <a:endParaRPr lang="en-US" dirty="0"/>
        </a:p>
      </dgm:t>
    </dgm:pt>
    <dgm:pt modelId="{D564A140-AA40-4EA3-9116-0F74EC15EC6F}" type="parTrans" cxnId="{0C40CB98-434D-46A0-8E2D-E66622EE4379}">
      <dgm:prSet/>
      <dgm:spPr/>
      <dgm:t>
        <a:bodyPr/>
        <a:lstStyle/>
        <a:p>
          <a:endParaRPr lang="en-US"/>
        </a:p>
      </dgm:t>
    </dgm:pt>
    <dgm:pt modelId="{B38D6413-2828-4BD1-8368-34D0D5179A09}" type="sibTrans" cxnId="{0C40CB98-434D-46A0-8E2D-E66622EE4379}">
      <dgm:prSet/>
      <dgm:spPr/>
      <dgm:t>
        <a:bodyPr/>
        <a:lstStyle/>
        <a:p>
          <a:endParaRPr lang="en-US"/>
        </a:p>
      </dgm:t>
    </dgm:pt>
    <dgm:pt modelId="{BB9BB049-8652-4052-BC5E-6D16F79E02DB}">
      <dgm:prSet/>
      <dgm:spPr/>
      <dgm:t>
        <a:bodyPr/>
        <a:lstStyle/>
        <a:p>
          <a:pPr>
            <a:lnSpc>
              <a:spcPct val="100000"/>
            </a:lnSpc>
          </a:pPr>
          <a:r>
            <a:rPr lang="en-GB" b="1"/>
            <a:t>What does this mean?</a:t>
          </a:r>
          <a:endParaRPr lang="en-US"/>
        </a:p>
      </dgm:t>
    </dgm:pt>
    <dgm:pt modelId="{6A2FB2B0-BFB8-4510-AB78-4200FA428AA9}" type="parTrans" cxnId="{312D4344-2B05-4981-AF2E-B45F2E65F657}">
      <dgm:prSet/>
      <dgm:spPr/>
      <dgm:t>
        <a:bodyPr/>
        <a:lstStyle/>
        <a:p>
          <a:endParaRPr lang="en-US"/>
        </a:p>
      </dgm:t>
    </dgm:pt>
    <dgm:pt modelId="{3CEE8C0E-C4F5-4734-97B0-0BC653BBA018}" type="sibTrans" cxnId="{312D4344-2B05-4981-AF2E-B45F2E65F657}">
      <dgm:prSet/>
      <dgm:spPr/>
      <dgm:t>
        <a:bodyPr/>
        <a:lstStyle/>
        <a:p>
          <a:endParaRPr lang="en-US"/>
        </a:p>
      </dgm:t>
    </dgm:pt>
    <dgm:pt modelId="{4F1AC84D-4865-4273-ABF6-E9ACA144FA0E}" type="pres">
      <dgm:prSet presAssocID="{2741B4BF-A49C-4DE3-9290-7AC1CAE7D6E1}" presName="root" presStyleCnt="0">
        <dgm:presLayoutVars>
          <dgm:dir/>
          <dgm:resizeHandles val="exact"/>
        </dgm:presLayoutVars>
      </dgm:prSet>
      <dgm:spPr/>
    </dgm:pt>
    <dgm:pt modelId="{6E4981BB-D0F8-4B90-91C5-CCFDA5100F1D}" type="pres">
      <dgm:prSet presAssocID="{6D3A66BA-F683-4E90-9187-30F15700845D}" presName="compNode" presStyleCnt="0"/>
      <dgm:spPr/>
    </dgm:pt>
    <dgm:pt modelId="{9A4BEB18-DA75-4F92-A21D-367402481A83}" type="pres">
      <dgm:prSet presAssocID="{6D3A66BA-F683-4E90-9187-30F15700845D}" presName="bgRect" presStyleLbl="bgShp" presStyleIdx="0" presStyleCnt="7"/>
      <dgm:spPr/>
    </dgm:pt>
    <dgm:pt modelId="{9161454B-4D9B-4EA4-ABBB-D97FE9EC69F3}" type="pres">
      <dgm:prSet presAssocID="{6D3A66BA-F683-4E90-9187-30F15700845D}"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
        </a:ext>
      </dgm:extLst>
    </dgm:pt>
    <dgm:pt modelId="{FE7378E4-727A-4E46-8F14-68587A0D8E9F}" type="pres">
      <dgm:prSet presAssocID="{6D3A66BA-F683-4E90-9187-30F15700845D}" presName="spaceRect" presStyleCnt="0"/>
      <dgm:spPr/>
    </dgm:pt>
    <dgm:pt modelId="{E782DD78-0404-4059-9D70-E87309039025}" type="pres">
      <dgm:prSet presAssocID="{6D3A66BA-F683-4E90-9187-30F15700845D}" presName="parTx" presStyleLbl="revTx" presStyleIdx="0" presStyleCnt="7">
        <dgm:presLayoutVars>
          <dgm:chMax val="0"/>
          <dgm:chPref val="0"/>
        </dgm:presLayoutVars>
      </dgm:prSet>
      <dgm:spPr/>
    </dgm:pt>
    <dgm:pt modelId="{4F4E98AB-1523-4FC7-B7E8-9EED1499FB50}" type="pres">
      <dgm:prSet presAssocID="{3E5EB6BA-C06D-4EA2-B3F3-521A27BDDA06}" presName="sibTrans" presStyleCnt="0"/>
      <dgm:spPr/>
    </dgm:pt>
    <dgm:pt modelId="{A78656FB-3F75-4B21-96DB-C2605CF0C416}" type="pres">
      <dgm:prSet presAssocID="{93E503EA-1DEA-42E9-A653-EC5634E37CFE}" presName="compNode" presStyleCnt="0"/>
      <dgm:spPr/>
    </dgm:pt>
    <dgm:pt modelId="{537D49DB-3038-4C48-9EEC-D0D9AA195460}" type="pres">
      <dgm:prSet presAssocID="{93E503EA-1DEA-42E9-A653-EC5634E37CFE}" presName="bgRect" presStyleLbl="bgShp" presStyleIdx="1" presStyleCnt="7"/>
      <dgm:spPr/>
    </dgm:pt>
    <dgm:pt modelId="{0B19999B-0203-485C-A147-99ABB7FE8BA7}" type="pres">
      <dgm:prSet presAssocID="{93E503EA-1DEA-42E9-A653-EC5634E37CF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61AFF1C9-0A1C-43E5-930F-54E80B151C14}" type="pres">
      <dgm:prSet presAssocID="{93E503EA-1DEA-42E9-A653-EC5634E37CFE}" presName="spaceRect" presStyleCnt="0"/>
      <dgm:spPr/>
    </dgm:pt>
    <dgm:pt modelId="{3471A576-D728-49CB-A43D-84F2F4292ADC}" type="pres">
      <dgm:prSet presAssocID="{93E503EA-1DEA-42E9-A653-EC5634E37CFE}" presName="parTx" presStyleLbl="revTx" presStyleIdx="1" presStyleCnt="7">
        <dgm:presLayoutVars>
          <dgm:chMax val="0"/>
          <dgm:chPref val="0"/>
        </dgm:presLayoutVars>
      </dgm:prSet>
      <dgm:spPr/>
    </dgm:pt>
    <dgm:pt modelId="{203EDE4D-957F-4391-BB1C-2C90E9BE882D}" type="pres">
      <dgm:prSet presAssocID="{2A54303E-622A-441D-940D-B6FD4E480250}" presName="sibTrans" presStyleCnt="0"/>
      <dgm:spPr/>
    </dgm:pt>
    <dgm:pt modelId="{5EE874DE-7F1E-4385-87B9-37724A0E3179}" type="pres">
      <dgm:prSet presAssocID="{39B13AA9-076A-45B5-B425-09F02C0CE2DD}" presName="compNode" presStyleCnt="0"/>
      <dgm:spPr/>
    </dgm:pt>
    <dgm:pt modelId="{CD9AC83C-8A79-4D5E-8EF7-10D97D5063E4}" type="pres">
      <dgm:prSet presAssocID="{39B13AA9-076A-45B5-B425-09F02C0CE2DD}" presName="bgRect" presStyleLbl="bgShp" presStyleIdx="2" presStyleCnt="7"/>
      <dgm:spPr/>
    </dgm:pt>
    <dgm:pt modelId="{FAFD5AA1-09C2-4C43-9569-712412A3330E}" type="pres">
      <dgm:prSet presAssocID="{39B13AA9-076A-45B5-B425-09F02C0CE2DD}"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Video camera"/>
        </a:ext>
      </dgm:extLst>
    </dgm:pt>
    <dgm:pt modelId="{86B0BB81-46B8-446D-9646-BAFECCD0AF7B}" type="pres">
      <dgm:prSet presAssocID="{39B13AA9-076A-45B5-B425-09F02C0CE2DD}" presName="spaceRect" presStyleCnt="0"/>
      <dgm:spPr/>
    </dgm:pt>
    <dgm:pt modelId="{D9B2481F-1B3E-4387-AD2F-E3665252DF58}" type="pres">
      <dgm:prSet presAssocID="{39B13AA9-076A-45B5-B425-09F02C0CE2DD}" presName="parTx" presStyleLbl="revTx" presStyleIdx="2" presStyleCnt="7">
        <dgm:presLayoutVars>
          <dgm:chMax val="0"/>
          <dgm:chPref val="0"/>
        </dgm:presLayoutVars>
      </dgm:prSet>
      <dgm:spPr/>
    </dgm:pt>
    <dgm:pt modelId="{F63D0665-FAF1-44E2-B90B-801C1F259C5D}" type="pres">
      <dgm:prSet presAssocID="{5EC08EEA-2287-4CBE-BD6B-8DCD6C767619}" presName="sibTrans" presStyleCnt="0"/>
      <dgm:spPr/>
    </dgm:pt>
    <dgm:pt modelId="{EABEE524-226B-429C-8B30-4C356CC217D0}" type="pres">
      <dgm:prSet presAssocID="{44AD74F7-48F8-4D91-B7AA-B566C71E7ABB}" presName="compNode" presStyleCnt="0"/>
      <dgm:spPr/>
    </dgm:pt>
    <dgm:pt modelId="{FA7153BC-7743-48BD-AFED-1678BD73FEE0}" type="pres">
      <dgm:prSet presAssocID="{44AD74F7-48F8-4D91-B7AA-B566C71E7ABB}" presName="bgRect" presStyleLbl="bgShp" presStyleIdx="3" presStyleCnt="7"/>
      <dgm:spPr/>
    </dgm:pt>
    <dgm:pt modelId="{A6E10B99-F10B-483C-AD06-4899ADDDBF36}" type="pres">
      <dgm:prSet presAssocID="{44AD74F7-48F8-4D91-B7AA-B566C71E7AB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r chart"/>
        </a:ext>
      </dgm:extLst>
    </dgm:pt>
    <dgm:pt modelId="{B01E469E-AE16-46B5-898D-3BAF6C6424F8}" type="pres">
      <dgm:prSet presAssocID="{44AD74F7-48F8-4D91-B7AA-B566C71E7ABB}" presName="spaceRect" presStyleCnt="0"/>
      <dgm:spPr/>
    </dgm:pt>
    <dgm:pt modelId="{92E425AC-33DD-4FD1-B3A2-DE307E428682}" type="pres">
      <dgm:prSet presAssocID="{44AD74F7-48F8-4D91-B7AA-B566C71E7ABB}" presName="parTx" presStyleLbl="revTx" presStyleIdx="3" presStyleCnt="7">
        <dgm:presLayoutVars>
          <dgm:chMax val="0"/>
          <dgm:chPref val="0"/>
        </dgm:presLayoutVars>
      </dgm:prSet>
      <dgm:spPr/>
    </dgm:pt>
    <dgm:pt modelId="{3D462AA6-84DB-4FC7-90DA-C580F7EA47FB}" type="pres">
      <dgm:prSet presAssocID="{22A40DA5-0313-4193-A89E-7B7E18573212}" presName="sibTrans" presStyleCnt="0"/>
      <dgm:spPr/>
    </dgm:pt>
    <dgm:pt modelId="{56F62975-521E-43D3-BEF2-338379453263}" type="pres">
      <dgm:prSet presAssocID="{EBF3FF55-3C15-4D3B-A81C-B09C930A5500}" presName="compNode" presStyleCnt="0"/>
      <dgm:spPr/>
    </dgm:pt>
    <dgm:pt modelId="{62C44C07-CD28-4C07-BC4B-8FA689E511A2}" type="pres">
      <dgm:prSet presAssocID="{EBF3FF55-3C15-4D3B-A81C-B09C930A5500}" presName="bgRect" presStyleLbl="bgShp" presStyleIdx="4" presStyleCnt="7"/>
      <dgm:spPr/>
    </dgm:pt>
    <dgm:pt modelId="{B5FD29DA-3932-455C-A403-D3CE3DE59F8D}" type="pres">
      <dgm:prSet presAssocID="{EBF3FF55-3C15-4D3B-A81C-B09C930A550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mark"/>
        </a:ext>
      </dgm:extLst>
    </dgm:pt>
    <dgm:pt modelId="{36AF645A-213B-4E2F-9C18-C505A977A16F}" type="pres">
      <dgm:prSet presAssocID="{EBF3FF55-3C15-4D3B-A81C-B09C930A5500}" presName="spaceRect" presStyleCnt="0"/>
      <dgm:spPr/>
    </dgm:pt>
    <dgm:pt modelId="{AAD583C9-6746-4B48-B599-AB02C632F986}" type="pres">
      <dgm:prSet presAssocID="{EBF3FF55-3C15-4D3B-A81C-B09C930A5500}" presName="parTx" presStyleLbl="revTx" presStyleIdx="4" presStyleCnt="7">
        <dgm:presLayoutVars>
          <dgm:chMax val="0"/>
          <dgm:chPref val="0"/>
        </dgm:presLayoutVars>
      </dgm:prSet>
      <dgm:spPr/>
    </dgm:pt>
    <dgm:pt modelId="{BB8FD620-8C58-4765-AD2F-B07CD59B1310}" type="pres">
      <dgm:prSet presAssocID="{10619426-7964-41DC-A87A-4628AB129945}" presName="sibTrans" presStyleCnt="0"/>
      <dgm:spPr/>
    </dgm:pt>
    <dgm:pt modelId="{6E37DBC0-206F-4349-8072-FE1846F5AFCB}" type="pres">
      <dgm:prSet presAssocID="{121B8611-369C-4F0E-A30A-ADE4954D4C6E}" presName="compNode" presStyleCnt="0"/>
      <dgm:spPr/>
    </dgm:pt>
    <dgm:pt modelId="{7F0FB23D-5D4C-49F3-B28C-CB225685D947}" type="pres">
      <dgm:prSet presAssocID="{121B8611-369C-4F0E-A30A-ADE4954D4C6E}" presName="bgRect" presStyleLbl="bgShp" presStyleIdx="5" presStyleCnt="7"/>
      <dgm:spPr/>
    </dgm:pt>
    <dgm:pt modelId="{7B116D7C-9FFB-46E7-AE2B-55A3E46DAD6A}" type="pres">
      <dgm:prSet presAssocID="{121B8611-369C-4F0E-A30A-ADE4954D4C6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Newspaper"/>
        </a:ext>
      </dgm:extLst>
    </dgm:pt>
    <dgm:pt modelId="{C0AECFCE-1C32-45FB-843B-2EDDAFF24436}" type="pres">
      <dgm:prSet presAssocID="{121B8611-369C-4F0E-A30A-ADE4954D4C6E}" presName="spaceRect" presStyleCnt="0"/>
      <dgm:spPr/>
    </dgm:pt>
    <dgm:pt modelId="{0C5A15B6-646A-4F3A-B9A4-79E28BE76745}" type="pres">
      <dgm:prSet presAssocID="{121B8611-369C-4F0E-A30A-ADE4954D4C6E}" presName="parTx" presStyleLbl="revTx" presStyleIdx="5" presStyleCnt="7">
        <dgm:presLayoutVars>
          <dgm:chMax val="0"/>
          <dgm:chPref val="0"/>
        </dgm:presLayoutVars>
      </dgm:prSet>
      <dgm:spPr/>
    </dgm:pt>
    <dgm:pt modelId="{6005F72D-CFDE-4E79-9F44-4ECBEBC52932}" type="pres">
      <dgm:prSet presAssocID="{B38D6413-2828-4BD1-8368-34D0D5179A09}" presName="sibTrans" presStyleCnt="0"/>
      <dgm:spPr/>
    </dgm:pt>
    <dgm:pt modelId="{467BD391-E7DF-4DF5-95FE-25BB9E1F5F52}" type="pres">
      <dgm:prSet presAssocID="{BB9BB049-8652-4052-BC5E-6D16F79E02DB}" presName="compNode" presStyleCnt="0"/>
      <dgm:spPr/>
    </dgm:pt>
    <dgm:pt modelId="{D64B4DAA-8970-4BEE-8825-1E7542AF770C}" type="pres">
      <dgm:prSet presAssocID="{BB9BB049-8652-4052-BC5E-6D16F79E02DB}" presName="bgRect" presStyleLbl="bgShp" presStyleIdx="6" presStyleCnt="7"/>
      <dgm:spPr/>
    </dgm:pt>
    <dgm:pt modelId="{49B01919-0429-41E1-B4F6-FB3FFFB00B13}" type="pres">
      <dgm:prSet presAssocID="{BB9BB049-8652-4052-BC5E-6D16F79E02D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Question mark"/>
        </a:ext>
      </dgm:extLst>
    </dgm:pt>
    <dgm:pt modelId="{6F921821-3D60-4A14-B5CB-6DD14BB8EC11}" type="pres">
      <dgm:prSet presAssocID="{BB9BB049-8652-4052-BC5E-6D16F79E02DB}" presName="spaceRect" presStyleCnt="0"/>
      <dgm:spPr/>
    </dgm:pt>
    <dgm:pt modelId="{B7FFC617-4DAF-412B-8979-0254D94B2DDF}" type="pres">
      <dgm:prSet presAssocID="{BB9BB049-8652-4052-BC5E-6D16F79E02DB}" presName="parTx" presStyleLbl="revTx" presStyleIdx="6" presStyleCnt="7">
        <dgm:presLayoutVars>
          <dgm:chMax val="0"/>
          <dgm:chPref val="0"/>
        </dgm:presLayoutVars>
      </dgm:prSet>
      <dgm:spPr/>
    </dgm:pt>
  </dgm:ptLst>
  <dgm:cxnLst>
    <dgm:cxn modelId="{AE360513-5B44-4B4D-9D0D-F568A456BEF3}" type="presOf" srcId="{121B8611-369C-4F0E-A30A-ADE4954D4C6E}" destId="{0C5A15B6-646A-4F3A-B9A4-79E28BE76745}" srcOrd="0" destOrd="0" presId="urn:microsoft.com/office/officeart/2018/2/layout/IconVerticalSolidList"/>
    <dgm:cxn modelId="{383C1F14-EC7B-4E7C-A56D-FAA12AC3BD46}" srcId="{2741B4BF-A49C-4DE3-9290-7AC1CAE7D6E1}" destId="{44AD74F7-48F8-4D91-B7AA-B566C71E7ABB}" srcOrd="3" destOrd="0" parTransId="{9D61A1C3-36AF-47E4-B72F-69FCCF411459}" sibTransId="{22A40DA5-0313-4193-A89E-7B7E18573212}"/>
    <dgm:cxn modelId="{07EF7A1D-AA7D-4330-94D4-09E4B0A74AA3}" srcId="{2741B4BF-A49C-4DE3-9290-7AC1CAE7D6E1}" destId="{6D3A66BA-F683-4E90-9187-30F15700845D}" srcOrd="0" destOrd="0" parTransId="{740D966E-DB6C-48A1-A3E2-BE73B2DE5663}" sibTransId="{3E5EB6BA-C06D-4EA2-B3F3-521A27BDDA06}"/>
    <dgm:cxn modelId="{A5AF661F-A642-49D0-A965-23564CAD82DD}" srcId="{2741B4BF-A49C-4DE3-9290-7AC1CAE7D6E1}" destId="{93E503EA-1DEA-42E9-A653-EC5634E37CFE}" srcOrd="1" destOrd="0" parTransId="{673DF802-0785-47FD-BF81-CB47D27572DE}" sibTransId="{2A54303E-622A-441D-940D-B6FD4E480250}"/>
    <dgm:cxn modelId="{E7DF0322-4035-4AD8-94DC-998D59F2105A}" srcId="{2741B4BF-A49C-4DE3-9290-7AC1CAE7D6E1}" destId="{EBF3FF55-3C15-4D3B-A81C-B09C930A5500}" srcOrd="4" destOrd="0" parTransId="{F276C3C2-04A3-47CD-A469-AA35C24D25AC}" sibTransId="{10619426-7964-41DC-A87A-4628AB129945}"/>
    <dgm:cxn modelId="{60F0F53B-69A4-489A-827D-F2529F2FA87F}" type="presOf" srcId="{93E503EA-1DEA-42E9-A653-EC5634E37CFE}" destId="{3471A576-D728-49CB-A43D-84F2F4292ADC}" srcOrd="0" destOrd="0" presId="urn:microsoft.com/office/officeart/2018/2/layout/IconVerticalSolidList"/>
    <dgm:cxn modelId="{312D4344-2B05-4981-AF2E-B45F2E65F657}" srcId="{2741B4BF-A49C-4DE3-9290-7AC1CAE7D6E1}" destId="{BB9BB049-8652-4052-BC5E-6D16F79E02DB}" srcOrd="6" destOrd="0" parTransId="{6A2FB2B0-BFB8-4510-AB78-4200FA428AA9}" sibTransId="{3CEE8C0E-C4F5-4734-97B0-0BC653BBA018}"/>
    <dgm:cxn modelId="{E4934D77-FB50-413C-AE76-591977944C8F}" type="presOf" srcId="{44AD74F7-48F8-4D91-B7AA-B566C71E7ABB}" destId="{92E425AC-33DD-4FD1-B3A2-DE307E428682}" srcOrd="0" destOrd="0" presId="urn:microsoft.com/office/officeart/2018/2/layout/IconVerticalSolidList"/>
    <dgm:cxn modelId="{0C40CB98-434D-46A0-8E2D-E66622EE4379}" srcId="{2741B4BF-A49C-4DE3-9290-7AC1CAE7D6E1}" destId="{121B8611-369C-4F0E-A30A-ADE4954D4C6E}" srcOrd="5" destOrd="0" parTransId="{D564A140-AA40-4EA3-9116-0F74EC15EC6F}" sibTransId="{B38D6413-2828-4BD1-8368-34D0D5179A09}"/>
    <dgm:cxn modelId="{E014A1AF-8F92-4C0A-9753-D1775B102280}" srcId="{2741B4BF-A49C-4DE3-9290-7AC1CAE7D6E1}" destId="{39B13AA9-076A-45B5-B425-09F02C0CE2DD}" srcOrd="2" destOrd="0" parTransId="{DAE61CED-CFF0-4ABD-B884-F96BE1878D85}" sibTransId="{5EC08EEA-2287-4CBE-BD6B-8DCD6C767619}"/>
    <dgm:cxn modelId="{026A60B6-C9CF-49CC-88E1-F3ABAB5C90DD}" type="presOf" srcId="{2741B4BF-A49C-4DE3-9290-7AC1CAE7D6E1}" destId="{4F1AC84D-4865-4273-ABF6-E9ACA144FA0E}" srcOrd="0" destOrd="0" presId="urn:microsoft.com/office/officeart/2018/2/layout/IconVerticalSolidList"/>
    <dgm:cxn modelId="{65071DD4-8BE0-4B89-96F7-ECD3D566D03A}" type="presOf" srcId="{BB9BB049-8652-4052-BC5E-6D16F79E02DB}" destId="{B7FFC617-4DAF-412B-8979-0254D94B2DDF}" srcOrd="0" destOrd="0" presId="urn:microsoft.com/office/officeart/2018/2/layout/IconVerticalSolidList"/>
    <dgm:cxn modelId="{79EC68D4-7C9B-4B60-81FD-4E07F311D357}" type="presOf" srcId="{39B13AA9-076A-45B5-B425-09F02C0CE2DD}" destId="{D9B2481F-1B3E-4387-AD2F-E3665252DF58}" srcOrd="0" destOrd="0" presId="urn:microsoft.com/office/officeart/2018/2/layout/IconVerticalSolidList"/>
    <dgm:cxn modelId="{8DEED3E3-137C-48EB-91CB-D7122653E7EB}" type="presOf" srcId="{6D3A66BA-F683-4E90-9187-30F15700845D}" destId="{E782DD78-0404-4059-9D70-E87309039025}" srcOrd="0" destOrd="0" presId="urn:microsoft.com/office/officeart/2018/2/layout/IconVerticalSolidList"/>
    <dgm:cxn modelId="{E452E6FF-6052-4A08-B4B7-DA8A4F35ECB4}" type="presOf" srcId="{EBF3FF55-3C15-4D3B-A81C-B09C930A5500}" destId="{AAD583C9-6746-4B48-B599-AB02C632F986}" srcOrd="0" destOrd="0" presId="urn:microsoft.com/office/officeart/2018/2/layout/IconVerticalSolidList"/>
    <dgm:cxn modelId="{7AC581D2-97AA-49CF-B4B4-973745C797BF}" type="presParOf" srcId="{4F1AC84D-4865-4273-ABF6-E9ACA144FA0E}" destId="{6E4981BB-D0F8-4B90-91C5-CCFDA5100F1D}" srcOrd="0" destOrd="0" presId="urn:microsoft.com/office/officeart/2018/2/layout/IconVerticalSolidList"/>
    <dgm:cxn modelId="{7103AF71-7F59-4FE2-B6F0-41308D9762E6}" type="presParOf" srcId="{6E4981BB-D0F8-4B90-91C5-CCFDA5100F1D}" destId="{9A4BEB18-DA75-4F92-A21D-367402481A83}" srcOrd="0" destOrd="0" presId="urn:microsoft.com/office/officeart/2018/2/layout/IconVerticalSolidList"/>
    <dgm:cxn modelId="{9A50255A-469A-4EDD-975A-91707ECD8797}" type="presParOf" srcId="{6E4981BB-D0F8-4B90-91C5-CCFDA5100F1D}" destId="{9161454B-4D9B-4EA4-ABBB-D97FE9EC69F3}" srcOrd="1" destOrd="0" presId="urn:microsoft.com/office/officeart/2018/2/layout/IconVerticalSolidList"/>
    <dgm:cxn modelId="{EEC144BF-F0FB-4752-8E78-C95C5498939B}" type="presParOf" srcId="{6E4981BB-D0F8-4B90-91C5-CCFDA5100F1D}" destId="{FE7378E4-727A-4E46-8F14-68587A0D8E9F}" srcOrd="2" destOrd="0" presId="urn:microsoft.com/office/officeart/2018/2/layout/IconVerticalSolidList"/>
    <dgm:cxn modelId="{3A0A9A58-99D0-4BDC-A75D-D576ED99DDD4}" type="presParOf" srcId="{6E4981BB-D0F8-4B90-91C5-CCFDA5100F1D}" destId="{E782DD78-0404-4059-9D70-E87309039025}" srcOrd="3" destOrd="0" presId="urn:microsoft.com/office/officeart/2018/2/layout/IconVerticalSolidList"/>
    <dgm:cxn modelId="{54FA37F1-4F44-462D-BF9D-E5060B70EDE8}" type="presParOf" srcId="{4F1AC84D-4865-4273-ABF6-E9ACA144FA0E}" destId="{4F4E98AB-1523-4FC7-B7E8-9EED1499FB50}" srcOrd="1" destOrd="0" presId="urn:microsoft.com/office/officeart/2018/2/layout/IconVerticalSolidList"/>
    <dgm:cxn modelId="{C3409645-6F41-49D9-864A-9B50AEE1B1BE}" type="presParOf" srcId="{4F1AC84D-4865-4273-ABF6-E9ACA144FA0E}" destId="{A78656FB-3F75-4B21-96DB-C2605CF0C416}" srcOrd="2" destOrd="0" presId="urn:microsoft.com/office/officeart/2018/2/layout/IconVerticalSolidList"/>
    <dgm:cxn modelId="{EEFF307A-6F6C-40B7-BF46-E50EC0295FBD}" type="presParOf" srcId="{A78656FB-3F75-4B21-96DB-C2605CF0C416}" destId="{537D49DB-3038-4C48-9EEC-D0D9AA195460}" srcOrd="0" destOrd="0" presId="urn:microsoft.com/office/officeart/2018/2/layout/IconVerticalSolidList"/>
    <dgm:cxn modelId="{6DE34FF2-030A-4DF8-9A3A-D0426A3E09AF}" type="presParOf" srcId="{A78656FB-3F75-4B21-96DB-C2605CF0C416}" destId="{0B19999B-0203-485C-A147-99ABB7FE8BA7}" srcOrd="1" destOrd="0" presId="urn:microsoft.com/office/officeart/2018/2/layout/IconVerticalSolidList"/>
    <dgm:cxn modelId="{773CD0EA-6652-4435-BBBE-B7D9ECDC99D1}" type="presParOf" srcId="{A78656FB-3F75-4B21-96DB-C2605CF0C416}" destId="{61AFF1C9-0A1C-43E5-930F-54E80B151C14}" srcOrd="2" destOrd="0" presId="urn:microsoft.com/office/officeart/2018/2/layout/IconVerticalSolidList"/>
    <dgm:cxn modelId="{ED2AA082-0E11-4E7C-8992-F27480CEB817}" type="presParOf" srcId="{A78656FB-3F75-4B21-96DB-C2605CF0C416}" destId="{3471A576-D728-49CB-A43D-84F2F4292ADC}" srcOrd="3" destOrd="0" presId="urn:microsoft.com/office/officeart/2018/2/layout/IconVerticalSolidList"/>
    <dgm:cxn modelId="{D0F6015D-BECA-4E75-94C9-121B8F73CE32}" type="presParOf" srcId="{4F1AC84D-4865-4273-ABF6-E9ACA144FA0E}" destId="{203EDE4D-957F-4391-BB1C-2C90E9BE882D}" srcOrd="3" destOrd="0" presId="urn:microsoft.com/office/officeart/2018/2/layout/IconVerticalSolidList"/>
    <dgm:cxn modelId="{F2686EC1-C612-4DFD-9159-A5D5822175A0}" type="presParOf" srcId="{4F1AC84D-4865-4273-ABF6-E9ACA144FA0E}" destId="{5EE874DE-7F1E-4385-87B9-37724A0E3179}" srcOrd="4" destOrd="0" presId="urn:microsoft.com/office/officeart/2018/2/layout/IconVerticalSolidList"/>
    <dgm:cxn modelId="{EADA89C0-412D-4D45-94C7-B9BC6BD09B18}" type="presParOf" srcId="{5EE874DE-7F1E-4385-87B9-37724A0E3179}" destId="{CD9AC83C-8A79-4D5E-8EF7-10D97D5063E4}" srcOrd="0" destOrd="0" presId="urn:microsoft.com/office/officeart/2018/2/layout/IconVerticalSolidList"/>
    <dgm:cxn modelId="{0ED76ADB-2A71-499C-AE52-74805BA71F68}" type="presParOf" srcId="{5EE874DE-7F1E-4385-87B9-37724A0E3179}" destId="{FAFD5AA1-09C2-4C43-9569-712412A3330E}" srcOrd="1" destOrd="0" presId="urn:microsoft.com/office/officeart/2018/2/layout/IconVerticalSolidList"/>
    <dgm:cxn modelId="{C11800EB-40BC-447C-9B6C-14D59E67C002}" type="presParOf" srcId="{5EE874DE-7F1E-4385-87B9-37724A0E3179}" destId="{86B0BB81-46B8-446D-9646-BAFECCD0AF7B}" srcOrd="2" destOrd="0" presId="urn:microsoft.com/office/officeart/2018/2/layout/IconVerticalSolidList"/>
    <dgm:cxn modelId="{6A3482F5-87F2-4F6F-A614-665A46BCE19A}" type="presParOf" srcId="{5EE874DE-7F1E-4385-87B9-37724A0E3179}" destId="{D9B2481F-1B3E-4387-AD2F-E3665252DF58}" srcOrd="3" destOrd="0" presId="urn:microsoft.com/office/officeart/2018/2/layout/IconVerticalSolidList"/>
    <dgm:cxn modelId="{0C9C3D52-A4E8-4121-9390-48FAA0123AC4}" type="presParOf" srcId="{4F1AC84D-4865-4273-ABF6-E9ACA144FA0E}" destId="{F63D0665-FAF1-44E2-B90B-801C1F259C5D}" srcOrd="5" destOrd="0" presId="urn:microsoft.com/office/officeart/2018/2/layout/IconVerticalSolidList"/>
    <dgm:cxn modelId="{996E75AB-DAC9-41AF-A667-07C3316781AF}" type="presParOf" srcId="{4F1AC84D-4865-4273-ABF6-E9ACA144FA0E}" destId="{EABEE524-226B-429C-8B30-4C356CC217D0}" srcOrd="6" destOrd="0" presId="urn:microsoft.com/office/officeart/2018/2/layout/IconVerticalSolidList"/>
    <dgm:cxn modelId="{8AE4B7BE-ABE3-479D-8D00-DA93CE1EDC51}" type="presParOf" srcId="{EABEE524-226B-429C-8B30-4C356CC217D0}" destId="{FA7153BC-7743-48BD-AFED-1678BD73FEE0}" srcOrd="0" destOrd="0" presId="urn:microsoft.com/office/officeart/2018/2/layout/IconVerticalSolidList"/>
    <dgm:cxn modelId="{9F28A100-916C-43BB-9621-89477B40D6E6}" type="presParOf" srcId="{EABEE524-226B-429C-8B30-4C356CC217D0}" destId="{A6E10B99-F10B-483C-AD06-4899ADDDBF36}" srcOrd="1" destOrd="0" presId="urn:microsoft.com/office/officeart/2018/2/layout/IconVerticalSolidList"/>
    <dgm:cxn modelId="{CBBBA5A0-81A9-46F5-BF63-5B213633B06A}" type="presParOf" srcId="{EABEE524-226B-429C-8B30-4C356CC217D0}" destId="{B01E469E-AE16-46B5-898D-3BAF6C6424F8}" srcOrd="2" destOrd="0" presId="urn:microsoft.com/office/officeart/2018/2/layout/IconVerticalSolidList"/>
    <dgm:cxn modelId="{D5F65070-0784-44C8-BE5B-7314D070EBAE}" type="presParOf" srcId="{EABEE524-226B-429C-8B30-4C356CC217D0}" destId="{92E425AC-33DD-4FD1-B3A2-DE307E428682}" srcOrd="3" destOrd="0" presId="urn:microsoft.com/office/officeart/2018/2/layout/IconVerticalSolidList"/>
    <dgm:cxn modelId="{D0D866B6-0A7C-4CA8-BBB3-6B57611E2926}" type="presParOf" srcId="{4F1AC84D-4865-4273-ABF6-E9ACA144FA0E}" destId="{3D462AA6-84DB-4FC7-90DA-C580F7EA47FB}" srcOrd="7" destOrd="0" presId="urn:microsoft.com/office/officeart/2018/2/layout/IconVerticalSolidList"/>
    <dgm:cxn modelId="{BA0FE264-7CC3-4B2A-8B23-B0A00B3D2C7E}" type="presParOf" srcId="{4F1AC84D-4865-4273-ABF6-E9ACA144FA0E}" destId="{56F62975-521E-43D3-BEF2-338379453263}" srcOrd="8" destOrd="0" presId="urn:microsoft.com/office/officeart/2018/2/layout/IconVerticalSolidList"/>
    <dgm:cxn modelId="{3C5B6F54-FD6C-4F03-BA78-33E3492C5291}" type="presParOf" srcId="{56F62975-521E-43D3-BEF2-338379453263}" destId="{62C44C07-CD28-4C07-BC4B-8FA689E511A2}" srcOrd="0" destOrd="0" presId="urn:microsoft.com/office/officeart/2018/2/layout/IconVerticalSolidList"/>
    <dgm:cxn modelId="{913ADE78-8D27-49C8-A138-1996C2B03BF6}" type="presParOf" srcId="{56F62975-521E-43D3-BEF2-338379453263}" destId="{B5FD29DA-3932-455C-A403-D3CE3DE59F8D}" srcOrd="1" destOrd="0" presId="urn:microsoft.com/office/officeart/2018/2/layout/IconVerticalSolidList"/>
    <dgm:cxn modelId="{2EEE82FE-5D4F-427E-A24F-6EFD228252FC}" type="presParOf" srcId="{56F62975-521E-43D3-BEF2-338379453263}" destId="{36AF645A-213B-4E2F-9C18-C505A977A16F}" srcOrd="2" destOrd="0" presId="urn:microsoft.com/office/officeart/2018/2/layout/IconVerticalSolidList"/>
    <dgm:cxn modelId="{C0DD20C9-59A4-4D98-B6E6-1B9B0C7312B9}" type="presParOf" srcId="{56F62975-521E-43D3-BEF2-338379453263}" destId="{AAD583C9-6746-4B48-B599-AB02C632F986}" srcOrd="3" destOrd="0" presId="urn:microsoft.com/office/officeart/2018/2/layout/IconVerticalSolidList"/>
    <dgm:cxn modelId="{A7E05CB9-59F5-4D19-8E24-75E506591876}" type="presParOf" srcId="{4F1AC84D-4865-4273-ABF6-E9ACA144FA0E}" destId="{BB8FD620-8C58-4765-AD2F-B07CD59B1310}" srcOrd="9" destOrd="0" presId="urn:microsoft.com/office/officeart/2018/2/layout/IconVerticalSolidList"/>
    <dgm:cxn modelId="{D9BF42B2-CE74-42AD-8F07-8C0BB9DFCB0F}" type="presParOf" srcId="{4F1AC84D-4865-4273-ABF6-E9ACA144FA0E}" destId="{6E37DBC0-206F-4349-8072-FE1846F5AFCB}" srcOrd="10" destOrd="0" presId="urn:microsoft.com/office/officeart/2018/2/layout/IconVerticalSolidList"/>
    <dgm:cxn modelId="{1274A245-5A64-4A8F-84C2-43B690457591}" type="presParOf" srcId="{6E37DBC0-206F-4349-8072-FE1846F5AFCB}" destId="{7F0FB23D-5D4C-49F3-B28C-CB225685D947}" srcOrd="0" destOrd="0" presId="urn:microsoft.com/office/officeart/2018/2/layout/IconVerticalSolidList"/>
    <dgm:cxn modelId="{C7CCEA86-21C2-49E6-80EF-52E0F8FBAC1D}" type="presParOf" srcId="{6E37DBC0-206F-4349-8072-FE1846F5AFCB}" destId="{7B116D7C-9FFB-46E7-AE2B-55A3E46DAD6A}" srcOrd="1" destOrd="0" presId="urn:microsoft.com/office/officeart/2018/2/layout/IconVerticalSolidList"/>
    <dgm:cxn modelId="{5A91602E-FE61-42E3-BFBB-E611E2947093}" type="presParOf" srcId="{6E37DBC0-206F-4349-8072-FE1846F5AFCB}" destId="{C0AECFCE-1C32-45FB-843B-2EDDAFF24436}" srcOrd="2" destOrd="0" presId="urn:microsoft.com/office/officeart/2018/2/layout/IconVerticalSolidList"/>
    <dgm:cxn modelId="{C844CEFA-0ECF-406F-B4BC-B37A1AD25CA3}" type="presParOf" srcId="{6E37DBC0-206F-4349-8072-FE1846F5AFCB}" destId="{0C5A15B6-646A-4F3A-B9A4-79E28BE76745}" srcOrd="3" destOrd="0" presId="urn:microsoft.com/office/officeart/2018/2/layout/IconVerticalSolidList"/>
    <dgm:cxn modelId="{402E235E-40B3-4869-AC8D-618D1715B545}" type="presParOf" srcId="{4F1AC84D-4865-4273-ABF6-E9ACA144FA0E}" destId="{6005F72D-CFDE-4E79-9F44-4ECBEBC52932}" srcOrd="11" destOrd="0" presId="urn:microsoft.com/office/officeart/2018/2/layout/IconVerticalSolidList"/>
    <dgm:cxn modelId="{BDD5450C-4D20-41AB-8B93-E362610E67F2}" type="presParOf" srcId="{4F1AC84D-4865-4273-ABF6-E9ACA144FA0E}" destId="{467BD391-E7DF-4DF5-95FE-25BB9E1F5F52}" srcOrd="12" destOrd="0" presId="urn:microsoft.com/office/officeart/2018/2/layout/IconVerticalSolidList"/>
    <dgm:cxn modelId="{D256B99F-1C06-4DB1-AF3F-798C6B03F16B}" type="presParOf" srcId="{467BD391-E7DF-4DF5-95FE-25BB9E1F5F52}" destId="{D64B4DAA-8970-4BEE-8825-1E7542AF770C}" srcOrd="0" destOrd="0" presId="urn:microsoft.com/office/officeart/2018/2/layout/IconVerticalSolidList"/>
    <dgm:cxn modelId="{5CE085B6-3DF0-4EAA-BE73-E6C40D93E457}" type="presParOf" srcId="{467BD391-E7DF-4DF5-95FE-25BB9E1F5F52}" destId="{49B01919-0429-41E1-B4F6-FB3FFFB00B13}" srcOrd="1" destOrd="0" presId="urn:microsoft.com/office/officeart/2018/2/layout/IconVerticalSolidList"/>
    <dgm:cxn modelId="{63058032-A59F-4FB8-82C4-2F5A8D7E04D8}" type="presParOf" srcId="{467BD391-E7DF-4DF5-95FE-25BB9E1F5F52}" destId="{6F921821-3D60-4A14-B5CB-6DD14BB8EC11}" srcOrd="2" destOrd="0" presId="urn:microsoft.com/office/officeart/2018/2/layout/IconVerticalSolidList"/>
    <dgm:cxn modelId="{543260DC-2DD7-4EFD-83DF-E1EC15077A88}" type="presParOf" srcId="{467BD391-E7DF-4DF5-95FE-25BB9E1F5F52}" destId="{B7FFC617-4DAF-412B-8979-0254D94B2DD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C32AE6-38CB-4E34-B835-945E08EE085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4E21C02-BC32-4FDC-832F-96ED61EBF9DF}">
      <dgm:prSet/>
      <dgm:spPr/>
      <dgm:t>
        <a:bodyPr/>
        <a:lstStyle/>
        <a:p>
          <a:pPr>
            <a:lnSpc>
              <a:spcPct val="100000"/>
            </a:lnSpc>
          </a:pPr>
          <a:r>
            <a:rPr lang="en-GB"/>
            <a:t>What are we looking at/for when doing observations?</a:t>
          </a:r>
          <a:endParaRPr lang="en-US"/>
        </a:p>
      </dgm:t>
    </dgm:pt>
    <dgm:pt modelId="{3C4472A6-A9AD-4D4D-A3B8-4681BB85132F}" type="parTrans" cxnId="{AEFFE613-9FA9-4C34-91B1-81527D7E8FBC}">
      <dgm:prSet/>
      <dgm:spPr/>
      <dgm:t>
        <a:bodyPr/>
        <a:lstStyle/>
        <a:p>
          <a:endParaRPr lang="en-US"/>
        </a:p>
      </dgm:t>
    </dgm:pt>
    <dgm:pt modelId="{13F33D31-17B0-415C-9108-2D317405EADC}" type="sibTrans" cxnId="{AEFFE613-9FA9-4C34-91B1-81527D7E8FBC}">
      <dgm:prSet/>
      <dgm:spPr/>
      <dgm:t>
        <a:bodyPr/>
        <a:lstStyle/>
        <a:p>
          <a:endParaRPr lang="en-US"/>
        </a:p>
      </dgm:t>
    </dgm:pt>
    <dgm:pt modelId="{3C719228-913C-4A01-870D-95AA8E8BE081}">
      <dgm:prSet/>
      <dgm:spPr/>
      <dgm:t>
        <a:bodyPr/>
        <a:lstStyle/>
        <a:p>
          <a:pPr>
            <a:lnSpc>
              <a:spcPct val="100000"/>
            </a:lnSpc>
          </a:pPr>
          <a:r>
            <a:rPr lang="en-GB"/>
            <a:t>Patterns of communication verbal/non-verbal. Language development, physical skills in communication e.g. able to use a pen</a:t>
          </a:r>
          <a:endParaRPr lang="en-US"/>
        </a:p>
      </dgm:t>
    </dgm:pt>
    <dgm:pt modelId="{396F01C9-ACB4-4F21-9974-1DE432A9DCFE}" type="parTrans" cxnId="{619B2F04-D1AB-4150-BF2B-9E972505FF76}">
      <dgm:prSet/>
      <dgm:spPr/>
      <dgm:t>
        <a:bodyPr/>
        <a:lstStyle/>
        <a:p>
          <a:endParaRPr lang="en-US"/>
        </a:p>
      </dgm:t>
    </dgm:pt>
    <dgm:pt modelId="{470B8E91-9530-433F-8450-0B6836537946}" type="sibTrans" cxnId="{619B2F04-D1AB-4150-BF2B-9E972505FF76}">
      <dgm:prSet/>
      <dgm:spPr/>
      <dgm:t>
        <a:bodyPr/>
        <a:lstStyle/>
        <a:p>
          <a:endParaRPr lang="en-US"/>
        </a:p>
      </dgm:t>
    </dgm:pt>
    <dgm:pt modelId="{0247F10A-F7BE-4005-8475-528E15CF438B}">
      <dgm:prSet/>
      <dgm:spPr/>
      <dgm:t>
        <a:bodyPr/>
        <a:lstStyle/>
        <a:p>
          <a:pPr>
            <a:lnSpc>
              <a:spcPct val="100000"/>
            </a:lnSpc>
          </a:pPr>
          <a:r>
            <a:rPr lang="en-GB"/>
            <a:t>Time spent on task, distractions</a:t>
          </a:r>
          <a:endParaRPr lang="en-US"/>
        </a:p>
      </dgm:t>
    </dgm:pt>
    <dgm:pt modelId="{9B6E8129-99D9-41C3-A0A8-51F50FEE6483}" type="parTrans" cxnId="{FF9803F1-9A36-4323-8E90-D93B0CA23AFB}">
      <dgm:prSet/>
      <dgm:spPr/>
      <dgm:t>
        <a:bodyPr/>
        <a:lstStyle/>
        <a:p>
          <a:endParaRPr lang="en-US"/>
        </a:p>
      </dgm:t>
    </dgm:pt>
    <dgm:pt modelId="{B4603E22-7324-4567-96AF-8D8CD98D987B}" type="sibTrans" cxnId="{FF9803F1-9A36-4323-8E90-D93B0CA23AFB}">
      <dgm:prSet/>
      <dgm:spPr/>
      <dgm:t>
        <a:bodyPr/>
        <a:lstStyle/>
        <a:p>
          <a:endParaRPr lang="en-US"/>
        </a:p>
      </dgm:t>
    </dgm:pt>
    <dgm:pt modelId="{61F4F770-344E-4E70-A500-5B031D3605A7}">
      <dgm:prSet/>
      <dgm:spPr/>
      <dgm:t>
        <a:bodyPr/>
        <a:lstStyle/>
        <a:p>
          <a:pPr>
            <a:lnSpc>
              <a:spcPct val="100000"/>
            </a:lnSpc>
          </a:pPr>
          <a:r>
            <a:rPr lang="en-GB"/>
            <a:t>Motivation – confidence, enthusiasm, </a:t>
          </a:r>
          <a:endParaRPr lang="en-US"/>
        </a:p>
      </dgm:t>
    </dgm:pt>
    <dgm:pt modelId="{CD3E4F92-251A-4523-BD28-B2624065C078}" type="parTrans" cxnId="{5C7AD0E4-F875-478E-B3FA-15B08ED2C988}">
      <dgm:prSet/>
      <dgm:spPr/>
      <dgm:t>
        <a:bodyPr/>
        <a:lstStyle/>
        <a:p>
          <a:endParaRPr lang="en-US"/>
        </a:p>
      </dgm:t>
    </dgm:pt>
    <dgm:pt modelId="{CE433126-1F8D-413C-A8FC-DAE89BECB34F}" type="sibTrans" cxnId="{5C7AD0E4-F875-478E-B3FA-15B08ED2C988}">
      <dgm:prSet/>
      <dgm:spPr/>
      <dgm:t>
        <a:bodyPr/>
        <a:lstStyle/>
        <a:p>
          <a:endParaRPr lang="en-US"/>
        </a:p>
      </dgm:t>
    </dgm:pt>
    <dgm:pt modelId="{B8E125C4-4C46-4CA5-8FAD-7E66038E85FA}">
      <dgm:prSet/>
      <dgm:spPr/>
      <dgm:t>
        <a:bodyPr/>
        <a:lstStyle/>
        <a:p>
          <a:pPr>
            <a:lnSpc>
              <a:spcPct val="100000"/>
            </a:lnSpc>
          </a:pPr>
          <a:r>
            <a:rPr lang="en-GB"/>
            <a:t>Social development</a:t>
          </a:r>
          <a:r>
            <a:rPr lang="en-GB" baseline="0"/>
            <a:t>  - behaviour</a:t>
          </a:r>
          <a:endParaRPr lang="en-US"/>
        </a:p>
      </dgm:t>
    </dgm:pt>
    <dgm:pt modelId="{9DEA3883-0F03-4360-AD95-3346F700FE4D}" type="parTrans" cxnId="{B487AC4B-1D73-4C78-B648-6AFE4B4389D2}">
      <dgm:prSet/>
      <dgm:spPr/>
      <dgm:t>
        <a:bodyPr/>
        <a:lstStyle/>
        <a:p>
          <a:endParaRPr lang="en-US"/>
        </a:p>
      </dgm:t>
    </dgm:pt>
    <dgm:pt modelId="{2F0151E8-A2BC-437B-96C7-4D1005971462}" type="sibTrans" cxnId="{B487AC4B-1D73-4C78-B648-6AFE4B4389D2}">
      <dgm:prSet/>
      <dgm:spPr/>
      <dgm:t>
        <a:bodyPr/>
        <a:lstStyle/>
        <a:p>
          <a:endParaRPr lang="en-US"/>
        </a:p>
      </dgm:t>
    </dgm:pt>
    <dgm:pt modelId="{2E4003F1-63CE-40A6-83B6-C7ACA7F97B22}">
      <dgm:prSet/>
      <dgm:spPr/>
      <dgm:t>
        <a:bodyPr/>
        <a:lstStyle/>
        <a:p>
          <a:pPr>
            <a:lnSpc>
              <a:spcPct val="100000"/>
            </a:lnSpc>
          </a:pPr>
          <a:r>
            <a:rPr lang="en-GB"/>
            <a:t>Emotional development</a:t>
          </a:r>
          <a:endParaRPr lang="en-US"/>
        </a:p>
      </dgm:t>
    </dgm:pt>
    <dgm:pt modelId="{80321F2E-BDD1-4110-BBF0-47BA99A44B45}" type="parTrans" cxnId="{649C7EF2-AF76-4414-A374-7A1C23FDBFC4}">
      <dgm:prSet/>
      <dgm:spPr/>
      <dgm:t>
        <a:bodyPr/>
        <a:lstStyle/>
        <a:p>
          <a:endParaRPr lang="en-US"/>
        </a:p>
      </dgm:t>
    </dgm:pt>
    <dgm:pt modelId="{544FA57F-BBBE-485F-8537-0565A428A8FA}" type="sibTrans" cxnId="{649C7EF2-AF76-4414-A374-7A1C23FDBFC4}">
      <dgm:prSet/>
      <dgm:spPr/>
      <dgm:t>
        <a:bodyPr/>
        <a:lstStyle/>
        <a:p>
          <a:endParaRPr lang="en-US"/>
        </a:p>
      </dgm:t>
    </dgm:pt>
    <dgm:pt modelId="{4D743EAA-6EFC-4084-8A1F-DBCA4765438F}">
      <dgm:prSet/>
      <dgm:spPr/>
      <dgm:t>
        <a:bodyPr/>
        <a:lstStyle/>
        <a:p>
          <a:pPr>
            <a:lnSpc>
              <a:spcPct val="100000"/>
            </a:lnSpc>
          </a:pPr>
          <a:r>
            <a:rPr lang="en-GB" baseline="0"/>
            <a:t>Academic development – cognitive skills </a:t>
          </a:r>
          <a:endParaRPr lang="en-US"/>
        </a:p>
      </dgm:t>
    </dgm:pt>
    <dgm:pt modelId="{72CF6B99-EFD1-49AC-A376-E5944DDC8153}" type="parTrans" cxnId="{6597C88C-E6F1-4D0D-A8F1-55A0B7331C79}">
      <dgm:prSet/>
      <dgm:spPr/>
      <dgm:t>
        <a:bodyPr/>
        <a:lstStyle/>
        <a:p>
          <a:endParaRPr lang="en-US"/>
        </a:p>
      </dgm:t>
    </dgm:pt>
    <dgm:pt modelId="{FA6FAB58-1BC6-45F0-BDF4-ADB228BC74B3}" type="sibTrans" cxnId="{6597C88C-E6F1-4D0D-A8F1-55A0B7331C79}">
      <dgm:prSet/>
      <dgm:spPr/>
      <dgm:t>
        <a:bodyPr/>
        <a:lstStyle/>
        <a:p>
          <a:endParaRPr lang="en-US"/>
        </a:p>
      </dgm:t>
    </dgm:pt>
    <dgm:pt modelId="{DE922A32-CF95-43E0-89E9-4EAC4B0E8CD3}" type="pres">
      <dgm:prSet presAssocID="{2CC32AE6-38CB-4E34-B835-945E08EE085E}" presName="root" presStyleCnt="0">
        <dgm:presLayoutVars>
          <dgm:dir/>
          <dgm:resizeHandles val="exact"/>
        </dgm:presLayoutVars>
      </dgm:prSet>
      <dgm:spPr/>
    </dgm:pt>
    <dgm:pt modelId="{DEEBA041-92EE-4F47-87D7-07C6634D2C8C}" type="pres">
      <dgm:prSet presAssocID="{64E21C02-BC32-4FDC-832F-96ED61EBF9DF}" presName="compNode" presStyleCnt="0"/>
      <dgm:spPr/>
    </dgm:pt>
    <dgm:pt modelId="{7AFC62B9-0F76-42D3-9806-E8496B3CA220}" type="pres">
      <dgm:prSet presAssocID="{64E21C02-BC32-4FDC-832F-96ED61EBF9DF}" presName="bgRect" presStyleLbl="bgShp" presStyleIdx="0" presStyleCnt="7"/>
      <dgm:spPr/>
    </dgm:pt>
    <dgm:pt modelId="{D2429B38-FB96-4B72-91BB-8C36FD9DCC3F}" type="pres">
      <dgm:prSet presAssocID="{64E21C02-BC32-4FDC-832F-96ED61EBF9D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s"/>
        </a:ext>
      </dgm:extLst>
    </dgm:pt>
    <dgm:pt modelId="{58CE1DB4-B0AB-4516-BCC0-187B69CF061E}" type="pres">
      <dgm:prSet presAssocID="{64E21C02-BC32-4FDC-832F-96ED61EBF9DF}" presName="spaceRect" presStyleCnt="0"/>
      <dgm:spPr/>
    </dgm:pt>
    <dgm:pt modelId="{EC3D1F96-4A36-460C-BE93-2817C1E408E7}" type="pres">
      <dgm:prSet presAssocID="{64E21C02-BC32-4FDC-832F-96ED61EBF9DF}" presName="parTx" presStyleLbl="revTx" presStyleIdx="0" presStyleCnt="7">
        <dgm:presLayoutVars>
          <dgm:chMax val="0"/>
          <dgm:chPref val="0"/>
        </dgm:presLayoutVars>
      </dgm:prSet>
      <dgm:spPr/>
    </dgm:pt>
    <dgm:pt modelId="{25587E43-FAB8-48F4-9D34-F09FA0E52D85}" type="pres">
      <dgm:prSet presAssocID="{13F33D31-17B0-415C-9108-2D317405EADC}" presName="sibTrans" presStyleCnt="0"/>
      <dgm:spPr/>
    </dgm:pt>
    <dgm:pt modelId="{DF3ABCC3-DB83-4F57-BC98-FBA1659A579C}" type="pres">
      <dgm:prSet presAssocID="{3C719228-913C-4A01-870D-95AA8E8BE081}" presName="compNode" presStyleCnt="0"/>
      <dgm:spPr/>
    </dgm:pt>
    <dgm:pt modelId="{08CDC3A2-69FA-4730-9A85-69B1DD519136}" type="pres">
      <dgm:prSet presAssocID="{3C719228-913C-4A01-870D-95AA8E8BE081}" presName="bgRect" presStyleLbl="bgShp" presStyleIdx="1" presStyleCnt="7"/>
      <dgm:spPr/>
    </dgm:pt>
    <dgm:pt modelId="{19CBC0EB-C5C2-462B-95B5-1F5B2E893F03}" type="pres">
      <dgm:prSet presAssocID="{3C719228-913C-4A01-870D-95AA8E8BE08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4492A8C3-9274-433E-879F-3D890121AD20}" type="pres">
      <dgm:prSet presAssocID="{3C719228-913C-4A01-870D-95AA8E8BE081}" presName="spaceRect" presStyleCnt="0"/>
      <dgm:spPr/>
    </dgm:pt>
    <dgm:pt modelId="{4AB3FD9B-708A-4F37-8343-E0954607490F}" type="pres">
      <dgm:prSet presAssocID="{3C719228-913C-4A01-870D-95AA8E8BE081}" presName="parTx" presStyleLbl="revTx" presStyleIdx="1" presStyleCnt="7">
        <dgm:presLayoutVars>
          <dgm:chMax val="0"/>
          <dgm:chPref val="0"/>
        </dgm:presLayoutVars>
      </dgm:prSet>
      <dgm:spPr/>
    </dgm:pt>
    <dgm:pt modelId="{156A5A95-B7D1-4541-9BDF-AED20D7A23EE}" type="pres">
      <dgm:prSet presAssocID="{470B8E91-9530-433F-8450-0B6836537946}" presName="sibTrans" presStyleCnt="0"/>
      <dgm:spPr/>
    </dgm:pt>
    <dgm:pt modelId="{836479F7-D78B-4D06-991E-BBF1EDD373CA}" type="pres">
      <dgm:prSet presAssocID="{0247F10A-F7BE-4005-8475-528E15CF438B}" presName="compNode" presStyleCnt="0"/>
      <dgm:spPr/>
    </dgm:pt>
    <dgm:pt modelId="{EC337162-12EC-4E94-9ADC-FD3DF0D400B4}" type="pres">
      <dgm:prSet presAssocID="{0247F10A-F7BE-4005-8475-528E15CF438B}" presName="bgRect" presStyleLbl="bgShp" presStyleIdx="2" presStyleCnt="7"/>
      <dgm:spPr/>
    </dgm:pt>
    <dgm:pt modelId="{3404613E-DEAE-4DA3-A2A6-F3294ED1C62A}" type="pres">
      <dgm:prSet presAssocID="{0247F10A-F7BE-4005-8475-528E15CF438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ock"/>
        </a:ext>
      </dgm:extLst>
    </dgm:pt>
    <dgm:pt modelId="{EA6B2B74-3F52-4B1D-9D91-DF11E2464268}" type="pres">
      <dgm:prSet presAssocID="{0247F10A-F7BE-4005-8475-528E15CF438B}" presName="spaceRect" presStyleCnt="0"/>
      <dgm:spPr/>
    </dgm:pt>
    <dgm:pt modelId="{3BC42571-910B-4284-8954-75828574F5B8}" type="pres">
      <dgm:prSet presAssocID="{0247F10A-F7BE-4005-8475-528E15CF438B}" presName="parTx" presStyleLbl="revTx" presStyleIdx="2" presStyleCnt="7">
        <dgm:presLayoutVars>
          <dgm:chMax val="0"/>
          <dgm:chPref val="0"/>
        </dgm:presLayoutVars>
      </dgm:prSet>
      <dgm:spPr/>
    </dgm:pt>
    <dgm:pt modelId="{B0A55B54-CF1E-4D4E-96CF-63732CA4DE69}" type="pres">
      <dgm:prSet presAssocID="{B4603E22-7324-4567-96AF-8D8CD98D987B}" presName="sibTrans" presStyleCnt="0"/>
      <dgm:spPr/>
    </dgm:pt>
    <dgm:pt modelId="{8AE2F7BF-8A3D-437F-A504-455FF887AE2B}" type="pres">
      <dgm:prSet presAssocID="{61F4F770-344E-4E70-A500-5B031D3605A7}" presName="compNode" presStyleCnt="0"/>
      <dgm:spPr/>
    </dgm:pt>
    <dgm:pt modelId="{28D2247E-1F5B-42C2-B8D3-F03DD4DA2B41}" type="pres">
      <dgm:prSet presAssocID="{61F4F770-344E-4E70-A500-5B031D3605A7}" presName="bgRect" presStyleLbl="bgShp" presStyleIdx="3" presStyleCnt="7"/>
      <dgm:spPr/>
    </dgm:pt>
    <dgm:pt modelId="{81A68820-9E3D-4950-9BD3-931E96BD317E}" type="pres">
      <dgm:prSet presAssocID="{61F4F770-344E-4E70-A500-5B031D3605A7}"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un"/>
        </a:ext>
      </dgm:extLst>
    </dgm:pt>
    <dgm:pt modelId="{AAE9FF89-A5DF-433F-B705-074408702A9E}" type="pres">
      <dgm:prSet presAssocID="{61F4F770-344E-4E70-A500-5B031D3605A7}" presName="spaceRect" presStyleCnt="0"/>
      <dgm:spPr/>
    </dgm:pt>
    <dgm:pt modelId="{83615CD5-03B1-4568-A087-318768C088C1}" type="pres">
      <dgm:prSet presAssocID="{61F4F770-344E-4E70-A500-5B031D3605A7}" presName="parTx" presStyleLbl="revTx" presStyleIdx="3" presStyleCnt="7">
        <dgm:presLayoutVars>
          <dgm:chMax val="0"/>
          <dgm:chPref val="0"/>
        </dgm:presLayoutVars>
      </dgm:prSet>
      <dgm:spPr/>
    </dgm:pt>
    <dgm:pt modelId="{3C427545-0938-49FB-BEEF-AB9A49A24DEA}" type="pres">
      <dgm:prSet presAssocID="{CE433126-1F8D-413C-A8FC-DAE89BECB34F}" presName="sibTrans" presStyleCnt="0"/>
      <dgm:spPr/>
    </dgm:pt>
    <dgm:pt modelId="{1E669572-890F-43A5-B385-2C588072E28F}" type="pres">
      <dgm:prSet presAssocID="{B8E125C4-4C46-4CA5-8FAD-7E66038E85FA}" presName="compNode" presStyleCnt="0"/>
      <dgm:spPr/>
    </dgm:pt>
    <dgm:pt modelId="{BB83925E-3F94-4FD8-989F-7CC627B78E55}" type="pres">
      <dgm:prSet presAssocID="{B8E125C4-4C46-4CA5-8FAD-7E66038E85FA}" presName="bgRect" presStyleLbl="bgShp" presStyleIdx="4" presStyleCnt="7"/>
      <dgm:spPr/>
    </dgm:pt>
    <dgm:pt modelId="{1DEB11E4-7023-4F96-B139-0AF856897279}" type="pres">
      <dgm:prSet presAssocID="{B8E125C4-4C46-4CA5-8FAD-7E66038E85FA}"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ocial Network"/>
        </a:ext>
      </dgm:extLst>
    </dgm:pt>
    <dgm:pt modelId="{D55F3B1A-9646-441F-BF93-B272C1FFE8A3}" type="pres">
      <dgm:prSet presAssocID="{B8E125C4-4C46-4CA5-8FAD-7E66038E85FA}" presName="spaceRect" presStyleCnt="0"/>
      <dgm:spPr/>
    </dgm:pt>
    <dgm:pt modelId="{2BBF2F3C-4DF5-4F74-9FB3-3DBD9CF1AF40}" type="pres">
      <dgm:prSet presAssocID="{B8E125C4-4C46-4CA5-8FAD-7E66038E85FA}" presName="parTx" presStyleLbl="revTx" presStyleIdx="4" presStyleCnt="7">
        <dgm:presLayoutVars>
          <dgm:chMax val="0"/>
          <dgm:chPref val="0"/>
        </dgm:presLayoutVars>
      </dgm:prSet>
      <dgm:spPr/>
    </dgm:pt>
    <dgm:pt modelId="{29C525ED-1E7C-4C56-8E6A-012FE1FF8314}" type="pres">
      <dgm:prSet presAssocID="{2F0151E8-A2BC-437B-96C7-4D1005971462}" presName="sibTrans" presStyleCnt="0"/>
      <dgm:spPr/>
    </dgm:pt>
    <dgm:pt modelId="{636D9E97-0DA7-4728-A477-59E418077671}" type="pres">
      <dgm:prSet presAssocID="{2E4003F1-63CE-40A6-83B6-C7ACA7F97B22}" presName="compNode" presStyleCnt="0"/>
      <dgm:spPr/>
    </dgm:pt>
    <dgm:pt modelId="{6958C6DA-2C20-436E-B385-6E4F3FE74E83}" type="pres">
      <dgm:prSet presAssocID="{2E4003F1-63CE-40A6-83B6-C7ACA7F97B22}" presName="bgRect" presStyleLbl="bgShp" presStyleIdx="5" presStyleCnt="7"/>
      <dgm:spPr/>
    </dgm:pt>
    <dgm:pt modelId="{3C64BC3C-F49E-4A6B-A3A1-C22128B79ED0}" type="pres">
      <dgm:prSet presAssocID="{2E4003F1-63CE-40A6-83B6-C7ACA7F97B2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Drama"/>
        </a:ext>
      </dgm:extLst>
    </dgm:pt>
    <dgm:pt modelId="{6086E353-93A4-4015-9A83-11A6348C9704}" type="pres">
      <dgm:prSet presAssocID="{2E4003F1-63CE-40A6-83B6-C7ACA7F97B22}" presName="spaceRect" presStyleCnt="0"/>
      <dgm:spPr/>
    </dgm:pt>
    <dgm:pt modelId="{E1257970-D271-436F-83E8-437897946052}" type="pres">
      <dgm:prSet presAssocID="{2E4003F1-63CE-40A6-83B6-C7ACA7F97B22}" presName="parTx" presStyleLbl="revTx" presStyleIdx="5" presStyleCnt="7">
        <dgm:presLayoutVars>
          <dgm:chMax val="0"/>
          <dgm:chPref val="0"/>
        </dgm:presLayoutVars>
      </dgm:prSet>
      <dgm:spPr/>
    </dgm:pt>
    <dgm:pt modelId="{3BA3B2F1-7B43-4EEC-B86F-21EC8AD2A0BC}" type="pres">
      <dgm:prSet presAssocID="{544FA57F-BBBE-485F-8537-0565A428A8FA}" presName="sibTrans" presStyleCnt="0"/>
      <dgm:spPr/>
    </dgm:pt>
    <dgm:pt modelId="{B069B542-86A6-4A49-9B88-B17C0547363A}" type="pres">
      <dgm:prSet presAssocID="{4D743EAA-6EFC-4084-8A1F-DBCA4765438F}" presName="compNode" presStyleCnt="0"/>
      <dgm:spPr/>
    </dgm:pt>
    <dgm:pt modelId="{68E3E6D1-B806-48E4-AF23-69007018118E}" type="pres">
      <dgm:prSet presAssocID="{4D743EAA-6EFC-4084-8A1F-DBCA4765438F}" presName="bgRect" presStyleLbl="bgShp" presStyleIdx="6" presStyleCnt="7"/>
      <dgm:spPr/>
    </dgm:pt>
    <dgm:pt modelId="{5C808EFC-3140-4725-9E09-AB695BD7C809}" type="pres">
      <dgm:prSet presAssocID="{4D743EAA-6EFC-4084-8A1F-DBCA4765438F}"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Head with Gears"/>
        </a:ext>
      </dgm:extLst>
    </dgm:pt>
    <dgm:pt modelId="{8C92A852-84FE-463B-B6FB-360DD5832C06}" type="pres">
      <dgm:prSet presAssocID="{4D743EAA-6EFC-4084-8A1F-DBCA4765438F}" presName="spaceRect" presStyleCnt="0"/>
      <dgm:spPr/>
    </dgm:pt>
    <dgm:pt modelId="{59329351-57E6-4993-995C-D420B76B1419}" type="pres">
      <dgm:prSet presAssocID="{4D743EAA-6EFC-4084-8A1F-DBCA4765438F}" presName="parTx" presStyleLbl="revTx" presStyleIdx="6" presStyleCnt="7">
        <dgm:presLayoutVars>
          <dgm:chMax val="0"/>
          <dgm:chPref val="0"/>
        </dgm:presLayoutVars>
      </dgm:prSet>
      <dgm:spPr/>
    </dgm:pt>
  </dgm:ptLst>
  <dgm:cxnLst>
    <dgm:cxn modelId="{619B2F04-D1AB-4150-BF2B-9E972505FF76}" srcId="{2CC32AE6-38CB-4E34-B835-945E08EE085E}" destId="{3C719228-913C-4A01-870D-95AA8E8BE081}" srcOrd="1" destOrd="0" parTransId="{396F01C9-ACB4-4F21-9974-1DE432A9DCFE}" sibTransId="{470B8E91-9530-433F-8450-0B6836537946}"/>
    <dgm:cxn modelId="{AEFFE613-9FA9-4C34-91B1-81527D7E8FBC}" srcId="{2CC32AE6-38CB-4E34-B835-945E08EE085E}" destId="{64E21C02-BC32-4FDC-832F-96ED61EBF9DF}" srcOrd="0" destOrd="0" parTransId="{3C4472A6-A9AD-4D4D-A3B8-4681BB85132F}" sibTransId="{13F33D31-17B0-415C-9108-2D317405EADC}"/>
    <dgm:cxn modelId="{B5632141-E08A-49A0-8372-4A1561D23434}" type="presOf" srcId="{2CC32AE6-38CB-4E34-B835-945E08EE085E}" destId="{DE922A32-CF95-43E0-89E9-4EAC4B0E8CD3}" srcOrd="0" destOrd="0" presId="urn:microsoft.com/office/officeart/2018/2/layout/IconVerticalSolidList"/>
    <dgm:cxn modelId="{5141B848-4229-46F0-8327-DDC45846A31D}" type="presOf" srcId="{61F4F770-344E-4E70-A500-5B031D3605A7}" destId="{83615CD5-03B1-4568-A087-318768C088C1}" srcOrd="0" destOrd="0" presId="urn:microsoft.com/office/officeart/2018/2/layout/IconVerticalSolidList"/>
    <dgm:cxn modelId="{B487AC4B-1D73-4C78-B648-6AFE4B4389D2}" srcId="{2CC32AE6-38CB-4E34-B835-945E08EE085E}" destId="{B8E125C4-4C46-4CA5-8FAD-7E66038E85FA}" srcOrd="4" destOrd="0" parTransId="{9DEA3883-0F03-4360-AD95-3346F700FE4D}" sibTransId="{2F0151E8-A2BC-437B-96C7-4D1005971462}"/>
    <dgm:cxn modelId="{EBF76656-045D-4FFE-B3C8-F619C5C4BAD4}" type="presOf" srcId="{3C719228-913C-4A01-870D-95AA8E8BE081}" destId="{4AB3FD9B-708A-4F37-8343-E0954607490F}" srcOrd="0" destOrd="0" presId="urn:microsoft.com/office/officeart/2018/2/layout/IconVerticalSolidList"/>
    <dgm:cxn modelId="{32FCFB57-BC08-4DF7-B368-72AE2BF997C0}" type="presOf" srcId="{4D743EAA-6EFC-4084-8A1F-DBCA4765438F}" destId="{59329351-57E6-4993-995C-D420B76B1419}" srcOrd="0" destOrd="0" presId="urn:microsoft.com/office/officeart/2018/2/layout/IconVerticalSolidList"/>
    <dgm:cxn modelId="{F551D258-7EAD-46B0-883C-DF32548DFD02}" type="presOf" srcId="{2E4003F1-63CE-40A6-83B6-C7ACA7F97B22}" destId="{E1257970-D271-436F-83E8-437897946052}" srcOrd="0" destOrd="0" presId="urn:microsoft.com/office/officeart/2018/2/layout/IconVerticalSolidList"/>
    <dgm:cxn modelId="{6597C88C-E6F1-4D0D-A8F1-55A0B7331C79}" srcId="{2CC32AE6-38CB-4E34-B835-945E08EE085E}" destId="{4D743EAA-6EFC-4084-8A1F-DBCA4765438F}" srcOrd="6" destOrd="0" parTransId="{72CF6B99-EFD1-49AC-A376-E5944DDC8153}" sibTransId="{FA6FAB58-1BC6-45F0-BDF4-ADB228BC74B3}"/>
    <dgm:cxn modelId="{CB77B5D0-B6FE-4CAA-A210-833F3CF95ED0}" type="presOf" srcId="{B8E125C4-4C46-4CA5-8FAD-7E66038E85FA}" destId="{2BBF2F3C-4DF5-4F74-9FB3-3DBD9CF1AF40}" srcOrd="0" destOrd="0" presId="urn:microsoft.com/office/officeart/2018/2/layout/IconVerticalSolidList"/>
    <dgm:cxn modelId="{5C7AD0E4-F875-478E-B3FA-15B08ED2C988}" srcId="{2CC32AE6-38CB-4E34-B835-945E08EE085E}" destId="{61F4F770-344E-4E70-A500-5B031D3605A7}" srcOrd="3" destOrd="0" parTransId="{CD3E4F92-251A-4523-BD28-B2624065C078}" sibTransId="{CE433126-1F8D-413C-A8FC-DAE89BECB34F}"/>
    <dgm:cxn modelId="{31D1FCEA-8A9F-4EA2-B300-31A6D9CE715C}" type="presOf" srcId="{0247F10A-F7BE-4005-8475-528E15CF438B}" destId="{3BC42571-910B-4284-8954-75828574F5B8}" srcOrd="0" destOrd="0" presId="urn:microsoft.com/office/officeart/2018/2/layout/IconVerticalSolidList"/>
    <dgm:cxn modelId="{FF9803F1-9A36-4323-8E90-D93B0CA23AFB}" srcId="{2CC32AE6-38CB-4E34-B835-945E08EE085E}" destId="{0247F10A-F7BE-4005-8475-528E15CF438B}" srcOrd="2" destOrd="0" parTransId="{9B6E8129-99D9-41C3-A0A8-51F50FEE6483}" sibTransId="{B4603E22-7324-4567-96AF-8D8CD98D987B}"/>
    <dgm:cxn modelId="{649C7EF2-AF76-4414-A374-7A1C23FDBFC4}" srcId="{2CC32AE6-38CB-4E34-B835-945E08EE085E}" destId="{2E4003F1-63CE-40A6-83B6-C7ACA7F97B22}" srcOrd="5" destOrd="0" parTransId="{80321F2E-BDD1-4110-BBF0-47BA99A44B45}" sibTransId="{544FA57F-BBBE-485F-8537-0565A428A8FA}"/>
    <dgm:cxn modelId="{32FA15F6-791F-44D8-A352-24AEDABE8602}" type="presOf" srcId="{64E21C02-BC32-4FDC-832F-96ED61EBF9DF}" destId="{EC3D1F96-4A36-460C-BE93-2817C1E408E7}" srcOrd="0" destOrd="0" presId="urn:microsoft.com/office/officeart/2018/2/layout/IconVerticalSolidList"/>
    <dgm:cxn modelId="{C938FD25-8F1E-41AE-A0DF-BF2CD17AC27E}" type="presParOf" srcId="{DE922A32-CF95-43E0-89E9-4EAC4B0E8CD3}" destId="{DEEBA041-92EE-4F47-87D7-07C6634D2C8C}" srcOrd="0" destOrd="0" presId="urn:microsoft.com/office/officeart/2018/2/layout/IconVerticalSolidList"/>
    <dgm:cxn modelId="{5CE3AFD2-FACF-47EF-8C48-31F471CEA339}" type="presParOf" srcId="{DEEBA041-92EE-4F47-87D7-07C6634D2C8C}" destId="{7AFC62B9-0F76-42D3-9806-E8496B3CA220}" srcOrd="0" destOrd="0" presId="urn:microsoft.com/office/officeart/2018/2/layout/IconVerticalSolidList"/>
    <dgm:cxn modelId="{CDEE678B-820E-471D-AFA7-E3DC9CC908CD}" type="presParOf" srcId="{DEEBA041-92EE-4F47-87D7-07C6634D2C8C}" destId="{D2429B38-FB96-4B72-91BB-8C36FD9DCC3F}" srcOrd="1" destOrd="0" presId="urn:microsoft.com/office/officeart/2018/2/layout/IconVerticalSolidList"/>
    <dgm:cxn modelId="{A5623299-695B-48BD-9313-3FE506CA9E6E}" type="presParOf" srcId="{DEEBA041-92EE-4F47-87D7-07C6634D2C8C}" destId="{58CE1DB4-B0AB-4516-BCC0-187B69CF061E}" srcOrd="2" destOrd="0" presId="urn:microsoft.com/office/officeart/2018/2/layout/IconVerticalSolidList"/>
    <dgm:cxn modelId="{5D64E458-E338-442F-9265-977B41ED4D83}" type="presParOf" srcId="{DEEBA041-92EE-4F47-87D7-07C6634D2C8C}" destId="{EC3D1F96-4A36-460C-BE93-2817C1E408E7}" srcOrd="3" destOrd="0" presId="urn:microsoft.com/office/officeart/2018/2/layout/IconVerticalSolidList"/>
    <dgm:cxn modelId="{9C790570-68EE-4024-95F6-0ED12BE16956}" type="presParOf" srcId="{DE922A32-CF95-43E0-89E9-4EAC4B0E8CD3}" destId="{25587E43-FAB8-48F4-9D34-F09FA0E52D85}" srcOrd="1" destOrd="0" presId="urn:microsoft.com/office/officeart/2018/2/layout/IconVerticalSolidList"/>
    <dgm:cxn modelId="{AD9D3FD2-5D37-4123-A8DA-76BF21E78068}" type="presParOf" srcId="{DE922A32-CF95-43E0-89E9-4EAC4B0E8CD3}" destId="{DF3ABCC3-DB83-4F57-BC98-FBA1659A579C}" srcOrd="2" destOrd="0" presId="urn:microsoft.com/office/officeart/2018/2/layout/IconVerticalSolidList"/>
    <dgm:cxn modelId="{CA6796FF-C413-479B-A91C-65BD7ED4AB8E}" type="presParOf" srcId="{DF3ABCC3-DB83-4F57-BC98-FBA1659A579C}" destId="{08CDC3A2-69FA-4730-9A85-69B1DD519136}" srcOrd="0" destOrd="0" presId="urn:microsoft.com/office/officeart/2018/2/layout/IconVerticalSolidList"/>
    <dgm:cxn modelId="{8B76D31A-D847-45CD-8E71-A9B9622F5223}" type="presParOf" srcId="{DF3ABCC3-DB83-4F57-BC98-FBA1659A579C}" destId="{19CBC0EB-C5C2-462B-95B5-1F5B2E893F03}" srcOrd="1" destOrd="0" presId="urn:microsoft.com/office/officeart/2018/2/layout/IconVerticalSolidList"/>
    <dgm:cxn modelId="{2DA60786-A15B-4ED7-BDC3-27469CA99288}" type="presParOf" srcId="{DF3ABCC3-DB83-4F57-BC98-FBA1659A579C}" destId="{4492A8C3-9274-433E-879F-3D890121AD20}" srcOrd="2" destOrd="0" presId="urn:microsoft.com/office/officeart/2018/2/layout/IconVerticalSolidList"/>
    <dgm:cxn modelId="{7909D94B-0BCA-4563-A2DA-0D562CA4E959}" type="presParOf" srcId="{DF3ABCC3-DB83-4F57-BC98-FBA1659A579C}" destId="{4AB3FD9B-708A-4F37-8343-E0954607490F}" srcOrd="3" destOrd="0" presId="urn:microsoft.com/office/officeart/2018/2/layout/IconVerticalSolidList"/>
    <dgm:cxn modelId="{15AF5B37-4DCB-4F7C-ACD3-91225D2B3BC0}" type="presParOf" srcId="{DE922A32-CF95-43E0-89E9-4EAC4B0E8CD3}" destId="{156A5A95-B7D1-4541-9BDF-AED20D7A23EE}" srcOrd="3" destOrd="0" presId="urn:microsoft.com/office/officeart/2018/2/layout/IconVerticalSolidList"/>
    <dgm:cxn modelId="{6F3F5321-DADE-4310-9D1B-0A5F8D12F6C0}" type="presParOf" srcId="{DE922A32-CF95-43E0-89E9-4EAC4B0E8CD3}" destId="{836479F7-D78B-4D06-991E-BBF1EDD373CA}" srcOrd="4" destOrd="0" presId="urn:microsoft.com/office/officeart/2018/2/layout/IconVerticalSolidList"/>
    <dgm:cxn modelId="{D0C0771A-989C-4669-8245-19ACED4E5162}" type="presParOf" srcId="{836479F7-D78B-4D06-991E-BBF1EDD373CA}" destId="{EC337162-12EC-4E94-9ADC-FD3DF0D400B4}" srcOrd="0" destOrd="0" presId="urn:microsoft.com/office/officeart/2018/2/layout/IconVerticalSolidList"/>
    <dgm:cxn modelId="{418BF38C-9891-4D71-9E1F-9799E745F6E1}" type="presParOf" srcId="{836479F7-D78B-4D06-991E-BBF1EDD373CA}" destId="{3404613E-DEAE-4DA3-A2A6-F3294ED1C62A}" srcOrd="1" destOrd="0" presId="urn:microsoft.com/office/officeart/2018/2/layout/IconVerticalSolidList"/>
    <dgm:cxn modelId="{BFB4DC87-138F-47B5-B34A-05A901AD48E2}" type="presParOf" srcId="{836479F7-D78B-4D06-991E-BBF1EDD373CA}" destId="{EA6B2B74-3F52-4B1D-9D91-DF11E2464268}" srcOrd="2" destOrd="0" presId="urn:microsoft.com/office/officeart/2018/2/layout/IconVerticalSolidList"/>
    <dgm:cxn modelId="{69701C71-6C26-4ADC-ABF6-7F883134D5DC}" type="presParOf" srcId="{836479F7-D78B-4D06-991E-BBF1EDD373CA}" destId="{3BC42571-910B-4284-8954-75828574F5B8}" srcOrd="3" destOrd="0" presId="urn:microsoft.com/office/officeart/2018/2/layout/IconVerticalSolidList"/>
    <dgm:cxn modelId="{FDF374ED-5DB4-4177-947A-7FCAF3964A6E}" type="presParOf" srcId="{DE922A32-CF95-43E0-89E9-4EAC4B0E8CD3}" destId="{B0A55B54-CF1E-4D4E-96CF-63732CA4DE69}" srcOrd="5" destOrd="0" presId="urn:microsoft.com/office/officeart/2018/2/layout/IconVerticalSolidList"/>
    <dgm:cxn modelId="{6A7182A3-3B3F-4A02-A085-3FA4B2DAB022}" type="presParOf" srcId="{DE922A32-CF95-43E0-89E9-4EAC4B0E8CD3}" destId="{8AE2F7BF-8A3D-437F-A504-455FF887AE2B}" srcOrd="6" destOrd="0" presId="urn:microsoft.com/office/officeart/2018/2/layout/IconVerticalSolidList"/>
    <dgm:cxn modelId="{432859AF-771F-4F3C-A2B1-0E0893DD849F}" type="presParOf" srcId="{8AE2F7BF-8A3D-437F-A504-455FF887AE2B}" destId="{28D2247E-1F5B-42C2-B8D3-F03DD4DA2B41}" srcOrd="0" destOrd="0" presId="urn:microsoft.com/office/officeart/2018/2/layout/IconVerticalSolidList"/>
    <dgm:cxn modelId="{DCC64835-7C26-46F5-8661-D0C160FC68F0}" type="presParOf" srcId="{8AE2F7BF-8A3D-437F-A504-455FF887AE2B}" destId="{81A68820-9E3D-4950-9BD3-931E96BD317E}" srcOrd="1" destOrd="0" presId="urn:microsoft.com/office/officeart/2018/2/layout/IconVerticalSolidList"/>
    <dgm:cxn modelId="{F6FF8D02-40C8-443B-AB79-028A7122DFD6}" type="presParOf" srcId="{8AE2F7BF-8A3D-437F-A504-455FF887AE2B}" destId="{AAE9FF89-A5DF-433F-B705-074408702A9E}" srcOrd="2" destOrd="0" presId="urn:microsoft.com/office/officeart/2018/2/layout/IconVerticalSolidList"/>
    <dgm:cxn modelId="{C2CA550B-EFA4-43AC-BB7A-EBD94AF24DC1}" type="presParOf" srcId="{8AE2F7BF-8A3D-437F-A504-455FF887AE2B}" destId="{83615CD5-03B1-4568-A087-318768C088C1}" srcOrd="3" destOrd="0" presId="urn:microsoft.com/office/officeart/2018/2/layout/IconVerticalSolidList"/>
    <dgm:cxn modelId="{3814775D-48FB-4D95-BA7B-74C41BC2D3D1}" type="presParOf" srcId="{DE922A32-CF95-43E0-89E9-4EAC4B0E8CD3}" destId="{3C427545-0938-49FB-BEEF-AB9A49A24DEA}" srcOrd="7" destOrd="0" presId="urn:microsoft.com/office/officeart/2018/2/layout/IconVerticalSolidList"/>
    <dgm:cxn modelId="{82CB83DC-C85E-4E51-B441-020E50B728F5}" type="presParOf" srcId="{DE922A32-CF95-43E0-89E9-4EAC4B0E8CD3}" destId="{1E669572-890F-43A5-B385-2C588072E28F}" srcOrd="8" destOrd="0" presId="urn:microsoft.com/office/officeart/2018/2/layout/IconVerticalSolidList"/>
    <dgm:cxn modelId="{9004FFF2-AD9D-4E0F-B5B7-D04F23761933}" type="presParOf" srcId="{1E669572-890F-43A5-B385-2C588072E28F}" destId="{BB83925E-3F94-4FD8-989F-7CC627B78E55}" srcOrd="0" destOrd="0" presId="urn:microsoft.com/office/officeart/2018/2/layout/IconVerticalSolidList"/>
    <dgm:cxn modelId="{185F6AAB-314B-41F7-8100-FEB2BF9DA9CA}" type="presParOf" srcId="{1E669572-890F-43A5-B385-2C588072E28F}" destId="{1DEB11E4-7023-4F96-B139-0AF856897279}" srcOrd="1" destOrd="0" presId="urn:microsoft.com/office/officeart/2018/2/layout/IconVerticalSolidList"/>
    <dgm:cxn modelId="{440543A8-CAD7-48AB-B9AA-A578D291A47D}" type="presParOf" srcId="{1E669572-890F-43A5-B385-2C588072E28F}" destId="{D55F3B1A-9646-441F-BF93-B272C1FFE8A3}" srcOrd="2" destOrd="0" presId="urn:microsoft.com/office/officeart/2018/2/layout/IconVerticalSolidList"/>
    <dgm:cxn modelId="{2F73F4C2-B7C1-4465-ACA3-3B899173EF66}" type="presParOf" srcId="{1E669572-890F-43A5-B385-2C588072E28F}" destId="{2BBF2F3C-4DF5-4F74-9FB3-3DBD9CF1AF40}" srcOrd="3" destOrd="0" presId="urn:microsoft.com/office/officeart/2018/2/layout/IconVerticalSolidList"/>
    <dgm:cxn modelId="{9632C8BB-3DFA-4FDA-9A27-CAE9FCDE8A4F}" type="presParOf" srcId="{DE922A32-CF95-43E0-89E9-4EAC4B0E8CD3}" destId="{29C525ED-1E7C-4C56-8E6A-012FE1FF8314}" srcOrd="9" destOrd="0" presId="urn:microsoft.com/office/officeart/2018/2/layout/IconVerticalSolidList"/>
    <dgm:cxn modelId="{A29BDCF0-BF13-4110-98A6-8E576B47C1FF}" type="presParOf" srcId="{DE922A32-CF95-43E0-89E9-4EAC4B0E8CD3}" destId="{636D9E97-0DA7-4728-A477-59E418077671}" srcOrd="10" destOrd="0" presId="urn:microsoft.com/office/officeart/2018/2/layout/IconVerticalSolidList"/>
    <dgm:cxn modelId="{4E0E6DBA-BF21-4A94-B879-3DADF013D634}" type="presParOf" srcId="{636D9E97-0DA7-4728-A477-59E418077671}" destId="{6958C6DA-2C20-436E-B385-6E4F3FE74E83}" srcOrd="0" destOrd="0" presId="urn:microsoft.com/office/officeart/2018/2/layout/IconVerticalSolidList"/>
    <dgm:cxn modelId="{74D796BE-C738-40E2-81B8-6DD27059F236}" type="presParOf" srcId="{636D9E97-0DA7-4728-A477-59E418077671}" destId="{3C64BC3C-F49E-4A6B-A3A1-C22128B79ED0}" srcOrd="1" destOrd="0" presId="urn:microsoft.com/office/officeart/2018/2/layout/IconVerticalSolidList"/>
    <dgm:cxn modelId="{885B34AB-FEAE-4438-9770-92CBE2560270}" type="presParOf" srcId="{636D9E97-0DA7-4728-A477-59E418077671}" destId="{6086E353-93A4-4015-9A83-11A6348C9704}" srcOrd="2" destOrd="0" presId="urn:microsoft.com/office/officeart/2018/2/layout/IconVerticalSolidList"/>
    <dgm:cxn modelId="{58C7BE91-2EDE-4ED9-9653-05858A5C095A}" type="presParOf" srcId="{636D9E97-0DA7-4728-A477-59E418077671}" destId="{E1257970-D271-436F-83E8-437897946052}" srcOrd="3" destOrd="0" presId="urn:microsoft.com/office/officeart/2018/2/layout/IconVerticalSolidList"/>
    <dgm:cxn modelId="{7AC646EA-99CE-4E91-8CFC-69EF049A6F1B}" type="presParOf" srcId="{DE922A32-CF95-43E0-89E9-4EAC4B0E8CD3}" destId="{3BA3B2F1-7B43-4EEC-B86F-21EC8AD2A0BC}" srcOrd="11" destOrd="0" presId="urn:microsoft.com/office/officeart/2018/2/layout/IconVerticalSolidList"/>
    <dgm:cxn modelId="{6E27E82C-FDC4-4375-AD72-FAEA0C42C000}" type="presParOf" srcId="{DE922A32-CF95-43E0-89E9-4EAC4B0E8CD3}" destId="{B069B542-86A6-4A49-9B88-B17C0547363A}" srcOrd="12" destOrd="0" presId="urn:microsoft.com/office/officeart/2018/2/layout/IconVerticalSolidList"/>
    <dgm:cxn modelId="{C727D41E-4BBF-4BC4-B4ED-A21D5DF2E13E}" type="presParOf" srcId="{B069B542-86A6-4A49-9B88-B17C0547363A}" destId="{68E3E6D1-B806-48E4-AF23-69007018118E}" srcOrd="0" destOrd="0" presId="urn:microsoft.com/office/officeart/2018/2/layout/IconVerticalSolidList"/>
    <dgm:cxn modelId="{2B358BBD-E94C-4876-A066-508FF5801655}" type="presParOf" srcId="{B069B542-86A6-4A49-9B88-B17C0547363A}" destId="{5C808EFC-3140-4725-9E09-AB695BD7C809}" srcOrd="1" destOrd="0" presId="urn:microsoft.com/office/officeart/2018/2/layout/IconVerticalSolidList"/>
    <dgm:cxn modelId="{B4255D2C-AC92-42F1-9B72-FA04998311BF}" type="presParOf" srcId="{B069B542-86A6-4A49-9B88-B17C0547363A}" destId="{8C92A852-84FE-463B-B6FB-360DD5832C06}" srcOrd="2" destOrd="0" presId="urn:microsoft.com/office/officeart/2018/2/layout/IconVerticalSolidList"/>
    <dgm:cxn modelId="{701D339F-0106-4F03-B8F3-3F4F0B3F467A}" type="presParOf" srcId="{B069B542-86A6-4A49-9B88-B17C0547363A}" destId="{59329351-57E6-4993-995C-D420B76B14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DC4F921-3AA5-4D98-91FA-2B7D690169D1}"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B3DF6190-29BC-4D9A-8252-B6BC8082DBCA}">
      <dgm:prSet/>
      <dgm:spPr/>
      <dgm:t>
        <a:bodyPr/>
        <a:lstStyle/>
        <a:p>
          <a:r>
            <a:rPr lang="en-GB"/>
            <a:t>What were the learners actually doing/saying?</a:t>
          </a:r>
          <a:endParaRPr lang="en-US"/>
        </a:p>
      </dgm:t>
    </dgm:pt>
    <dgm:pt modelId="{D6B44410-4323-45AD-8A17-9E8559A037F7}" type="parTrans" cxnId="{B6D02F5D-DD68-40E1-A384-48DD542F412D}">
      <dgm:prSet/>
      <dgm:spPr/>
      <dgm:t>
        <a:bodyPr/>
        <a:lstStyle/>
        <a:p>
          <a:endParaRPr lang="en-US"/>
        </a:p>
      </dgm:t>
    </dgm:pt>
    <dgm:pt modelId="{CF997557-B1DF-48D7-99F6-204ED6DD3F95}" type="sibTrans" cxnId="{B6D02F5D-DD68-40E1-A384-48DD542F412D}">
      <dgm:prSet/>
      <dgm:spPr/>
      <dgm:t>
        <a:bodyPr/>
        <a:lstStyle/>
        <a:p>
          <a:endParaRPr lang="en-US"/>
        </a:p>
      </dgm:t>
    </dgm:pt>
    <dgm:pt modelId="{954AF9FB-BABB-4446-B2C2-8E682CE74D22}">
      <dgm:prSet/>
      <dgm:spPr/>
      <dgm:t>
        <a:bodyPr/>
        <a:lstStyle/>
        <a:p>
          <a:r>
            <a:rPr lang="en-GB"/>
            <a:t>How does the child’s development/learning compare to milestones/learning outcomes?</a:t>
          </a:r>
          <a:endParaRPr lang="en-US"/>
        </a:p>
      </dgm:t>
    </dgm:pt>
    <dgm:pt modelId="{CE2A5E8A-2D5E-4731-81FD-E258253713DD}" type="parTrans" cxnId="{204E2B00-E3A0-4AFD-B87D-A4F87BEE0A1C}">
      <dgm:prSet/>
      <dgm:spPr/>
      <dgm:t>
        <a:bodyPr/>
        <a:lstStyle/>
        <a:p>
          <a:endParaRPr lang="en-US"/>
        </a:p>
      </dgm:t>
    </dgm:pt>
    <dgm:pt modelId="{D2BF37D1-32C7-407D-8AA0-2BD0577E87F2}" type="sibTrans" cxnId="{204E2B00-E3A0-4AFD-B87D-A4F87BEE0A1C}">
      <dgm:prSet/>
      <dgm:spPr/>
      <dgm:t>
        <a:bodyPr/>
        <a:lstStyle/>
        <a:p>
          <a:endParaRPr lang="en-US"/>
        </a:p>
      </dgm:t>
    </dgm:pt>
    <dgm:pt modelId="{9D7F9A69-F6BD-4551-B25B-E1F5C0FDB713}">
      <dgm:prSet/>
      <dgm:spPr/>
      <dgm:t>
        <a:bodyPr/>
        <a:lstStyle/>
        <a:p>
          <a:r>
            <a:rPr lang="en-GB"/>
            <a:t>What were they learning?</a:t>
          </a:r>
          <a:endParaRPr lang="en-US"/>
        </a:p>
      </dgm:t>
    </dgm:pt>
    <dgm:pt modelId="{CB769CFF-E0CF-4A9A-B17F-0C82D3A32D65}" type="parTrans" cxnId="{DB921BE7-9411-4455-8F80-441AC8EFEEBE}">
      <dgm:prSet/>
      <dgm:spPr/>
      <dgm:t>
        <a:bodyPr/>
        <a:lstStyle/>
        <a:p>
          <a:endParaRPr lang="en-US"/>
        </a:p>
      </dgm:t>
    </dgm:pt>
    <dgm:pt modelId="{49C10AA6-C49F-43E6-B1F7-A1A83A1DAC87}" type="sibTrans" cxnId="{DB921BE7-9411-4455-8F80-441AC8EFEEBE}">
      <dgm:prSet/>
      <dgm:spPr/>
      <dgm:t>
        <a:bodyPr/>
        <a:lstStyle/>
        <a:p>
          <a:endParaRPr lang="en-US"/>
        </a:p>
      </dgm:t>
    </dgm:pt>
    <dgm:pt modelId="{89C96A66-ADD4-423A-9E5A-3061826E3EB2}">
      <dgm:prSet/>
      <dgm:spPr/>
      <dgm:t>
        <a:bodyPr/>
        <a:lstStyle/>
        <a:p>
          <a:r>
            <a:rPr lang="en-GB"/>
            <a:t>How does child development theory explain/support what you observed? </a:t>
          </a:r>
          <a:endParaRPr lang="en-US"/>
        </a:p>
      </dgm:t>
    </dgm:pt>
    <dgm:pt modelId="{602F7F43-844E-40EA-BAB0-BD78FE446216}" type="parTrans" cxnId="{D784BA7B-4FFD-4985-B18C-971010304804}">
      <dgm:prSet/>
      <dgm:spPr/>
      <dgm:t>
        <a:bodyPr/>
        <a:lstStyle/>
        <a:p>
          <a:endParaRPr lang="en-US"/>
        </a:p>
      </dgm:t>
    </dgm:pt>
    <dgm:pt modelId="{FCB7DB19-ABEC-485B-A722-5E9DEBD49CF8}" type="sibTrans" cxnId="{D784BA7B-4FFD-4985-B18C-971010304804}">
      <dgm:prSet/>
      <dgm:spPr/>
      <dgm:t>
        <a:bodyPr/>
        <a:lstStyle/>
        <a:p>
          <a:endParaRPr lang="en-US"/>
        </a:p>
      </dgm:t>
    </dgm:pt>
    <dgm:pt modelId="{791B3DF8-D7B7-4E06-8FD8-444D861ED274}">
      <dgm:prSet/>
      <dgm:spPr/>
      <dgm:t>
        <a:bodyPr/>
        <a:lstStyle/>
        <a:p>
          <a:r>
            <a:rPr lang="en-GB"/>
            <a:t>How worthwhile was the observation?</a:t>
          </a:r>
          <a:endParaRPr lang="en-US"/>
        </a:p>
      </dgm:t>
    </dgm:pt>
    <dgm:pt modelId="{11618A6A-A31C-4A7C-AE71-B9743E5007FB}" type="parTrans" cxnId="{6BF99AC4-8173-46C2-82A4-D975FA7D669F}">
      <dgm:prSet/>
      <dgm:spPr/>
      <dgm:t>
        <a:bodyPr/>
        <a:lstStyle/>
        <a:p>
          <a:endParaRPr lang="en-US"/>
        </a:p>
      </dgm:t>
    </dgm:pt>
    <dgm:pt modelId="{26B798B9-DABC-41B7-9D6A-40A15AEDF070}" type="sibTrans" cxnId="{6BF99AC4-8173-46C2-82A4-D975FA7D669F}">
      <dgm:prSet/>
      <dgm:spPr/>
      <dgm:t>
        <a:bodyPr/>
        <a:lstStyle/>
        <a:p>
          <a:endParaRPr lang="en-US"/>
        </a:p>
      </dgm:t>
    </dgm:pt>
    <dgm:pt modelId="{F414CDD4-85EC-4B64-896F-09026DD24EBE}">
      <dgm:prSet/>
      <dgm:spPr/>
      <dgm:t>
        <a:bodyPr/>
        <a:lstStyle/>
        <a:p>
          <a:r>
            <a:rPr lang="en-GB"/>
            <a:t>What did you/other adults do?</a:t>
          </a:r>
          <a:endParaRPr lang="en-US"/>
        </a:p>
      </dgm:t>
    </dgm:pt>
    <dgm:pt modelId="{4C36F063-6B93-4483-936E-E29E6B31F092}" type="parTrans" cxnId="{9D22016F-7477-4620-ADB9-AA48239EE23B}">
      <dgm:prSet/>
      <dgm:spPr/>
      <dgm:t>
        <a:bodyPr/>
        <a:lstStyle/>
        <a:p>
          <a:endParaRPr lang="en-US"/>
        </a:p>
      </dgm:t>
    </dgm:pt>
    <dgm:pt modelId="{B1DEED12-9AEC-4B8C-BF9D-334C7802B53A}" type="sibTrans" cxnId="{9D22016F-7477-4620-ADB9-AA48239EE23B}">
      <dgm:prSet/>
      <dgm:spPr/>
      <dgm:t>
        <a:bodyPr/>
        <a:lstStyle/>
        <a:p>
          <a:endParaRPr lang="en-US"/>
        </a:p>
      </dgm:t>
    </dgm:pt>
    <dgm:pt modelId="{990B4738-CD2D-4323-9651-736C96A30DD6}">
      <dgm:prSet/>
      <dgm:spPr/>
      <dgm:t>
        <a:bodyPr/>
        <a:lstStyle/>
        <a:p>
          <a:r>
            <a:rPr lang="en-GB"/>
            <a:t>What did you learn?</a:t>
          </a:r>
          <a:endParaRPr lang="en-US"/>
        </a:p>
      </dgm:t>
    </dgm:pt>
    <dgm:pt modelId="{D525401E-7E16-4F03-8EB3-216DFA61E5F2}" type="parTrans" cxnId="{46E70F0E-A26B-4E66-B90A-41AC26878813}">
      <dgm:prSet/>
      <dgm:spPr/>
      <dgm:t>
        <a:bodyPr/>
        <a:lstStyle/>
        <a:p>
          <a:endParaRPr lang="en-US"/>
        </a:p>
      </dgm:t>
    </dgm:pt>
    <dgm:pt modelId="{B458533B-ED46-43B5-B0E1-33B717525399}" type="sibTrans" cxnId="{46E70F0E-A26B-4E66-B90A-41AC26878813}">
      <dgm:prSet/>
      <dgm:spPr/>
      <dgm:t>
        <a:bodyPr/>
        <a:lstStyle/>
        <a:p>
          <a:endParaRPr lang="en-US"/>
        </a:p>
      </dgm:t>
    </dgm:pt>
    <dgm:pt modelId="{B06E148D-ECC9-426B-8D76-EB829AB22FE0}">
      <dgm:prSet/>
      <dgm:spPr/>
      <dgm:t>
        <a:bodyPr/>
        <a:lstStyle/>
        <a:p>
          <a:r>
            <a:rPr lang="en-GB"/>
            <a:t>What will you do next?</a:t>
          </a:r>
          <a:endParaRPr lang="en-US"/>
        </a:p>
      </dgm:t>
    </dgm:pt>
    <dgm:pt modelId="{822E6F76-1BD5-4EF0-8799-56CE51850F24}" type="parTrans" cxnId="{0A88F93F-C7AA-4556-81E9-CA296AF4DF3E}">
      <dgm:prSet/>
      <dgm:spPr/>
      <dgm:t>
        <a:bodyPr/>
        <a:lstStyle/>
        <a:p>
          <a:endParaRPr lang="en-US"/>
        </a:p>
      </dgm:t>
    </dgm:pt>
    <dgm:pt modelId="{A5B106B5-202B-4EA2-99F6-2745DC796525}" type="sibTrans" cxnId="{0A88F93F-C7AA-4556-81E9-CA296AF4DF3E}">
      <dgm:prSet/>
      <dgm:spPr/>
      <dgm:t>
        <a:bodyPr/>
        <a:lstStyle/>
        <a:p>
          <a:endParaRPr lang="en-US"/>
        </a:p>
      </dgm:t>
    </dgm:pt>
    <dgm:pt modelId="{ECF04396-B5A4-4915-8912-A95AABA96856}">
      <dgm:prSet/>
      <dgm:spPr/>
      <dgm:t>
        <a:bodyPr/>
        <a:lstStyle/>
        <a:p>
          <a:r>
            <a:rPr lang="en-GB"/>
            <a:t>What does the child/young person need next?</a:t>
          </a:r>
          <a:endParaRPr lang="en-US"/>
        </a:p>
      </dgm:t>
    </dgm:pt>
    <dgm:pt modelId="{519C44CD-DC52-4151-AED9-652E32774900}" type="parTrans" cxnId="{02DAB24F-77AA-4142-812F-8CD8555D56D2}">
      <dgm:prSet/>
      <dgm:spPr/>
      <dgm:t>
        <a:bodyPr/>
        <a:lstStyle/>
        <a:p>
          <a:endParaRPr lang="en-US"/>
        </a:p>
      </dgm:t>
    </dgm:pt>
    <dgm:pt modelId="{2081E8B9-EDE8-4D9A-8CB3-8ABE21D3D4C5}" type="sibTrans" cxnId="{02DAB24F-77AA-4142-812F-8CD8555D56D2}">
      <dgm:prSet/>
      <dgm:spPr/>
      <dgm:t>
        <a:bodyPr/>
        <a:lstStyle/>
        <a:p>
          <a:endParaRPr lang="en-US"/>
        </a:p>
      </dgm:t>
    </dgm:pt>
    <dgm:pt modelId="{0B28861F-1633-4E54-A887-D9E6B0DA271C}" type="pres">
      <dgm:prSet presAssocID="{EDC4F921-3AA5-4D98-91FA-2B7D690169D1}" presName="Name0" presStyleCnt="0">
        <dgm:presLayoutVars>
          <dgm:dir/>
          <dgm:resizeHandles val="exact"/>
        </dgm:presLayoutVars>
      </dgm:prSet>
      <dgm:spPr/>
    </dgm:pt>
    <dgm:pt modelId="{57C65A85-2B28-4CF2-BD4D-466D2EF06E04}" type="pres">
      <dgm:prSet presAssocID="{B3DF6190-29BC-4D9A-8252-B6BC8082DBCA}" presName="node" presStyleLbl="node1" presStyleIdx="0" presStyleCnt="9">
        <dgm:presLayoutVars>
          <dgm:bulletEnabled val="1"/>
        </dgm:presLayoutVars>
      </dgm:prSet>
      <dgm:spPr/>
    </dgm:pt>
    <dgm:pt modelId="{2D8066CB-33D3-4DE7-908E-C4708E4B9EE0}" type="pres">
      <dgm:prSet presAssocID="{CF997557-B1DF-48D7-99F6-204ED6DD3F95}" presName="sibTrans" presStyleLbl="sibTrans1D1" presStyleIdx="0" presStyleCnt="8"/>
      <dgm:spPr/>
    </dgm:pt>
    <dgm:pt modelId="{800DAEDF-42D5-4484-B712-4D45BD57559C}" type="pres">
      <dgm:prSet presAssocID="{CF997557-B1DF-48D7-99F6-204ED6DD3F95}" presName="connectorText" presStyleLbl="sibTrans1D1" presStyleIdx="0" presStyleCnt="8"/>
      <dgm:spPr/>
    </dgm:pt>
    <dgm:pt modelId="{0BA641D1-B6B0-4C0D-92E8-8BB278A19F49}" type="pres">
      <dgm:prSet presAssocID="{954AF9FB-BABB-4446-B2C2-8E682CE74D22}" presName="node" presStyleLbl="node1" presStyleIdx="1" presStyleCnt="9">
        <dgm:presLayoutVars>
          <dgm:bulletEnabled val="1"/>
        </dgm:presLayoutVars>
      </dgm:prSet>
      <dgm:spPr/>
    </dgm:pt>
    <dgm:pt modelId="{66D79254-7883-4488-9AEE-E7C3DBC3B79A}" type="pres">
      <dgm:prSet presAssocID="{D2BF37D1-32C7-407D-8AA0-2BD0577E87F2}" presName="sibTrans" presStyleLbl="sibTrans1D1" presStyleIdx="1" presStyleCnt="8"/>
      <dgm:spPr/>
    </dgm:pt>
    <dgm:pt modelId="{5F2622EC-09AB-4AB6-8337-CF152C127970}" type="pres">
      <dgm:prSet presAssocID="{D2BF37D1-32C7-407D-8AA0-2BD0577E87F2}" presName="connectorText" presStyleLbl="sibTrans1D1" presStyleIdx="1" presStyleCnt="8"/>
      <dgm:spPr/>
    </dgm:pt>
    <dgm:pt modelId="{D78FF161-A758-4917-A820-5B307C29FA4D}" type="pres">
      <dgm:prSet presAssocID="{9D7F9A69-F6BD-4551-B25B-E1F5C0FDB713}" presName="node" presStyleLbl="node1" presStyleIdx="2" presStyleCnt="9">
        <dgm:presLayoutVars>
          <dgm:bulletEnabled val="1"/>
        </dgm:presLayoutVars>
      </dgm:prSet>
      <dgm:spPr/>
    </dgm:pt>
    <dgm:pt modelId="{F220150C-6DE5-4EFE-B7FD-FA5B8D37A9A1}" type="pres">
      <dgm:prSet presAssocID="{49C10AA6-C49F-43E6-B1F7-A1A83A1DAC87}" presName="sibTrans" presStyleLbl="sibTrans1D1" presStyleIdx="2" presStyleCnt="8"/>
      <dgm:spPr/>
    </dgm:pt>
    <dgm:pt modelId="{2C6A3BA0-7D30-41BF-AF1A-FD0747DBB838}" type="pres">
      <dgm:prSet presAssocID="{49C10AA6-C49F-43E6-B1F7-A1A83A1DAC87}" presName="connectorText" presStyleLbl="sibTrans1D1" presStyleIdx="2" presStyleCnt="8"/>
      <dgm:spPr/>
    </dgm:pt>
    <dgm:pt modelId="{3471701B-48DD-43AF-9C25-65EFDAFFE8DC}" type="pres">
      <dgm:prSet presAssocID="{89C96A66-ADD4-423A-9E5A-3061826E3EB2}" presName="node" presStyleLbl="node1" presStyleIdx="3" presStyleCnt="9">
        <dgm:presLayoutVars>
          <dgm:bulletEnabled val="1"/>
        </dgm:presLayoutVars>
      </dgm:prSet>
      <dgm:spPr/>
    </dgm:pt>
    <dgm:pt modelId="{3EA661A7-5235-448F-BF41-BA725F58CD09}" type="pres">
      <dgm:prSet presAssocID="{FCB7DB19-ABEC-485B-A722-5E9DEBD49CF8}" presName="sibTrans" presStyleLbl="sibTrans1D1" presStyleIdx="3" presStyleCnt="8"/>
      <dgm:spPr/>
    </dgm:pt>
    <dgm:pt modelId="{527F267C-18EF-44DF-A403-168B6CA8421B}" type="pres">
      <dgm:prSet presAssocID="{FCB7DB19-ABEC-485B-A722-5E9DEBD49CF8}" presName="connectorText" presStyleLbl="sibTrans1D1" presStyleIdx="3" presStyleCnt="8"/>
      <dgm:spPr/>
    </dgm:pt>
    <dgm:pt modelId="{F61A3A32-925C-492D-B709-7B28869D8ECD}" type="pres">
      <dgm:prSet presAssocID="{791B3DF8-D7B7-4E06-8FD8-444D861ED274}" presName="node" presStyleLbl="node1" presStyleIdx="4" presStyleCnt="9">
        <dgm:presLayoutVars>
          <dgm:bulletEnabled val="1"/>
        </dgm:presLayoutVars>
      </dgm:prSet>
      <dgm:spPr/>
    </dgm:pt>
    <dgm:pt modelId="{1CD78A9D-1369-4D59-9105-7EE9F3E3E599}" type="pres">
      <dgm:prSet presAssocID="{26B798B9-DABC-41B7-9D6A-40A15AEDF070}" presName="sibTrans" presStyleLbl="sibTrans1D1" presStyleIdx="4" presStyleCnt="8"/>
      <dgm:spPr/>
    </dgm:pt>
    <dgm:pt modelId="{8D4A0798-FF39-4D42-B62A-1EDB2AB71A3B}" type="pres">
      <dgm:prSet presAssocID="{26B798B9-DABC-41B7-9D6A-40A15AEDF070}" presName="connectorText" presStyleLbl="sibTrans1D1" presStyleIdx="4" presStyleCnt="8"/>
      <dgm:spPr/>
    </dgm:pt>
    <dgm:pt modelId="{41F48918-4167-446A-8D35-58A1C21F81C4}" type="pres">
      <dgm:prSet presAssocID="{F414CDD4-85EC-4B64-896F-09026DD24EBE}" presName="node" presStyleLbl="node1" presStyleIdx="5" presStyleCnt="9">
        <dgm:presLayoutVars>
          <dgm:bulletEnabled val="1"/>
        </dgm:presLayoutVars>
      </dgm:prSet>
      <dgm:spPr/>
    </dgm:pt>
    <dgm:pt modelId="{C56E482D-BE64-4543-A5F7-9DE75D43E8E7}" type="pres">
      <dgm:prSet presAssocID="{B1DEED12-9AEC-4B8C-BF9D-334C7802B53A}" presName="sibTrans" presStyleLbl="sibTrans1D1" presStyleIdx="5" presStyleCnt="8"/>
      <dgm:spPr/>
    </dgm:pt>
    <dgm:pt modelId="{95B1A52A-DE17-403C-B992-F7862D4B4CBC}" type="pres">
      <dgm:prSet presAssocID="{B1DEED12-9AEC-4B8C-BF9D-334C7802B53A}" presName="connectorText" presStyleLbl="sibTrans1D1" presStyleIdx="5" presStyleCnt="8"/>
      <dgm:spPr/>
    </dgm:pt>
    <dgm:pt modelId="{95667CE2-ABE8-48E4-940B-1F43C840DCD9}" type="pres">
      <dgm:prSet presAssocID="{990B4738-CD2D-4323-9651-736C96A30DD6}" presName="node" presStyleLbl="node1" presStyleIdx="6" presStyleCnt="9">
        <dgm:presLayoutVars>
          <dgm:bulletEnabled val="1"/>
        </dgm:presLayoutVars>
      </dgm:prSet>
      <dgm:spPr/>
    </dgm:pt>
    <dgm:pt modelId="{0DABFC1D-F304-4E9A-AAEA-8928282EF728}" type="pres">
      <dgm:prSet presAssocID="{B458533B-ED46-43B5-B0E1-33B717525399}" presName="sibTrans" presStyleLbl="sibTrans1D1" presStyleIdx="6" presStyleCnt="8"/>
      <dgm:spPr/>
    </dgm:pt>
    <dgm:pt modelId="{617E78B4-5930-4264-9B1F-2D9B533670EC}" type="pres">
      <dgm:prSet presAssocID="{B458533B-ED46-43B5-B0E1-33B717525399}" presName="connectorText" presStyleLbl="sibTrans1D1" presStyleIdx="6" presStyleCnt="8"/>
      <dgm:spPr/>
    </dgm:pt>
    <dgm:pt modelId="{4055ED92-388D-401E-8273-63BD119DF825}" type="pres">
      <dgm:prSet presAssocID="{B06E148D-ECC9-426B-8D76-EB829AB22FE0}" presName="node" presStyleLbl="node1" presStyleIdx="7" presStyleCnt="9">
        <dgm:presLayoutVars>
          <dgm:bulletEnabled val="1"/>
        </dgm:presLayoutVars>
      </dgm:prSet>
      <dgm:spPr/>
    </dgm:pt>
    <dgm:pt modelId="{393FDAC1-AB41-4BE4-81AE-2C4A6E160157}" type="pres">
      <dgm:prSet presAssocID="{A5B106B5-202B-4EA2-99F6-2745DC796525}" presName="sibTrans" presStyleLbl="sibTrans1D1" presStyleIdx="7" presStyleCnt="8"/>
      <dgm:spPr/>
    </dgm:pt>
    <dgm:pt modelId="{5CCAEEBD-BA02-4365-AF5C-3F9B2FD9F44D}" type="pres">
      <dgm:prSet presAssocID="{A5B106B5-202B-4EA2-99F6-2745DC796525}" presName="connectorText" presStyleLbl="sibTrans1D1" presStyleIdx="7" presStyleCnt="8"/>
      <dgm:spPr/>
    </dgm:pt>
    <dgm:pt modelId="{85A78B56-A805-41CF-8624-F63013832D9C}" type="pres">
      <dgm:prSet presAssocID="{ECF04396-B5A4-4915-8912-A95AABA96856}" presName="node" presStyleLbl="node1" presStyleIdx="8" presStyleCnt="9">
        <dgm:presLayoutVars>
          <dgm:bulletEnabled val="1"/>
        </dgm:presLayoutVars>
      </dgm:prSet>
      <dgm:spPr/>
    </dgm:pt>
  </dgm:ptLst>
  <dgm:cxnLst>
    <dgm:cxn modelId="{204E2B00-E3A0-4AFD-B87D-A4F87BEE0A1C}" srcId="{EDC4F921-3AA5-4D98-91FA-2B7D690169D1}" destId="{954AF9FB-BABB-4446-B2C2-8E682CE74D22}" srcOrd="1" destOrd="0" parTransId="{CE2A5E8A-2D5E-4731-81FD-E258253713DD}" sibTransId="{D2BF37D1-32C7-407D-8AA0-2BD0577E87F2}"/>
    <dgm:cxn modelId="{1A6D800D-40AC-4FE1-BC2E-35B20ACD9036}" type="presOf" srcId="{ECF04396-B5A4-4915-8912-A95AABA96856}" destId="{85A78B56-A805-41CF-8624-F63013832D9C}" srcOrd="0" destOrd="0" presId="urn:microsoft.com/office/officeart/2016/7/layout/RepeatingBendingProcessNew"/>
    <dgm:cxn modelId="{46E70F0E-A26B-4E66-B90A-41AC26878813}" srcId="{EDC4F921-3AA5-4D98-91FA-2B7D690169D1}" destId="{990B4738-CD2D-4323-9651-736C96A30DD6}" srcOrd="6" destOrd="0" parTransId="{D525401E-7E16-4F03-8EB3-216DFA61E5F2}" sibTransId="{B458533B-ED46-43B5-B0E1-33B717525399}"/>
    <dgm:cxn modelId="{96A1C40F-755A-4E06-B42F-DEFE1201F64B}" type="presOf" srcId="{A5B106B5-202B-4EA2-99F6-2745DC796525}" destId="{393FDAC1-AB41-4BE4-81AE-2C4A6E160157}" srcOrd="0" destOrd="0" presId="urn:microsoft.com/office/officeart/2016/7/layout/RepeatingBendingProcessNew"/>
    <dgm:cxn modelId="{DD280D1C-6245-41FE-AFB7-0E43A86CEE4E}" type="presOf" srcId="{B1DEED12-9AEC-4B8C-BF9D-334C7802B53A}" destId="{95B1A52A-DE17-403C-B992-F7862D4B4CBC}" srcOrd="1" destOrd="0" presId="urn:microsoft.com/office/officeart/2016/7/layout/RepeatingBendingProcessNew"/>
    <dgm:cxn modelId="{0026F020-6A94-439B-BF8A-4026909D9291}" type="presOf" srcId="{26B798B9-DABC-41B7-9D6A-40A15AEDF070}" destId="{1CD78A9D-1369-4D59-9105-7EE9F3E3E599}" srcOrd="0" destOrd="0" presId="urn:microsoft.com/office/officeart/2016/7/layout/RepeatingBendingProcessNew"/>
    <dgm:cxn modelId="{00A46028-B62F-443A-AF99-A0CDF1978F12}" type="presOf" srcId="{B3DF6190-29BC-4D9A-8252-B6BC8082DBCA}" destId="{57C65A85-2B28-4CF2-BD4D-466D2EF06E04}" srcOrd="0" destOrd="0" presId="urn:microsoft.com/office/officeart/2016/7/layout/RepeatingBendingProcessNew"/>
    <dgm:cxn modelId="{63834D38-7633-4B22-9100-32C1AF0D2463}" type="presOf" srcId="{B06E148D-ECC9-426B-8D76-EB829AB22FE0}" destId="{4055ED92-388D-401E-8273-63BD119DF825}" srcOrd="0" destOrd="0" presId="urn:microsoft.com/office/officeart/2016/7/layout/RepeatingBendingProcessNew"/>
    <dgm:cxn modelId="{483FF939-FAAD-48B8-A512-BBEC1D1A614F}" type="presOf" srcId="{B458533B-ED46-43B5-B0E1-33B717525399}" destId="{617E78B4-5930-4264-9B1F-2D9B533670EC}" srcOrd="1" destOrd="0" presId="urn:microsoft.com/office/officeart/2016/7/layout/RepeatingBendingProcessNew"/>
    <dgm:cxn modelId="{0A88F93F-C7AA-4556-81E9-CA296AF4DF3E}" srcId="{EDC4F921-3AA5-4D98-91FA-2B7D690169D1}" destId="{B06E148D-ECC9-426B-8D76-EB829AB22FE0}" srcOrd="7" destOrd="0" parTransId="{822E6F76-1BD5-4EF0-8799-56CE51850F24}" sibTransId="{A5B106B5-202B-4EA2-99F6-2745DC796525}"/>
    <dgm:cxn modelId="{B6D02F5D-DD68-40E1-A384-48DD542F412D}" srcId="{EDC4F921-3AA5-4D98-91FA-2B7D690169D1}" destId="{B3DF6190-29BC-4D9A-8252-B6BC8082DBCA}" srcOrd="0" destOrd="0" parTransId="{D6B44410-4323-45AD-8A17-9E8559A037F7}" sibTransId="{CF997557-B1DF-48D7-99F6-204ED6DD3F95}"/>
    <dgm:cxn modelId="{E72F3465-3D43-488B-AF19-636C67F0468D}" type="presOf" srcId="{B1DEED12-9AEC-4B8C-BF9D-334C7802B53A}" destId="{C56E482D-BE64-4543-A5F7-9DE75D43E8E7}" srcOrd="0" destOrd="0" presId="urn:microsoft.com/office/officeart/2016/7/layout/RepeatingBendingProcessNew"/>
    <dgm:cxn modelId="{2E989566-5F7A-49C7-BCBC-5BDC29D07611}" type="presOf" srcId="{FCB7DB19-ABEC-485B-A722-5E9DEBD49CF8}" destId="{527F267C-18EF-44DF-A403-168B6CA8421B}" srcOrd="1" destOrd="0" presId="urn:microsoft.com/office/officeart/2016/7/layout/RepeatingBendingProcessNew"/>
    <dgm:cxn modelId="{D4F59D6B-FB46-4951-92A1-E94476137DF3}" type="presOf" srcId="{49C10AA6-C49F-43E6-B1F7-A1A83A1DAC87}" destId="{F220150C-6DE5-4EFE-B7FD-FA5B8D37A9A1}" srcOrd="0" destOrd="0" presId="urn:microsoft.com/office/officeart/2016/7/layout/RepeatingBendingProcessNew"/>
    <dgm:cxn modelId="{0091274D-7937-4455-93D8-769141DCCD09}" type="presOf" srcId="{990B4738-CD2D-4323-9651-736C96A30DD6}" destId="{95667CE2-ABE8-48E4-940B-1F43C840DCD9}" srcOrd="0" destOrd="0" presId="urn:microsoft.com/office/officeart/2016/7/layout/RepeatingBendingProcessNew"/>
    <dgm:cxn modelId="{46C6486D-FF63-4729-8E6D-B6317A20870E}" type="presOf" srcId="{89C96A66-ADD4-423A-9E5A-3061826E3EB2}" destId="{3471701B-48DD-43AF-9C25-65EFDAFFE8DC}" srcOrd="0" destOrd="0" presId="urn:microsoft.com/office/officeart/2016/7/layout/RepeatingBendingProcessNew"/>
    <dgm:cxn modelId="{9D22016F-7477-4620-ADB9-AA48239EE23B}" srcId="{EDC4F921-3AA5-4D98-91FA-2B7D690169D1}" destId="{F414CDD4-85EC-4B64-896F-09026DD24EBE}" srcOrd="5" destOrd="0" parTransId="{4C36F063-6B93-4483-936E-E29E6B31F092}" sibTransId="{B1DEED12-9AEC-4B8C-BF9D-334C7802B53A}"/>
    <dgm:cxn modelId="{02DAB24F-77AA-4142-812F-8CD8555D56D2}" srcId="{EDC4F921-3AA5-4D98-91FA-2B7D690169D1}" destId="{ECF04396-B5A4-4915-8912-A95AABA96856}" srcOrd="8" destOrd="0" parTransId="{519C44CD-DC52-4151-AED9-652E32774900}" sibTransId="{2081E8B9-EDE8-4D9A-8CB3-8ABE21D3D4C5}"/>
    <dgm:cxn modelId="{EEFD5F75-45E8-4713-A5B3-04F851E1487D}" type="presOf" srcId="{CF997557-B1DF-48D7-99F6-204ED6DD3F95}" destId="{2D8066CB-33D3-4DE7-908E-C4708E4B9EE0}" srcOrd="0" destOrd="0" presId="urn:microsoft.com/office/officeart/2016/7/layout/RepeatingBendingProcessNew"/>
    <dgm:cxn modelId="{7487E479-C9F9-4B56-A491-ACBCD39170B1}" type="presOf" srcId="{49C10AA6-C49F-43E6-B1F7-A1A83A1DAC87}" destId="{2C6A3BA0-7D30-41BF-AF1A-FD0747DBB838}" srcOrd="1" destOrd="0" presId="urn:microsoft.com/office/officeart/2016/7/layout/RepeatingBendingProcessNew"/>
    <dgm:cxn modelId="{D784BA7B-4FFD-4985-B18C-971010304804}" srcId="{EDC4F921-3AA5-4D98-91FA-2B7D690169D1}" destId="{89C96A66-ADD4-423A-9E5A-3061826E3EB2}" srcOrd="3" destOrd="0" parTransId="{602F7F43-844E-40EA-BAB0-BD78FE446216}" sibTransId="{FCB7DB19-ABEC-485B-A722-5E9DEBD49CF8}"/>
    <dgm:cxn modelId="{7FB61188-E736-4A44-9F66-D27AA82AC6C7}" type="presOf" srcId="{A5B106B5-202B-4EA2-99F6-2745DC796525}" destId="{5CCAEEBD-BA02-4365-AF5C-3F9B2FD9F44D}" srcOrd="1" destOrd="0" presId="urn:microsoft.com/office/officeart/2016/7/layout/RepeatingBendingProcessNew"/>
    <dgm:cxn modelId="{FA413088-9411-4D7C-8D3D-A03B401B7295}" type="presOf" srcId="{26B798B9-DABC-41B7-9D6A-40A15AEDF070}" destId="{8D4A0798-FF39-4D42-B62A-1EDB2AB71A3B}" srcOrd="1" destOrd="0" presId="urn:microsoft.com/office/officeart/2016/7/layout/RepeatingBendingProcessNew"/>
    <dgm:cxn modelId="{FC19138B-9129-4785-97D6-750ADCC7CA2D}" type="presOf" srcId="{D2BF37D1-32C7-407D-8AA0-2BD0577E87F2}" destId="{5F2622EC-09AB-4AB6-8337-CF152C127970}" srcOrd="1" destOrd="0" presId="urn:microsoft.com/office/officeart/2016/7/layout/RepeatingBendingProcessNew"/>
    <dgm:cxn modelId="{F32DD88B-C2BB-4D86-BA7E-20C944C86830}" type="presOf" srcId="{F414CDD4-85EC-4B64-896F-09026DD24EBE}" destId="{41F48918-4167-446A-8D35-58A1C21F81C4}" srcOrd="0" destOrd="0" presId="urn:microsoft.com/office/officeart/2016/7/layout/RepeatingBendingProcessNew"/>
    <dgm:cxn modelId="{C83DCC97-2805-4350-B79A-BAB916B094DC}" type="presOf" srcId="{D2BF37D1-32C7-407D-8AA0-2BD0577E87F2}" destId="{66D79254-7883-4488-9AEE-E7C3DBC3B79A}" srcOrd="0" destOrd="0" presId="urn:microsoft.com/office/officeart/2016/7/layout/RepeatingBendingProcessNew"/>
    <dgm:cxn modelId="{7305109B-04AC-49E5-9C38-E958ED7E43A5}" type="presOf" srcId="{B458533B-ED46-43B5-B0E1-33B717525399}" destId="{0DABFC1D-F304-4E9A-AAEA-8928282EF728}" srcOrd="0" destOrd="0" presId="urn:microsoft.com/office/officeart/2016/7/layout/RepeatingBendingProcessNew"/>
    <dgm:cxn modelId="{6BF99AC4-8173-46C2-82A4-D975FA7D669F}" srcId="{EDC4F921-3AA5-4D98-91FA-2B7D690169D1}" destId="{791B3DF8-D7B7-4E06-8FD8-444D861ED274}" srcOrd="4" destOrd="0" parTransId="{11618A6A-A31C-4A7C-AE71-B9743E5007FB}" sibTransId="{26B798B9-DABC-41B7-9D6A-40A15AEDF070}"/>
    <dgm:cxn modelId="{9D08C0C4-4BA9-4E16-80F2-48D2F26EB7A3}" type="presOf" srcId="{791B3DF8-D7B7-4E06-8FD8-444D861ED274}" destId="{F61A3A32-925C-492D-B709-7B28869D8ECD}" srcOrd="0" destOrd="0" presId="urn:microsoft.com/office/officeart/2016/7/layout/RepeatingBendingProcessNew"/>
    <dgm:cxn modelId="{5013D6C5-8817-43AD-A550-D2B70258BE1F}" type="presOf" srcId="{954AF9FB-BABB-4446-B2C2-8E682CE74D22}" destId="{0BA641D1-B6B0-4C0D-92E8-8BB278A19F49}" srcOrd="0" destOrd="0" presId="urn:microsoft.com/office/officeart/2016/7/layout/RepeatingBendingProcessNew"/>
    <dgm:cxn modelId="{3B60B3D9-DB8F-455A-BB6F-19BBED36CC66}" type="presOf" srcId="{FCB7DB19-ABEC-485B-A722-5E9DEBD49CF8}" destId="{3EA661A7-5235-448F-BF41-BA725F58CD09}" srcOrd="0" destOrd="0" presId="urn:microsoft.com/office/officeart/2016/7/layout/RepeatingBendingProcessNew"/>
    <dgm:cxn modelId="{DB921BE7-9411-4455-8F80-441AC8EFEEBE}" srcId="{EDC4F921-3AA5-4D98-91FA-2B7D690169D1}" destId="{9D7F9A69-F6BD-4551-B25B-E1F5C0FDB713}" srcOrd="2" destOrd="0" parTransId="{CB769CFF-E0CF-4A9A-B17F-0C82D3A32D65}" sibTransId="{49C10AA6-C49F-43E6-B1F7-A1A83A1DAC87}"/>
    <dgm:cxn modelId="{2100EFED-5457-4D0C-8120-2E453E5B993E}" type="presOf" srcId="{EDC4F921-3AA5-4D98-91FA-2B7D690169D1}" destId="{0B28861F-1633-4E54-A887-D9E6B0DA271C}" srcOrd="0" destOrd="0" presId="urn:microsoft.com/office/officeart/2016/7/layout/RepeatingBendingProcessNew"/>
    <dgm:cxn modelId="{35C24AFB-1DEA-42B9-AEAE-22EF50E9DAC0}" type="presOf" srcId="{9D7F9A69-F6BD-4551-B25B-E1F5C0FDB713}" destId="{D78FF161-A758-4917-A820-5B307C29FA4D}" srcOrd="0" destOrd="0" presId="urn:microsoft.com/office/officeart/2016/7/layout/RepeatingBendingProcessNew"/>
    <dgm:cxn modelId="{D626C4FE-97BA-4DCA-8BD0-78CC658721C9}" type="presOf" srcId="{CF997557-B1DF-48D7-99F6-204ED6DD3F95}" destId="{800DAEDF-42D5-4484-B712-4D45BD57559C}" srcOrd="1" destOrd="0" presId="urn:microsoft.com/office/officeart/2016/7/layout/RepeatingBendingProcessNew"/>
    <dgm:cxn modelId="{A3BB34EB-E8A7-4E8A-9527-E565665DA889}" type="presParOf" srcId="{0B28861F-1633-4E54-A887-D9E6B0DA271C}" destId="{57C65A85-2B28-4CF2-BD4D-466D2EF06E04}" srcOrd="0" destOrd="0" presId="urn:microsoft.com/office/officeart/2016/7/layout/RepeatingBendingProcessNew"/>
    <dgm:cxn modelId="{707A2FF1-CCEA-4F42-9BD7-DD80906E90BC}" type="presParOf" srcId="{0B28861F-1633-4E54-A887-D9E6B0DA271C}" destId="{2D8066CB-33D3-4DE7-908E-C4708E4B9EE0}" srcOrd="1" destOrd="0" presId="urn:microsoft.com/office/officeart/2016/7/layout/RepeatingBendingProcessNew"/>
    <dgm:cxn modelId="{8BC5D3A0-B545-4BFA-80A5-93CEC37D8E1E}" type="presParOf" srcId="{2D8066CB-33D3-4DE7-908E-C4708E4B9EE0}" destId="{800DAEDF-42D5-4484-B712-4D45BD57559C}" srcOrd="0" destOrd="0" presId="urn:microsoft.com/office/officeart/2016/7/layout/RepeatingBendingProcessNew"/>
    <dgm:cxn modelId="{8F451354-D841-40B7-AB74-D7F36DC098E9}" type="presParOf" srcId="{0B28861F-1633-4E54-A887-D9E6B0DA271C}" destId="{0BA641D1-B6B0-4C0D-92E8-8BB278A19F49}" srcOrd="2" destOrd="0" presId="urn:microsoft.com/office/officeart/2016/7/layout/RepeatingBendingProcessNew"/>
    <dgm:cxn modelId="{C714F3D4-D6BA-48C3-A719-7535E45E910A}" type="presParOf" srcId="{0B28861F-1633-4E54-A887-D9E6B0DA271C}" destId="{66D79254-7883-4488-9AEE-E7C3DBC3B79A}" srcOrd="3" destOrd="0" presId="urn:microsoft.com/office/officeart/2016/7/layout/RepeatingBendingProcessNew"/>
    <dgm:cxn modelId="{704D8A69-7652-465F-ADFD-0228FDD6A6E8}" type="presParOf" srcId="{66D79254-7883-4488-9AEE-E7C3DBC3B79A}" destId="{5F2622EC-09AB-4AB6-8337-CF152C127970}" srcOrd="0" destOrd="0" presId="urn:microsoft.com/office/officeart/2016/7/layout/RepeatingBendingProcessNew"/>
    <dgm:cxn modelId="{B0264E8D-C918-4AEC-B6A1-CA738BEC9813}" type="presParOf" srcId="{0B28861F-1633-4E54-A887-D9E6B0DA271C}" destId="{D78FF161-A758-4917-A820-5B307C29FA4D}" srcOrd="4" destOrd="0" presId="urn:microsoft.com/office/officeart/2016/7/layout/RepeatingBendingProcessNew"/>
    <dgm:cxn modelId="{5AC96B95-885A-483A-9CAF-BA4B014F9691}" type="presParOf" srcId="{0B28861F-1633-4E54-A887-D9E6B0DA271C}" destId="{F220150C-6DE5-4EFE-B7FD-FA5B8D37A9A1}" srcOrd="5" destOrd="0" presId="urn:microsoft.com/office/officeart/2016/7/layout/RepeatingBendingProcessNew"/>
    <dgm:cxn modelId="{4879D9A3-F541-478A-9BBD-7DA13158F9D2}" type="presParOf" srcId="{F220150C-6DE5-4EFE-B7FD-FA5B8D37A9A1}" destId="{2C6A3BA0-7D30-41BF-AF1A-FD0747DBB838}" srcOrd="0" destOrd="0" presId="urn:microsoft.com/office/officeart/2016/7/layout/RepeatingBendingProcessNew"/>
    <dgm:cxn modelId="{73DFA559-E1F5-4A90-AEFA-CFFDCF89F4B2}" type="presParOf" srcId="{0B28861F-1633-4E54-A887-D9E6B0DA271C}" destId="{3471701B-48DD-43AF-9C25-65EFDAFFE8DC}" srcOrd="6" destOrd="0" presId="urn:microsoft.com/office/officeart/2016/7/layout/RepeatingBendingProcessNew"/>
    <dgm:cxn modelId="{38C68D13-05BA-4847-80CD-C174EA6A1893}" type="presParOf" srcId="{0B28861F-1633-4E54-A887-D9E6B0DA271C}" destId="{3EA661A7-5235-448F-BF41-BA725F58CD09}" srcOrd="7" destOrd="0" presId="urn:microsoft.com/office/officeart/2016/7/layout/RepeatingBendingProcessNew"/>
    <dgm:cxn modelId="{B4B97384-A1AA-4D3A-AF16-A772598FCC84}" type="presParOf" srcId="{3EA661A7-5235-448F-BF41-BA725F58CD09}" destId="{527F267C-18EF-44DF-A403-168B6CA8421B}" srcOrd="0" destOrd="0" presId="urn:microsoft.com/office/officeart/2016/7/layout/RepeatingBendingProcessNew"/>
    <dgm:cxn modelId="{472853FB-9F60-4B2A-8493-E2750DE4AE94}" type="presParOf" srcId="{0B28861F-1633-4E54-A887-D9E6B0DA271C}" destId="{F61A3A32-925C-492D-B709-7B28869D8ECD}" srcOrd="8" destOrd="0" presId="urn:microsoft.com/office/officeart/2016/7/layout/RepeatingBendingProcessNew"/>
    <dgm:cxn modelId="{9BBD6930-CAD9-4C3E-93DC-489C4AEDCF49}" type="presParOf" srcId="{0B28861F-1633-4E54-A887-D9E6B0DA271C}" destId="{1CD78A9D-1369-4D59-9105-7EE9F3E3E599}" srcOrd="9" destOrd="0" presId="urn:microsoft.com/office/officeart/2016/7/layout/RepeatingBendingProcessNew"/>
    <dgm:cxn modelId="{4B541AA5-43C2-473D-BA54-AFA9788ABDB8}" type="presParOf" srcId="{1CD78A9D-1369-4D59-9105-7EE9F3E3E599}" destId="{8D4A0798-FF39-4D42-B62A-1EDB2AB71A3B}" srcOrd="0" destOrd="0" presId="urn:microsoft.com/office/officeart/2016/7/layout/RepeatingBendingProcessNew"/>
    <dgm:cxn modelId="{DEBE0195-12C7-4F3F-936B-389E67AED0A2}" type="presParOf" srcId="{0B28861F-1633-4E54-A887-D9E6B0DA271C}" destId="{41F48918-4167-446A-8D35-58A1C21F81C4}" srcOrd="10" destOrd="0" presId="urn:microsoft.com/office/officeart/2016/7/layout/RepeatingBendingProcessNew"/>
    <dgm:cxn modelId="{8C31ECF7-F637-4D34-B04B-644D9756F211}" type="presParOf" srcId="{0B28861F-1633-4E54-A887-D9E6B0DA271C}" destId="{C56E482D-BE64-4543-A5F7-9DE75D43E8E7}" srcOrd="11" destOrd="0" presId="urn:microsoft.com/office/officeart/2016/7/layout/RepeatingBendingProcessNew"/>
    <dgm:cxn modelId="{64366DC5-7CD9-4EB8-8A7D-8CA789F05B52}" type="presParOf" srcId="{C56E482D-BE64-4543-A5F7-9DE75D43E8E7}" destId="{95B1A52A-DE17-403C-B992-F7862D4B4CBC}" srcOrd="0" destOrd="0" presId="urn:microsoft.com/office/officeart/2016/7/layout/RepeatingBendingProcessNew"/>
    <dgm:cxn modelId="{4536171E-CE12-4843-B3E9-7ECBB4F00751}" type="presParOf" srcId="{0B28861F-1633-4E54-A887-D9E6B0DA271C}" destId="{95667CE2-ABE8-48E4-940B-1F43C840DCD9}" srcOrd="12" destOrd="0" presId="urn:microsoft.com/office/officeart/2016/7/layout/RepeatingBendingProcessNew"/>
    <dgm:cxn modelId="{DB94B126-4F7D-4A0E-AD66-FBD38051ABC9}" type="presParOf" srcId="{0B28861F-1633-4E54-A887-D9E6B0DA271C}" destId="{0DABFC1D-F304-4E9A-AAEA-8928282EF728}" srcOrd="13" destOrd="0" presId="urn:microsoft.com/office/officeart/2016/7/layout/RepeatingBendingProcessNew"/>
    <dgm:cxn modelId="{8A4D0165-E3AA-4C70-B829-A0A5F7094EE6}" type="presParOf" srcId="{0DABFC1D-F304-4E9A-AAEA-8928282EF728}" destId="{617E78B4-5930-4264-9B1F-2D9B533670EC}" srcOrd="0" destOrd="0" presId="urn:microsoft.com/office/officeart/2016/7/layout/RepeatingBendingProcessNew"/>
    <dgm:cxn modelId="{62986643-77AB-4B1D-98F0-6E3C4B542AD4}" type="presParOf" srcId="{0B28861F-1633-4E54-A887-D9E6B0DA271C}" destId="{4055ED92-388D-401E-8273-63BD119DF825}" srcOrd="14" destOrd="0" presId="urn:microsoft.com/office/officeart/2016/7/layout/RepeatingBendingProcessNew"/>
    <dgm:cxn modelId="{3FD4102F-C5D3-43C2-9209-9931F63168BA}" type="presParOf" srcId="{0B28861F-1633-4E54-A887-D9E6B0DA271C}" destId="{393FDAC1-AB41-4BE4-81AE-2C4A6E160157}" srcOrd="15" destOrd="0" presId="urn:microsoft.com/office/officeart/2016/7/layout/RepeatingBendingProcessNew"/>
    <dgm:cxn modelId="{9CD59491-DD34-47B4-A1BE-F8A9D9634A3E}" type="presParOf" srcId="{393FDAC1-AB41-4BE4-81AE-2C4A6E160157}" destId="{5CCAEEBD-BA02-4365-AF5C-3F9B2FD9F44D}" srcOrd="0" destOrd="0" presId="urn:microsoft.com/office/officeart/2016/7/layout/RepeatingBendingProcessNew"/>
    <dgm:cxn modelId="{C43BAA8B-84A8-4E89-B774-0DCBEE821F0C}" type="presParOf" srcId="{0B28861F-1633-4E54-A887-D9E6B0DA271C}" destId="{85A78B56-A805-41CF-8624-F63013832D9C}"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695AD3-00C2-4C1A-B882-6C551F42819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B100259-A115-4C93-8CB0-99AF2A80084C}">
      <dgm:prSet/>
      <dgm:spPr/>
      <dgm:t>
        <a:bodyPr/>
        <a:lstStyle/>
        <a:p>
          <a:pPr>
            <a:lnSpc>
              <a:spcPct val="100000"/>
            </a:lnSpc>
          </a:pPr>
          <a:r>
            <a:rPr lang="en-GB" b="1" dirty="0">
              <a:solidFill>
                <a:schemeClr val="accent4">
                  <a:lumMod val="60000"/>
                  <a:lumOff val="40000"/>
                </a:schemeClr>
              </a:solidFill>
            </a:rPr>
            <a:t>What is the main aim of your written observations?</a:t>
          </a:r>
          <a:endParaRPr lang="en-US" dirty="0">
            <a:solidFill>
              <a:schemeClr val="accent4">
                <a:lumMod val="60000"/>
                <a:lumOff val="40000"/>
              </a:schemeClr>
            </a:solidFill>
          </a:endParaRPr>
        </a:p>
      </dgm:t>
    </dgm:pt>
    <dgm:pt modelId="{52F9CE60-ECF7-4E2E-813D-7E7014D6E534}" type="parTrans" cxnId="{D5B0DDD9-D481-41AF-A32D-EC7322AF2E2F}">
      <dgm:prSet/>
      <dgm:spPr/>
      <dgm:t>
        <a:bodyPr/>
        <a:lstStyle/>
        <a:p>
          <a:endParaRPr lang="en-US"/>
        </a:p>
      </dgm:t>
    </dgm:pt>
    <dgm:pt modelId="{CA1B4CDA-219B-4EC9-B18E-9D5D9D17D9C7}" type="sibTrans" cxnId="{D5B0DDD9-D481-41AF-A32D-EC7322AF2E2F}">
      <dgm:prSet/>
      <dgm:spPr/>
      <dgm:t>
        <a:bodyPr/>
        <a:lstStyle/>
        <a:p>
          <a:endParaRPr lang="en-US"/>
        </a:p>
      </dgm:t>
    </dgm:pt>
    <dgm:pt modelId="{DF42BB16-1D1B-4B8E-9438-922BAE1827CA}">
      <dgm:prSet/>
      <dgm:spPr/>
      <dgm:t>
        <a:bodyPr/>
        <a:lstStyle/>
        <a:p>
          <a:pPr>
            <a:lnSpc>
              <a:spcPct val="100000"/>
            </a:lnSpc>
          </a:pPr>
          <a:r>
            <a:rPr lang="en-GB" b="1" dirty="0">
              <a:solidFill>
                <a:schemeClr val="accent4">
                  <a:lumMod val="60000"/>
                  <a:lumOff val="40000"/>
                </a:schemeClr>
              </a:solidFill>
            </a:rPr>
            <a:t>How can you ensure that your observations are focused on the aim at all times?</a:t>
          </a:r>
          <a:endParaRPr lang="en-US" b="1" dirty="0">
            <a:solidFill>
              <a:schemeClr val="accent4">
                <a:lumMod val="60000"/>
                <a:lumOff val="40000"/>
              </a:schemeClr>
            </a:solidFill>
          </a:endParaRPr>
        </a:p>
      </dgm:t>
    </dgm:pt>
    <dgm:pt modelId="{23D4EA30-6A57-41C4-A93C-9F7B09433437}" type="parTrans" cxnId="{6AE41B78-67F9-4DEB-8D7E-DDB721C02CEE}">
      <dgm:prSet/>
      <dgm:spPr/>
      <dgm:t>
        <a:bodyPr/>
        <a:lstStyle/>
        <a:p>
          <a:endParaRPr lang="en-US"/>
        </a:p>
      </dgm:t>
    </dgm:pt>
    <dgm:pt modelId="{E87B2B96-109D-4CFE-A77C-0BD9A2944704}" type="sibTrans" cxnId="{6AE41B78-67F9-4DEB-8D7E-DDB721C02CEE}">
      <dgm:prSet/>
      <dgm:spPr/>
      <dgm:t>
        <a:bodyPr/>
        <a:lstStyle/>
        <a:p>
          <a:endParaRPr lang="en-US"/>
        </a:p>
      </dgm:t>
    </dgm:pt>
    <dgm:pt modelId="{08E65D3A-451C-4C3E-BDBA-59F28DD5EDFA}" type="pres">
      <dgm:prSet presAssocID="{D9695AD3-00C2-4C1A-B882-6C551F42819D}" presName="root" presStyleCnt="0">
        <dgm:presLayoutVars>
          <dgm:dir/>
          <dgm:resizeHandles val="exact"/>
        </dgm:presLayoutVars>
      </dgm:prSet>
      <dgm:spPr/>
    </dgm:pt>
    <dgm:pt modelId="{A57CF37C-61D4-450D-85E3-F36153E6E809}" type="pres">
      <dgm:prSet presAssocID="{3B100259-A115-4C93-8CB0-99AF2A80084C}" presName="compNode" presStyleCnt="0"/>
      <dgm:spPr/>
    </dgm:pt>
    <dgm:pt modelId="{7F7A3711-B85E-41E9-B37A-FADAC7D92459}" type="pres">
      <dgm:prSet presAssocID="{3B100259-A115-4C93-8CB0-99AF2A80084C}" presName="bgRect" presStyleLbl="bgShp" presStyleIdx="0" presStyleCnt="2"/>
      <dgm:spPr/>
    </dgm:pt>
    <dgm:pt modelId="{235EC52B-3D99-455F-B866-B2410FA845E4}" type="pres">
      <dgm:prSet presAssocID="{3B100259-A115-4C93-8CB0-99AF2A80084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96C40A68-519B-4E96-B61E-A074F332FBCC}" type="pres">
      <dgm:prSet presAssocID="{3B100259-A115-4C93-8CB0-99AF2A80084C}" presName="spaceRect" presStyleCnt="0"/>
      <dgm:spPr/>
    </dgm:pt>
    <dgm:pt modelId="{E80D3A32-8685-4E38-8FA6-466DB0E8C234}" type="pres">
      <dgm:prSet presAssocID="{3B100259-A115-4C93-8CB0-99AF2A80084C}" presName="parTx" presStyleLbl="revTx" presStyleIdx="0" presStyleCnt="2">
        <dgm:presLayoutVars>
          <dgm:chMax val="0"/>
          <dgm:chPref val="0"/>
        </dgm:presLayoutVars>
      </dgm:prSet>
      <dgm:spPr/>
    </dgm:pt>
    <dgm:pt modelId="{C71BFEA2-68B0-48CE-97ED-63D447D4116F}" type="pres">
      <dgm:prSet presAssocID="{CA1B4CDA-219B-4EC9-B18E-9D5D9D17D9C7}" presName="sibTrans" presStyleCnt="0"/>
      <dgm:spPr/>
    </dgm:pt>
    <dgm:pt modelId="{1ED7BCA0-5A66-4BBC-8D75-C8C0AD530FDE}" type="pres">
      <dgm:prSet presAssocID="{DF42BB16-1D1B-4B8E-9438-922BAE1827CA}" presName="compNode" presStyleCnt="0"/>
      <dgm:spPr/>
    </dgm:pt>
    <dgm:pt modelId="{B84909C3-FD28-457C-8157-C89AF1BF63F2}" type="pres">
      <dgm:prSet presAssocID="{DF42BB16-1D1B-4B8E-9438-922BAE1827CA}" presName="bgRect" presStyleLbl="bgShp" presStyleIdx="1" presStyleCnt="2"/>
      <dgm:spPr/>
    </dgm:pt>
    <dgm:pt modelId="{BFD607EA-9E3F-46CD-9416-8889C5C1396D}" type="pres">
      <dgm:prSet presAssocID="{DF42BB16-1D1B-4B8E-9438-922BAE1827C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gnifying glass"/>
        </a:ext>
      </dgm:extLst>
    </dgm:pt>
    <dgm:pt modelId="{CA245748-9923-473B-A397-274C410BDBDD}" type="pres">
      <dgm:prSet presAssocID="{DF42BB16-1D1B-4B8E-9438-922BAE1827CA}" presName="spaceRect" presStyleCnt="0"/>
      <dgm:spPr/>
    </dgm:pt>
    <dgm:pt modelId="{B9E1030C-A901-409E-8D70-B5B94CA5D16E}" type="pres">
      <dgm:prSet presAssocID="{DF42BB16-1D1B-4B8E-9438-922BAE1827CA}" presName="parTx" presStyleLbl="revTx" presStyleIdx="1" presStyleCnt="2">
        <dgm:presLayoutVars>
          <dgm:chMax val="0"/>
          <dgm:chPref val="0"/>
        </dgm:presLayoutVars>
      </dgm:prSet>
      <dgm:spPr/>
    </dgm:pt>
  </dgm:ptLst>
  <dgm:cxnLst>
    <dgm:cxn modelId="{932AC11F-273C-47FF-80BF-DF1AAA1A0260}" type="presOf" srcId="{DF42BB16-1D1B-4B8E-9438-922BAE1827CA}" destId="{B9E1030C-A901-409E-8D70-B5B94CA5D16E}" srcOrd="0" destOrd="0" presId="urn:microsoft.com/office/officeart/2018/2/layout/IconVerticalSolidList"/>
    <dgm:cxn modelId="{6AE41B78-67F9-4DEB-8D7E-DDB721C02CEE}" srcId="{D9695AD3-00C2-4C1A-B882-6C551F42819D}" destId="{DF42BB16-1D1B-4B8E-9438-922BAE1827CA}" srcOrd="1" destOrd="0" parTransId="{23D4EA30-6A57-41C4-A93C-9F7B09433437}" sibTransId="{E87B2B96-109D-4CFE-A77C-0BD9A2944704}"/>
    <dgm:cxn modelId="{739B6287-14B4-46A7-99DD-39C4D8CB20EC}" type="presOf" srcId="{3B100259-A115-4C93-8CB0-99AF2A80084C}" destId="{E80D3A32-8685-4E38-8FA6-466DB0E8C234}" srcOrd="0" destOrd="0" presId="urn:microsoft.com/office/officeart/2018/2/layout/IconVerticalSolidList"/>
    <dgm:cxn modelId="{AE7B59CC-6C6C-43C0-AEE9-AE792010B3B1}" type="presOf" srcId="{D9695AD3-00C2-4C1A-B882-6C551F42819D}" destId="{08E65D3A-451C-4C3E-BDBA-59F28DD5EDFA}" srcOrd="0" destOrd="0" presId="urn:microsoft.com/office/officeart/2018/2/layout/IconVerticalSolidList"/>
    <dgm:cxn modelId="{D5B0DDD9-D481-41AF-A32D-EC7322AF2E2F}" srcId="{D9695AD3-00C2-4C1A-B882-6C551F42819D}" destId="{3B100259-A115-4C93-8CB0-99AF2A80084C}" srcOrd="0" destOrd="0" parTransId="{52F9CE60-ECF7-4E2E-813D-7E7014D6E534}" sibTransId="{CA1B4CDA-219B-4EC9-B18E-9D5D9D17D9C7}"/>
    <dgm:cxn modelId="{343F509D-DE5E-40A4-AD57-B34F0A8A83AE}" type="presParOf" srcId="{08E65D3A-451C-4C3E-BDBA-59F28DD5EDFA}" destId="{A57CF37C-61D4-450D-85E3-F36153E6E809}" srcOrd="0" destOrd="0" presId="urn:microsoft.com/office/officeart/2018/2/layout/IconVerticalSolidList"/>
    <dgm:cxn modelId="{663BFF11-2BD8-446F-AB8F-59BCCA1E467C}" type="presParOf" srcId="{A57CF37C-61D4-450D-85E3-F36153E6E809}" destId="{7F7A3711-B85E-41E9-B37A-FADAC7D92459}" srcOrd="0" destOrd="0" presId="urn:microsoft.com/office/officeart/2018/2/layout/IconVerticalSolidList"/>
    <dgm:cxn modelId="{37889CE0-3151-41F1-B31D-D892C0232B58}" type="presParOf" srcId="{A57CF37C-61D4-450D-85E3-F36153E6E809}" destId="{235EC52B-3D99-455F-B866-B2410FA845E4}" srcOrd="1" destOrd="0" presId="urn:microsoft.com/office/officeart/2018/2/layout/IconVerticalSolidList"/>
    <dgm:cxn modelId="{2D3E665F-A9CA-44EB-A1A9-E99EBA1DAAB2}" type="presParOf" srcId="{A57CF37C-61D4-450D-85E3-F36153E6E809}" destId="{96C40A68-519B-4E96-B61E-A074F332FBCC}" srcOrd="2" destOrd="0" presId="urn:microsoft.com/office/officeart/2018/2/layout/IconVerticalSolidList"/>
    <dgm:cxn modelId="{FE116F03-8F7F-473A-A70B-0699A1E10B52}" type="presParOf" srcId="{A57CF37C-61D4-450D-85E3-F36153E6E809}" destId="{E80D3A32-8685-4E38-8FA6-466DB0E8C234}" srcOrd="3" destOrd="0" presId="urn:microsoft.com/office/officeart/2018/2/layout/IconVerticalSolidList"/>
    <dgm:cxn modelId="{5EF54F9B-9A08-484C-80F1-120F0DF6DC5A}" type="presParOf" srcId="{08E65D3A-451C-4C3E-BDBA-59F28DD5EDFA}" destId="{C71BFEA2-68B0-48CE-97ED-63D447D4116F}" srcOrd="1" destOrd="0" presId="urn:microsoft.com/office/officeart/2018/2/layout/IconVerticalSolidList"/>
    <dgm:cxn modelId="{E43D8211-4B41-4DB2-93DB-C40E12F7768B}" type="presParOf" srcId="{08E65D3A-451C-4C3E-BDBA-59F28DD5EDFA}" destId="{1ED7BCA0-5A66-4BBC-8D75-C8C0AD530FDE}" srcOrd="2" destOrd="0" presId="urn:microsoft.com/office/officeart/2018/2/layout/IconVerticalSolidList"/>
    <dgm:cxn modelId="{1C72425D-04C1-405D-B7F5-FF06FFB98AB6}" type="presParOf" srcId="{1ED7BCA0-5A66-4BBC-8D75-C8C0AD530FDE}" destId="{B84909C3-FD28-457C-8157-C89AF1BF63F2}" srcOrd="0" destOrd="0" presId="urn:microsoft.com/office/officeart/2018/2/layout/IconVerticalSolidList"/>
    <dgm:cxn modelId="{F717BDC9-FDB1-49C4-8E25-4719BA601FD4}" type="presParOf" srcId="{1ED7BCA0-5A66-4BBC-8D75-C8C0AD530FDE}" destId="{BFD607EA-9E3F-46CD-9416-8889C5C1396D}" srcOrd="1" destOrd="0" presId="urn:microsoft.com/office/officeart/2018/2/layout/IconVerticalSolidList"/>
    <dgm:cxn modelId="{D644D7A9-8413-49CA-BD68-EFDE4820E9A9}" type="presParOf" srcId="{1ED7BCA0-5A66-4BBC-8D75-C8C0AD530FDE}" destId="{CA245748-9923-473B-A397-274C410BDBDD}" srcOrd="2" destOrd="0" presId="urn:microsoft.com/office/officeart/2018/2/layout/IconVerticalSolidList"/>
    <dgm:cxn modelId="{B9C4A5F1-7A80-4A36-892B-5004C5904363}" type="presParOf" srcId="{1ED7BCA0-5A66-4BBC-8D75-C8C0AD530FDE}" destId="{B9E1030C-A901-409E-8D70-B5B94CA5D1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A1FE7C6-6A6B-4385-85B2-0047424E5B5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681FBBF-4A6D-4907-AFA7-06360F0747AA}">
      <dgm:prSet/>
      <dgm:spPr/>
      <dgm:t>
        <a:bodyPr/>
        <a:lstStyle/>
        <a:p>
          <a:r>
            <a:rPr lang="en-GB"/>
            <a:t>Formulating aims and objectives allows you to </a:t>
          </a:r>
          <a:endParaRPr lang="en-US"/>
        </a:p>
      </dgm:t>
    </dgm:pt>
    <dgm:pt modelId="{DFF558E7-D9E0-49C7-BF2E-3EE8B79BE141}" type="parTrans" cxnId="{7AB217DD-A1D8-426F-AB76-774364C7F2E6}">
      <dgm:prSet/>
      <dgm:spPr/>
      <dgm:t>
        <a:bodyPr/>
        <a:lstStyle/>
        <a:p>
          <a:endParaRPr lang="en-US"/>
        </a:p>
      </dgm:t>
    </dgm:pt>
    <dgm:pt modelId="{A1A633A7-F7CF-46F6-BCAD-ACB5EA5A096C}" type="sibTrans" cxnId="{7AB217DD-A1D8-426F-AB76-774364C7F2E6}">
      <dgm:prSet/>
      <dgm:spPr/>
      <dgm:t>
        <a:bodyPr/>
        <a:lstStyle/>
        <a:p>
          <a:endParaRPr lang="en-US"/>
        </a:p>
      </dgm:t>
    </dgm:pt>
    <dgm:pt modelId="{4E666821-3753-441B-942E-49C9C2DB228F}">
      <dgm:prSet/>
      <dgm:spPr/>
      <dgm:t>
        <a:bodyPr/>
        <a:lstStyle/>
        <a:p>
          <a:r>
            <a:rPr lang="en-GB"/>
            <a:t>ensure that the observed information will be </a:t>
          </a:r>
          <a:endParaRPr lang="en-US"/>
        </a:p>
      </dgm:t>
    </dgm:pt>
    <dgm:pt modelId="{75871B7D-A036-43FC-9319-243A55A0095F}" type="parTrans" cxnId="{370576FD-FC9F-4E50-976F-63F5AA40101D}">
      <dgm:prSet/>
      <dgm:spPr/>
      <dgm:t>
        <a:bodyPr/>
        <a:lstStyle/>
        <a:p>
          <a:endParaRPr lang="en-US"/>
        </a:p>
      </dgm:t>
    </dgm:pt>
    <dgm:pt modelId="{EF2A6896-72F0-4739-BCA0-BF8F74C9E5C9}" type="sibTrans" cxnId="{370576FD-FC9F-4E50-976F-63F5AA40101D}">
      <dgm:prSet/>
      <dgm:spPr/>
      <dgm:t>
        <a:bodyPr/>
        <a:lstStyle/>
        <a:p>
          <a:endParaRPr lang="en-US"/>
        </a:p>
      </dgm:t>
    </dgm:pt>
    <dgm:pt modelId="{58FD9EFD-1BEC-4D8C-B0C7-57A0D3C31196}">
      <dgm:prSet/>
      <dgm:spPr/>
      <dgm:t>
        <a:bodyPr/>
        <a:lstStyle/>
        <a:p>
          <a:r>
            <a:rPr lang="en-GB"/>
            <a:t>focused and can be effectively used to assess </a:t>
          </a:r>
          <a:endParaRPr lang="en-US"/>
        </a:p>
      </dgm:t>
    </dgm:pt>
    <dgm:pt modelId="{463E39A3-E4AA-46C9-9F06-AF2D06E7C8F5}" type="parTrans" cxnId="{DAE9B86F-8C17-474E-9357-D3A5E9D83127}">
      <dgm:prSet/>
      <dgm:spPr/>
      <dgm:t>
        <a:bodyPr/>
        <a:lstStyle/>
        <a:p>
          <a:endParaRPr lang="en-US"/>
        </a:p>
      </dgm:t>
    </dgm:pt>
    <dgm:pt modelId="{6532C0E9-320B-4CDC-8852-6FCEE3E54F1E}" type="sibTrans" cxnId="{DAE9B86F-8C17-474E-9357-D3A5E9D83127}">
      <dgm:prSet/>
      <dgm:spPr/>
      <dgm:t>
        <a:bodyPr/>
        <a:lstStyle/>
        <a:p>
          <a:endParaRPr lang="en-US"/>
        </a:p>
      </dgm:t>
    </dgm:pt>
    <dgm:pt modelId="{9C7FBAAB-2FE8-4428-BBF3-A4EB49DE7FA4}">
      <dgm:prSet/>
      <dgm:spPr/>
      <dgm:t>
        <a:bodyPr/>
        <a:lstStyle/>
        <a:p>
          <a:r>
            <a:rPr lang="en-GB"/>
            <a:t>the child’s development and subsequently </a:t>
          </a:r>
          <a:endParaRPr lang="en-US"/>
        </a:p>
      </dgm:t>
    </dgm:pt>
    <dgm:pt modelId="{DFF20991-A838-451E-A7D4-D99D60F723E1}" type="parTrans" cxnId="{C3A005E2-FEE6-4C1B-843D-A0A535D56A63}">
      <dgm:prSet/>
      <dgm:spPr/>
      <dgm:t>
        <a:bodyPr/>
        <a:lstStyle/>
        <a:p>
          <a:endParaRPr lang="en-US"/>
        </a:p>
      </dgm:t>
    </dgm:pt>
    <dgm:pt modelId="{DF4607AA-85B4-4CC3-8514-DD18E67426A1}" type="sibTrans" cxnId="{C3A005E2-FEE6-4C1B-843D-A0A535D56A63}">
      <dgm:prSet/>
      <dgm:spPr/>
      <dgm:t>
        <a:bodyPr/>
        <a:lstStyle/>
        <a:p>
          <a:endParaRPr lang="en-US"/>
        </a:p>
      </dgm:t>
    </dgm:pt>
    <dgm:pt modelId="{05E74D85-913D-4873-8092-C7C90F1D5D25}">
      <dgm:prSet/>
      <dgm:spPr/>
      <dgm:t>
        <a:bodyPr/>
        <a:lstStyle/>
        <a:p>
          <a:r>
            <a:rPr lang="en-GB"/>
            <a:t>provide appropriate activities and experiences. </a:t>
          </a:r>
          <a:endParaRPr lang="en-US"/>
        </a:p>
      </dgm:t>
    </dgm:pt>
    <dgm:pt modelId="{B04843BB-DC00-40A6-AAD8-D228CB962CF2}" type="parTrans" cxnId="{F1E293F6-E1B3-4C0C-BEF3-44E4A3D02795}">
      <dgm:prSet/>
      <dgm:spPr/>
      <dgm:t>
        <a:bodyPr/>
        <a:lstStyle/>
        <a:p>
          <a:endParaRPr lang="en-US"/>
        </a:p>
      </dgm:t>
    </dgm:pt>
    <dgm:pt modelId="{435E582C-4E82-4EEE-ADFA-5D2C2A80C175}" type="sibTrans" cxnId="{F1E293F6-E1B3-4C0C-BEF3-44E4A3D02795}">
      <dgm:prSet/>
      <dgm:spPr/>
      <dgm:t>
        <a:bodyPr/>
        <a:lstStyle/>
        <a:p>
          <a:endParaRPr lang="en-US"/>
        </a:p>
      </dgm:t>
    </dgm:pt>
    <dgm:pt modelId="{F6AC55C5-E394-48C3-891A-2FC06CCE391F}" type="pres">
      <dgm:prSet presAssocID="{EA1FE7C6-6A6B-4385-85B2-0047424E5B5A}" presName="vert0" presStyleCnt="0">
        <dgm:presLayoutVars>
          <dgm:dir/>
          <dgm:animOne val="branch"/>
          <dgm:animLvl val="lvl"/>
        </dgm:presLayoutVars>
      </dgm:prSet>
      <dgm:spPr/>
    </dgm:pt>
    <dgm:pt modelId="{7302FCC2-AD87-423A-8136-5BB715D40203}" type="pres">
      <dgm:prSet presAssocID="{4681FBBF-4A6D-4907-AFA7-06360F0747AA}" presName="thickLine" presStyleLbl="alignNode1" presStyleIdx="0" presStyleCnt="5"/>
      <dgm:spPr/>
    </dgm:pt>
    <dgm:pt modelId="{BB97EAF1-0E41-4D4D-8F1D-8730EE613E2A}" type="pres">
      <dgm:prSet presAssocID="{4681FBBF-4A6D-4907-AFA7-06360F0747AA}" presName="horz1" presStyleCnt="0"/>
      <dgm:spPr/>
    </dgm:pt>
    <dgm:pt modelId="{F0247CF1-9456-432A-80AC-08A197ADE0AC}" type="pres">
      <dgm:prSet presAssocID="{4681FBBF-4A6D-4907-AFA7-06360F0747AA}" presName="tx1" presStyleLbl="revTx" presStyleIdx="0" presStyleCnt="5"/>
      <dgm:spPr/>
    </dgm:pt>
    <dgm:pt modelId="{4E207282-BAAB-4287-850D-260D082F48A3}" type="pres">
      <dgm:prSet presAssocID="{4681FBBF-4A6D-4907-AFA7-06360F0747AA}" presName="vert1" presStyleCnt="0"/>
      <dgm:spPr/>
    </dgm:pt>
    <dgm:pt modelId="{E22C174E-CECD-4DBB-84A6-135C318031B0}" type="pres">
      <dgm:prSet presAssocID="{4E666821-3753-441B-942E-49C9C2DB228F}" presName="thickLine" presStyleLbl="alignNode1" presStyleIdx="1" presStyleCnt="5"/>
      <dgm:spPr/>
    </dgm:pt>
    <dgm:pt modelId="{6D0AFFC3-54FD-4DDF-A86B-E101DF518433}" type="pres">
      <dgm:prSet presAssocID="{4E666821-3753-441B-942E-49C9C2DB228F}" presName="horz1" presStyleCnt="0"/>
      <dgm:spPr/>
    </dgm:pt>
    <dgm:pt modelId="{22A392E1-202E-4BDD-A5E3-58D77D106548}" type="pres">
      <dgm:prSet presAssocID="{4E666821-3753-441B-942E-49C9C2DB228F}" presName="tx1" presStyleLbl="revTx" presStyleIdx="1" presStyleCnt="5"/>
      <dgm:spPr/>
    </dgm:pt>
    <dgm:pt modelId="{B5212CBA-5608-42BB-A3CF-778C94A5A46A}" type="pres">
      <dgm:prSet presAssocID="{4E666821-3753-441B-942E-49C9C2DB228F}" presName="vert1" presStyleCnt="0"/>
      <dgm:spPr/>
    </dgm:pt>
    <dgm:pt modelId="{C562E204-4F84-42C1-A686-A1B6E1B50AC5}" type="pres">
      <dgm:prSet presAssocID="{58FD9EFD-1BEC-4D8C-B0C7-57A0D3C31196}" presName="thickLine" presStyleLbl="alignNode1" presStyleIdx="2" presStyleCnt="5"/>
      <dgm:spPr/>
    </dgm:pt>
    <dgm:pt modelId="{7827FC3D-C3F3-4C86-91BE-417893B6F909}" type="pres">
      <dgm:prSet presAssocID="{58FD9EFD-1BEC-4D8C-B0C7-57A0D3C31196}" presName="horz1" presStyleCnt="0"/>
      <dgm:spPr/>
    </dgm:pt>
    <dgm:pt modelId="{9A37D1A9-0E51-46E5-B3F3-6734F3B0A1D3}" type="pres">
      <dgm:prSet presAssocID="{58FD9EFD-1BEC-4D8C-B0C7-57A0D3C31196}" presName="tx1" presStyleLbl="revTx" presStyleIdx="2" presStyleCnt="5"/>
      <dgm:spPr/>
    </dgm:pt>
    <dgm:pt modelId="{EDDA85D9-88A4-4536-91BF-576F1E4E9C09}" type="pres">
      <dgm:prSet presAssocID="{58FD9EFD-1BEC-4D8C-B0C7-57A0D3C31196}" presName="vert1" presStyleCnt="0"/>
      <dgm:spPr/>
    </dgm:pt>
    <dgm:pt modelId="{9EE8414B-9DEC-4F3C-93D0-3C63B8B7E29A}" type="pres">
      <dgm:prSet presAssocID="{9C7FBAAB-2FE8-4428-BBF3-A4EB49DE7FA4}" presName="thickLine" presStyleLbl="alignNode1" presStyleIdx="3" presStyleCnt="5"/>
      <dgm:spPr/>
    </dgm:pt>
    <dgm:pt modelId="{BFCEE66E-707F-498F-947C-899FD2F334A3}" type="pres">
      <dgm:prSet presAssocID="{9C7FBAAB-2FE8-4428-BBF3-A4EB49DE7FA4}" presName="horz1" presStyleCnt="0"/>
      <dgm:spPr/>
    </dgm:pt>
    <dgm:pt modelId="{A7F2D602-3548-44A2-9911-A652A6FD2A6E}" type="pres">
      <dgm:prSet presAssocID="{9C7FBAAB-2FE8-4428-BBF3-A4EB49DE7FA4}" presName="tx1" presStyleLbl="revTx" presStyleIdx="3" presStyleCnt="5"/>
      <dgm:spPr/>
    </dgm:pt>
    <dgm:pt modelId="{410570B1-F461-4186-9558-E716261891D8}" type="pres">
      <dgm:prSet presAssocID="{9C7FBAAB-2FE8-4428-BBF3-A4EB49DE7FA4}" presName="vert1" presStyleCnt="0"/>
      <dgm:spPr/>
    </dgm:pt>
    <dgm:pt modelId="{D2C5822E-68BA-479F-852F-D0DA6782A045}" type="pres">
      <dgm:prSet presAssocID="{05E74D85-913D-4873-8092-C7C90F1D5D25}" presName="thickLine" presStyleLbl="alignNode1" presStyleIdx="4" presStyleCnt="5"/>
      <dgm:spPr/>
    </dgm:pt>
    <dgm:pt modelId="{1516ECE0-42CB-41C2-ABBE-62053D153E32}" type="pres">
      <dgm:prSet presAssocID="{05E74D85-913D-4873-8092-C7C90F1D5D25}" presName="horz1" presStyleCnt="0"/>
      <dgm:spPr/>
    </dgm:pt>
    <dgm:pt modelId="{AC6C0678-0D6F-4A77-B864-4A5ABB834C7C}" type="pres">
      <dgm:prSet presAssocID="{05E74D85-913D-4873-8092-C7C90F1D5D25}" presName="tx1" presStyleLbl="revTx" presStyleIdx="4" presStyleCnt="5"/>
      <dgm:spPr/>
    </dgm:pt>
    <dgm:pt modelId="{2DBDD9F8-B024-4A15-98E8-60EA4F715294}" type="pres">
      <dgm:prSet presAssocID="{05E74D85-913D-4873-8092-C7C90F1D5D25}" presName="vert1" presStyleCnt="0"/>
      <dgm:spPr/>
    </dgm:pt>
  </dgm:ptLst>
  <dgm:cxnLst>
    <dgm:cxn modelId="{3A76BC20-D6F4-4E4C-A2B9-10602AFBA066}" type="presOf" srcId="{9C7FBAAB-2FE8-4428-BBF3-A4EB49DE7FA4}" destId="{A7F2D602-3548-44A2-9911-A652A6FD2A6E}" srcOrd="0" destOrd="0" presId="urn:microsoft.com/office/officeart/2008/layout/LinedList"/>
    <dgm:cxn modelId="{DBD03925-38C8-4184-AF8C-B36D25013E46}" type="presOf" srcId="{4E666821-3753-441B-942E-49C9C2DB228F}" destId="{22A392E1-202E-4BDD-A5E3-58D77D106548}" srcOrd="0" destOrd="0" presId="urn:microsoft.com/office/officeart/2008/layout/LinedList"/>
    <dgm:cxn modelId="{D5DF6149-C948-494A-9CA0-6F42021B30D9}" type="presOf" srcId="{05E74D85-913D-4873-8092-C7C90F1D5D25}" destId="{AC6C0678-0D6F-4A77-B864-4A5ABB834C7C}" srcOrd="0" destOrd="0" presId="urn:microsoft.com/office/officeart/2008/layout/LinedList"/>
    <dgm:cxn modelId="{DAE9B86F-8C17-474E-9357-D3A5E9D83127}" srcId="{EA1FE7C6-6A6B-4385-85B2-0047424E5B5A}" destId="{58FD9EFD-1BEC-4D8C-B0C7-57A0D3C31196}" srcOrd="2" destOrd="0" parTransId="{463E39A3-E4AA-46C9-9F06-AF2D06E7C8F5}" sibTransId="{6532C0E9-320B-4CDC-8852-6FCEE3E54F1E}"/>
    <dgm:cxn modelId="{AAC3987C-D022-4E7B-A400-5012DC7EC058}" type="presOf" srcId="{58FD9EFD-1BEC-4D8C-B0C7-57A0D3C31196}" destId="{9A37D1A9-0E51-46E5-B3F3-6734F3B0A1D3}" srcOrd="0" destOrd="0" presId="urn:microsoft.com/office/officeart/2008/layout/LinedList"/>
    <dgm:cxn modelId="{10DA61DB-312A-46AA-B446-401DDCE75D95}" type="presOf" srcId="{4681FBBF-4A6D-4907-AFA7-06360F0747AA}" destId="{F0247CF1-9456-432A-80AC-08A197ADE0AC}" srcOrd="0" destOrd="0" presId="urn:microsoft.com/office/officeart/2008/layout/LinedList"/>
    <dgm:cxn modelId="{7AB217DD-A1D8-426F-AB76-774364C7F2E6}" srcId="{EA1FE7C6-6A6B-4385-85B2-0047424E5B5A}" destId="{4681FBBF-4A6D-4907-AFA7-06360F0747AA}" srcOrd="0" destOrd="0" parTransId="{DFF558E7-D9E0-49C7-BF2E-3EE8B79BE141}" sibTransId="{A1A633A7-F7CF-46F6-BCAD-ACB5EA5A096C}"/>
    <dgm:cxn modelId="{C3A005E2-FEE6-4C1B-843D-A0A535D56A63}" srcId="{EA1FE7C6-6A6B-4385-85B2-0047424E5B5A}" destId="{9C7FBAAB-2FE8-4428-BBF3-A4EB49DE7FA4}" srcOrd="3" destOrd="0" parTransId="{DFF20991-A838-451E-A7D4-D99D60F723E1}" sibTransId="{DF4607AA-85B4-4CC3-8514-DD18E67426A1}"/>
    <dgm:cxn modelId="{B9AFFCF4-5AE6-4AC1-A586-6329FF1E9E3F}" type="presOf" srcId="{EA1FE7C6-6A6B-4385-85B2-0047424E5B5A}" destId="{F6AC55C5-E394-48C3-891A-2FC06CCE391F}" srcOrd="0" destOrd="0" presId="urn:microsoft.com/office/officeart/2008/layout/LinedList"/>
    <dgm:cxn modelId="{F1E293F6-E1B3-4C0C-BEF3-44E4A3D02795}" srcId="{EA1FE7C6-6A6B-4385-85B2-0047424E5B5A}" destId="{05E74D85-913D-4873-8092-C7C90F1D5D25}" srcOrd="4" destOrd="0" parTransId="{B04843BB-DC00-40A6-AAD8-D228CB962CF2}" sibTransId="{435E582C-4E82-4EEE-ADFA-5D2C2A80C175}"/>
    <dgm:cxn modelId="{370576FD-FC9F-4E50-976F-63F5AA40101D}" srcId="{EA1FE7C6-6A6B-4385-85B2-0047424E5B5A}" destId="{4E666821-3753-441B-942E-49C9C2DB228F}" srcOrd="1" destOrd="0" parTransId="{75871B7D-A036-43FC-9319-243A55A0095F}" sibTransId="{EF2A6896-72F0-4739-BCA0-BF8F74C9E5C9}"/>
    <dgm:cxn modelId="{B4153B6D-0AE7-4B12-930D-CF80B336A0D0}" type="presParOf" srcId="{F6AC55C5-E394-48C3-891A-2FC06CCE391F}" destId="{7302FCC2-AD87-423A-8136-5BB715D40203}" srcOrd="0" destOrd="0" presId="urn:microsoft.com/office/officeart/2008/layout/LinedList"/>
    <dgm:cxn modelId="{33F2A5F6-D6C3-4649-B77A-56F719C549CF}" type="presParOf" srcId="{F6AC55C5-E394-48C3-891A-2FC06CCE391F}" destId="{BB97EAF1-0E41-4D4D-8F1D-8730EE613E2A}" srcOrd="1" destOrd="0" presId="urn:microsoft.com/office/officeart/2008/layout/LinedList"/>
    <dgm:cxn modelId="{C5429B43-AEE7-4019-B83A-F9648A985EC4}" type="presParOf" srcId="{BB97EAF1-0E41-4D4D-8F1D-8730EE613E2A}" destId="{F0247CF1-9456-432A-80AC-08A197ADE0AC}" srcOrd="0" destOrd="0" presId="urn:microsoft.com/office/officeart/2008/layout/LinedList"/>
    <dgm:cxn modelId="{3827BCFE-2E04-4C78-B81E-F75FFBAB20EC}" type="presParOf" srcId="{BB97EAF1-0E41-4D4D-8F1D-8730EE613E2A}" destId="{4E207282-BAAB-4287-850D-260D082F48A3}" srcOrd="1" destOrd="0" presId="urn:microsoft.com/office/officeart/2008/layout/LinedList"/>
    <dgm:cxn modelId="{F66E8617-D36A-4321-8089-13C8E76BDD34}" type="presParOf" srcId="{F6AC55C5-E394-48C3-891A-2FC06CCE391F}" destId="{E22C174E-CECD-4DBB-84A6-135C318031B0}" srcOrd="2" destOrd="0" presId="urn:microsoft.com/office/officeart/2008/layout/LinedList"/>
    <dgm:cxn modelId="{0840AC58-D590-4613-915C-26C9EB35B9CF}" type="presParOf" srcId="{F6AC55C5-E394-48C3-891A-2FC06CCE391F}" destId="{6D0AFFC3-54FD-4DDF-A86B-E101DF518433}" srcOrd="3" destOrd="0" presId="urn:microsoft.com/office/officeart/2008/layout/LinedList"/>
    <dgm:cxn modelId="{052CFA21-753A-4A0B-8FCA-DF559A8845E4}" type="presParOf" srcId="{6D0AFFC3-54FD-4DDF-A86B-E101DF518433}" destId="{22A392E1-202E-4BDD-A5E3-58D77D106548}" srcOrd="0" destOrd="0" presId="urn:microsoft.com/office/officeart/2008/layout/LinedList"/>
    <dgm:cxn modelId="{6BB8C2AD-01F5-4BBE-B764-0235EFA6F361}" type="presParOf" srcId="{6D0AFFC3-54FD-4DDF-A86B-E101DF518433}" destId="{B5212CBA-5608-42BB-A3CF-778C94A5A46A}" srcOrd="1" destOrd="0" presId="urn:microsoft.com/office/officeart/2008/layout/LinedList"/>
    <dgm:cxn modelId="{F8377B0B-19CD-4C2F-86B1-899CE3C8264C}" type="presParOf" srcId="{F6AC55C5-E394-48C3-891A-2FC06CCE391F}" destId="{C562E204-4F84-42C1-A686-A1B6E1B50AC5}" srcOrd="4" destOrd="0" presId="urn:microsoft.com/office/officeart/2008/layout/LinedList"/>
    <dgm:cxn modelId="{934C36CA-27F1-489B-BD6B-B891097B5B99}" type="presParOf" srcId="{F6AC55C5-E394-48C3-891A-2FC06CCE391F}" destId="{7827FC3D-C3F3-4C86-91BE-417893B6F909}" srcOrd="5" destOrd="0" presId="urn:microsoft.com/office/officeart/2008/layout/LinedList"/>
    <dgm:cxn modelId="{18346C57-62EC-49D4-B9E6-FCD788EFD0B6}" type="presParOf" srcId="{7827FC3D-C3F3-4C86-91BE-417893B6F909}" destId="{9A37D1A9-0E51-46E5-B3F3-6734F3B0A1D3}" srcOrd="0" destOrd="0" presId="urn:microsoft.com/office/officeart/2008/layout/LinedList"/>
    <dgm:cxn modelId="{7D7A0E6A-D0A8-43A8-8329-1B6B9AE08474}" type="presParOf" srcId="{7827FC3D-C3F3-4C86-91BE-417893B6F909}" destId="{EDDA85D9-88A4-4536-91BF-576F1E4E9C09}" srcOrd="1" destOrd="0" presId="urn:microsoft.com/office/officeart/2008/layout/LinedList"/>
    <dgm:cxn modelId="{3095F5B8-146E-4253-9F32-289D1514A809}" type="presParOf" srcId="{F6AC55C5-E394-48C3-891A-2FC06CCE391F}" destId="{9EE8414B-9DEC-4F3C-93D0-3C63B8B7E29A}" srcOrd="6" destOrd="0" presId="urn:microsoft.com/office/officeart/2008/layout/LinedList"/>
    <dgm:cxn modelId="{B7EF4C6F-6204-4014-8C11-BDAFB246E6C8}" type="presParOf" srcId="{F6AC55C5-E394-48C3-891A-2FC06CCE391F}" destId="{BFCEE66E-707F-498F-947C-899FD2F334A3}" srcOrd="7" destOrd="0" presId="urn:microsoft.com/office/officeart/2008/layout/LinedList"/>
    <dgm:cxn modelId="{0528CAB7-F1DE-4FE3-83C3-923BC238C5E9}" type="presParOf" srcId="{BFCEE66E-707F-498F-947C-899FD2F334A3}" destId="{A7F2D602-3548-44A2-9911-A652A6FD2A6E}" srcOrd="0" destOrd="0" presId="urn:microsoft.com/office/officeart/2008/layout/LinedList"/>
    <dgm:cxn modelId="{71B9EE88-536A-4601-9F7E-A6AAB28CF840}" type="presParOf" srcId="{BFCEE66E-707F-498F-947C-899FD2F334A3}" destId="{410570B1-F461-4186-9558-E716261891D8}" srcOrd="1" destOrd="0" presId="urn:microsoft.com/office/officeart/2008/layout/LinedList"/>
    <dgm:cxn modelId="{B60AF22E-BBB3-4A4A-9FBA-B417522CADAA}" type="presParOf" srcId="{F6AC55C5-E394-48C3-891A-2FC06CCE391F}" destId="{D2C5822E-68BA-479F-852F-D0DA6782A045}" srcOrd="8" destOrd="0" presId="urn:microsoft.com/office/officeart/2008/layout/LinedList"/>
    <dgm:cxn modelId="{0F8A07D3-7930-4BFC-89A4-8E9A58D2AEB9}" type="presParOf" srcId="{F6AC55C5-E394-48C3-891A-2FC06CCE391F}" destId="{1516ECE0-42CB-41C2-ABBE-62053D153E32}" srcOrd="9" destOrd="0" presId="urn:microsoft.com/office/officeart/2008/layout/LinedList"/>
    <dgm:cxn modelId="{8531FF78-3D57-4669-853F-7F37B36201E1}" type="presParOf" srcId="{1516ECE0-42CB-41C2-ABBE-62053D153E32}" destId="{AC6C0678-0D6F-4A77-B864-4A5ABB834C7C}" srcOrd="0" destOrd="0" presId="urn:microsoft.com/office/officeart/2008/layout/LinedList"/>
    <dgm:cxn modelId="{0C782345-6C0B-4A6C-9871-8B73FCC2A751}" type="presParOf" srcId="{1516ECE0-42CB-41C2-ABBE-62053D153E32}" destId="{2DBDD9F8-B024-4A15-98E8-60EA4F7152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225663-0A31-41E8-A592-1A6C7BC1466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E6B0F53-C81F-4C98-9C42-97421AB9FFEA}">
      <dgm:prSet/>
      <dgm:spPr/>
      <dgm:t>
        <a:bodyPr/>
        <a:lstStyle/>
        <a:p>
          <a:pPr>
            <a:lnSpc>
              <a:spcPct val="100000"/>
            </a:lnSpc>
          </a:pPr>
          <a:r>
            <a:rPr lang="en-GB" dirty="0">
              <a:solidFill>
                <a:schemeClr val="accent4">
                  <a:lumMod val="60000"/>
                  <a:lumOff val="40000"/>
                </a:schemeClr>
              </a:solidFill>
            </a:rPr>
            <a:t>An </a:t>
          </a:r>
          <a:r>
            <a:rPr lang="en-GB" b="1" dirty="0">
              <a:solidFill>
                <a:schemeClr val="accent4">
                  <a:lumMod val="60000"/>
                  <a:lumOff val="40000"/>
                </a:schemeClr>
              </a:solidFill>
            </a:rPr>
            <a:t>aim</a:t>
          </a:r>
          <a:r>
            <a:rPr lang="en-GB" dirty="0">
              <a:solidFill>
                <a:schemeClr val="accent4">
                  <a:lumMod val="60000"/>
                  <a:lumOff val="40000"/>
                </a:schemeClr>
              </a:solidFill>
            </a:rPr>
            <a:t> is a statement of what you intend to observe and what you would like to achieve</a:t>
          </a:r>
          <a:r>
            <a:rPr lang="en-GB" dirty="0"/>
            <a:t>.</a:t>
          </a:r>
          <a:endParaRPr lang="en-US" dirty="0"/>
        </a:p>
      </dgm:t>
    </dgm:pt>
    <dgm:pt modelId="{4C99062B-77CD-434A-9739-8FD6EA36C0A3}" type="parTrans" cxnId="{F64FA4DA-4AFA-42B9-ABF7-C58EE3D36B97}">
      <dgm:prSet/>
      <dgm:spPr/>
      <dgm:t>
        <a:bodyPr/>
        <a:lstStyle/>
        <a:p>
          <a:endParaRPr lang="en-US"/>
        </a:p>
      </dgm:t>
    </dgm:pt>
    <dgm:pt modelId="{0B2D8A6D-08FA-4115-8E43-DDB173046D8D}" type="sibTrans" cxnId="{F64FA4DA-4AFA-42B9-ABF7-C58EE3D36B97}">
      <dgm:prSet/>
      <dgm:spPr/>
      <dgm:t>
        <a:bodyPr/>
        <a:lstStyle/>
        <a:p>
          <a:endParaRPr lang="en-US"/>
        </a:p>
      </dgm:t>
    </dgm:pt>
    <dgm:pt modelId="{AFB24387-BA53-43A0-A8EE-43658BD49EE8}">
      <dgm:prSet/>
      <dgm:spPr/>
      <dgm:t>
        <a:bodyPr/>
        <a:lstStyle/>
        <a:p>
          <a:pPr>
            <a:lnSpc>
              <a:spcPct val="100000"/>
            </a:lnSpc>
          </a:pPr>
          <a:r>
            <a:rPr lang="en-GB" dirty="0">
              <a:solidFill>
                <a:schemeClr val="accent4">
                  <a:lumMod val="60000"/>
                  <a:lumOff val="40000"/>
                </a:schemeClr>
              </a:solidFill>
            </a:rPr>
            <a:t>Aims are our ultimate goals which outline the direction and details for what we are going to observe</a:t>
          </a:r>
          <a:r>
            <a:rPr lang="en-GB" dirty="0"/>
            <a:t>. </a:t>
          </a:r>
          <a:endParaRPr lang="en-US" dirty="0"/>
        </a:p>
      </dgm:t>
    </dgm:pt>
    <dgm:pt modelId="{3CA73C39-4AB1-4A02-BC9C-FAAA9B8D3023}" type="parTrans" cxnId="{9CF25E2B-E8DF-4292-971F-3CAD27ACB5F7}">
      <dgm:prSet/>
      <dgm:spPr/>
      <dgm:t>
        <a:bodyPr/>
        <a:lstStyle/>
        <a:p>
          <a:endParaRPr lang="en-US"/>
        </a:p>
      </dgm:t>
    </dgm:pt>
    <dgm:pt modelId="{F0456A44-F91A-4D64-A5F6-D74150CF339B}" type="sibTrans" cxnId="{9CF25E2B-E8DF-4292-971F-3CAD27ACB5F7}">
      <dgm:prSet/>
      <dgm:spPr/>
      <dgm:t>
        <a:bodyPr/>
        <a:lstStyle/>
        <a:p>
          <a:endParaRPr lang="en-US"/>
        </a:p>
      </dgm:t>
    </dgm:pt>
    <dgm:pt modelId="{1EF96AED-6816-49B5-B0F7-C5F0F25C5452}">
      <dgm:prSet/>
      <dgm:spPr/>
      <dgm:t>
        <a:bodyPr/>
        <a:lstStyle/>
        <a:p>
          <a:pPr>
            <a:lnSpc>
              <a:spcPct val="100000"/>
            </a:lnSpc>
          </a:pPr>
          <a:r>
            <a:rPr lang="en-GB" dirty="0">
              <a:solidFill>
                <a:schemeClr val="accent4">
                  <a:lumMod val="60000"/>
                  <a:lumOff val="40000"/>
                </a:schemeClr>
              </a:solidFill>
            </a:rPr>
            <a:t>It is the overall purpose of the observation, our clear understanding of what we wish to observe. </a:t>
          </a:r>
          <a:endParaRPr lang="en-US" dirty="0">
            <a:solidFill>
              <a:schemeClr val="accent4">
                <a:lumMod val="60000"/>
                <a:lumOff val="40000"/>
              </a:schemeClr>
            </a:solidFill>
          </a:endParaRPr>
        </a:p>
      </dgm:t>
    </dgm:pt>
    <dgm:pt modelId="{0F4EBA26-858F-4F64-B393-46581CC599D9}" type="parTrans" cxnId="{9D476CE8-BEB5-4C63-BEFA-201DA90FA711}">
      <dgm:prSet/>
      <dgm:spPr/>
      <dgm:t>
        <a:bodyPr/>
        <a:lstStyle/>
        <a:p>
          <a:endParaRPr lang="en-US"/>
        </a:p>
      </dgm:t>
    </dgm:pt>
    <dgm:pt modelId="{CC097BE4-47F3-4DA6-A979-AF4DDB3E680F}" type="sibTrans" cxnId="{9D476CE8-BEB5-4C63-BEFA-201DA90FA711}">
      <dgm:prSet/>
      <dgm:spPr/>
      <dgm:t>
        <a:bodyPr/>
        <a:lstStyle/>
        <a:p>
          <a:endParaRPr lang="en-US"/>
        </a:p>
      </dgm:t>
    </dgm:pt>
    <dgm:pt modelId="{CE4CB947-193E-47E8-8F30-AB0FF82DF28A}" type="pres">
      <dgm:prSet presAssocID="{26225663-0A31-41E8-A592-1A6C7BC14662}" presName="root" presStyleCnt="0">
        <dgm:presLayoutVars>
          <dgm:dir/>
          <dgm:resizeHandles val="exact"/>
        </dgm:presLayoutVars>
      </dgm:prSet>
      <dgm:spPr/>
    </dgm:pt>
    <dgm:pt modelId="{3BD7F175-A4D1-46E1-8D83-F80C97B6ACA0}" type="pres">
      <dgm:prSet presAssocID="{FE6B0F53-C81F-4C98-9C42-97421AB9FFEA}" presName="compNode" presStyleCnt="0"/>
      <dgm:spPr/>
    </dgm:pt>
    <dgm:pt modelId="{18CF9B66-84C4-4A6F-9047-4E2ABD9983F8}" type="pres">
      <dgm:prSet presAssocID="{FE6B0F53-C81F-4C98-9C42-97421AB9FFEA}" presName="bgRect" presStyleLbl="bgShp" presStyleIdx="0" presStyleCnt="3"/>
      <dgm:spPr/>
    </dgm:pt>
    <dgm:pt modelId="{4E1A2D1C-14B5-4F84-83F0-C3F9F687A64F}" type="pres">
      <dgm:prSet presAssocID="{FE6B0F53-C81F-4C98-9C42-97421AB9FF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63931D74-030C-4BC6-BBBA-13B9C9925E17}" type="pres">
      <dgm:prSet presAssocID="{FE6B0F53-C81F-4C98-9C42-97421AB9FFEA}" presName="spaceRect" presStyleCnt="0"/>
      <dgm:spPr/>
    </dgm:pt>
    <dgm:pt modelId="{ED58878A-606F-40E6-BEB4-52D227227143}" type="pres">
      <dgm:prSet presAssocID="{FE6B0F53-C81F-4C98-9C42-97421AB9FFEA}" presName="parTx" presStyleLbl="revTx" presStyleIdx="0" presStyleCnt="3">
        <dgm:presLayoutVars>
          <dgm:chMax val="0"/>
          <dgm:chPref val="0"/>
        </dgm:presLayoutVars>
      </dgm:prSet>
      <dgm:spPr/>
    </dgm:pt>
    <dgm:pt modelId="{8EBD772D-F7E5-4CAB-97A2-D2E269CC0B29}" type="pres">
      <dgm:prSet presAssocID="{0B2D8A6D-08FA-4115-8E43-DDB173046D8D}" presName="sibTrans" presStyleCnt="0"/>
      <dgm:spPr/>
    </dgm:pt>
    <dgm:pt modelId="{E988F4D8-2AD6-411E-8D54-107A21E6F0E8}" type="pres">
      <dgm:prSet presAssocID="{AFB24387-BA53-43A0-A8EE-43658BD49EE8}" presName="compNode" presStyleCnt="0"/>
      <dgm:spPr/>
    </dgm:pt>
    <dgm:pt modelId="{79C852C5-BAA9-49A7-BB16-CA8566F5865D}" type="pres">
      <dgm:prSet presAssocID="{AFB24387-BA53-43A0-A8EE-43658BD49EE8}" presName="bgRect" presStyleLbl="bgShp" presStyleIdx="1" presStyleCnt="3"/>
      <dgm:spPr/>
    </dgm:pt>
    <dgm:pt modelId="{62EF1AD0-D205-4CE5-B034-75EB75630F8F}" type="pres">
      <dgm:prSet presAssocID="{AFB24387-BA53-43A0-A8EE-43658BD49E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rget"/>
        </a:ext>
      </dgm:extLst>
    </dgm:pt>
    <dgm:pt modelId="{CEAD68DE-D902-4AA5-9E57-300473D048D6}" type="pres">
      <dgm:prSet presAssocID="{AFB24387-BA53-43A0-A8EE-43658BD49EE8}" presName="spaceRect" presStyleCnt="0"/>
      <dgm:spPr/>
    </dgm:pt>
    <dgm:pt modelId="{7FFA4A64-7B67-414A-A07C-C0A71A95724F}" type="pres">
      <dgm:prSet presAssocID="{AFB24387-BA53-43A0-A8EE-43658BD49EE8}" presName="parTx" presStyleLbl="revTx" presStyleIdx="1" presStyleCnt="3">
        <dgm:presLayoutVars>
          <dgm:chMax val="0"/>
          <dgm:chPref val="0"/>
        </dgm:presLayoutVars>
      </dgm:prSet>
      <dgm:spPr/>
    </dgm:pt>
    <dgm:pt modelId="{8B06EEBE-89EA-41E4-A6CC-4B0B2A845D08}" type="pres">
      <dgm:prSet presAssocID="{F0456A44-F91A-4D64-A5F6-D74150CF339B}" presName="sibTrans" presStyleCnt="0"/>
      <dgm:spPr/>
    </dgm:pt>
    <dgm:pt modelId="{08C3AED3-B4A1-40D6-BC5E-FE8EED6C8F07}" type="pres">
      <dgm:prSet presAssocID="{1EF96AED-6816-49B5-B0F7-C5F0F25C5452}" presName="compNode" presStyleCnt="0"/>
      <dgm:spPr/>
    </dgm:pt>
    <dgm:pt modelId="{9F54D6F1-7510-4ED3-A8AA-5725DEBF7E0C}" type="pres">
      <dgm:prSet presAssocID="{1EF96AED-6816-49B5-B0F7-C5F0F25C5452}" presName="bgRect" presStyleLbl="bgShp" presStyleIdx="2" presStyleCnt="3" custLinFactNeighborX="-197" custLinFactNeighborY="868"/>
      <dgm:spPr/>
    </dgm:pt>
    <dgm:pt modelId="{9280CC45-D5A4-4F39-AEFF-2158F1E01826}" type="pres">
      <dgm:prSet presAssocID="{1EF96AED-6816-49B5-B0F7-C5F0F25C545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yes"/>
        </a:ext>
      </dgm:extLst>
    </dgm:pt>
    <dgm:pt modelId="{A618388B-9B69-4991-9B68-1D27A41A89B9}" type="pres">
      <dgm:prSet presAssocID="{1EF96AED-6816-49B5-B0F7-C5F0F25C5452}" presName="spaceRect" presStyleCnt="0"/>
      <dgm:spPr/>
    </dgm:pt>
    <dgm:pt modelId="{54CD6B78-66F0-45B8-A8C7-21D4FD490ABB}" type="pres">
      <dgm:prSet presAssocID="{1EF96AED-6816-49B5-B0F7-C5F0F25C5452}" presName="parTx" presStyleLbl="revTx" presStyleIdx="2" presStyleCnt="3">
        <dgm:presLayoutVars>
          <dgm:chMax val="0"/>
          <dgm:chPref val="0"/>
        </dgm:presLayoutVars>
      </dgm:prSet>
      <dgm:spPr/>
    </dgm:pt>
  </dgm:ptLst>
  <dgm:cxnLst>
    <dgm:cxn modelId="{F61E0A04-785E-4164-804C-5E1B78BA9AB6}" type="presOf" srcId="{1EF96AED-6816-49B5-B0F7-C5F0F25C5452}" destId="{54CD6B78-66F0-45B8-A8C7-21D4FD490ABB}" srcOrd="0" destOrd="0" presId="urn:microsoft.com/office/officeart/2018/2/layout/IconVerticalSolidList"/>
    <dgm:cxn modelId="{9CF25E2B-E8DF-4292-971F-3CAD27ACB5F7}" srcId="{26225663-0A31-41E8-A592-1A6C7BC14662}" destId="{AFB24387-BA53-43A0-A8EE-43658BD49EE8}" srcOrd="1" destOrd="0" parTransId="{3CA73C39-4AB1-4A02-BC9C-FAAA9B8D3023}" sibTransId="{F0456A44-F91A-4D64-A5F6-D74150CF339B}"/>
    <dgm:cxn modelId="{CDF24F4C-9888-4828-863F-69E3575829D8}" type="presOf" srcId="{AFB24387-BA53-43A0-A8EE-43658BD49EE8}" destId="{7FFA4A64-7B67-414A-A07C-C0A71A95724F}" srcOrd="0" destOrd="0" presId="urn:microsoft.com/office/officeart/2018/2/layout/IconVerticalSolidList"/>
    <dgm:cxn modelId="{A69A72A1-02A0-4A7E-9179-BEDB65746AC2}" type="presOf" srcId="{26225663-0A31-41E8-A592-1A6C7BC14662}" destId="{CE4CB947-193E-47E8-8F30-AB0FF82DF28A}" srcOrd="0" destOrd="0" presId="urn:microsoft.com/office/officeart/2018/2/layout/IconVerticalSolidList"/>
    <dgm:cxn modelId="{A23D1CC0-BB50-4F4F-8DD6-2DE4BD1D2A21}" type="presOf" srcId="{FE6B0F53-C81F-4C98-9C42-97421AB9FFEA}" destId="{ED58878A-606F-40E6-BEB4-52D227227143}" srcOrd="0" destOrd="0" presId="urn:microsoft.com/office/officeart/2018/2/layout/IconVerticalSolidList"/>
    <dgm:cxn modelId="{F64FA4DA-4AFA-42B9-ABF7-C58EE3D36B97}" srcId="{26225663-0A31-41E8-A592-1A6C7BC14662}" destId="{FE6B0F53-C81F-4C98-9C42-97421AB9FFEA}" srcOrd="0" destOrd="0" parTransId="{4C99062B-77CD-434A-9739-8FD6EA36C0A3}" sibTransId="{0B2D8A6D-08FA-4115-8E43-DDB173046D8D}"/>
    <dgm:cxn modelId="{9D476CE8-BEB5-4C63-BEFA-201DA90FA711}" srcId="{26225663-0A31-41E8-A592-1A6C7BC14662}" destId="{1EF96AED-6816-49B5-B0F7-C5F0F25C5452}" srcOrd="2" destOrd="0" parTransId="{0F4EBA26-858F-4F64-B393-46581CC599D9}" sibTransId="{CC097BE4-47F3-4DA6-A979-AF4DDB3E680F}"/>
    <dgm:cxn modelId="{73F99288-EEA1-44A8-9DBC-D7FC82B86A96}" type="presParOf" srcId="{CE4CB947-193E-47E8-8F30-AB0FF82DF28A}" destId="{3BD7F175-A4D1-46E1-8D83-F80C97B6ACA0}" srcOrd="0" destOrd="0" presId="urn:microsoft.com/office/officeart/2018/2/layout/IconVerticalSolidList"/>
    <dgm:cxn modelId="{8312C06F-9B0E-45C9-AC7B-0859FC20FB41}" type="presParOf" srcId="{3BD7F175-A4D1-46E1-8D83-F80C97B6ACA0}" destId="{18CF9B66-84C4-4A6F-9047-4E2ABD9983F8}" srcOrd="0" destOrd="0" presId="urn:microsoft.com/office/officeart/2018/2/layout/IconVerticalSolidList"/>
    <dgm:cxn modelId="{247B6155-4B2B-4BC1-AFDB-2F36A5424359}" type="presParOf" srcId="{3BD7F175-A4D1-46E1-8D83-F80C97B6ACA0}" destId="{4E1A2D1C-14B5-4F84-83F0-C3F9F687A64F}" srcOrd="1" destOrd="0" presId="urn:microsoft.com/office/officeart/2018/2/layout/IconVerticalSolidList"/>
    <dgm:cxn modelId="{822FD577-A69B-4003-998A-1A69296B96FD}" type="presParOf" srcId="{3BD7F175-A4D1-46E1-8D83-F80C97B6ACA0}" destId="{63931D74-030C-4BC6-BBBA-13B9C9925E17}" srcOrd="2" destOrd="0" presId="urn:microsoft.com/office/officeart/2018/2/layout/IconVerticalSolidList"/>
    <dgm:cxn modelId="{BB0C05D8-E514-4F03-AB73-CF7160D94F3D}" type="presParOf" srcId="{3BD7F175-A4D1-46E1-8D83-F80C97B6ACA0}" destId="{ED58878A-606F-40E6-BEB4-52D227227143}" srcOrd="3" destOrd="0" presId="urn:microsoft.com/office/officeart/2018/2/layout/IconVerticalSolidList"/>
    <dgm:cxn modelId="{2CBEC781-8276-4D4A-8784-AD26400B90F7}" type="presParOf" srcId="{CE4CB947-193E-47E8-8F30-AB0FF82DF28A}" destId="{8EBD772D-F7E5-4CAB-97A2-D2E269CC0B29}" srcOrd="1" destOrd="0" presId="urn:microsoft.com/office/officeart/2018/2/layout/IconVerticalSolidList"/>
    <dgm:cxn modelId="{4ADD3B99-7D8F-45A7-85A4-1397D3EAD6D4}" type="presParOf" srcId="{CE4CB947-193E-47E8-8F30-AB0FF82DF28A}" destId="{E988F4D8-2AD6-411E-8D54-107A21E6F0E8}" srcOrd="2" destOrd="0" presId="urn:microsoft.com/office/officeart/2018/2/layout/IconVerticalSolidList"/>
    <dgm:cxn modelId="{C2D3A9DE-830A-474F-B7E7-30B071EBDAA0}" type="presParOf" srcId="{E988F4D8-2AD6-411E-8D54-107A21E6F0E8}" destId="{79C852C5-BAA9-49A7-BB16-CA8566F5865D}" srcOrd="0" destOrd="0" presId="urn:microsoft.com/office/officeart/2018/2/layout/IconVerticalSolidList"/>
    <dgm:cxn modelId="{56E4C0E1-945E-4E31-8882-AD0BE77A91A7}" type="presParOf" srcId="{E988F4D8-2AD6-411E-8D54-107A21E6F0E8}" destId="{62EF1AD0-D205-4CE5-B034-75EB75630F8F}" srcOrd="1" destOrd="0" presId="urn:microsoft.com/office/officeart/2018/2/layout/IconVerticalSolidList"/>
    <dgm:cxn modelId="{B8CCF06B-2B8C-4B7F-9E22-2859306FA741}" type="presParOf" srcId="{E988F4D8-2AD6-411E-8D54-107A21E6F0E8}" destId="{CEAD68DE-D902-4AA5-9E57-300473D048D6}" srcOrd="2" destOrd="0" presId="urn:microsoft.com/office/officeart/2018/2/layout/IconVerticalSolidList"/>
    <dgm:cxn modelId="{3FC989EF-679B-4C33-BAFB-96037B50BE4C}" type="presParOf" srcId="{E988F4D8-2AD6-411E-8D54-107A21E6F0E8}" destId="{7FFA4A64-7B67-414A-A07C-C0A71A95724F}" srcOrd="3" destOrd="0" presId="urn:microsoft.com/office/officeart/2018/2/layout/IconVerticalSolidList"/>
    <dgm:cxn modelId="{3A5FC167-3BC6-49AC-BEF2-75D847CF4C2C}" type="presParOf" srcId="{CE4CB947-193E-47E8-8F30-AB0FF82DF28A}" destId="{8B06EEBE-89EA-41E4-A6CC-4B0B2A845D08}" srcOrd="3" destOrd="0" presId="urn:microsoft.com/office/officeart/2018/2/layout/IconVerticalSolidList"/>
    <dgm:cxn modelId="{083323A9-8E8A-4C19-96A1-DB9A170F7730}" type="presParOf" srcId="{CE4CB947-193E-47E8-8F30-AB0FF82DF28A}" destId="{08C3AED3-B4A1-40D6-BC5E-FE8EED6C8F07}" srcOrd="4" destOrd="0" presId="urn:microsoft.com/office/officeart/2018/2/layout/IconVerticalSolidList"/>
    <dgm:cxn modelId="{44E62CA4-6396-46C3-8E8D-44894F83F646}" type="presParOf" srcId="{08C3AED3-B4A1-40D6-BC5E-FE8EED6C8F07}" destId="{9F54D6F1-7510-4ED3-A8AA-5725DEBF7E0C}" srcOrd="0" destOrd="0" presId="urn:microsoft.com/office/officeart/2018/2/layout/IconVerticalSolidList"/>
    <dgm:cxn modelId="{39CA046C-2DFC-4729-9C9C-DBE62C4C97B1}" type="presParOf" srcId="{08C3AED3-B4A1-40D6-BC5E-FE8EED6C8F07}" destId="{9280CC45-D5A4-4F39-AEFF-2158F1E01826}" srcOrd="1" destOrd="0" presId="urn:microsoft.com/office/officeart/2018/2/layout/IconVerticalSolidList"/>
    <dgm:cxn modelId="{5DF4FF09-DB30-4F18-98EF-5D11DE5C587B}" type="presParOf" srcId="{08C3AED3-B4A1-40D6-BC5E-FE8EED6C8F07}" destId="{A618388B-9B69-4991-9B68-1D27A41A89B9}" srcOrd="2" destOrd="0" presId="urn:microsoft.com/office/officeart/2018/2/layout/IconVerticalSolidList"/>
    <dgm:cxn modelId="{E0B95714-D396-4414-9308-00466DAF5E2E}" type="presParOf" srcId="{08C3AED3-B4A1-40D6-BC5E-FE8EED6C8F07}" destId="{54CD6B78-66F0-45B8-A8C7-21D4FD490A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DCC6BF8-5295-4CF3-9BD7-E3A1D6DAB99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475E242-A647-464D-8073-170B9CF18FEC}">
      <dgm:prSet/>
      <dgm:spPr/>
      <dgm:t>
        <a:bodyPr/>
        <a:lstStyle/>
        <a:p>
          <a:r>
            <a:rPr lang="en-GB" dirty="0"/>
            <a:t>What do I want to find out or to know about this child?</a:t>
          </a:r>
          <a:endParaRPr lang="en-US" dirty="0"/>
        </a:p>
      </dgm:t>
    </dgm:pt>
    <dgm:pt modelId="{AABA0856-99E7-41FE-BEF3-C362BBFE8F57}" type="parTrans" cxnId="{7066DE56-67E8-4A07-B5D4-6B6F3C4D4FC5}">
      <dgm:prSet/>
      <dgm:spPr/>
      <dgm:t>
        <a:bodyPr/>
        <a:lstStyle/>
        <a:p>
          <a:endParaRPr lang="en-US"/>
        </a:p>
      </dgm:t>
    </dgm:pt>
    <dgm:pt modelId="{4BAB9CF2-357D-4810-B8CE-87B47BF6266D}" type="sibTrans" cxnId="{7066DE56-67E8-4A07-B5D4-6B6F3C4D4FC5}">
      <dgm:prSet/>
      <dgm:spPr/>
      <dgm:t>
        <a:bodyPr/>
        <a:lstStyle/>
        <a:p>
          <a:endParaRPr lang="en-US"/>
        </a:p>
      </dgm:t>
    </dgm:pt>
    <dgm:pt modelId="{EF32A6C9-E21D-4EB9-9BBD-A5DC3CB03ACA}">
      <dgm:prSet/>
      <dgm:spPr/>
      <dgm:t>
        <a:bodyPr/>
        <a:lstStyle/>
        <a:p>
          <a:r>
            <a:rPr lang="en-GB" i="1"/>
            <a:t>(development, behaviour, resources, procedures)</a:t>
          </a:r>
          <a:endParaRPr lang="en-US"/>
        </a:p>
      </dgm:t>
    </dgm:pt>
    <dgm:pt modelId="{74B5FADD-3AB7-4420-A83F-D017A9A7F8A6}" type="parTrans" cxnId="{1E0869AC-2A0D-486C-818C-6EF9ACFE60BE}">
      <dgm:prSet/>
      <dgm:spPr/>
      <dgm:t>
        <a:bodyPr/>
        <a:lstStyle/>
        <a:p>
          <a:endParaRPr lang="en-US"/>
        </a:p>
      </dgm:t>
    </dgm:pt>
    <dgm:pt modelId="{031E7D51-5EA8-4C89-AC89-DBA82812B6D8}" type="sibTrans" cxnId="{1E0869AC-2A0D-486C-818C-6EF9ACFE60BE}">
      <dgm:prSet/>
      <dgm:spPr/>
      <dgm:t>
        <a:bodyPr/>
        <a:lstStyle/>
        <a:p>
          <a:endParaRPr lang="en-US"/>
        </a:p>
      </dgm:t>
    </dgm:pt>
    <dgm:pt modelId="{3CEAFA5E-CC3E-485A-97FC-63C4D0496E2A}">
      <dgm:prSet/>
      <dgm:spPr/>
      <dgm:t>
        <a:bodyPr/>
        <a:lstStyle/>
        <a:p>
          <a:r>
            <a:rPr lang="en-GB" i="1"/>
            <a:t>I would like to determine how well the child can use a scissors</a:t>
          </a:r>
          <a:endParaRPr lang="en-US"/>
        </a:p>
      </dgm:t>
    </dgm:pt>
    <dgm:pt modelId="{17AA4C02-2404-472D-9E26-0924F6D38588}" type="parTrans" cxnId="{95B8EDAE-6BD7-4670-94E6-6B1028AC2905}">
      <dgm:prSet/>
      <dgm:spPr/>
      <dgm:t>
        <a:bodyPr/>
        <a:lstStyle/>
        <a:p>
          <a:endParaRPr lang="en-US"/>
        </a:p>
      </dgm:t>
    </dgm:pt>
    <dgm:pt modelId="{EAAE4F5C-4EFA-49EA-A4C7-3D90A88CC530}" type="sibTrans" cxnId="{95B8EDAE-6BD7-4670-94E6-6B1028AC2905}">
      <dgm:prSet/>
      <dgm:spPr/>
      <dgm:t>
        <a:bodyPr/>
        <a:lstStyle/>
        <a:p>
          <a:endParaRPr lang="en-US"/>
        </a:p>
      </dgm:t>
    </dgm:pt>
    <dgm:pt modelId="{A906A141-2FEC-4317-86CB-DD52105C669C}" type="pres">
      <dgm:prSet presAssocID="{5DCC6BF8-5295-4CF3-9BD7-E3A1D6DAB993}" presName="linear" presStyleCnt="0">
        <dgm:presLayoutVars>
          <dgm:animLvl val="lvl"/>
          <dgm:resizeHandles val="exact"/>
        </dgm:presLayoutVars>
      </dgm:prSet>
      <dgm:spPr/>
    </dgm:pt>
    <dgm:pt modelId="{F30291C3-9D35-4141-807A-B717929295C2}" type="pres">
      <dgm:prSet presAssocID="{2475E242-A647-464D-8073-170B9CF18FEC}" presName="parentText" presStyleLbl="node1" presStyleIdx="0" presStyleCnt="3" custLinFactNeighborY="66810">
        <dgm:presLayoutVars>
          <dgm:chMax val="0"/>
          <dgm:bulletEnabled val="1"/>
        </dgm:presLayoutVars>
      </dgm:prSet>
      <dgm:spPr/>
    </dgm:pt>
    <dgm:pt modelId="{693142D1-A1AA-4392-BAC5-1B724D8A3396}" type="pres">
      <dgm:prSet presAssocID="{4BAB9CF2-357D-4810-B8CE-87B47BF6266D}" presName="spacer" presStyleCnt="0"/>
      <dgm:spPr/>
    </dgm:pt>
    <dgm:pt modelId="{2EE9355A-9FCA-485F-BA13-81B8D09363E7}" type="pres">
      <dgm:prSet presAssocID="{EF32A6C9-E21D-4EB9-9BBD-A5DC3CB03ACA}" presName="parentText" presStyleLbl="node1" presStyleIdx="1" presStyleCnt="3">
        <dgm:presLayoutVars>
          <dgm:chMax val="0"/>
          <dgm:bulletEnabled val="1"/>
        </dgm:presLayoutVars>
      </dgm:prSet>
      <dgm:spPr/>
    </dgm:pt>
    <dgm:pt modelId="{F9CD7436-04BA-4B0F-86B1-36CD35A7CD51}" type="pres">
      <dgm:prSet presAssocID="{031E7D51-5EA8-4C89-AC89-DBA82812B6D8}" presName="spacer" presStyleCnt="0"/>
      <dgm:spPr/>
    </dgm:pt>
    <dgm:pt modelId="{E5764582-EBDC-4C91-9B14-57F763AEBFD4}" type="pres">
      <dgm:prSet presAssocID="{3CEAFA5E-CC3E-485A-97FC-63C4D0496E2A}" presName="parentText" presStyleLbl="node1" presStyleIdx="2" presStyleCnt="3">
        <dgm:presLayoutVars>
          <dgm:chMax val="0"/>
          <dgm:bulletEnabled val="1"/>
        </dgm:presLayoutVars>
      </dgm:prSet>
      <dgm:spPr/>
    </dgm:pt>
  </dgm:ptLst>
  <dgm:cxnLst>
    <dgm:cxn modelId="{AD8A2304-A0B4-4E3B-B6CA-1B0ECAF5FFDE}" type="presOf" srcId="{5DCC6BF8-5295-4CF3-9BD7-E3A1D6DAB993}" destId="{A906A141-2FEC-4317-86CB-DD52105C669C}" srcOrd="0" destOrd="0" presId="urn:microsoft.com/office/officeart/2005/8/layout/vList2"/>
    <dgm:cxn modelId="{4D55F50D-8C05-45AE-B9AC-76D56BED230F}" type="presOf" srcId="{EF32A6C9-E21D-4EB9-9BBD-A5DC3CB03ACA}" destId="{2EE9355A-9FCA-485F-BA13-81B8D09363E7}" srcOrd="0" destOrd="0" presId="urn:microsoft.com/office/officeart/2005/8/layout/vList2"/>
    <dgm:cxn modelId="{3812AD25-B943-4F8C-96D1-A071614CE059}" type="presOf" srcId="{3CEAFA5E-CC3E-485A-97FC-63C4D0496E2A}" destId="{E5764582-EBDC-4C91-9B14-57F763AEBFD4}" srcOrd="0" destOrd="0" presId="urn:microsoft.com/office/officeart/2005/8/layout/vList2"/>
    <dgm:cxn modelId="{7066DE56-67E8-4A07-B5D4-6B6F3C4D4FC5}" srcId="{5DCC6BF8-5295-4CF3-9BD7-E3A1D6DAB993}" destId="{2475E242-A647-464D-8073-170B9CF18FEC}" srcOrd="0" destOrd="0" parTransId="{AABA0856-99E7-41FE-BEF3-C362BBFE8F57}" sibTransId="{4BAB9CF2-357D-4810-B8CE-87B47BF6266D}"/>
    <dgm:cxn modelId="{1E0869AC-2A0D-486C-818C-6EF9ACFE60BE}" srcId="{5DCC6BF8-5295-4CF3-9BD7-E3A1D6DAB993}" destId="{EF32A6C9-E21D-4EB9-9BBD-A5DC3CB03ACA}" srcOrd="1" destOrd="0" parTransId="{74B5FADD-3AB7-4420-A83F-D017A9A7F8A6}" sibTransId="{031E7D51-5EA8-4C89-AC89-DBA82812B6D8}"/>
    <dgm:cxn modelId="{95B8EDAE-6BD7-4670-94E6-6B1028AC2905}" srcId="{5DCC6BF8-5295-4CF3-9BD7-E3A1D6DAB993}" destId="{3CEAFA5E-CC3E-485A-97FC-63C4D0496E2A}" srcOrd="2" destOrd="0" parTransId="{17AA4C02-2404-472D-9E26-0924F6D38588}" sibTransId="{EAAE4F5C-4EFA-49EA-A4C7-3D90A88CC530}"/>
    <dgm:cxn modelId="{C6680AFF-5CAC-4AD0-94CD-6B3EB017385B}" type="presOf" srcId="{2475E242-A647-464D-8073-170B9CF18FEC}" destId="{F30291C3-9D35-4141-807A-B717929295C2}" srcOrd="0" destOrd="0" presId="urn:microsoft.com/office/officeart/2005/8/layout/vList2"/>
    <dgm:cxn modelId="{B32B90BA-F12D-46F7-B081-273BCC645501}" type="presParOf" srcId="{A906A141-2FEC-4317-86CB-DD52105C669C}" destId="{F30291C3-9D35-4141-807A-B717929295C2}" srcOrd="0" destOrd="0" presId="urn:microsoft.com/office/officeart/2005/8/layout/vList2"/>
    <dgm:cxn modelId="{20AF628B-58F4-43E1-8A38-EB2F717443D5}" type="presParOf" srcId="{A906A141-2FEC-4317-86CB-DD52105C669C}" destId="{693142D1-A1AA-4392-BAC5-1B724D8A3396}" srcOrd="1" destOrd="0" presId="urn:microsoft.com/office/officeart/2005/8/layout/vList2"/>
    <dgm:cxn modelId="{ED24071D-087C-4B8B-9F71-E3A103934E56}" type="presParOf" srcId="{A906A141-2FEC-4317-86CB-DD52105C669C}" destId="{2EE9355A-9FCA-485F-BA13-81B8D09363E7}" srcOrd="2" destOrd="0" presId="urn:microsoft.com/office/officeart/2005/8/layout/vList2"/>
    <dgm:cxn modelId="{BFB855AB-0D75-45CE-964C-C03770683A89}" type="presParOf" srcId="{A906A141-2FEC-4317-86CB-DD52105C669C}" destId="{F9CD7436-04BA-4B0F-86B1-36CD35A7CD51}" srcOrd="3" destOrd="0" presId="urn:microsoft.com/office/officeart/2005/8/layout/vList2"/>
    <dgm:cxn modelId="{A18E856B-DE21-4F0D-ABCA-63D363FFDE51}" type="presParOf" srcId="{A906A141-2FEC-4317-86CB-DD52105C669C}" destId="{E5764582-EBDC-4C91-9B14-57F763AEBFD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A478DA-F90F-4624-B405-9B4F6F0E4A6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E94BE87-8C92-4644-9F5C-86A26495A413}">
      <dgm:prSet/>
      <dgm:spPr/>
      <dgm:t>
        <a:bodyPr/>
        <a:lstStyle/>
        <a:p>
          <a:r>
            <a:rPr lang="en-GB"/>
            <a:t>Aims Activity 1 Sheet</a:t>
          </a:r>
          <a:endParaRPr lang="en-US"/>
        </a:p>
      </dgm:t>
    </dgm:pt>
    <dgm:pt modelId="{C84E3A56-A848-4EA5-BFE3-E6402BA4105C}" type="parTrans" cxnId="{05A7CBF0-81D3-451F-9338-EBABB8D3980E}">
      <dgm:prSet/>
      <dgm:spPr/>
      <dgm:t>
        <a:bodyPr/>
        <a:lstStyle/>
        <a:p>
          <a:endParaRPr lang="en-US"/>
        </a:p>
      </dgm:t>
    </dgm:pt>
    <dgm:pt modelId="{2BD6626B-D066-452B-83F4-BD99F8CB756E}" type="sibTrans" cxnId="{05A7CBF0-81D3-451F-9338-EBABB8D3980E}">
      <dgm:prSet/>
      <dgm:spPr/>
      <dgm:t>
        <a:bodyPr/>
        <a:lstStyle/>
        <a:p>
          <a:endParaRPr lang="en-US"/>
        </a:p>
      </dgm:t>
    </dgm:pt>
    <dgm:pt modelId="{8A76B4BA-BB94-4A77-8FCA-588230DFD4BB}">
      <dgm:prSet/>
      <dgm:spPr/>
      <dgm:t>
        <a:bodyPr/>
        <a:lstStyle/>
        <a:p>
          <a:r>
            <a:rPr lang="en-GB"/>
            <a:t>What do you think about the first list of aims?</a:t>
          </a:r>
          <a:endParaRPr lang="en-US"/>
        </a:p>
      </dgm:t>
    </dgm:pt>
    <dgm:pt modelId="{EFA77C6C-9BC9-47B5-A670-27856BBA0AEA}" type="parTrans" cxnId="{515BF110-8308-45EA-A3CB-1E093BB1FEBB}">
      <dgm:prSet/>
      <dgm:spPr/>
      <dgm:t>
        <a:bodyPr/>
        <a:lstStyle/>
        <a:p>
          <a:endParaRPr lang="en-US"/>
        </a:p>
      </dgm:t>
    </dgm:pt>
    <dgm:pt modelId="{3A350F7A-AC6D-4134-A9FC-3F54BDE19375}" type="sibTrans" cxnId="{515BF110-8308-45EA-A3CB-1E093BB1FEBB}">
      <dgm:prSet/>
      <dgm:spPr/>
      <dgm:t>
        <a:bodyPr/>
        <a:lstStyle/>
        <a:p>
          <a:endParaRPr lang="en-US"/>
        </a:p>
      </dgm:t>
    </dgm:pt>
    <dgm:pt modelId="{494CBFD7-650E-4122-9AB6-49CDD7BF5170}">
      <dgm:prSet/>
      <dgm:spPr/>
      <dgm:t>
        <a:bodyPr/>
        <a:lstStyle/>
        <a:p>
          <a:r>
            <a:rPr lang="en-GB"/>
            <a:t>Would you know exactly what you are meant to be observing?</a:t>
          </a:r>
          <a:endParaRPr lang="en-US"/>
        </a:p>
      </dgm:t>
    </dgm:pt>
    <dgm:pt modelId="{902FAC5B-C169-45DA-A5B0-5E963263D267}" type="parTrans" cxnId="{EA6F15B2-7446-4778-8CC5-E71168E2FDC3}">
      <dgm:prSet/>
      <dgm:spPr/>
      <dgm:t>
        <a:bodyPr/>
        <a:lstStyle/>
        <a:p>
          <a:endParaRPr lang="en-US"/>
        </a:p>
      </dgm:t>
    </dgm:pt>
    <dgm:pt modelId="{EC3F13E7-2FD0-43C2-BEBC-FC7494CE0FF7}" type="sibTrans" cxnId="{EA6F15B2-7446-4778-8CC5-E71168E2FDC3}">
      <dgm:prSet/>
      <dgm:spPr/>
      <dgm:t>
        <a:bodyPr/>
        <a:lstStyle/>
        <a:p>
          <a:endParaRPr lang="en-US"/>
        </a:p>
      </dgm:t>
    </dgm:pt>
    <dgm:pt modelId="{365C4F63-F15B-4FE9-BF7B-AB9372E80164}">
      <dgm:prSet/>
      <dgm:spPr/>
      <dgm:t>
        <a:bodyPr/>
        <a:lstStyle/>
        <a:p>
          <a:r>
            <a:rPr lang="en-GB"/>
            <a:t>What do you think about the second list?</a:t>
          </a:r>
          <a:endParaRPr lang="en-US"/>
        </a:p>
      </dgm:t>
    </dgm:pt>
    <dgm:pt modelId="{3DDFCE2A-FE79-4E83-AF7B-C412026954C0}" type="parTrans" cxnId="{BAF6BE11-241C-4EE2-B6DD-C2080316A437}">
      <dgm:prSet/>
      <dgm:spPr/>
      <dgm:t>
        <a:bodyPr/>
        <a:lstStyle/>
        <a:p>
          <a:endParaRPr lang="en-US"/>
        </a:p>
      </dgm:t>
    </dgm:pt>
    <dgm:pt modelId="{FD16431C-825E-44EF-ACD9-D2BF56F6E9A0}" type="sibTrans" cxnId="{BAF6BE11-241C-4EE2-B6DD-C2080316A437}">
      <dgm:prSet/>
      <dgm:spPr/>
      <dgm:t>
        <a:bodyPr/>
        <a:lstStyle/>
        <a:p>
          <a:endParaRPr lang="en-US"/>
        </a:p>
      </dgm:t>
    </dgm:pt>
    <dgm:pt modelId="{5FE22911-96B4-4A66-9399-2619E86C3DEB}">
      <dgm:prSet/>
      <dgm:spPr/>
      <dgm:t>
        <a:bodyPr/>
        <a:lstStyle/>
        <a:p>
          <a:r>
            <a:rPr lang="en-GB"/>
            <a:t>Are they any better? Why/why not?</a:t>
          </a:r>
          <a:endParaRPr lang="en-US"/>
        </a:p>
      </dgm:t>
    </dgm:pt>
    <dgm:pt modelId="{A95118B7-21ED-4CDF-BFBE-F7374412BE27}" type="parTrans" cxnId="{292A399A-9B31-4C09-A726-5F6CCFADD58F}">
      <dgm:prSet/>
      <dgm:spPr/>
      <dgm:t>
        <a:bodyPr/>
        <a:lstStyle/>
        <a:p>
          <a:endParaRPr lang="en-US"/>
        </a:p>
      </dgm:t>
    </dgm:pt>
    <dgm:pt modelId="{B6962778-C44E-45DE-95CD-38A59F958584}" type="sibTrans" cxnId="{292A399A-9B31-4C09-A726-5F6CCFADD58F}">
      <dgm:prSet/>
      <dgm:spPr/>
      <dgm:t>
        <a:bodyPr/>
        <a:lstStyle/>
        <a:p>
          <a:endParaRPr lang="en-US"/>
        </a:p>
      </dgm:t>
    </dgm:pt>
    <dgm:pt modelId="{5242CB94-2313-4687-AE09-B08B6B747C9A}">
      <dgm:prSet/>
      <dgm:spPr/>
      <dgm:t>
        <a:bodyPr/>
        <a:lstStyle/>
        <a:p>
          <a:r>
            <a:rPr lang="en-GB"/>
            <a:t>Could the aims in the second list be improved? If so, how?</a:t>
          </a:r>
          <a:endParaRPr lang="en-US"/>
        </a:p>
      </dgm:t>
    </dgm:pt>
    <dgm:pt modelId="{C1536CB6-B6DC-4184-90F5-3BD1D7F50A5B}" type="parTrans" cxnId="{0E23A8AA-94AF-45FB-9E08-27D31E7DEA6B}">
      <dgm:prSet/>
      <dgm:spPr/>
      <dgm:t>
        <a:bodyPr/>
        <a:lstStyle/>
        <a:p>
          <a:endParaRPr lang="en-US"/>
        </a:p>
      </dgm:t>
    </dgm:pt>
    <dgm:pt modelId="{C53294B7-7669-4C9A-873A-43728985C411}" type="sibTrans" cxnId="{0E23A8AA-94AF-45FB-9E08-27D31E7DEA6B}">
      <dgm:prSet/>
      <dgm:spPr/>
      <dgm:t>
        <a:bodyPr/>
        <a:lstStyle/>
        <a:p>
          <a:endParaRPr lang="en-US"/>
        </a:p>
      </dgm:t>
    </dgm:pt>
    <dgm:pt modelId="{245078DF-A379-4328-8514-6E0790FD8609}" type="pres">
      <dgm:prSet presAssocID="{94A478DA-F90F-4624-B405-9B4F6F0E4A67}" presName="linear" presStyleCnt="0">
        <dgm:presLayoutVars>
          <dgm:animLvl val="lvl"/>
          <dgm:resizeHandles val="exact"/>
        </dgm:presLayoutVars>
      </dgm:prSet>
      <dgm:spPr/>
    </dgm:pt>
    <dgm:pt modelId="{1F32D622-941A-4AB9-A9A9-080F98FB4B0B}" type="pres">
      <dgm:prSet presAssocID="{CE94BE87-8C92-4644-9F5C-86A26495A413}" presName="parentText" presStyleLbl="node1" presStyleIdx="0" presStyleCnt="6">
        <dgm:presLayoutVars>
          <dgm:chMax val="0"/>
          <dgm:bulletEnabled val="1"/>
        </dgm:presLayoutVars>
      </dgm:prSet>
      <dgm:spPr/>
    </dgm:pt>
    <dgm:pt modelId="{6EA6A183-F963-4343-8C35-74CA7F5812C1}" type="pres">
      <dgm:prSet presAssocID="{2BD6626B-D066-452B-83F4-BD99F8CB756E}" presName="spacer" presStyleCnt="0"/>
      <dgm:spPr/>
    </dgm:pt>
    <dgm:pt modelId="{53C8836B-267E-4E64-917F-6D59CFFA4A98}" type="pres">
      <dgm:prSet presAssocID="{8A76B4BA-BB94-4A77-8FCA-588230DFD4BB}" presName="parentText" presStyleLbl="node1" presStyleIdx="1" presStyleCnt="6">
        <dgm:presLayoutVars>
          <dgm:chMax val="0"/>
          <dgm:bulletEnabled val="1"/>
        </dgm:presLayoutVars>
      </dgm:prSet>
      <dgm:spPr/>
    </dgm:pt>
    <dgm:pt modelId="{67186E57-6E28-48AE-9A94-9219B2C0935A}" type="pres">
      <dgm:prSet presAssocID="{3A350F7A-AC6D-4134-A9FC-3F54BDE19375}" presName="spacer" presStyleCnt="0"/>
      <dgm:spPr/>
    </dgm:pt>
    <dgm:pt modelId="{08609BA0-3C30-40A7-A341-04A4FB00F3D5}" type="pres">
      <dgm:prSet presAssocID="{494CBFD7-650E-4122-9AB6-49CDD7BF5170}" presName="parentText" presStyleLbl="node1" presStyleIdx="2" presStyleCnt="6">
        <dgm:presLayoutVars>
          <dgm:chMax val="0"/>
          <dgm:bulletEnabled val="1"/>
        </dgm:presLayoutVars>
      </dgm:prSet>
      <dgm:spPr/>
    </dgm:pt>
    <dgm:pt modelId="{5766E011-40D2-4A5C-A8E4-61E7E0C36D6A}" type="pres">
      <dgm:prSet presAssocID="{EC3F13E7-2FD0-43C2-BEBC-FC7494CE0FF7}" presName="spacer" presStyleCnt="0"/>
      <dgm:spPr/>
    </dgm:pt>
    <dgm:pt modelId="{0353E01D-FC90-4EB2-B475-1D36F4D371A5}" type="pres">
      <dgm:prSet presAssocID="{365C4F63-F15B-4FE9-BF7B-AB9372E80164}" presName="parentText" presStyleLbl="node1" presStyleIdx="3" presStyleCnt="6">
        <dgm:presLayoutVars>
          <dgm:chMax val="0"/>
          <dgm:bulletEnabled val="1"/>
        </dgm:presLayoutVars>
      </dgm:prSet>
      <dgm:spPr/>
    </dgm:pt>
    <dgm:pt modelId="{97E5CEE3-F921-4B57-B04C-3095256E68FC}" type="pres">
      <dgm:prSet presAssocID="{FD16431C-825E-44EF-ACD9-D2BF56F6E9A0}" presName="spacer" presStyleCnt="0"/>
      <dgm:spPr/>
    </dgm:pt>
    <dgm:pt modelId="{6BEB7ACB-6281-495F-8E21-174DDA1C3E4C}" type="pres">
      <dgm:prSet presAssocID="{5FE22911-96B4-4A66-9399-2619E86C3DEB}" presName="parentText" presStyleLbl="node1" presStyleIdx="4" presStyleCnt="6">
        <dgm:presLayoutVars>
          <dgm:chMax val="0"/>
          <dgm:bulletEnabled val="1"/>
        </dgm:presLayoutVars>
      </dgm:prSet>
      <dgm:spPr/>
    </dgm:pt>
    <dgm:pt modelId="{3E012CC4-05CE-4F00-A809-A4BC4493FF5C}" type="pres">
      <dgm:prSet presAssocID="{B6962778-C44E-45DE-95CD-38A59F958584}" presName="spacer" presStyleCnt="0"/>
      <dgm:spPr/>
    </dgm:pt>
    <dgm:pt modelId="{F411F753-4648-448D-BC8C-5820EB50AF81}" type="pres">
      <dgm:prSet presAssocID="{5242CB94-2313-4687-AE09-B08B6B747C9A}" presName="parentText" presStyleLbl="node1" presStyleIdx="5" presStyleCnt="6">
        <dgm:presLayoutVars>
          <dgm:chMax val="0"/>
          <dgm:bulletEnabled val="1"/>
        </dgm:presLayoutVars>
      </dgm:prSet>
      <dgm:spPr/>
    </dgm:pt>
  </dgm:ptLst>
  <dgm:cxnLst>
    <dgm:cxn modelId="{515BF110-8308-45EA-A3CB-1E093BB1FEBB}" srcId="{94A478DA-F90F-4624-B405-9B4F6F0E4A67}" destId="{8A76B4BA-BB94-4A77-8FCA-588230DFD4BB}" srcOrd="1" destOrd="0" parTransId="{EFA77C6C-9BC9-47B5-A670-27856BBA0AEA}" sibTransId="{3A350F7A-AC6D-4134-A9FC-3F54BDE19375}"/>
    <dgm:cxn modelId="{BAF6BE11-241C-4EE2-B6DD-C2080316A437}" srcId="{94A478DA-F90F-4624-B405-9B4F6F0E4A67}" destId="{365C4F63-F15B-4FE9-BF7B-AB9372E80164}" srcOrd="3" destOrd="0" parTransId="{3DDFCE2A-FE79-4E83-AF7B-C412026954C0}" sibTransId="{FD16431C-825E-44EF-ACD9-D2BF56F6E9A0}"/>
    <dgm:cxn modelId="{3677241D-2887-4B33-BA56-528C61EBCF43}" type="presOf" srcId="{5FE22911-96B4-4A66-9399-2619E86C3DEB}" destId="{6BEB7ACB-6281-495F-8E21-174DDA1C3E4C}" srcOrd="0" destOrd="0" presId="urn:microsoft.com/office/officeart/2005/8/layout/vList2"/>
    <dgm:cxn modelId="{266CD649-4A50-41E8-B76A-DE3885BFF5D8}" type="presOf" srcId="{5242CB94-2313-4687-AE09-B08B6B747C9A}" destId="{F411F753-4648-448D-BC8C-5820EB50AF81}" srcOrd="0" destOrd="0" presId="urn:microsoft.com/office/officeart/2005/8/layout/vList2"/>
    <dgm:cxn modelId="{C0CEE592-400E-4E55-8519-0CA2EE9F0C16}" type="presOf" srcId="{CE94BE87-8C92-4644-9F5C-86A26495A413}" destId="{1F32D622-941A-4AB9-A9A9-080F98FB4B0B}" srcOrd="0" destOrd="0" presId="urn:microsoft.com/office/officeart/2005/8/layout/vList2"/>
    <dgm:cxn modelId="{292A399A-9B31-4C09-A726-5F6CCFADD58F}" srcId="{94A478DA-F90F-4624-B405-9B4F6F0E4A67}" destId="{5FE22911-96B4-4A66-9399-2619E86C3DEB}" srcOrd="4" destOrd="0" parTransId="{A95118B7-21ED-4CDF-BFBE-F7374412BE27}" sibTransId="{B6962778-C44E-45DE-95CD-38A59F958584}"/>
    <dgm:cxn modelId="{0E23A8AA-94AF-45FB-9E08-27D31E7DEA6B}" srcId="{94A478DA-F90F-4624-B405-9B4F6F0E4A67}" destId="{5242CB94-2313-4687-AE09-B08B6B747C9A}" srcOrd="5" destOrd="0" parTransId="{C1536CB6-B6DC-4184-90F5-3BD1D7F50A5B}" sibTransId="{C53294B7-7669-4C9A-873A-43728985C411}"/>
    <dgm:cxn modelId="{EA6F15B2-7446-4778-8CC5-E71168E2FDC3}" srcId="{94A478DA-F90F-4624-B405-9B4F6F0E4A67}" destId="{494CBFD7-650E-4122-9AB6-49CDD7BF5170}" srcOrd="2" destOrd="0" parTransId="{902FAC5B-C169-45DA-A5B0-5E963263D267}" sibTransId="{EC3F13E7-2FD0-43C2-BEBC-FC7494CE0FF7}"/>
    <dgm:cxn modelId="{8A873EB2-A492-4A2D-94D9-7473FFA741D9}" type="presOf" srcId="{365C4F63-F15B-4FE9-BF7B-AB9372E80164}" destId="{0353E01D-FC90-4EB2-B475-1D36F4D371A5}" srcOrd="0" destOrd="0" presId="urn:microsoft.com/office/officeart/2005/8/layout/vList2"/>
    <dgm:cxn modelId="{5EEC92D0-AADD-4E34-B4AF-5A47C35FCAD5}" type="presOf" srcId="{94A478DA-F90F-4624-B405-9B4F6F0E4A67}" destId="{245078DF-A379-4328-8514-6E0790FD8609}" srcOrd="0" destOrd="0" presId="urn:microsoft.com/office/officeart/2005/8/layout/vList2"/>
    <dgm:cxn modelId="{04EE93D8-57CE-4C28-AF1B-662898001938}" type="presOf" srcId="{8A76B4BA-BB94-4A77-8FCA-588230DFD4BB}" destId="{53C8836B-267E-4E64-917F-6D59CFFA4A98}" srcOrd="0" destOrd="0" presId="urn:microsoft.com/office/officeart/2005/8/layout/vList2"/>
    <dgm:cxn modelId="{07C392EA-2A72-4AD5-A397-665A8A68D541}" type="presOf" srcId="{494CBFD7-650E-4122-9AB6-49CDD7BF5170}" destId="{08609BA0-3C30-40A7-A341-04A4FB00F3D5}" srcOrd="0" destOrd="0" presId="urn:microsoft.com/office/officeart/2005/8/layout/vList2"/>
    <dgm:cxn modelId="{05A7CBF0-81D3-451F-9338-EBABB8D3980E}" srcId="{94A478DA-F90F-4624-B405-9B4F6F0E4A67}" destId="{CE94BE87-8C92-4644-9F5C-86A26495A413}" srcOrd="0" destOrd="0" parTransId="{C84E3A56-A848-4EA5-BFE3-E6402BA4105C}" sibTransId="{2BD6626B-D066-452B-83F4-BD99F8CB756E}"/>
    <dgm:cxn modelId="{978D57B8-68F2-4323-9702-8734B0A0C1D0}" type="presParOf" srcId="{245078DF-A379-4328-8514-6E0790FD8609}" destId="{1F32D622-941A-4AB9-A9A9-080F98FB4B0B}" srcOrd="0" destOrd="0" presId="urn:microsoft.com/office/officeart/2005/8/layout/vList2"/>
    <dgm:cxn modelId="{51AE926C-1D9E-4C0B-A00E-54061C650F85}" type="presParOf" srcId="{245078DF-A379-4328-8514-6E0790FD8609}" destId="{6EA6A183-F963-4343-8C35-74CA7F5812C1}" srcOrd="1" destOrd="0" presId="urn:microsoft.com/office/officeart/2005/8/layout/vList2"/>
    <dgm:cxn modelId="{86998547-0AFB-447A-8D62-5F45DAB903F7}" type="presParOf" srcId="{245078DF-A379-4328-8514-6E0790FD8609}" destId="{53C8836B-267E-4E64-917F-6D59CFFA4A98}" srcOrd="2" destOrd="0" presId="urn:microsoft.com/office/officeart/2005/8/layout/vList2"/>
    <dgm:cxn modelId="{4FF521E2-B118-4120-BC9B-00D9990F044D}" type="presParOf" srcId="{245078DF-A379-4328-8514-6E0790FD8609}" destId="{67186E57-6E28-48AE-9A94-9219B2C0935A}" srcOrd="3" destOrd="0" presId="urn:microsoft.com/office/officeart/2005/8/layout/vList2"/>
    <dgm:cxn modelId="{E485B940-6033-4792-A156-6052EEA940D6}" type="presParOf" srcId="{245078DF-A379-4328-8514-6E0790FD8609}" destId="{08609BA0-3C30-40A7-A341-04A4FB00F3D5}" srcOrd="4" destOrd="0" presId="urn:microsoft.com/office/officeart/2005/8/layout/vList2"/>
    <dgm:cxn modelId="{52F600B5-9C6C-4CA2-A94A-75D45027298C}" type="presParOf" srcId="{245078DF-A379-4328-8514-6E0790FD8609}" destId="{5766E011-40D2-4A5C-A8E4-61E7E0C36D6A}" srcOrd="5" destOrd="0" presId="urn:microsoft.com/office/officeart/2005/8/layout/vList2"/>
    <dgm:cxn modelId="{B5E28604-DE36-4AF8-9C2B-E5A68CDFA3CE}" type="presParOf" srcId="{245078DF-A379-4328-8514-6E0790FD8609}" destId="{0353E01D-FC90-4EB2-B475-1D36F4D371A5}" srcOrd="6" destOrd="0" presId="urn:microsoft.com/office/officeart/2005/8/layout/vList2"/>
    <dgm:cxn modelId="{0640654C-4B19-41DB-A69F-913A1A6CC5A0}" type="presParOf" srcId="{245078DF-A379-4328-8514-6E0790FD8609}" destId="{97E5CEE3-F921-4B57-B04C-3095256E68FC}" srcOrd="7" destOrd="0" presId="urn:microsoft.com/office/officeart/2005/8/layout/vList2"/>
    <dgm:cxn modelId="{D2B0B392-DA29-4810-ADA7-FC9185F5A50A}" type="presParOf" srcId="{245078DF-A379-4328-8514-6E0790FD8609}" destId="{6BEB7ACB-6281-495F-8E21-174DDA1C3E4C}" srcOrd="8" destOrd="0" presId="urn:microsoft.com/office/officeart/2005/8/layout/vList2"/>
    <dgm:cxn modelId="{C14152AE-D4F4-4061-8BC1-654685953D39}" type="presParOf" srcId="{245078DF-A379-4328-8514-6E0790FD8609}" destId="{3E012CC4-05CE-4F00-A809-A4BC4493FF5C}" srcOrd="9" destOrd="0" presId="urn:microsoft.com/office/officeart/2005/8/layout/vList2"/>
    <dgm:cxn modelId="{1F99D5AF-5131-4AD5-A0E6-77E59B47E368}" type="presParOf" srcId="{245078DF-A379-4328-8514-6E0790FD8609}" destId="{F411F753-4648-448D-BC8C-5820EB50AF8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D34DF63-87A8-4966-B91E-B6D62E18F5C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E8F0903-4787-4EB2-9AF0-13DE64298BE7}">
      <dgm:prSet/>
      <dgm:spPr/>
      <dgm:t>
        <a:bodyPr/>
        <a:lstStyle/>
        <a:p>
          <a:pPr>
            <a:lnSpc>
              <a:spcPct val="100000"/>
            </a:lnSpc>
          </a:pPr>
          <a:r>
            <a:rPr lang="en-GB" b="1" dirty="0">
              <a:solidFill>
                <a:schemeClr val="accent4">
                  <a:lumMod val="60000"/>
                  <a:lumOff val="40000"/>
                </a:schemeClr>
              </a:solidFill>
            </a:rPr>
            <a:t>Objectives are usually measurable, they are usually what you are going to do to meet your aim. </a:t>
          </a:r>
          <a:endParaRPr lang="en-US" b="1" dirty="0">
            <a:solidFill>
              <a:schemeClr val="accent4">
                <a:lumMod val="60000"/>
                <a:lumOff val="40000"/>
              </a:schemeClr>
            </a:solidFill>
          </a:endParaRPr>
        </a:p>
      </dgm:t>
    </dgm:pt>
    <dgm:pt modelId="{FE0C8B66-E579-479C-A939-93D1745BCFAC}" type="parTrans" cxnId="{FB9027EF-7ACE-4BE9-B0FA-0DBB3541C1FB}">
      <dgm:prSet/>
      <dgm:spPr/>
      <dgm:t>
        <a:bodyPr/>
        <a:lstStyle/>
        <a:p>
          <a:endParaRPr lang="en-US"/>
        </a:p>
      </dgm:t>
    </dgm:pt>
    <dgm:pt modelId="{300FE715-6B6F-4099-889B-26745B51A195}" type="sibTrans" cxnId="{FB9027EF-7ACE-4BE9-B0FA-0DBB3541C1FB}">
      <dgm:prSet/>
      <dgm:spPr/>
      <dgm:t>
        <a:bodyPr/>
        <a:lstStyle/>
        <a:p>
          <a:endParaRPr lang="en-US"/>
        </a:p>
      </dgm:t>
    </dgm:pt>
    <dgm:pt modelId="{853F29EB-FFC8-4912-A4EE-0F2323574217}">
      <dgm:prSet/>
      <dgm:spPr/>
      <dgm:t>
        <a:bodyPr/>
        <a:lstStyle/>
        <a:p>
          <a:pPr>
            <a:lnSpc>
              <a:spcPct val="100000"/>
            </a:lnSpc>
          </a:pPr>
          <a:r>
            <a:rPr lang="en-GB" b="1" dirty="0">
              <a:solidFill>
                <a:schemeClr val="accent4">
                  <a:lumMod val="60000"/>
                  <a:lumOff val="40000"/>
                </a:schemeClr>
              </a:solidFill>
            </a:rPr>
            <a:t>For example, if your aim is to win the lottery, your objective is to buy the ticket. Your memory is the measurable element, do you remember to buy the ticket?</a:t>
          </a:r>
          <a:endParaRPr lang="en-US" b="1" dirty="0">
            <a:solidFill>
              <a:schemeClr val="accent4">
                <a:lumMod val="60000"/>
                <a:lumOff val="40000"/>
              </a:schemeClr>
            </a:solidFill>
          </a:endParaRPr>
        </a:p>
      </dgm:t>
    </dgm:pt>
    <dgm:pt modelId="{879F9048-C1C1-4AFF-B728-7F1B7653DAA7}" type="parTrans" cxnId="{2E2084E8-0C8B-4DDB-BD4D-20737F5E22EE}">
      <dgm:prSet/>
      <dgm:spPr/>
      <dgm:t>
        <a:bodyPr/>
        <a:lstStyle/>
        <a:p>
          <a:endParaRPr lang="en-US"/>
        </a:p>
      </dgm:t>
    </dgm:pt>
    <dgm:pt modelId="{AE00290D-7CF9-41B7-A534-5DEC0B2F62CF}" type="sibTrans" cxnId="{2E2084E8-0C8B-4DDB-BD4D-20737F5E22EE}">
      <dgm:prSet/>
      <dgm:spPr/>
      <dgm:t>
        <a:bodyPr/>
        <a:lstStyle/>
        <a:p>
          <a:endParaRPr lang="en-US"/>
        </a:p>
      </dgm:t>
    </dgm:pt>
    <dgm:pt modelId="{6F9A7D81-BF47-4407-B64C-87A000A5CC71}" type="pres">
      <dgm:prSet presAssocID="{6D34DF63-87A8-4966-B91E-B6D62E18F5CE}" presName="root" presStyleCnt="0">
        <dgm:presLayoutVars>
          <dgm:dir/>
          <dgm:resizeHandles val="exact"/>
        </dgm:presLayoutVars>
      </dgm:prSet>
      <dgm:spPr/>
    </dgm:pt>
    <dgm:pt modelId="{647EBB5C-A1A3-4919-9E64-7A885D27929A}" type="pres">
      <dgm:prSet presAssocID="{AE8F0903-4787-4EB2-9AF0-13DE64298BE7}" presName="compNode" presStyleCnt="0"/>
      <dgm:spPr/>
    </dgm:pt>
    <dgm:pt modelId="{B529D622-C930-431B-ABE5-2E04668D3AE5}" type="pres">
      <dgm:prSet presAssocID="{AE8F0903-4787-4EB2-9AF0-13DE64298BE7}" presName="bgRect" presStyleLbl="bgShp" presStyleIdx="0" presStyleCnt="2"/>
      <dgm:spPr/>
    </dgm:pt>
    <dgm:pt modelId="{58CFC3F2-83A4-49A6-91E5-C044E2196D39}" type="pres">
      <dgm:prSet presAssocID="{AE8F0903-4787-4EB2-9AF0-13DE64298BE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ext>
      </dgm:extLst>
    </dgm:pt>
    <dgm:pt modelId="{4BCAE971-CE3A-44F4-BC52-FA7EBA6DBE34}" type="pres">
      <dgm:prSet presAssocID="{AE8F0903-4787-4EB2-9AF0-13DE64298BE7}" presName="spaceRect" presStyleCnt="0"/>
      <dgm:spPr/>
    </dgm:pt>
    <dgm:pt modelId="{AFC0375C-B54A-479B-9461-15B3BD929B3C}" type="pres">
      <dgm:prSet presAssocID="{AE8F0903-4787-4EB2-9AF0-13DE64298BE7}" presName="parTx" presStyleLbl="revTx" presStyleIdx="0" presStyleCnt="2">
        <dgm:presLayoutVars>
          <dgm:chMax val="0"/>
          <dgm:chPref val="0"/>
        </dgm:presLayoutVars>
      </dgm:prSet>
      <dgm:spPr/>
    </dgm:pt>
    <dgm:pt modelId="{6CF464EE-B04B-4603-A66F-FA735FF82ADE}" type="pres">
      <dgm:prSet presAssocID="{300FE715-6B6F-4099-889B-26745B51A195}" presName="sibTrans" presStyleCnt="0"/>
      <dgm:spPr/>
    </dgm:pt>
    <dgm:pt modelId="{7D600C88-5086-4490-8983-034BD171D156}" type="pres">
      <dgm:prSet presAssocID="{853F29EB-FFC8-4912-A4EE-0F2323574217}" presName="compNode" presStyleCnt="0"/>
      <dgm:spPr/>
    </dgm:pt>
    <dgm:pt modelId="{E72E0AE0-043E-4715-9EC0-89BFBA88C1F4}" type="pres">
      <dgm:prSet presAssocID="{853F29EB-FFC8-4912-A4EE-0F2323574217}" presName="bgRect" presStyleLbl="bgShp" presStyleIdx="1" presStyleCnt="2"/>
      <dgm:spPr/>
    </dgm:pt>
    <dgm:pt modelId="{BD0773F1-5073-447A-85A8-DF922E592841}" type="pres">
      <dgm:prSet presAssocID="{853F29EB-FFC8-4912-A4EE-0F23235742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7E0A0429-FCFC-4187-8695-031E49F280EA}" type="pres">
      <dgm:prSet presAssocID="{853F29EB-FFC8-4912-A4EE-0F2323574217}" presName="spaceRect" presStyleCnt="0"/>
      <dgm:spPr/>
    </dgm:pt>
    <dgm:pt modelId="{628D93BA-9B20-4A67-A81F-681C1BC84451}" type="pres">
      <dgm:prSet presAssocID="{853F29EB-FFC8-4912-A4EE-0F2323574217}" presName="parTx" presStyleLbl="revTx" presStyleIdx="1" presStyleCnt="2">
        <dgm:presLayoutVars>
          <dgm:chMax val="0"/>
          <dgm:chPref val="0"/>
        </dgm:presLayoutVars>
      </dgm:prSet>
      <dgm:spPr/>
    </dgm:pt>
  </dgm:ptLst>
  <dgm:cxnLst>
    <dgm:cxn modelId="{ACC00939-5CB3-48F9-A4FA-EF5A5F06C50B}" type="presOf" srcId="{853F29EB-FFC8-4912-A4EE-0F2323574217}" destId="{628D93BA-9B20-4A67-A81F-681C1BC84451}" srcOrd="0" destOrd="0" presId="urn:microsoft.com/office/officeart/2018/2/layout/IconVerticalSolidList"/>
    <dgm:cxn modelId="{BC52A054-C094-41C2-B7C0-D7240B5DA263}" type="presOf" srcId="{6D34DF63-87A8-4966-B91E-B6D62E18F5CE}" destId="{6F9A7D81-BF47-4407-B64C-87A000A5CC71}" srcOrd="0" destOrd="0" presId="urn:microsoft.com/office/officeart/2018/2/layout/IconVerticalSolidList"/>
    <dgm:cxn modelId="{96FDDEC3-658A-490E-8650-2C324E31553D}" type="presOf" srcId="{AE8F0903-4787-4EB2-9AF0-13DE64298BE7}" destId="{AFC0375C-B54A-479B-9461-15B3BD929B3C}" srcOrd="0" destOrd="0" presId="urn:microsoft.com/office/officeart/2018/2/layout/IconVerticalSolidList"/>
    <dgm:cxn modelId="{2E2084E8-0C8B-4DDB-BD4D-20737F5E22EE}" srcId="{6D34DF63-87A8-4966-B91E-B6D62E18F5CE}" destId="{853F29EB-FFC8-4912-A4EE-0F2323574217}" srcOrd="1" destOrd="0" parTransId="{879F9048-C1C1-4AFF-B728-7F1B7653DAA7}" sibTransId="{AE00290D-7CF9-41B7-A534-5DEC0B2F62CF}"/>
    <dgm:cxn modelId="{FB9027EF-7ACE-4BE9-B0FA-0DBB3541C1FB}" srcId="{6D34DF63-87A8-4966-B91E-B6D62E18F5CE}" destId="{AE8F0903-4787-4EB2-9AF0-13DE64298BE7}" srcOrd="0" destOrd="0" parTransId="{FE0C8B66-E579-479C-A939-93D1745BCFAC}" sibTransId="{300FE715-6B6F-4099-889B-26745B51A195}"/>
    <dgm:cxn modelId="{F0AC9CBE-1DEC-4DFC-B5C6-A83A2107387C}" type="presParOf" srcId="{6F9A7D81-BF47-4407-B64C-87A000A5CC71}" destId="{647EBB5C-A1A3-4919-9E64-7A885D27929A}" srcOrd="0" destOrd="0" presId="urn:microsoft.com/office/officeart/2018/2/layout/IconVerticalSolidList"/>
    <dgm:cxn modelId="{21857D67-9E0A-4C67-97AF-BF4FD5850867}" type="presParOf" srcId="{647EBB5C-A1A3-4919-9E64-7A885D27929A}" destId="{B529D622-C930-431B-ABE5-2E04668D3AE5}" srcOrd="0" destOrd="0" presId="urn:microsoft.com/office/officeart/2018/2/layout/IconVerticalSolidList"/>
    <dgm:cxn modelId="{C23297B9-54E4-4E81-BF18-227FDCC6371C}" type="presParOf" srcId="{647EBB5C-A1A3-4919-9E64-7A885D27929A}" destId="{58CFC3F2-83A4-49A6-91E5-C044E2196D39}" srcOrd="1" destOrd="0" presId="urn:microsoft.com/office/officeart/2018/2/layout/IconVerticalSolidList"/>
    <dgm:cxn modelId="{3ED9CAF8-F802-4E74-BE5F-D9205F5E2482}" type="presParOf" srcId="{647EBB5C-A1A3-4919-9E64-7A885D27929A}" destId="{4BCAE971-CE3A-44F4-BC52-FA7EBA6DBE34}" srcOrd="2" destOrd="0" presId="urn:microsoft.com/office/officeart/2018/2/layout/IconVerticalSolidList"/>
    <dgm:cxn modelId="{9FEC646B-B69B-4265-99CF-898251A3636D}" type="presParOf" srcId="{647EBB5C-A1A3-4919-9E64-7A885D27929A}" destId="{AFC0375C-B54A-479B-9461-15B3BD929B3C}" srcOrd="3" destOrd="0" presId="urn:microsoft.com/office/officeart/2018/2/layout/IconVerticalSolidList"/>
    <dgm:cxn modelId="{A1787446-5146-412C-AC87-0C7BAC81042F}" type="presParOf" srcId="{6F9A7D81-BF47-4407-B64C-87A000A5CC71}" destId="{6CF464EE-B04B-4603-A66F-FA735FF82ADE}" srcOrd="1" destOrd="0" presId="urn:microsoft.com/office/officeart/2018/2/layout/IconVerticalSolidList"/>
    <dgm:cxn modelId="{11912E47-E0C0-49E2-97D3-49BB10F52A00}" type="presParOf" srcId="{6F9A7D81-BF47-4407-B64C-87A000A5CC71}" destId="{7D600C88-5086-4490-8983-034BD171D156}" srcOrd="2" destOrd="0" presId="urn:microsoft.com/office/officeart/2018/2/layout/IconVerticalSolidList"/>
    <dgm:cxn modelId="{82852CAD-BB1E-4B05-ADAA-1D5138D4C815}" type="presParOf" srcId="{7D600C88-5086-4490-8983-034BD171D156}" destId="{E72E0AE0-043E-4715-9EC0-89BFBA88C1F4}" srcOrd="0" destOrd="0" presId="urn:microsoft.com/office/officeart/2018/2/layout/IconVerticalSolidList"/>
    <dgm:cxn modelId="{CE63A9C9-E23E-432F-8CC1-FCC2B3E302CF}" type="presParOf" srcId="{7D600C88-5086-4490-8983-034BD171D156}" destId="{BD0773F1-5073-447A-85A8-DF922E592841}" srcOrd="1" destOrd="0" presId="urn:microsoft.com/office/officeart/2018/2/layout/IconVerticalSolidList"/>
    <dgm:cxn modelId="{982E0AB5-22EB-4DBF-9E69-CE59B4343B4E}" type="presParOf" srcId="{7D600C88-5086-4490-8983-034BD171D156}" destId="{7E0A0429-FCFC-4187-8695-031E49F280EA}" srcOrd="2" destOrd="0" presId="urn:microsoft.com/office/officeart/2018/2/layout/IconVerticalSolidList"/>
    <dgm:cxn modelId="{6A177B47-B833-4E38-9676-49D5AE895670}" type="presParOf" srcId="{7D600C88-5086-4490-8983-034BD171D156}" destId="{628D93BA-9B20-4A67-A81F-681C1BC8445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BEB18-DA75-4F92-A21D-367402481A83}">
      <dsp:nvSpPr>
        <dsp:cNvPr id="0" name=""/>
        <dsp:cNvSpPr/>
      </dsp:nvSpPr>
      <dsp:spPr>
        <a:xfrm>
          <a:off x="0" y="2596"/>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61454B-4D9B-4EA4-ABBB-D97FE9EC69F3}">
      <dsp:nvSpPr>
        <dsp:cNvPr id="0" name=""/>
        <dsp:cNvSpPr/>
      </dsp:nvSpPr>
      <dsp:spPr>
        <a:xfrm>
          <a:off x="122579" y="93771"/>
          <a:ext cx="223090" cy="2228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82DD78-0404-4059-9D70-E87309039025}">
      <dsp:nvSpPr>
        <dsp:cNvPr id="0" name=""/>
        <dsp:cNvSpPr/>
      </dsp:nvSpPr>
      <dsp:spPr>
        <a:xfrm>
          <a:off x="468250" y="2596"/>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Plan observation</a:t>
          </a:r>
          <a:endParaRPr lang="en-US" sz="1400" kern="1200"/>
        </a:p>
      </dsp:txBody>
      <dsp:txXfrm>
        <a:off x="468250" y="2596"/>
        <a:ext cx="7691394" cy="531855"/>
      </dsp:txXfrm>
    </dsp:sp>
    <dsp:sp modelId="{537D49DB-3038-4C48-9EEC-D0D9AA195460}">
      <dsp:nvSpPr>
        <dsp:cNvPr id="0" name=""/>
        <dsp:cNvSpPr/>
      </dsp:nvSpPr>
      <dsp:spPr>
        <a:xfrm>
          <a:off x="0" y="667415"/>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19999B-0203-485C-A147-99ABB7FE8BA7}">
      <dsp:nvSpPr>
        <dsp:cNvPr id="0" name=""/>
        <dsp:cNvSpPr/>
      </dsp:nvSpPr>
      <dsp:spPr>
        <a:xfrm>
          <a:off x="122579" y="758590"/>
          <a:ext cx="223090" cy="2228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71A576-D728-49CB-A43D-84F2F4292ADC}">
      <dsp:nvSpPr>
        <dsp:cNvPr id="0" name=""/>
        <dsp:cNvSpPr/>
      </dsp:nvSpPr>
      <dsp:spPr>
        <a:xfrm>
          <a:off x="468250" y="667415"/>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Conduct</a:t>
          </a:r>
          <a:endParaRPr lang="en-US" sz="1400" kern="1200"/>
        </a:p>
      </dsp:txBody>
      <dsp:txXfrm>
        <a:off x="468250" y="667415"/>
        <a:ext cx="7691394" cy="531855"/>
      </dsp:txXfrm>
    </dsp:sp>
    <dsp:sp modelId="{CD9AC83C-8A79-4D5E-8EF7-10D97D5063E4}">
      <dsp:nvSpPr>
        <dsp:cNvPr id="0" name=""/>
        <dsp:cNvSpPr/>
      </dsp:nvSpPr>
      <dsp:spPr>
        <a:xfrm>
          <a:off x="0" y="1332234"/>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FD5AA1-09C2-4C43-9569-712412A3330E}">
      <dsp:nvSpPr>
        <dsp:cNvPr id="0" name=""/>
        <dsp:cNvSpPr/>
      </dsp:nvSpPr>
      <dsp:spPr>
        <a:xfrm>
          <a:off x="122579" y="1423409"/>
          <a:ext cx="223090" cy="2228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2481F-1B3E-4387-AD2F-E3665252DF58}">
      <dsp:nvSpPr>
        <dsp:cNvPr id="0" name=""/>
        <dsp:cNvSpPr/>
      </dsp:nvSpPr>
      <dsp:spPr>
        <a:xfrm>
          <a:off x="468250" y="1332234"/>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Record</a:t>
          </a:r>
          <a:endParaRPr lang="en-US" sz="1400" kern="1200"/>
        </a:p>
      </dsp:txBody>
      <dsp:txXfrm>
        <a:off x="468250" y="1332234"/>
        <a:ext cx="7691394" cy="531855"/>
      </dsp:txXfrm>
    </dsp:sp>
    <dsp:sp modelId="{FA7153BC-7743-48BD-AFED-1678BD73FEE0}">
      <dsp:nvSpPr>
        <dsp:cNvPr id="0" name=""/>
        <dsp:cNvSpPr/>
      </dsp:nvSpPr>
      <dsp:spPr>
        <a:xfrm>
          <a:off x="0" y="1997053"/>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E10B99-F10B-483C-AD06-4899ADDDBF36}">
      <dsp:nvSpPr>
        <dsp:cNvPr id="0" name=""/>
        <dsp:cNvSpPr/>
      </dsp:nvSpPr>
      <dsp:spPr>
        <a:xfrm>
          <a:off x="122579" y="2088228"/>
          <a:ext cx="223090" cy="2228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E425AC-33DD-4FD1-B3A2-DE307E428682}">
      <dsp:nvSpPr>
        <dsp:cNvPr id="0" name=""/>
        <dsp:cNvSpPr/>
      </dsp:nvSpPr>
      <dsp:spPr>
        <a:xfrm>
          <a:off x="468250" y="1997053"/>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Analyse/Reflect</a:t>
          </a:r>
          <a:endParaRPr lang="en-US" sz="1400" kern="1200"/>
        </a:p>
      </dsp:txBody>
      <dsp:txXfrm>
        <a:off x="468250" y="1997053"/>
        <a:ext cx="7691394" cy="531855"/>
      </dsp:txXfrm>
    </dsp:sp>
    <dsp:sp modelId="{62C44C07-CD28-4C07-BC4B-8FA689E511A2}">
      <dsp:nvSpPr>
        <dsp:cNvPr id="0" name=""/>
        <dsp:cNvSpPr/>
      </dsp:nvSpPr>
      <dsp:spPr>
        <a:xfrm>
          <a:off x="0" y="2661872"/>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FD29DA-3932-455C-A403-D3CE3DE59F8D}">
      <dsp:nvSpPr>
        <dsp:cNvPr id="0" name=""/>
        <dsp:cNvSpPr/>
      </dsp:nvSpPr>
      <dsp:spPr>
        <a:xfrm>
          <a:off x="122579" y="2753047"/>
          <a:ext cx="223090" cy="2228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D583C9-6746-4B48-B599-AB02C632F986}">
      <dsp:nvSpPr>
        <dsp:cNvPr id="0" name=""/>
        <dsp:cNvSpPr/>
      </dsp:nvSpPr>
      <dsp:spPr>
        <a:xfrm>
          <a:off x="468250" y="2661872"/>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Action Plan</a:t>
          </a:r>
          <a:endParaRPr lang="en-US" sz="1400" kern="1200"/>
        </a:p>
      </dsp:txBody>
      <dsp:txXfrm>
        <a:off x="468250" y="2661872"/>
        <a:ext cx="7691394" cy="531855"/>
      </dsp:txXfrm>
    </dsp:sp>
    <dsp:sp modelId="{7F0FB23D-5D4C-49F3-B28C-CB225685D947}">
      <dsp:nvSpPr>
        <dsp:cNvPr id="0" name=""/>
        <dsp:cNvSpPr/>
      </dsp:nvSpPr>
      <dsp:spPr>
        <a:xfrm>
          <a:off x="0" y="3326691"/>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116D7C-9FFB-46E7-AE2B-55A3E46DAD6A}">
      <dsp:nvSpPr>
        <dsp:cNvPr id="0" name=""/>
        <dsp:cNvSpPr/>
      </dsp:nvSpPr>
      <dsp:spPr>
        <a:xfrm>
          <a:off x="122579" y="3417866"/>
          <a:ext cx="223090" cy="2228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5A15B6-646A-4F3A-B9A4-79E28BE76745}">
      <dsp:nvSpPr>
        <dsp:cNvPr id="0" name=""/>
        <dsp:cNvSpPr/>
      </dsp:nvSpPr>
      <dsp:spPr>
        <a:xfrm>
          <a:off x="468250" y="3326691"/>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dirty="0"/>
            <a:t>According to  </a:t>
          </a:r>
          <a:r>
            <a:rPr lang="en-GB" sz="1400" kern="1200" dirty="0" err="1"/>
            <a:t>Tilstone</a:t>
          </a:r>
          <a:r>
            <a:rPr lang="en-GB" sz="1400" kern="1200" dirty="0"/>
            <a:t> </a:t>
          </a:r>
          <a:r>
            <a:rPr lang="en-GB" sz="1400" i="1" kern="1200" dirty="0"/>
            <a:t>‘Observational techniques are of little value in themselves, the interpretation of the recorded, factual information is essential’</a:t>
          </a:r>
          <a:endParaRPr lang="en-US" sz="1400" kern="1200" dirty="0"/>
        </a:p>
      </dsp:txBody>
      <dsp:txXfrm>
        <a:off x="468250" y="3326691"/>
        <a:ext cx="7691394" cy="531855"/>
      </dsp:txXfrm>
    </dsp:sp>
    <dsp:sp modelId="{D64B4DAA-8970-4BEE-8825-1E7542AF770C}">
      <dsp:nvSpPr>
        <dsp:cNvPr id="0" name=""/>
        <dsp:cNvSpPr/>
      </dsp:nvSpPr>
      <dsp:spPr>
        <a:xfrm>
          <a:off x="0" y="3991510"/>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01919-0429-41E1-B4F6-FB3FFFB00B13}">
      <dsp:nvSpPr>
        <dsp:cNvPr id="0" name=""/>
        <dsp:cNvSpPr/>
      </dsp:nvSpPr>
      <dsp:spPr>
        <a:xfrm>
          <a:off x="122579" y="4082685"/>
          <a:ext cx="223090" cy="22287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FFC617-4DAF-412B-8979-0254D94B2DDF}">
      <dsp:nvSpPr>
        <dsp:cNvPr id="0" name=""/>
        <dsp:cNvSpPr/>
      </dsp:nvSpPr>
      <dsp:spPr>
        <a:xfrm>
          <a:off x="468250" y="3991510"/>
          <a:ext cx="7691394"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b="1" kern="1200"/>
            <a:t>What does this mean?</a:t>
          </a:r>
          <a:endParaRPr lang="en-US" sz="1400" kern="1200"/>
        </a:p>
      </dsp:txBody>
      <dsp:txXfrm>
        <a:off x="468250" y="3991510"/>
        <a:ext cx="7691394" cy="5318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C62B9-0F76-42D3-9806-E8496B3CA220}">
      <dsp:nvSpPr>
        <dsp:cNvPr id="0" name=""/>
        <dsp:cNvSpPr/>
      </dsp:nvSpPr>
      <dsp:spPr>
        <a:xfrm>
          <a:off x="0" y="2596"/>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429B38-FB96-4B72-91BB-8C36FD9DCC3F}">
      <dsp:nvSpPr>
        <dsp:cNvPr id="0" name=""/>
        <dsp:cNvSpPr/>
      </dsp:nvSpPr>
      <dsp:spPr>
        <a:xfrm>
          <a:off x="122579" y="93771"/>
          <a:ext cx="223090" cy="2228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3D1F96-4A36-460C-BE93-2817C1E408E7}">
      <dsp:nvSpPr>
        <dsp:cNvPr id="0" name=""/>
        <dsp:cNvSpPr/>
      </dsp:nvSpPr>
      <dsp:spPr>
        <a:xfrm>
          <a:off x="468250" y="2596"/>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What are we looking at/for when doing observations?</a:t>
          </a:r>
          <a:endParaRPr lang="en-US" sz="1400" kern="1200"/>
        </a:p>
      </dsp:txBody>
      <dsp:txXfrm>
        <a:off x="468250" y="2596"/>
        <a:ext cx="7691393" cy="531855"/>
      </dsp:txXfrm>
    </dsp:sp>
    <dsp:sp modelId="{08CDC3A2-69FA-4730-9A85-69B1DD519136}">
      <dsp:nvSpPr>
        <dsp:cNvPr id="0" name=""/>
        <dsp:cNvSpPr/>
      </dsp:nvSpPr>
      <dsp:spPr>
        <a:xfrm>
          <a:off x="0" y="667415"/>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CBC0EB-C5C2-462B-95B5-1F5B2E893F03}">
      <dsp:nvSpPr>
        <dsp:cNvPr id="0" name=""/>
        <dsp:cNvSpPr/>
      </dsp:nvSpPr>
      <dsp:spPr>
        <a:xfrm>
          <a:off x="122579" y="758590"/>
          <a:ext cx="223090" cy="2228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B3FD9B-708A-4F37-8343-E0954607490F}">
      <dsp:nvSpPr>
        <dsp:cNvPr id="0" name=""/>
        <dsp:cNvSpPr/>
      </dsp:nvSpPr>
      <dsp:spPr>
        <a:xfrm>
          <a:off x="468250" y="667415"/>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Patterns of communication verbal/non-verbal. Language development, physical skills in communication e.g. able to use a pen</a:t>
          </a:r>
          <a:endParaRPr lang="en-US" sz="1400" kern="1200"/>
        </a:p>
      </dsp:txBody>
      <dsp:txXfrm>
        <a:off x="468250" y="667415"/>
        <a:ext cx="7691393" cy="531855"/>
      </dsp:txXfrm>
    </dsp:sp>
    <dsp:sp modelId="{EC337162-12EC-4E94-9ADC-FD3DF0D400B4}">
      <dsp:nvSpPr>
        <dsp:cNvPr id="0" name=""/>
        <dsp:cNvSpPr/>
      </dsp:nvSpPr>
      <dsp:spPr>
        <a:xfrm>
          <a:off x="0" y="1332234"/>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04613E-DEAE-4DA3-A2A6-F3294ED1C62A}">
      <dsp:nvSpPr>
        <dsp:cNvPr id="0" name=""/>
        <dsp:cNvSpPr/>
      </dsp:nvSpPr>
      <dsp:spPr>
        <a:xfrm>
          <a:off x="122579" y="1423409"/>
          <a:ext cx="223090" cy="2228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C42571-910B-4284-8954-75828574F5B8}">
      <dsp:nvSpPr>
        <dsp:cNvPr id="0" name=""/>
        <dsp:cNvSpPr/>
      </dsp:nvSpPr>
      <dsp:spPr>
        <a:xfrm>
          <a:off x="468250" y="1332234"/>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Time spent on task, distractions</a:t>
          </a:r>
          <a:endParaRPr lang="en-US" sz="1400" kern="1200"/>
        </a:p>
      </dsp:txBody>
      <dsp:txXfrm>
        <a:off x="468250" y="1332234"/>
        <a:ext cx="7691393" cy="531855"/>
      </dsp:txXfrm>
    </dsp:sp>
    <dsp:sp modelId="{28D2247E-1F5B-42C2-B8D3-F03DD4DA2B41}">
      <dsp:nvSpPr>
        <dsp:cNvPr id="0" name=""/>
        <dsp:cNvSpPr/>
      </dsp:nvSpPr>
      <dsp:spPr>
        <a:xfrm>
          <a:off x="0" y="1997053"/>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A68820-9E3D-4950-9BD3-931E96BD317E}">
      <dsp:nvSpPr>
        <dsp:cNvPr id="0" name=""/>
        <dsp:cNvSpPr/>
      </dsp:nvSpPr>
      <dsp:spPr>
        <a:xfrm>
          <a:off x="122579" y="2088229"/>
          <a:ext cx="223090" cy="2228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615CD5-03B1-4568-A087-318768C088C1}">
      <dsp:nvSpPr>
        <dsp:cNvPr id="0" name=""/>
        <dsp:cNvSpPr/>
      </dsp:nvSpPr>
      <dsp:spPr>
        <a:xfrm>
          <a:off x="468250" y="1997053"/>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Motivation – confidence, enthusiasm, </a:t>
          </a:r>
          <a:endParaRPr lang="en-US" sz="1400" kern="1200"/>
        </a:p>
      </dsp:txBody>
      <dsp:txXfrm>
        <a:off x="468250" y="1997053"/>
        <a:ext cx="7691393" cy="531855"/>
      </dsp:txXfrm>
    </dsp:sp>
    <dsp:sp modelId="{BB83925E-3F94-4FD8-989F-7CC627B78E55}">
      <dsp:nvSpPr>
        <dsp:cNvPr id="0" name=""/>
        <dsp:cNvSpPr/>
      </dsp:nvSpPr>
      <dsp:spPr>
        <a:xfrm>
          <a:off x="0" y="2661873"/>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EB11E4-7023-4F96-B139-0AF856897279}">
      <dsp:nvSpPr>
        <dsp:cNvPr id="0" name=""/>
        <dsp:cNvSpPr/>
      </dsp:nvSpPr>
      <dsp:spPr>
        <a:xfrm>
          <a:off x="122579" y="2753048"/>
          <a:ext cx="223090" cy="2228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BF2F3C-4DF5-4F74-9FB3-3DBD9CF1AF40}">
      <dsp:nvSpPr>
        <dsp:cNvPr id="0" name=""/>
        <dsp:cNvSpPr/>
      </dsp:nvSpPr>
      <dsp:spPr>
        <a:xfrm>
          <a:off x="468250" y="2661873"/>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Social development</a:t>
          </a:r>
          <a:r>
            <a:rPr lang="en-GB" sz="1400" kern="1200" baseline="0"/>
            <a:t>  - behaviour</a:t>
          </a:r>
          <a:endParaRPr lang="en-US" sz="1400" kern="1200"/>
        </a:p>
      </dsp:txBody>
      <dsp:txXfrm>
        <a:off x="468250" y="2661873"/>
        <a:ext cx="7691393" cy="531855"/>
      </dsp:txXfrm>
    </dsp:sp>
    <dsp:sp modelId="{6958C6DA-2C20-436E-B385-6E4F3FE74E83}">
      <dsp:nvSpPr>
        <dsp:cNvPr id="0" name=""/>
        <dsp:cNvSpPr/>
      </dsp:nvSpPr>
      <dsp:spPr>
        <a:xfrm>
          <a:off x="0" y="3326692"/>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64BC3C-F49E-4A6B-A3A1-C22128B79ED0}">
      <dsp:nvSpPr>
        <dsp:cNvPr id="0" name=""/>
        <dsp:cNvSpPr/>
      </dsp:nvSpPr>
      <dsp:spPr>
        <a:xfrm>
          <a:off x="122579" y="3417867"/>
          <a:ext cx="223090" cy="2228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257970-D271-436F-83E8-437897946052}">
      <dsp:nvSpPr>
        <dsp:cNvPr id="0" name=""/>
        <dsp:cNvSpPr/>
      </dsp:nvSpPr>
      <dsp:spPr>
        <a:xfrm>
          <a:off x="468250" y="3326692"/>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a:t>Emotional development</a:t>
          </a:r>
          <a:endParaRPr lang="en-US" sz="1400" kern="1200"/>
        </a:p>
      </dsp:txBody>
      <dsp:txXfrm>
        <a:off x="468250" y="3326692"/>
        <a:ext cx="7691393" cy="531855"/>
      </dsp:txXfrm>
    </dsp:sp>
    <dsp:sp modelId="{68E3E6D1-B806-48E4-AF23-69007018118E}">
      <dsp:nvSpPr>
        <dsp:cNvPr id="0" name=""/>
        <dsp:cNvSpPr/>
      </dsp:nvSpPr>
      <dsp:spPr>
        <a:xfrm>
          <a:off x="0" y="3991511"/>
          <a:ext cx="8229600" cy="405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808EFC-3140-4725-9E09-AB695BD7C809}">
      <dsp:nvSpPr>
        <dsp:cNvPr id="0" name=""/>
        <dsp:cNvSpPr/>
      </dsp:nvSpPr>
      <dsp:spPr>
        <a:xfrm>
          <a:off x="122579" y="4082686"/>
          <a:ext cx="223090" cy="22287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329351-57E6-4993-995C-D420B76B1419}">
      <dsp:nvSpPr>
        <dsp:cNvPr id="0" name=""/>
        <dsp:cNvSpPr/>
      </dsp:nvSpPr>
      <dsp:spPr>
        <a:xfrm>
          <a:off x="468250" y="3991511"/>
          <a:ext cx="7691393" cy="531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6288" tIns="56288" rIns="56288" bIns="56288" numCol="1" spcCol="1270" anchor="ctr" anchorCtr="0">
          <a:noAutofit/>
        </a:bodyPr>
        <a:lstStyle/>
        <a:p>
          <a:pPr marL="0" lvl="0" indent="0" algn="l" defTabSz="622300">
            <a:lnSpc>
              <a:spcPct val="100000"/>
            </a:lnSpc>
            <a:spcBef>
              <a:spcPct val="0"/>
            </a:spcBef>
            <a:spcAft>
              <a:spcPct val="35000"/>
            </a:spcAft>
            <a:buNone/>
          </a:pPr>
          <a:r>
            <a:rPr lang="en-GB" sz="1400" kern="1200" baseline="0"/>
            <a:t>Academic development – cognitive skills </a:t>
          </a:r>
          <a:endParaRPr lang="en-US" sz="1400" kern="1200"/>
        </a:p>
      </dsp:txBody>
      <dsp:txXfrm>
        <a:off x="468250" y="3991511"/>
        <a:ext cx="7691393" cy="5318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8066CB-33D3-4DE7-908E-C4708E4B9EE0}">
      <dsp:nvSpPr>
        <dsp:cNvPr id="0" name=""/>
        <dsp:cNvSpPr/>
      </dsp:nvSpPr>
      <dsp:spPr>
        <a:xfrm>
          <a:off x="2770813" y="509445"/>
          <a:ext cx="392280" cy="91440"/>
        </a:xfrm>
        <a:custGeom>
          <a:avLst/>
          <a:gdLst/>
          <a:ahLst/>
          <a:cxnLst/>
          <a:rect l="0" t="0" r="0" b="0"/>
          <a:pathLst>
            <a:path>
              <a:moveTo>
                <a:pt x="0" y="45720"/>
              </a:moveTo>
              <a:lnTo>
                <a:pt x="39228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6382" y="553048"/>
        <a:ext cx="21144" cy="4232"/>
      </dsp:txXfrm>
    </dsp:sp>
    <dsp:sp modelId="{57C65A85-2B28-4CF2-BD4D-466D2EF06E04}">
      <dsp:nvSpPr>
        <dsp:cNvPr id="0" name=""/>
        <dsp:cNvSpPr/>
      </dsp:nvSpPr>
      <dsp:spPr>
        <a:xfrm>
          <a:off x="934002" y="3581"/>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What were the learners actually doing/saying?</a:t>
          </a:r>
          <a:endParaRPr lang="en-US" sz="1200" kern="1200"/>
        </a:p>
      </dsp:txBody>
      <dsp:txXfrm>
        <a:off x="934002" y="3581"/>
        <a:ext cx="1838611" cy="1103166"/>
      </dsp:txXfrm>
    </dsp:sp>
    <dsp:sp modelId="{66D79254-7883-4488-9AEE-E7C3DBC3B79A}">
      <dsp:nvSpPr>
        <dsp:cNvPr id="0" name=""/>
        <dsp:cNvSpPr/>
      </dsp:nvSpPr>
      <dsp:spPr>
        <a:xfrm>
          <a:off x="5032305" y="509445"/>
          <a:ext cx="392280" cy="91440"/>
        </a:xfrm>
        <a:custGeom>
          <a:avLst/>
          <a:gdLst/>
          <a:ahLst/>
          <a:cxnLst/>
          <a:rect l="0" t="0" r="0" b="0"/>
          <a:pathLst>
            <a:path>
              <a:moveTo>
                <a:pt x="0" y="45720"/>
              </a:moveTo>
              <a:lnTo>
                <a:pt x="39228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7873" y="553048"/>
        <a:ext cx="21144" cy="4232"/>
      </dsp:txXfrm>
    </dsp:sp>
    <dsp:sp modelId="{0BA641D1-B6B0-4C0D-92E8-8BB278A19F49}">
      <dsp:nvSpPr>
        <dsp:cNvPr id="0" name=""/>
        <dsp:cNvSpPr/>
      </dsp:nvSpPr>
      <dsp:spPr>
        <a:xfrm>
          <a:off x="3195494" y="3581"/>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How does the child’s development/learning compare to milestones/learning outcomes?</a:t>
          </a:r>
          <a:endParaRPr lang="en-US" sz="1200" kern="1200"/>
        </a:p>
      </dsp:txBody>
      <dsp:txXfrm>
        <a:off x="3195494" y="3581"/>
        <a:ext cx="1838611" cy="1103166"/>
      </dsp:txXfrm>
    </dsp:sp>
    <dsp:sp modelId="{F220150C-6DE5-4EFE-B7FD-FA5B8D37A9A1}">
      <dsp:nvSpPr>
        <dsp:cNvPr id="0" name=""/>
        <dsp:cNvSpPr/>
      </dsp:nvSpPr>
      <dsp:spPr>
        <a:xfrm>
          <a:off x="1853308" y="1104948"/>
          <a:ext cx="4522983" cy="392280"/>
        </a:xfrm>
        <a:custGeom>
          <a:avLst/>
          <a:gdLst/>
          <a:ahLst/>
          <a:cxnLst/>
          <a:rect l="0" t="0" r="0" b="0"/>
          <a:pathLst>
            <a:path>
              <a:moveTo>
                <a:pt x="4522983" y="0"/>
              </a:moveTo>
              <a:lnTo>
                <a:pt x="4522983" y="213240"/>
              </a:lnTo>
              <a:lnTo>
                <a:pt x="0" y="213240"/>
              </a:lnTo>
              <a:lnTo>
                <a:pt x="0" y="39228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01232" y="1298972"/>
        <a:ext cx="227135" cy="4232"/>
      </dsp:txXfrm>
    </dsp:sp>
    <dsp:sp modelId="{D78FF161-A758-4917-A820-5B307C29FA4D}">
      <dsp:nvSpPr>
        <dsp:cNvPr id="0" name=""/>
        <dsp:cNvSpPr/>
      </dsp:nvSpPr>
      <dsp:spPr>
        <a:xfrm>
          <a:off x="5456986" y="3581"/>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What were they learning?</a:t>
          </a:r>
          <a:endParaRPr lang="en-US" sz="1200" kern="1200"/>
        </a:p>
      </dsp:txBody>
      <dsp:txXfrm>
        <a:off x="5456986" y="3581"/>
        <a:ext cx="1838611" cy="1103166"/>
      </dsp:txXfrm>
    </dsp:sp>
    <dsp:sp modelId="{3EA661A7-5235-448F-BF41-BA725F58CD09}">
      <dsp:nvSpPr>
        <dsp:cNvPr id="0" name=""/>
        <dsp:cNvSpPr/>
      </dsp:nvSpPr>
      <dsp:spPr>
        <a:xfrm>
          <a:off x="2770813" y="2035492"/>
          <a:ext cx="392280" cy="91440"/>
        </a:xfrm>
        <a:custGeom>
          <a:avLst/>
          <a:gdLst/>
          <a:ahLst/>
          <a:cxnLst/>
          <a:rect l="0" t="0" r="0" b="0"/>
          <a:pathLst>
            <a:path>
              <a:moveTo>
                <a:pt x="0" y="45720"/>
              </a:moveTo>
              <a:lnTo>
                <a:pt x="39228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6382" y="2079096"/>
        <a:ext cx="21144" cy="4232"/>
      </dsp:txXfrm>
    </dsp:sp>
    <dsp:sp modelId="{3471701B-48DD-43AF-9C25-65EFDAFFE8DC}">
      <dsp:nvSpPr>
        <dsp:cNvPr id="0" name=""/>
        <dsp:cNvSpPr/>
      </dsp:nvSpPr>
      <dsp:spPr>
        <a:xfrm>
          <a:off x="934002" y="1529629"/>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How does child development theory explain/support what you observed? </a:t>
          </a:r>
          <a:endParaRPr lang="en-US" sz="1200" kern="1200"/>
        </a:p>
      </dsp:txBody>
      <dsp:txXfrm>
        <a:off x="934002" y="1529629"/>
        <a:ext cx="1838611" cy="1103166"/>
      </dsp:txXfrm>
    </dsp:sp>
    <dsp:sp modelId="{1CD78A9D-1369-4D59-9105-7EE9F3E3E599}">
      <dsp:nvSpPr>
        <dsp:cNvPr id="0" name=""/>
        <dsp:cNvSpPr/>
      </dsp:nvSpPr>
      <dsp:spPr>
        <a:xfrm>
          <a:off x="5032305" y="2035492"/>
          <a:ext cx="392280" cy="91440"/>
        </a:xfrm>
        <a:custGeom>
          <a:avLst/>
          <a:gdLst/>
          <a:ahLst/>
          <a:cxnLst/>
          <a:rect l="0" t="0" r="0" b="0"/>
          <a:pathLst>
            <a:path>
              <a:moveTo>
                <a:pt x="0" y="45720"/>
              </a:moveTo>
              <a:lnTo>
                <a:pt x="39228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7873" y="2079096"/>
        <a:ext cx="21144" cy="4232"/>
      </dsp:txXfrm>
    </dsp:sp>
    <dsp:sp modelId="{F61A3A32-925C-492D-B709-7B28869D8ECD}">
      <dsp:nvSpPr>
        <dsp:cNvPr id="0" name=""/>
        <dsp:cNvSpPr/>
      </dsp:nvSpPr>
      <dsp:spPr>
        <a:xfrm>
          <a:off x="3195494" y="1529629"/>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How worthwhile was the observation?</a:t>
          </a:r>
          <a:endParaRPr lang="en-US" sz="1200" kern="1200"/>
        </a:p>
      </dsp:txBody>
      <dsp:txXfrm>
        <a:off x="3195494" y="1529629"/>
        <a:ext cx="1838611" cy="1103166"/>
      </dsp:txXfrm>
    </dsp:sp>
    <dsp:sp modelId="{C56E482D-BE64-4543-A5F7-9DE75D43E8E7}">
      <dsp:nvSpPr>
        <dsp:cNvPr id="0" name=""/>
        <dsp:cNvSpPr/>
      </dsp:nvSpPr>
      <dsp:spPr>
        <a:xfrm>
          <a:off x="1853308" y="2630995"/>
          <a:ext cx="4522983" cy="392280"/>
        </a:xfrm>
        <a:custGeom>
          <a:avLst/>
          <a:gdLst/>
          <a:ahLst/>
          <a:cxnLst/>
          <a:rect l="0" t="0" r="0" b="0"/>
          <a:pathLst>
            <a:path>
              <a:moveTo>
                <a:pt x="4522983" y="0"/>
              </a:moveTo>
              <a:lnTo>
                <a:pt x="4522983" y="213240"/>
              </a:lnTo>
              <a:lnTo>
                <a:pt x="0" y="213240"/>
              </a:lnTo>
              <a:lnTo>
                <a:pt x="0" y="39228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01232" y="2825019"/>
        <a:ext cx="227135" cy="4232"/>
      </dsp:txXfrm>
    </dsp:sp>
    <dsp:sp modelId="{41F48918-4167-446A-8D35-58A1C21F81C4}">
      <dsp:nvSpPr>
        <dsp:cNvPr id="0" name=""/>
        <dsp:cNvSpPr/>
      </dsp:nvSpPr>
      <dsp:spPr>
        <a:xfrm>
          <a:off x="5456986" y="1529629"/>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What did you/other adults do?</a:t>
          </a:r>
          <a:endParaRPr lang="en-US" sz="1200" kern="1200"/>
        </a:p>
      </dsp:txBody>
      <dsp:txXfrm>
        <a:off x="5456986" y="1529629"/>
        <a:ext cx="1838611" cy="1103166"/>
      </dsp:txXfrm>
    </dsp:sp>
    <dsp:sp modelId="{0DABFC1D-F304-4E9A-AAEA-8928282EF728}">
      <dsp:nvSpPr>
        <dsp:cNvPr id="0" name=""/>
        <dsp:cNvSpPr/>
      </dsp:nvSpPr>
      <dsp:spPr>
        <a:xfrm>
          <a:off x="2770813" y="3561539"/>
          <a:ext cx="392280" cy="91440"/>
        </a:xfrm>
        <a:custGeom>
          <a:avLst/>
          <a:gdLst/>
          <a:ahLst/>
          <a:cxnLst/>
          <a:rect l="0" t="0" r="0" b="0"/>
          <a:pathLst>
            <a:path>
              <a:moveTo>
                <a:pt x="0" y="45720"/>
              </a:moveTo>
              <a:lnTo>
                <a:pt x="39228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6382" y="3605143"/>
        <a:ext cx="21144" cy="4232"/>
      </dsp:txXfrm>
    </dsp:sp>
    <dsp:sp modelId="{95667CE2-ABE8-48E4-940B-1F43C840DCD9}">
      <dsp:nvSpPr>
        <dsp:cNvPr id="0" name=""/>
        <dsp:cNvSpPr/>
      </dsp:nvSpPr>
      <dsp:spPr>
        <a:xfrm>
          <a:off x="934002" y="3055676"/>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What did you learn?</a:t>
          </a:r>
          <a:endParaRPr lang="en-US" sz="1200" kern="1200"/>
        </a:p>
      </dsp:txBody>
      <dsp:txXfrm>
        <a:off x="934002" y="3055676"/>
        <a:ext cx="1838611" cy="1103166"/>
      </dsp:txXfrm>
    </dsp:sp>
    <dsp:sp modelId="{393FDAC1-AB41-4BE4-81AE-2C4A6E160157}">
      <dsp:nvSpPr>
        <dsp:cNvPr id="0" name=""/>
        <dsp:cNvSpPr/>
      </dsp:nvSpPr>
      <dsp:spPr>
        <a:xfrm>
          <a:off x="5032305" y="3561539"/>
          <a:ext cx="392280" cy="91440"/>
        </a:xfrm>
        <a:custGeom>
          <a:avLst/>
          <a:gdLst/>
          <a:ahLst/>
          <a:cxnLst/>
          <a:rect l="0" t="0" r="0" b="0"/>
          <a:pathLst>
            <a:path>
              <a:moveTo>
                <a:pt x="0" y="45720"/>
              </a:moveTo>
              <a:lnTo>
                <a:pt x="392280"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7873" y="3605143"/>
        <a:ext cx="21144" cy="4232"/>
      </dsp:txXfrm>
    </dsp:sp>
    <dsp:sp modelId="{4055ED92-388D-401E-8273-63BD119DF825}">
      <dsp:nvSpPr>
        <dsp:cNvPr id="0" name=""/>
        <dsp:cNvSpPr/>
      </dsp:nvSpPr>
      <dsp:spPr>
        <a:xfrm>
          <a:off x="3195494" y="3055676"/>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What will you do next?</a:t>
          </a:r>
          <a:endParaRPr lang="en-US" sz="1200" kern="1200"/>
        </a:p>
      </dsp:txBody>
      <dsp:txXfrm>
        <a:off x="3195494" y="3055676"/>
        <a:ext cx="1838611" cy="1103166"/>
      </dsp:txXfrm>
    </dsp:sp>
    <dsp:sp modelId="{85A78B56-A805-41CF-8624-F63013832D9C}">
      <dsp:nvSpPr>
        <dsp:cNvPr id="0" name=""/>
        <dsp:cNvSpPr/>
      </dsp:nvSpPr>
      <dsp:spPr>
        <a:xfrm>
          <a:off x="5456986" y="3055676"/>
          <a:ext cx="1838611" cy="110316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093" tIns="94569" rIns="90093" bIns="94569" numCol="1" spcCol="1270" anchor="ctr" anchorCtr="0">
          <a:noAutofit/>
        </a:bodyPr>
        <a:lstStyle/>
        <a:p>
          <a:pPr marL="0" lvl="0" indent="0" algn="ctr" defTabSz="533400">
            <a:lnSpc>
              <a:spcPct val="90000"/>
            </a:lnSpc>
            <a:spcBef>
              <a:spcPct val="0"/>
            </a:spcBef>
            <a:spcAft>
              <a:spcPct val="35000"/>
            </a:spcAft>
            <a:buNone/>
          </a:pPr>
          <a:r>
            <a:rPr lang="en-GB" sz="1200" kern="1200"/>
            <a:t>What does the child/young person need next?</a:t>
          </a:r>
          <a:endParaRPr lang="en-US" sz="1200" kern="1200"/>
        </a:p>
      </dsp:txBody>
      <dsp:txXfrm>
        <a:off x="5456986" y="3055676"/>
        <a:ext cx="1838611" cy="11031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A3711-B85E-41E9-B37A-FADAC7D92459}">
      <dsp:nvSpPr>
        <dsp:cNvPr id="0" name=""/>
        <dsp:cNvSpPr/>
      </dsp:nvSpPr>
      <dsp:spPr>
        <a:xfrm>
          <a:off x="0" y="735468"/>
          <a:ext cx="8229600" cy="13577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5EC52B-3D99-455F-B866-B2410FA845E4}">
      <dsp:nvSpPr>
        <dsp:cNvPr id="0" name=""/>
        <dsp:cNvSpPr/>
      </dsp:nvSpPr>
      <dsp:spPr>
        <a:xfrm>
          <a:off x="410731" y="1040971"/>
          <a:ext cx="746783" cy="7467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0D3A32-8685-4E38-8FA6-466DB0E8C234}">
      <dsp:nvSpPr>
        <dsp:cNvPr id="0" name=""/>
        <dsp:cNvSpPr/>
      </dsp:nvSpPr>
      <dsp:spPr>
        <a:xfrm>
          <a:off x="1568245" y="735468"/>
          <a:ext cx="6661354" cy="1357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9" tIns="143699" rIns="143699" bIns="143699" numCol="1" spcCol="1270" anchor="ctr" anchorCtr="0">
          <a:noAutofit/>
        </a:bodyPr>
        <a:lstStyle/>
        <a:p>
          <a:pPr marL="0" lvl="0" indent="0" algn="l" defTabSz="1022350">
            <a:lnSpc>
              <a:spcPct val="100000"/>
            </a:lnSpc>
            <a:spcBef>
              <a:spcPct val="0"/>
            </a:spcBef>
            <a:spcAft>
              <a:spcPct val="35000"/>
            </a:spcAft>
            <a:buNone/>
          </a:pPr>
          <a:r>
            <a:rPr lang="en-GB" sz="2300" b="1" kern="1200" dirty="0">
              <a:solidFill>
                <a:schemeClr val="accent4">
                  <a:lumMod val="60000"/>
                  <a:lumOff val="40000"/>
                </a:schemeClr>
              </a:solidFill>
            </a:rPr>
            <a:t>What is the main aim of your written observations?</a:t>
          </a:r>
          <a:endParaRPr lang="en-US" sz="2300" kern="1200" dirty="0">
            <a:solidFill>
              <a:schemeClr val="accent4">
                <a:lumMod val="60000"/>
                <a:lumOff val="40000"/>
              </a:schemeClr>
            </a:solidFill>
          </a:endParaRPr>
        </a:p>
      </dsp:txBody>
      <dsp:txXfrm>
        <a:off x="1568245" y="735468"/>
        <a:ext cx="6661354" cy="1357788"/>
      </dsp:txXfrm>
    </dsp:sp>
    <dsp:sp modelId="{B84909C3-FD28-457C-8157-C89AF1BF63F2}">
      <dsp:nvSpPr>
        <dsp:cNvPr id="0" name=""/>
        <dsp:cNvSpPr/>
      </dsp:nvSpPr>
      <dsp:spPr>
        <a:xfrm>
          <a:off x="0" y="2432704"/>
          <a:ext cx="8229600" cy="13577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D607EA-9E3F-46CD-9416-8889C5C1396D}">
      <dsp:nvSpPr>
        <dsp:cNvPr id="0" name=""/>
        <dsp:cNvSpPr/>
      </dsp:nvSpPr>
      <dsp:spPr>
        <a:xfrm>
          <a:off x="410731" y="2738207"/>
          <a:ext cx="746783" cy="7467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E1030C-A901-409E-8D70-B5B94CA5D16E}">
      <dsp:nvSpPr>
        <dsp:cNvPr id="0" name=""/>
        <dsp:cNvSpPr/>
      </dsp:nvSpPr>
      <dsp:spPr>
        <a:xfrm>
          <a:off x="1568245" y="2432704"/>
          <a:ext cx="6661354" cy="1357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9" tIns="143699" rIns="143699" bIns="143699" numCol="1" spcCol="1270" anchor="ctr" anchorCtr="0">
          <a:noAutofit/>
        </a:bodyPr>
        <a:lstStyle/>
        <a:p>
          <a:pPr marL="0" lvl="0" indent="0" algn="l" defTabSz="1022350">
            <a:lnSpc>
              <a:spcPct val="100000"/>
            </a:lnSpc>
            <a:spcBef>
              <a:spcPct val="0"/>
            </a:spcBef>
            <a:spcAft>
              <a:spcPct val="35000"/>
            </a:spcAft>
            <a:buNone/>
          </a:pPr>
          <a:r>
            <a:rPr lang="en-GB" sz="2300" b="1" kern="1200" dirty="0">
              <a:solidFill>
                <a:schemeClr val="accent4">
                  <a:lumMod val="60000"/>
                  <a:lumOff val="40000"/>
                </a:schemeClr>
              </a:solidFill>
            </a:rPr>
            <a:t>How can you ensure that your observations are focused on the aim at all times?</a:t>
          </a:r>
          <a:endParaRPr lang="en-US" sz="2300" b="1" kern="1200" dirty="0">
            <a:solidFill>
              <a:schemeClr val="accent4">
                <a:lumMod val="60000"/>
                <a:lumOff val="40000"/>
              </a:schemeClr>
            </a:solidFill>
          </a:endParaRPr>
        </a:p>
      </dsp:txBody>
      <dsp:txXfrm>
        <a:off x="1568245" y="2432704"/>
        <a:ext cx="6661354" cy="13577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02FCC2-AD87-423A-8136-5BB715D40203}">
      <dsp:nvSpPr>
        <dsp:cNvPr id="0" name=""/>
        <dsp:cNvSpPr/>
      </dsp:nvSpPr>
      <dsp:spPr>
        <a:xfrm>
          <a:off x="0" y="552"/>
          <a:ext cx="82296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247CF1-9456-432A-80AC-08A197ADE0AC}">
      <dsp:nvSpPr>
        <dsp:cNvPr id="0" name=""/>
        <dsp:cNvSpPr/>
      </dsp:nvSpPr>
      <dsp:spPr>
        <a:xfrm>
          <a:off x="0" y="552"/>
          <a:ext cx="8229600" cy="904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Formulating aims and objectives allows you to </a:t>
          </a:r>
          <a:endParaRPr lang="en-US" sz="2700" kern="1200"/>
        </a:p>
      </dsp:txBody>
      <dsp:txXfrm>
        <a:off x="0" y="552"/>
        <a:ext cx="8229600" cy="904971"/>
      </dsp:txXfrm>
    </dsp:sp>
    <dsp:sp modelId="{E22C174E-CECD-4DBB-84A6-135C318031B0}">
      <dsp:nvSpPr>
        <dsp:cNvPr id="0" name=""/>
        <dsp:cNvSpPr/>
      </dsp:nvSpPr>
      <dsp:spPr>
        <a:xfrm>
          <a:off x="0" y="905524"/>
          <a:ext cx="82296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A392E1-202E-4BDD-A5E3-58D77D106548}">
      <dsp:nvSpPr>
        <dsp:cNvPr id="0" name=""/>
        <dsp:cNvSpPr/>
      </dsp:nvSpPr>
      <dsp:spPr>
        <a:xfrm>
          <a:off x="0" y="905524"/>
          <a:ext cx="8229600" cy="904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ensure that the observed information will be </a:t>
          </a:r>
          <a:endParaRPr lang="en-US" sz="2700" kern="1200"/>
        </a:p>
      </dsp:txBody>
      <dsp:txXfrm>
        <a:off x="0" y="905524"/>
        <a:ext cx="8229600" cy="904971"/>
      </dsp:txXfrm>
    </dsp:sp>
    <dsp:sp modelId="{C562E204-4F84-42C1-A686-A1B6E1B50AC5}">
      <dsp:nvSpPr>
        <dsp:cNvPr id="0" name=""/>
        <dsp:cNvSpPr/>
      </dsp:nvSpPr>
      <dsp:spPr>
        <a:xfrm>
          <a:off x="0" y="1810495"/>
          <a:ext cx="82296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37D1A9-0E51-46E5-B3F3-6734F3B0A1D3}">
      <dsp:nvSpPr>
        <dsp:cNvPr id="0" name=""/>
        <dsp:cNvSpPr/>
      </dsp:nvSpPr>
      <dsp:spPr>
        <a:xfrm>
          <a:off x="0" y="1810495"/>
          <a:ext cx="8229600" cy="904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focused and can be effectively used to assess </a:t>
          </a:r>
          <a:endParaRPr lang="en-US" sz="2700" kern="1200"/>
        </a:p>
      </dsp:txBody>
      <dsp:txXfrm>
        <a:off x="0" y="1810495"/>
        <a:ext cx="8229600" cy="904971"/>
      </dsp:txXfrm>
    </dsp:sp>
    <dsp:sp modelId="{9EE8414B-9DEC-4F3C-93D0-3C63B8B7E29A}">
      <dsp:nvSpPr>
        <dsp:cNvPr id="0" name=""/>
        <dsp:cNvSpPr/>
      </dsp:nvSpPr>
      <dsp:spPr>
        <a:xfrm>
          <a:off x="0" y="2715467"/>
          <a:ext cx="82296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F2D602-3548-44A2-9911-A652A6FD2A6E}">
      <dsp:nvSpPr>
        <dsp:cNvPr id="0" name=""/>
        <dsp:cNvSpPr/>
      </dsp:nvSpPr>
      <dsp:spPr>
        <a:xfrm>
          <a:off x="0" y="2715467"/>
          <a:ext cx="8229600" cy="904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child’s development and subsequently </a:t>
          </a:r>
          <a:endParaRPr lang="en-US" sz="2700" kern="1200"/>
        </a:p>
      </dsp:txBody>
      <dsp:txXfrm>
        <a:off x="0" y="2715467"/>
        <a:ext cx="8229600" cy="904971"/>
      </dsp:txXfrm>
    </dsp:sp>
    <dsp:sp modelId="{D2C5822E-68BA-479F-852F-D0DA6782A045}">
      <dsp:nvSpPr>
        <dsp:cNvPr id="0" name=""/>
        <dsp:cNvSpPr/>
      </dsp:nvSpPr>
      <dsp:spPr>
        <a:xfrm>
          <a:off x="0" y="3620438"/>
          <a:ext cx="82296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6C0678-0D6F-4A77-B864-4A5ABB834C7C}">
      <dsp:nvSpPr>
        <dsp:cNvPr id="0" name=""/>
        <dsp:cNvSpPr/>
      </dsp:nvSpPr>
      <dsp:spPr>
        <a:xfrm>
          <a:off x="0" y="3620438"/>
          <a:ext cx="8229600" cy="904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provide appropriate activities and experiences. </a:t>
          </a:r>
          <a:endParaRPr lang="en-US" sz="2700" kern="1200"/>
        </a:p>
      </dsp:txBody>
      <dsp:txXfrm>
        <a:off x="0" y="3620438"/>
        <a:ext cx="8229600" cy="90497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CF9B66-84C4-4A6F-9047-4E2ABD9983F8}">
      <dsp:nvSpPr>
        <dsp:cNvPr id="0" name=""/>
        <dsp:cNvSpPr/>
      </dsp:nvSpPr>
      <dsp:spPr>
        <a:xfrm>
          <a:off x="0" y="552"/>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1A2D1C-14B5-4F84-83F0-C3F9F687A64F}">
      <dsp:nvSpPr>
        <dsp:cNvPr id="0" name=""/>
        <dsp:cNvSpPr/>
      </dsp:nvSpPr>
      <dsp:spPr>
        <a:xfrm>
          <a:off x="391077" y="291436"/>
          <a:ext cx="711049" cy="711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58878A-606F-40E6-BEB4-52D227227143}">
      <dsp:nvSpPr>
        <dsp:cNvPr id="0" name=""/>
        <dsp:cNvSpPr/>
      </dsp:nvSpPr>
      <dsp:spPr>
        <a:xfrm>
          <a:off x="1493203" y="552"/>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accent4">
                  <a:lumMod val="60000"/>
                  <a:lumOff val="40000"/>
                </a:schemeClr>
              </a:solidFill>
            </a:rPr>
            <a:t>An </a:t>
          </a:r>
          <a:r>
            <a:rPr lang="en-GB" sz="1800" b="1" kern="1200" dirty="0">
              <a:solidFill>
                <a:schemeClr val="accent4">
                  <a:lumMod val="60000"/>
                  <a:lumOff val="40000"/>
                </a:schemeClr>
              </a:solidFill>
            </a:rPr>
            <a:t>aim</a:t>
          </a:r>
          <a:r>
            <a:rPr lang="en-GB" sz="1800" kern="1200" dirty="0">
              <a:solidFill>
                <a:schemeClr val="accent4">
                  <a:lumMod val="60000"/>
                  <a:lumOff val="40000"/>
                </a:schemeClr>
              </a:solidFill>
            </a:rPr>
            <a:t> is a statement of what you intend to observe and what you would like to achieve</a:t>
          </a:r>
          <a:r>
            <a:rPr lang="en-GB" sz="1800" kern="1200" dirty="0"/>
            <a:t>.</a:t>
          </a:r>
          <a:endParaRPr lang="en-US" sz="1800" kern="1200" dirty="0"/>
        </a:p>
      </dsp:txBody>
      <dsp:txXfrm>
        <a:off x="1493203" y="552"/>
        <a:ext cx="6736396" cy="1292816"/>
      </dsp:txXfrm>
    </dsp:sp>
    <dsp:sp modelId="{79C852C5-BAA9-49A7-BB16-CA8566F5865D}">
      <dsp:nvSpPr>
        <dsp:cNvPr id="0" name=""/>
        <dsp:cNvSpPr/>
      </dsp:nvSpPr>
      <dsp:spPr>
        <a:xfrm>
          <a:off x="0" y="1616573"/>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EF1AD0-D205-4CE5-B034-75EB75630F8F}">
      <dsp:nvSpPr>
        <dsp:cNvPr id="0" name=""/>
        <dsp:cNvSpPr/>
      </dsp:nvSpPr>
      <dsp:spPr>
        <a:xfrm>
          <a:off x="391077" y="1907456"/>
          <a:ext cx="711049" cy="711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FA4A64-7B67-414A-A07C-C0A71A95724F}">
      <dsp:nvSpPr>
        <dsp:cNvPr id="0" name=""/>
        <dsp:cNvSpPr/>
      </dsp:nvSpPr>
      <dsp:spPr>
        <a:xfrm>
          <a:off x="1493203" y="1616573"/>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accent4">
                  <a:lumMod val="60000"/>
                  <a:lumOff val="40000"/>
                </a:schemeClr>
              </a:solidFill>
            </a:rPr>
            <a:t>Aims are our ultimate goals which outline the direction and details for what we are going to observe</a:t>
          </a:r>
          <a:r>
            <a:rPr lang="en-GB" sz="1800" kern="1200" dirty="0"/>
            <a:t>. </a:t>
          </a:r>
          <a:endParaRPr lang="en-US" sz="1800" kern="1200" dirty="0"/>
        </a:p>
      </dsp:txBody>
      <dsp:txXfrm>
        <a:off x="1493203" y="1616573"/>
        <a:ext cx="6736396" cy="1292816"/>
      </dsp:txXfrm>
    </dsp:sp>
    <dsp:sp modelId="{9F54D6F1-7510-4ED3-A8AA-5725DEBF7E0C}">
      <dsp:nvSpPr>
        <dsp:cNvPr id="0" name=""/>
        <dsp:cNvSpPr/>
      </dsp:nvSpPr>
      <dsp:spPr>
        <a:xfrm>
          <a:off x="0" y="3233146"/>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0CC45-D5A4-4F39-AEFF-2158F1E01826}">
      <dsp:nvSpPr>
        <dsp:cNvPr id="0" name=""/>
        <dsp:cNvSpPr/>
      </dsp:nvSpPr>
      <dsp:spPr>
        <a:xfrm>
          <a:off x="391077" y="3523477"/>
          <a:ext cx="711049" cy="711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CD6B78-66F0-45B8-A8C7-21D4FD490ABB}">
      <dsp:nvSpPr>
        <dsp:cNvPr id="0" name=""/>
        <dsp:cNvSpPr/>
      </dsp:nvSpPr>
      <dsp:spPr>
        <a:xfrm>
          <a:off x="1493203" y="3232593"/>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800100">
            <a:lnSpc>
              <a:spcPct val="100000"/>
            </a:lnSpc>
            <a:spcBef>
              <a:spcPct val="0"/>
            </a:spcBef>
            <a:spcAft>
              <a:spcPct val="35000"/>
            </a:spcAft>
            <a:buNone/>
          </a:pPr>
          <a:r>
            <a:rPr lang="en-GB" sz="1800" kern="1200" dirty="0">
              <a:solidFill>
                <a:schemeClr val="accent4">
                  <a:lumMod val="60000"/>
                  <a:lumOff val="40000"/>
                </a:schemeClr>
              </a:solidFill>
            </a:rPr>
            <a:t>It is the overall purpose of the observation, our clear understanding of what we wish to observe. </a:t>
          </a:r>
          <a:endParaRPr lang="en-US" sz="1800" kern="1200" dirty="0">
            <a:solidFill>
              <a:schemeClr val="accent4">
                <a:lumMod val="60000"/>
                <a:lumOff val="40000"/>
              </a:schemeClr>
            </a:solidFill>
          </a:endParaRPr>
        </a:p>
      </dsp:txBody>
      <dsp:txXfrm>
        <a:off x="1493203" y="3232593"/>
        <a:ext cx="6736396" cy="12928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291C3-9D35-4141-807A-B717929295C2}">
      <dsp:nvSpPr>
        <dsp:cNvPr id="0" name=""/>
        <dsp:cNvSpPr/>
      </dsp:nvSpPr>
      <dsp:spPr>
        <a:xfrm>
          <a:off x="0" y="75654"/>
          <a:ext cx="8496944" cy="14390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What do I want to find out or to know about this child?</a:t>
          </a:r>
          <a:endParaRPr lang="en-US" sz="3000" kern="1200" dirty="0"/>
        </a:p>
      </dsp:txBody>
      <dsp:txXfrm>
        <a:off x="70251" y="145905"/>
        <a:ext cx="8356442" cy="1298597"/>
      </dsp:txXfrm>
    </dsp:sp>
    <dsp:sp modelId="{2EE9355A-9FCA-485F-BA13-81B8D09363E7}">
      <dsp:nvSpPr>
        <dsp:cNvPr id="0" name=""/>
        <dsp:cNvSpPr/>
      </dsp:nvSpPr>
      <dsp:spPr>
        <a:xfrm>
          <a:off x="0" y="1543430"/>
          <a:ext cx="8496944" cy="14390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i="1" kern="1200"/>
            <a:t>(development, behaviour, resources, procedures)</a:t>
          </a:r>
          <a:endParaRPr lang="en-US" sz="3000" kern="1200"/>
        </a:p>
      </dsp:txBody>
      <dsp:txXfrm>
        <a:off x="70251" y="1613681"/>
        <a:ext cx="8356442" cy="1298597"/>
      </dsp:txXfrm>
    </dsp:sp>
    <dsp:sp modelId="{E5764582-EBDC-4C91-9B14-57F763AEBFD4}">
      <dsp:nvSpPr>
        <dsp:cNvPr id="0" name=""/>
        <dsp:cNvSpPr/>
      </dsp:nvSpPr>
      <dsp:spPr>
        <a:xfrm>
          <a:off x="0" y="3068931"/>
          <a:ext cx="8496944" cy="1439099"/>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i="1" kern="1200"/>
            <a:t>I would like to determine how well the child can use a scissors</a:t>
          </a:r>
          <a:endParaRPr lang="en-US" sz="3000" kern="1200"/>
        </a:p>
      </dsp:txBody>
      <dsp:txXfrm>
        <a:off x="70251" y="3139182"/>
        <a:ext cx="8356442" cy="12985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2D622-941A-4AB9-A9A9-080F98FB4B0B}">
      <dsp:nvSpPr>
        <dsp:cNvPr id="0" name=""/>
        <dsp:cNvSpPr/>
      </dsp:nvSpPr>
      <dsp:spPr>
        <a:xfrm>
          <a:off x="0" y="130549"/>
          <a:ext cx="4038600" cy="67721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Aims Activity 1 Sheet</a:t>
          </a:r>
          <a:endParaRPr lang="en-US" sz="1400" kern="1200"/>
        </a:p>
      </dsp:txBody>
      <dsp:txXfrm>
        <a:off x="33059" y="163608"/>
        <a:ext cx="3972482" cy="611092"/>
      </dsp:txXfrm>
    </dsp:sp>
    <dsp:sp modelId="{53C8836B-267E-4E64-917F-6D59CFFA4A98}">
      <dsp:nvSpPr>
        <dsp:cNvPr id="0" name=""/>
        <dsp:cNvSpPr/>
      </dsp:nvSpPr>
      <dsp:spPr>
        <a:xfrm>
          <a:off x="0" y="848080"/>
          <a:ext cx="4038600" cy="67721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What do you think about the first list of aims?</a:t>
          </a:r>
          <a:endParaRPr lang="en-US" sz="1400" kern="1200"/>
        </a:p>
      </dsp:txBody>
      <dsp:txXfrm>
        <a:off x="33059" y="881139"/>
        <a:ext cx="3972482" cy="611092"/>
      </dsp:txXfrm>
    </dsp:sp>
    <dsp:sp modelId="{08609BA0-3C30-40A7-A341-04A4FB00F3D5}">
      <dsp:nvSpPr>
        <dsp:cNvPr id="0" name=""/>
        <dsp:cNvSpPr/>
      </dsp:nvSpPr>
      <dsp:spPr>
        <a:xfrm>
          <a:off x="0" y="1565610"/>
          <a:ext cx="4038600" cy="67721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Would you know exactly what you are meant to be observing?</a:t>
          </a:r>
          <a:endParaRPr lang="en-US" sz="1400" kern="1200"/>
        </a:p>
      </dsp:txBody>
      <dsp:txXfrm>
        <a:off x="33059" y="1598669"/>
        <a:ext cx="3972482" cy="611092"/>
      </dsp:txXfrm>
    </dsp:sp>
    <dsp:sp modelId="{0353E01D-FC90-4EB2-B475-1D36F4D371A5}">
      <dsp:nvSpPr>
        <dsp:cNvPr id="0" name=""/>
        <dsp:cNvSpPr/>
      </dsp:nvSpPr>
      <dsp:spPr>
        <a:xfrm>
          <a:off x="0" y="2283141"/>
          <a:ext cx="4038600" cy="67721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What do you think about the second list?</a:t>
          </a:r>
          <a:endParaRPr lang="en-US" sz="1400" kern="1200"/>
        </a:p>
      </dsp:txBody>
      <dsp:txXfrm>
        <a:off x="33059" y="2316200"/>
        <a:ext cx="3972482" cy="611092"/>
      </dsp:txXfrm>
    </dsp:sp>
    <dsp:sp modelId="{6BEB7ACB-6281-495F-8E21-174DDA1C3E4C}">
      <dsp:nvSpPr>
        <dsp:cNvPr id="0" name=""/>
        <dsp:cNvSpPr/>
      </dsp:nvSpPr>
      <dsp:spPr>
        <a:xfrm>
          <a:off x="0" y="3000672"/>
          <a:ext cx="4038600" cy="67721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Are they any better? Why/why not?</a:t>
          </a:r>
          <a:endParaRPr lang="en-US" sz="1400" kern="1200"/>
        </a:p>
      </dsp:txBody>
      <dsp:txXfrm>
        <a:off x="33059" y="3033731"/>
        <a:ext cx="3972482" cy="611092"/>
      </dsp:txXfrm>
    </dsp:sp>
    <dsp:sp modelId="{F411F753-4648-448D-BC8C-5820EB50AF81}">
      <dsp:nvSpPr>
        <dsp:cNvPr id="0" name=""/>
        <dsp:cNvSpPr/>
      </dsp:nvSpPr>
      <dsp:spPr>
        <a:xfrm>
          <a:off x="0" y="3718202"/>
          <a:ext cx="4038600" cy="677210"/>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Could the aims in the second list be improved? If so, how?</a:t>
          </a:r>
          <a:endParaRPr lang="en-US" sz="1400" kern="1200"/>
        </a:p>
      </dsp:txBody>
      <dsp:txXfrm>
        <a:off x="33059" y="3751261"/>
        <a:ext cx="3972482" cy="6110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9D622-C930-431B-ABE5-2E04668D3AE5}">
      <dsp:nvSpPr>
        <dsp:cNvPr id="0" name=""/>
        <dsp:cNvSpPr/>
      </dsp:nvSpPr>
      <dsp:spPr>
        <a:xfrm>
          <a:off x="0" y="735468"/>
          <a:ext cx="8229600" cy="13577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CFC3F2-83A4-49A6-91E5-C044E2196D39}">
      <dsp:nvSpPr>
        <dsp:cNvPr id="0" name=""/>
        <dsp:cNvSpPr/>
      </dsp:nvSpPr>
      <dsp:spPr>
        <a:xfrm>
          <a:off x="410731" y="1040971"/>
          <a:ext cx="746783" cy="7467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C0375C-B54A-479B-9461-15B3BD929B3C}">
      <dsp:nvSpPr>
        <dsp:cNvPr id="0" name=""/>
        <dsp:cNvSpPr/>
      </dsp:nvSpPr>
      <dsp:spPr>
        <a:xfrm>
          <a:off x="1568246" y="735468"/>
          <a:ext cx="6661353" cy="1357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9" tIns="143699" rIns="143699" bIns="143699" numCol="1" spcCol="1270" anchor="ctr" anchorCtr="0">
          <a:noAutofit/>
        </a:bodyPr>
        <a:lstStyle/>
        <a:p>
          <a:pPr marL="0" lvl="0" indent="0" algn="l" defTabSz="800100">
            <a:lnSpc>
              <a:spcPct val="100000"/>
            </a:lnSpc>
            <a:spcBef>
              <a:spcPct val="0"/>
            </a:spcBef>
            <a:spcAft>
              <a:spcPct val="35000"/>
            </a:spcAft>
            <a:buNone/>
          </a:pPr>
          <a:r>
            <a:rPr lang="en-GB" sz="1800" b="1" kern="1200" dirty="0">
              <a:solidFill>
                <a:schemeClr val="accent4">
                  <a:lumMod val="60000"/>
                  <a:lumOff val="40000"/>
                </a:schemeClr>
              </a:solidFill>
            </a:rPr>
            <a:t>Objectives are usually measurable, they are usually what you are going to do to meet your aim. </a:t>
          </a:r>
          <a:endParaRPr lang="en-US" sz="1800" b="1" kern="1200" dirty="0">
            <a:solidFill>
              <a:schemeClr val="accent4">
                <a:lumMod val="60000"/>
                <a:lumOff val="40000"/>
              </a:schemeClr>
            </a:solidFill>
          </a:endParaRPr>
        </a:p>
      </dsp:txBody>
      <dsp:txXfrm>
        <a:off x="1568246" y="735468"/>
        <a:ext cx="6661353" cy="1357788"/>
      </dsp:txXfrm>
    </dsp:sp>
    <dsp:sp modelId="{E72E0AE0-043E-4715-9EC0-89BFBA88C1F4}">
      <dsp:nvSpPr>
        <dsp:cNvPr id="0" name=""/>
        <dsp:cNvSpPr/>
      </dsp:nvSpPr>
      <dsp:spPr>
        <a:xfrm>
          <a:off x="0" y="2432705"/>
          <a:ext cx="8229600" cy="13577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773F1-5073-447A-85A8-DF922E592841}">
      <dsp:nvSpPr>
        <dsp:cNvPr id="0" name=""/>
        <dsp:cNvSpPr/>
      </dsp:nvSpPr>
      <dsp:spPr>
        <a:xfrm>
          <a:off x="410731" y="2738207"/>
          <a:ext cx="746783" cy="7467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8D93BA-9B20-4A67-A81F-681C1BC84451}">
      <dsp:nvSpPr>
        <dsp:cNvPr id="0" name=""/>
        <dsp:cNvSpPr/>
      </dsp:nvSpPr>
      <dsp:spPr>
        <a:xfrm>
          <a:off x="1568246" y="2432705"/>
          <a:ext cx="6661353" cy="13577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699" tIns="143699" rIns="143699" bIns="143699" numCol="1" spcCol="1270" anchor="ctr" anchorCtr="0">
          <a:noAutofit/>
        </a:bodyPr>
        <a:lstStyle/>
        <a:p>
          <a:pPr marL="0" lvl="0" indent="0" algn="l" defTabSz="800100">
            <a:lnSpc>
              <a:spcPct val="100000"/>
            </a:lnSpc>
            <a:spcBef>
              <a:spcPct val="0"/>
            </a:spcBef>
            <a:spcAft>
              <a:spcPct val="35000"/>
            </a:spcAft>
            <a:buNone/>
          </a:pPr>
          <a:r>
            <a:rPr lang="en-GB" sz="1800" b="1" kern="1200" dirty="0">
              <a:solidFill>
                <a:schemeClr val="accent4">
                  <a:lumMod val="60000"/>
                  <a:lumOff val="40000"/>
                </a:schemeClr>
              </a:solidFill>
            </a:rPr>
            <a:t>For example, if your aim is to win the lottery, your objective is to buy the ticket. Your memory is the measurable element, do you remember to buy the ticket?</a:t>
          </a:r>
          <a:endParaRPr lang="en-US" sz="1800" b="1" kern="1200" dirty="0">
            <a:solidFill>
              <a:schemeClr val="accent4">
                <a:lumMod val="60000"/>
                <a:lumOff val="40000"/>
              </a:schemeClr>
            </a:solidFill>
          </a:endParaRPr>
        </a:p>
      </dsp:txBody>
      <dsp:txXfrm>
        <a:off x="1568246" y="2432705"/>
        <a:ext cx="6661353" cy="13577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479C179-00A6-4358-9DDF-BFF3959D5EBA}" type="datetimeFigureOut">
              <a:rPr lang="en-GB" smtClean="0"/>
              <a:t>18/10/2023</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1708604-7B05-4800-8712-D1632567EE26}" type="slidenum">
              <a:rPr lang="en-GB" smtClean="0"/>
              <a:t>‹#›</a:t>
            </a:fld>
            <a:endParaRPr lang="en-GB"/>
          </a:p>
        </p:txBody>
      </p:sp>
    </p:spTree>
    <p:extLst>
      <p:ext uri="{BB962C8B-B14F-4D97-AF65-F5344CB8AC3E}">
        <p14:creationId xmlns:p14="http://schemas.microsoft.com/office/powerpoint/2010/main" val="35879671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7CF96327-F788-43D6-9CED-EB18DC3FC8F7}" type="datetimeFigureOut">
              <a:rPr lang="en-GB" smtClean="0"/>
              <a:pPr/>
              <a:t>18/10/2023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4AD7EE1E-A95F-4E64-8F5F-40BC4F65341D}" type="slidenum">
              <a:rPr lang="en-GB" smtClean="0"/>
              <a:pPr/>
              <a:t>‹#›</a:t>
            </a:fld>
            <a:endParaRPr lang="en-GB"/>
          </a:p>
        </p:txBody>
      </p:sp>
    </p:spTree>
    <p:extLst>
      <p:ext uri="{BB962C8B-B14F-4D97-AF65-F5344CB8AC3E}">
        <p14:creationId xmlns:p14="http://schemas.microsoft.com/office/powerpoint/2010/main" val="2480970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imes New Roman" charset="0"/>
              </a:defRPr>
            </a:lvl1pPr>
            <a:lvl2pPr marL="742950" indent="-285750" eaLnBrk="0" hangingPunct="0">
              <a:defRPr>
                <a:solidFill>
                  <a:schemeClr val="tx1"/>
                </a:solidFill>
                <a:latin typeface="Times New Roman" charset="0"/>
              </a:defRPr>
            </a:lvl2pPr>
            <a:lvl3pPr marL="1143000" indent="-228600" eaLnBrk="0" hangingPunct="0">
              <a:defRPr>
                <a:solidFill>
                  <a:schemeClr val="tx1"/>
                </a:solidFill>
                <a:latin typeface="Times New Roman" charset="0"/>
              </a:defRPr>
            </a:lvl3pPr>
            <a:lvl4pPr marL="1600200" indent="-228600" eaLnBrk="0" hangingPunct="0">
              <a:defRPr>
                <a:solidFill>
                  <a:schemeClr val="tx1"/>
                </a:solidFill>
                <a:latin typeface="Times New Roman" charset="0"/>
              </a:defRPr>
            </a:lvl4pPr>
            <a:lvl5pPr marL="2057400" indent="-228600" eaLnBrk="0" hangingPunct="0">
              <a:defRPr>
                <a:solidFill>
                  <a:schemeClr val="tx1"/>
                </a:solidFill>
                <a:latin typeface="Times New Roman" charset="0"/>
              </a:defRPr>
            </a:lvl5pPr>
            <a:lvl6pPr marL="2514600" indent="-228600" eaLnBrk="0" fontAlgn="base" hangingPunct="0">
              <a:spcBef>
                <a:spcPct val="0"/>
              </a:spcBef>
              <a:spcAft>
                <a:spcPct val="0"/>
              </a:spcAft>
              <a:defRPr>
                <a:solidFill>
                  <a:schemeClr val="tx1"/>
                </a:solidFill>
                <a:latin typeface="Times New Roman" charset="0"/>
              </a:defRPr>
            </a:lvl6pPr>
            <a:lvl7pPr marL="2971800" indent="-228600" eaLnBrk="0" fontAlgn="base" hangingPunct="0">
              <a:spcBef>
                <a:spcPct val="0"/>
              </a:spcBef>
              <a:spcAft>
                <a:spcPct val="0"/>
              </a:spcAft>
              <a:defRPr>
                <a:solidFill>
                  <a:schemeClr val="tx1"/>
                </a:solidFill>
                <a:latin typeface="Times New Roman" charset="0"/>
              </a:defRPr>
            </a:lvl7pPr>
            <a:lvl8pPr marL="3429000" indent="-228600" eaLnBrk="0" fontAlgn="base" hangingPunct="0">
              <a:spcBef>
                <a:spcPct val="0"/>
              </a:spcBef>
              <a:spcAft>
                <a:spcPct val="0"/>
              </a:spcAft>
              <a:defRPr>
                <a:solidFill>
                  <a:schemeClr val="tx1"/>
                </a:solidFill>
                <a:latin typeface="Times New Roman" charset="0"/>
              </a:defRPr>
            </a:lvl8pPr>
            <a:lvl9pPr marL="3886200" indent="-228600" eaLnBrk="0" fontAlgn="base" hangingPunct="0">
              <a:spcBef>
                <a:spcPct val="0"/>
              </a:spcBef>
              <a:spcAft>
                <a:spcPct val="0"/>
              </a:spcAft>
              <a:defRPr>
                <a:solidFill>
                  <a:schemeClr val="tx1"/>
                </a:solidFill>
                <a:latin typeface="Times New Roman" charset="0"/>
              </a:defRPr>
            </a:lvl9pPr>
          </a:lstStyle>
          <a:p>
            <a:pPr eaLnBrk="1" hangingPunct="1"/>
            <a:fld id="{65E9A391-8103-4C31-B5B6-264B83CFD32F}" type="slidenum">
              <a:rPr lang="en-GB" smtClean="0">
                <a:latin typeface="Arial" charset="0"/>
              </a:rPr>
              <a:pPr eaLnBrk="1" hangingPunct="1"/>
              <a:t>3</a:t>
            </a:fld>
            <a:endParaRPr lang="en-GB">
              <a:latin typeface="Arial" charset="0"/>
            </a:endParaRPr>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dirty="0"/>
          </a:p>
        </p:txBody>
      </p:sp>
    </p:spTree>
    <p:extLst>
      <p:ext uri="{BB962C8B-B14F-4D97-AF65-F5344CB8AC3E}">
        <p14:creationId xmlns:p14="http://schemas.microsoft.com/office/powerpoint/2010/main" val="2958031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personal circumstances</a:t>
            </a:r>
          </a:p>
        </p:txBody>
      </p:sp>
      <p:sp>
        <p:nvSpPr>
          <p:cNvPr id="4" name="Slide Number Placeholder 3"/>
          <p:cNvSpPr>
            <a:spLocks noGrp="1"/>
          </p:cNvSpPr>
          <p:nvPr>
            <p:ph type="sldNum" sz="quarter" idx="10"/>
          </p:nvPr>
        </p:nvSpPr>
        <p:spPr/>
        <p:txBody>
          <a:bodyPr/>
          <a:lstStyle/>
          <a:p>
            <a:pPr>
              <a:defRPr/>
            </a:pPr>
            <a:fld id="{6CAE01D2-423B-4972-9978-6F9DA00E5DF1}" type="slidenum">
              <a:rPr lang="en-GB" smtClean="0"/>
              <a:pPr>
                <a:defRPr/>
              </a:pPr>
              <a:t>9</a:t>
            </a:fld>
            <a:endParaRPr lang="en-GB"/>
          </a:p>
        </p:txBody>
      </p:sp>
    </p:spTree>
    <p:extLst>
      <p:ext uri="{BB962C8B-B14F-4D97-AF65-F5344CB8AC3E}">
        <p14:creationId xmlns:p14="http://schemas.microsoft.com/office/powerpoint/2010/main" val="14590966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4497E7F-D68F-487A-88D2-93163A4247C6}" type="datetimeFigureOut">
              <a:rPr lang="en-GB" smtClean="0"/>
              <a:pPr/>
              <a:t>18/10/2023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995838EB-5D12-45E4-84D9-C315531F3FB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97E7F-D68F-487A-88D2-93163A4247C6}" type="datetimeFigureOut">
              <a:rPr lang="en-GB" smtClean="0"/>
              <a:pPr/>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pPr/>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4497E7F-D68F-487A-88D2-93163A4247C6}" type="datetimeFigureOut">
              <a:rPr lang="en-GB" smtClean="0"/>
              <a:pPr/>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4497E7F-D68F-487A-88D2-93163A4247C6}" type="datetimeFigureOut">
              <a:rPr lang="en-GB" smtClean="0"/>
              <a:pPr/>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5838EB-5D12-45E4-84D9-C315531F3FB5}" type="slidenum">
              <a:rPr lang="en-GB" smtClean="0"/>
              <a:pPr/>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4497E7F-D68F-487A-88D2-93163A4247C6}" type="datetimeFigureOut">
              <a:rPr lang="en-GB" smtClean="0"/>
              <a:pPr/>
              <a:t>18/10/2023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5838EB-5D12-45E4-84D9-C315531F3FB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4497E7F-D68F-487A-88D2-93163A4247C6}" type="datetimeFigureOut">
              <a:rPr lang="en-GB" smtClean="0"/>
              <a:pPr/>
              <a:t>18/10/2023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5838EB-5D12-45E4-84D9-C315531F3FB5}" type="slidenum">
              <a:rPr lang="en-GB" smtClean="0"/>
              <a:pPr/>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497E7F-D68F-487A-88D2-93163A4247C6}" type="datetimeFigureOut">
              <a:rPr lang="en-GB" smtClean="0"/>
              <a:pPr/>
              <a:t>18/10/2023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5838EB-5D12-45E4-84D9-C315531F3FB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54497E7F-D68F-487A-88D2-93163A4247C6}" type="datetimeFigureOut">
              <a:rPr lang="en-GB" smtClean="0"/>
              <a:pPr/>
              <a:t>18/10/2023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5838EB-5D12-45E4-84D9-C315531F3FB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4497E7F-D68F-487A-88D2-93163A4247C6}" type="datetimeFigureOut">
              <a:rPr lang="en-GB" smtClean="0"/>
              <a:pPr/>
              <a:t>18/10/2023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995838EB-5D12-45E4-84D9-C315531F3FB5}"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97E7F-D68F-487A-88D2-93163A4247C6}" type="datetimeFigureOut">
              <a:rPr lang="en-GB" smtClean="0"/>
              <a:pPr/>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4497E7F-D68F-487A-88D2-93163A4247C6}" type="datetimeFigureOut">
              <a:rPr lang="en-GB" smtClean="0"/>
              <a:pPr/>
              <a:t>18/10/2023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5838EB-5D12-45E4-84D9-C315531F3FB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54497E7F-D68F-487A-88D2-93163A4247C6}" type="datetimeFigureOut">
              <a:rPr lang="en-GB" smtClean="0"/>
              <a:pPr/>
              <a:t>18/10/2023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995838EB-5D12-45E4-84D9-C315531F3FB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41.jpeg"/><Relationship Id="rId2" Type="http://schemas.openxmlformats.org/officeDocument/2006/relationships/diagramData" Target="../diagrams/data8.xml"/><Relationship Id="rId1" Type="http://schemas.openxmlformats.org/officeDocument/2006/relationships/slideLayout" Target="../slideLayouts/slideLayout4.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332656"/>
            <a:ext cx="7667192" cy="3384376"/>
          </a:xfrm>
        </p:spPr>
        <p:txBody>
          <a:bodyPr>
            <a:normAutofit/>
          </a:bodyPr>
          <a:lstStyle/>
          <a:p>
            <a:pPr algn="l"/>
            <a:r>
              <a:rPr lang="en-GB" b="1" dirty="0"/>
              <a:t>Understanding Children and Young People’s Development </a:t>
            </a:r>
            <a:r>
              <a:rPr lang="en-GB" dirty="0"/>
              <a:t>	</a:t>
            </a:r>
            <a:br>
              <a:rPr lang="en-GB" dirty="0"/>
            </a:br>
            <a:endParaRPr lang="en-GB" dirty="0"/>
          </a:p>
        </p:txBody>
      </p:sp>
      <p:sp>
        <p:nvSpPr>
          <p:cNvPr id="3" name="Subtitle 2"/>
          <p:cNvSpPr>
            <a:spLocks noGrp="1"/>
          </p:cNvSpPr>
          <p:nvPr>
            <p:ph type="body" idx="1"/>
          </p:nvPr>
        </p:nvSpPr>
        <p:spPr>
          <a:xfrm>
            <a:off x="857636" y="3444615"/>
            <a:ext cx="4572000" cy="1454888"/>
          </a:xfrm>
        </p:spPr>
        <p:txBody>
          <a:bodyPr/>
          <a:lstStyle/>
          <a:p>
            <a:r>
              <a:rPr lang="en-GB" dirty="0"/>
              <a:t>Undertaking Observations</a:t>
            </a:r>
          </a:p>
        </p:txBody>
      </p:sp>
      <p:pic>
        <p:nvPicPr>
          <p:cNvPr id="5" name="Picture 4" descr="A person in a room&#10;&#10;Description automatically generated">
            <a:extLst>
              <a:ext uri="{FF2B5EF4-FFF2-40B4-BE49-F238E27FC236}">
                <a16:creationId xmlns:a16="http://schemas.microsoft.com/office/drawing/2014/main" id="{BC745F75-FDFF-4F37-99DC-A18B9870C4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7725" y="3717032"/>
            <a:ext cx="4173359" cy="2992220"/>
          </a:xfrm>
          <a:prstGeom prst="rect">
            <a:avLst/>
          </a:prstGeom>
        </p:spPr>
      </p:pic>
    </p:spTree>
    <p:extLst>
      <p:ext uri="{BB962C8B-B14F-4D97-AF65-F5344CB8AC3E}">
        <p14:creationId xmlns:p14="http://schemas.microsoft.com/office/powerpoint/2010/main" val="3032148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idx="4294967295"/>
          </p:nvPr>
        </p:nvSpPr>
        <p:spPr>
          <a:xfrm>
            <a:off x="593340" y="692696"/>
            <a:ext cx="7957319" cy="5040313"/>
          </a:xfrm>
        </p:spPr>
        <p:txBody>
          <a:bodyPr/>
          <a:lstStyle/>
          <a:p>
            <a:pPr>
              <a:lnSpc>
                <a:spcPct val="80000"/>
              </a:lnSpc>
              <a:buFontTx/>
              <a:buNone/>
            </a:pPr>
            <a:endParaRPr lang="en-GB" altLang="en-US" sz="2400" dirty="0"/>
          </a:p>
          <a:p>
            <a:pPr>
              <a:lnSpc>
                <a:spcPct val="80000"/>
              </a:lnSpc>
              <a:buFontTx/>
              <a:buNone/>
            </a:pPr>
            <a:endParaRPr lang="en-GB" altLang="en-US" sz="2400" dirty="0"/>
          </a:p>
          <a:p>
            <a:pPr>
              <a:lnSpc>
                <a:spcPct val="80000"/>
              </a:lnSpc>
              <a:buFontTx/>
              <a:buNone/>
            </a:pPr>
            <a:r>
              <a:rPr lang="en-GB" altLang="en-US" sz="3600" b="1" dirty="0"/>
              <a:t>    </a:t>
            </a:r>
            <a:r>
              <a:rPr lang="en-GB" altLang="en-US" sz="2400" dirty="0"/>
              <a:t> </a:t>
            </a:r>
          </a:p>
          <a:p>
            <a:pPr>
              <a:lnSpc>
                <a:spcPct val="80000"/>
              </a:lnSpc>
              <a:buFontTx/>
              <a:buNone/>
            </a:pPr>
            <a:endParaRPr lang="en-GB" altLang="en-US" sz="2400" dirty="0"/>
          </a:p>
          <a:p>
            <a:pPr>
              <a:lnSpc>
                <a:spcPct val="80000"/>
              </a:lnSpc>
              <a:buFontTx/>
              <a:buNone/>
            </a:pPr>
            <a:endParaRPr lang="en-GB" altLang="en-US" sz="2400" dirty="0"/>
          </a:p>
          <a:p>
            <a:pPr>
              <a:lnSpc>
                <a:spcPct val="80000"/>
              </a:lnSpc>
              <a:buFontTx/>
              <a:buNone/>
            </a:pPr>
            <a:r>
              <a:rPr lang="en-GB" altLang="en-US" sz="2400" dirty="0"/>
              <a:t>	</a:t>
            </a:r>
            <a:r>
              <a:rPr lang="en-GB" altLang="en-US" sz="2800" dirty="0"/>
              <a:t>While observing children, practitioners can also ask themselves questions that will lead to an evaluation of the provision, the future training needs of practitioners and the different learning and teaching approaches used Gov.UK 2021).</a:t>
            </a:r>
          </a:p>
          <a:p>
            <a:pPr>
              <a:lnSpc>
                <a:spcPct val="80000"/>
              </a:lnSpc>
              <a:buFontTx/>
              <a:buNone/>
            </a:pPr>
            <a:endParaRPr lang="en-GB" altLang="en-US" sz="2400" dirty="0"/>
          </a:p>
        </p:txBody>
      </p:sp>
    </p:spTree>
    <p:extLst>
      <p:ext uri="{BB962C8B-B14F-4D97-AF65-F5344CB8AC3E}">
        <p14:creationId xmlns:p14="http://schemas.microsoft.com/office/powerpoint/2010/main" val="825191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365" name="Rectangle 3">
            <a:extLst>
              <a:ext uri="{FF2B5EF4-FFF2-40B4-BE49-F238E27FC236}">
                <a16:creationId xmlns:a16="http://schemas.microsoft.com/office/drawing/2014/main" id="{3EDCF69A-0F68-47D5-B929-51FC92CEDF5E}"/>
              </a:ext>
            </a:extLst>
          </p:cNvPr>
          <p:cNvGraphicFramePr>
            <a:graphicFrameLocks noGrp="1"/>
          </p:cNvGraphicFramePr>
          <p:nvPr>
            <p:ph idx="1"/>
            <p:extLst>
              <p:ext uri="{D42A27DB-BD31-4B8C-83A1-F6EECF244321}">
                <p14:modId xmlns:p14="http://schemas.microsoft.com/office/powerpoint/2010/main" val="1468556340"/>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362" name="Rectangle 2"/>
          <p:cNvSpPr>
            <a:spLocks noGrp="1" noChangeArrowheads="1"/>
          </p:cNvSpPr>
          <p:nvPr>
            <p:ph type="title"/>
          </p:nvPr>
        </p:nvSpPr>
        <p:spPr/>
        <p:txBody>
          <a:bodyPr/>
          <a:lstStyle/>
          <a:p>
            <a:pPr eaLnBrk="1" hangingPunct="1">
              <a:defRPr/>
            </a:pPr>
            <a:r>
              <a:rPr lang="en-GB">
                <a:solidFill>
                  <a:srgbClr val="000000"/>
                </a:solidFill>
                <a:effectLst>
                  <a:outerShdw blurRad="38100" dist="38100" dir="2700000" algn="tl">
                    <a:srgbClr val="FFFFFF"/>
                  </a:outerShdw>
                </a:effectLst>
              </a:rPr>
              <a:t>Stages of observation</a:t>
            </a:r>
          </a:p>
        </p:txBody>
      </p:sp>
    </p:spTree>
    <p:extLst>
      <p:ext uri="{BB962C8B-B14F-4D97-AF65-F5344CB8AC3E}">
        <p14:creationId xmlns:p14="http://schemas.microsoft.com/office/powerpoint/2010/main" val="2038317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a:t>Planning/Assessment Cycle</a:t>
            </a:r>
          </a:p>
        </p:txBody>
      </p:sp>
      <p:sp>
        <p:nvSpPr>
          <p:cNvPr id="29699" name="Rectangle 3"/>
          <p:cNvSpPr>
            <a:spLocks noGrp="1" noChangeArrowheads="1"/>
          </p:cNvSpPr>
          <p:nvPr>
            <p:ph type="body" idx="4294967295"/>
          </p:nvPr>
        </p:nvSpPr>
        <p:spPr>
          <a:xfrm>
            <a:off x="0" y="1481138"/>
            <a:ext cx="8229600" cy="4525962"/>
          </a:xfrm>
        </p:spPr>
        <p:txBody>
          <a:bodyPr/>
          <a:lstStyle/>
          <a:p>
            <a:pPr algn="ctr">
              <a:buFontTx/>
              <a:buNone/>
            </a:pPr>
            <a:r>
              <a:rPr lang="en-GB" altLang="en-US" sz="2400" b="1" dirty="0"/>
              <a:t>Assessment</a:t>
            </a:r>
          </a:p>
          <a:p>
            <a:pPr algn="ctr">
              <a:buFontTx/>
              <a:buNone/>
            </a:pPr>
            <a:r>
              <a:rPr lang="en-GB" altLang="en-US" sz="1800" dirty="0"/>
              <a:t>What is the child doing here?</a:t>
            </a:r>
          </a:p>
        </p:txBody>
      </p:sp>
      <p:sp>
        <p:nvSpPr>
          <p:cNvPr id="29702" name="Text Box 6"/>
          <p:cNvSpPr txBox="1">
            <a:spLocks noChangeArrowheads="1"/>
          </p:cNvSpPr>
          <p:nvPr/>
        </p:nvSpPr>
        <p:spPr bwMode="auto">
          <a:xfrm>
            <a:off x="5867400" y="3284538"/>
            <a:ext cx="2519363" cy="196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b="1"/>
              <a:t>Planning</a:t>
            </a:r>
          </a:p>
          <a:p>
            <a:pPr algn="ctr">
              <a:spcBef>
                <a:spcPct val="50000"/>
              </a:spcBef>
            </a:pPr>
            <a:r>
              <a:rPr lang="en-GB" altLang="en-US"/>
              <a:t>How can I extend their play and their learning?</a:t>
            </a:r>
          </a:p>
          <a:p>
            <a:pPr>
              <a:spcBef>
                <a:spcPct val="50000"/>
              </a:spcBef>
            </a:pPr>
            <a:endParaRPr lang="en-GB" altLang="en-US" sz="2400" b="1"/>
          </a:p>
        </p:txBody>
      </p:sp>
      <p:sp>
        <p:nvSpPr>
          <p:cNvPr id="29704" name="Text Box 8"/>
          <p:cNvSpPr txBox="1">
            <a:spLocks noChangeArrowheads="1"/>
          </p:cNvSpPr>
          <p:nvPr/>
        </p:nvSpPr>
        <p:spPr bwMode="auto">
          <a:xfrm>
            <a:off x="3132138" y="4941888"/>
            <a:ext cx="2447925" cy="1144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b="1"/>
              <a:t>Teaching</a:t>
            </a:r>
          </a:p>
          <a:p>
            <a:pPr algn="ctr">
              <a:spcBef>
                <a:spcPct val="50000"/>
              </a:spcBef>
            </a:pPr>
            <a:r>
              <a:rPr lang="en-GB" altLang="en-US"/>
              <a:t>Putting it into practice</a:t>
            </a:r>
          </a:p>
        </p:txBody>
      </p:sp>
      <p:sp>
        <p:nvSpPr>
          <p:cNvPr id="29705" name="Text Box 9"/>
          <p:cNvSpPr txBox="1">
            <a:spLocks noChangeArrowheads="1"/>
          </p:cNvSpPr>
          <p:nvPr/>
        </p:nvSpPr>
        <p:spPr bwMode="auto">
          <a:xfrm>
            <a:off x="250825" y="3357563"/>
            <a:ext cx="2951163" cy="1235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sz="2400" b="1"/>
              <a:t>Evaluation</a:t>
            </a:r>
          </a:p>
          <a:p>
            <a:pPr algn="ctr">
              <a:spcBef>
                <a:spcPct val="50000"/>
              </a:spcBef>
            </a:pPr>
            <a:r>
              <a:rPr lang="en-GB" altLang="en-US"/>
              <a:t>How effective has this been?</a:t>
            </a:r>
            <a:r>
              <a:rPr lang="en-GB" altLang="en-US" sz="2400" b="1"/>
              <a:t> </a:t>
            </a:r>
          </a:p>
        </p:txBody>
      </p:sp>
      <p:sp>
        <p:nvSpPr>
          <p:cNvPr id="29706" name="AutoShape 10"/>
          <p:cNvSpPr>
            <a:spLocks noChangeArrowheads="1"/>
          </p:cNvSpPr>
          <p:nvPr/>
        </p:nvSpPr>
        <p:spPr bwMode="auto">
          <a:xfrm rot="2345631">
            <a:off x="6588125" y="2205038"/>
            <a:ext cx="863600" cy="719137"/>
          </a:xfrm>
          <a:prstGeom prst="rightArrow">
            <a:avLst>
              <a:gd name="adj1" fmla="val 50000"/>
              <a:gd name="adj2" fmla="val 3002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7" name="AutoShape 11"/>
          <p:cNvSpPr>
            <a:spLocks noChangeArrowheads="1"/>
          </p:cNvSpPr>
          <p:nvPr/>
        </p:nvSpPr>
        <p:spPr bwMode="auto">
          <a:xfrm rot="8510525">
            <a:off x="5795963" y="4797425"/>
            <a:ext cx="863600" cy="719138"/>
          </a:xfrm>
          <a:prstGeom prst="rightArrow">
            <a:avLst>
              <a:gd name="adj1" fmla="val 50000"/>
              <a:gd name="adj2" fmla="val 3002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8" name="AutoShape 12"/>
          <p:cNvSpPr>
            <a:spLocks noChangeArrowheads="1"/>
          </p:cNvSpPr>
          <p:nvPr/>
        </p:nvSpPr>
        <p:spPr bwMode="auto">
          <a:xfrm rot="13035190">
            <a:off x="2195513" y="4724400"/>
            <a:ext cx="863600" cy="719138"/>
          </a:xfrm>
          <a:prstGeom prst="rightArrow">
            <a:avLst>
              <a:gd name="adj1" fmla="val 50000"/>
              <a:gd name="adj2" fmla="val 3002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9" name="AutoShape 13"/>
          <p:cNvSpPr>
            <a:spLocks noChangeArrowheads="1"/>
          </p:cNvSpPr>
          <p:nvPr/>
        </p:nvSpPr>
        <p:spPr bwMode="auto">
          <a:xfrm rot="-2031369">
            <a:off x="1619250" y="2420938"/>
            <a:ext cx="863600" cy="719137"/>
          </a:xfrm>
          <a:prstGeom prst="rightArrow">
            <a:avLst>
              <a:gd name="adj1" fmla="val 50000"/>
              <a:gd name="adj2" fmla="val 30022"/>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486001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sz="half" idx="1"/>
          </p:nvPr>
        </p:nvSpPr>
        <p:spPr>
          <a:xfrm>
            <a:off x="457200" y="1481328"/>
            <a:ext cx="4618856" cy="4525963"/>
          </a:xfrm>
        </p:spPr>
        <p:txBody>
          <a:bodyPr>
            <a:normAutofit/>
          </a:bodyPr>
          <a:lstStyle/>
          <a:p>
            <a:pPr>
              <a:lnSpc>
                <a:spcPct val="80000"/>
              </a:lnSpc>
            </a:pPr>
            <a:r>
              <a:rPr lang="en-GB" altLang="en-US" sz="2800" dirty="0"/>
              <a:t>Equipment</a:t>
            </a:r>
          </a:p>
          <a:p>
            <a:pPr>
              <a:lnSpc>
                <a:spcPct val="80000"/>
              </a:lnSpc>
            </a:pPr>
            <a:r>
              <a:rPr lang="en-GB" altLang="en-US" sz="2800" dirty="0"/>
              <a:t>Consent</a:t>
            </a:r>
          </a:p>
          <a:p>
            <a:pPr>
              <a:lnSpc>
                <a:spcPct val="80000"/>
              </a:lnSpc>
            </a:pPr>
            <a:r>
              <a:rPr lang="en-GB" altLang="en-US" sz="2800" dirty="0"/>
              <a:t>Confidentiality</a:t>
            </a:r>
          </a:p>
          <a:p>
            <a:pPr>
              <a:lnSpc>
                <a:spcPct val="80000"/>
              </a:lnSpc>
            </a:pPr>
            <a:r>
              <a:rPr lang="en-GB" altLang="en-US" sz="2800" dirty="0"/>
              <a:t>Photography/Identity issues</a:t>
            </a:r>
          </a:p>
          <a:p>
            <a:pPr>
              <a:lnSpc>
                <a:spcPct val="80000"/>
              </a:lnSpc>
            </a:pPr>
            <a:r>
              <a:rPr lang="en-GB" altLang="en-US" sz="2800" dirty="0"/>
              <a:t>Rights of the child</a:t>
            </a:r>
          </a:p>
          <a:p>
            <a:pPr>
              <a:lnSpc>
                <a:spcPct val="80000"/>
              </a:lnSpc>
              <a:buFontTx/>
              <a:buNone/>
            </a:pPr>
            <a:endParaRPr lang="en-GB" altLang="en-US" sz="2800" dirty="0"/>
          </a:p>
          <a:p>
            <a:pPr>
              <a:lnSpc>
                <a:spcPct val="80000"/>
              </a:lnSpc>
              <a:buFontTx/>
              <a:buNone/>
            </a:pPr>
            <a:r>
              <a:rPr lang="en-GB" altLang="en-US" sz="2800" dirty="0"/>
              <a:t>Can be helpful to the  </a:t>
            </a:r>
          </a:p>
          <a:p>
            <a:pPr>
              <a:lnSpc>
                <a:spcPct val="80000"/>
              </a:lnSpc>
              <a:buFontTx/>
              <a:buNone/>
            </a:pPr>
            <a:r>
              <a:rPr lang="en-GB" altLang="en-US" sz="2800" dirty="0"/>
              <a:t>practitioner in terms </a:t>
            </a:r>
          </a:p>
          <a:p>
            <a:pPr>
              <a:lnSpc>
                <a:spcPct val="80000"/>
              </a:lnSpc>
              <a:buFontTx/>
              <a:buNone/>
            </a:pPr>
            <a:r>
              <a:rPr lang="en-GB" altLang="en-US" sz="2800" dirty="0"/>
              <a:t>of improving the </a:t>
            </a:r>
          </a:p>
          <a:p>
            <a:pPr>
              <a:lnSpc>
                <a:spcPct val="80000"/>
              </a:lnSpc>
              <a:buFontTx/>
              <a:buNone/>
            </a:pPr>
            <a:r>
              <a:rPr lang="en-GB" altLang="en-US" sz="2800" dirty="0"/>
              <a:t>provision</a:t>
            </a:r>
          </a:p>
          <a:p>
            <a:pPr>
              <a:lnSpc>
                <a:spcPct val="80000"/>
              </a:lnSpc>
            </a:pPr>
            <a:endParaRPr lang="en-GB" altLang="en-US" sz="2800" dirty="0"/>
          </a:p>
        </p:txBody>
      </p:sp>
      <p:sp>
        <p:nvSpPr>
          <p:cNvPr id="13314" name="Rectangle 2"/>
          <p:cNvSpPr>
            <a:spLocks noGrp="1" noChangeArrowheads="1"/>
          </p:cNvSpPr>
          <p:nvPr>
            <p:ph type="title"/>
          </p:nvPr>
        </p:nvSpPr>
        <p:spPr/>
        <p:txBody>
          <a:bodyPr>
            <a:normAutofit fontScale="90000"/>
          </a:bodyPr>
          <a:lstStyle/>
          <a:p>
            <a:br>
              <a:rPr lang="en-GB" altLang="en-US" dirty="0"/>
            </a:br>
            <a:r>
              <a:rPr lang="en-GB" altLang="en-US" dirty="0"/>
              <a:t>Things to Consider</a:t>
            </a:r>
            <a:br>
              <a:rPr lang="en-GB" altLang="en-US" dirty="0"/>
            </a:br>
            <a:endParaRPr lang="en-GB" altLang="en-US" dirty="0"/>
          </a:p>
        </p:txBody>
      </p:sp>
      <p:pic>
        <p:nvPicPr>
          <p:cNvPr id="5" name="Content Placeholder 2" descr="A close up of a lamp&#10;&#10;Description automatically generated">
            <a:extLst>
              <a:ext uri="{FF2B5EF4-FFF2-40B4-BE49-F238E27FC236}">
                <a16:creationId xmlns:a16="http://schemas.microsoft.com/office/drawing/2014/main" id="{6BC4C2D0-B1EF-4C6C-B367-0F4D2FA50A7F}"/>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l="51344" r="7086"/>
          <a:stretch>
            <a:fillRect/>
          </a:stretch>
        </p:blipFill>
        <p:spPr>
          <a:xfrm>
            <a:off x="5644941" y="1481328"/>
            <a:ext cx="3058090" cy="4525962"/>
          </a:xfrm>
        </p:spPr>
      </p:pic>
    </p:spTree>
    <p:extLst>
      <p:ext uri="{BB962C8B-B14F-4D97-AF65-F5344CB8AC3E}">
        <p14:creationId xmlns:p14="http://schemas.microsoft.com/office/powerpoint/2010/main" val="1657786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8C57C50B-1D86-4F43-9BFB-82CD295F6166}"/>
              </a:ext>
            </a:extLst>
          </p:cNvPr>
          <p:cNvGraphicFramePr>
            <a:graphicFrameLocks noGrp="1"/>
          </p:cNvGraphicFramePr>
          <p:nvPr>
            <p:ph idx="1"/>
          </p:nvPr>
        </p:nvGraphicFramePr>
        <p:xfrm>
          <a:off x="457200" y="148132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p:txBody>
          <a:bodyPr/>
          <a:lstStyle/>
          <a:p>
            <a:r>
              <a:rPr lang="en-GB" dirty="0"/>
              <a:t>Range of indicators</a:t>
            </a:r>
          </a:p>
        </p:txBody>
      </p:sp>
    </p:spTree>
    <p:extLst>
      <p:ext uri="{BB962C8B-B14F-4D97-AF65-F5344CB8AC3E}">
        <p14:creationId xmlns:p14="http://schemas.microsoft.com/office/powerpoint/2010/main" val="3484506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26898ED8-944C-4BFA-9250-39D32DCFE537}"/>
              </a:ext>
            </a:extLst>
          </p:cNvPr>
          <p:cNvSpPr>
            <a:spLocks noGrp="1"/>
          </p:cNvSpPr>
          <p:nvPr>
            <p:ph sz="half" idx="1"/>
          </p:nvPr>
        </p:nvSpPr>
        <p:spPr>
          <a:xfrm>
            <a:off x="457200" y="1481328"/>
            <a:ext cx="5194920" cy="4525963"/>
          </a:xfrm>
        </p:spPr>
        <p:txBody>
          <a:bodyPr>
            <a:normAutofit lnSpcReduction="10000"/>
          </a:bodyPr>
          <a:lstStyle/>
          <a:p>
            <a:r>
              <a:rPr lang="en-GB" dirty="0"/>
              <a:t>Purely a ‘record’</a:t>
            </a:r>
          </a:p>
          <a:p>
            <a:r>
              <a:rPr lang="en-GB" dirty="0"/>
              <a:t>No commentary</a:t>
            </a:r>
          </a:p>
          <a:p>
            <a:r>
              <a:rPr lang="en-GB" dirty="0"/>
              <a:t>No judgements</a:t>
            </a:r>
          </a:p>
          <a:p>
            <a:r>
              <a:rPr lang="en-GB" dirty="0"/>
              <a:t>No evaluations</a:t>
            </a:r>
          </a:p>
          <a:p>
            <a:r>
              <a:rPr lang="en-GB" dirty="0"/>
              <a:t>Step-by-step account</a:t>
            </a:r>
          </a:p>
          <a:p>
            <a:r>
              <a:rPr lang="en-GB" dirty="0"/>
              <a:t>Present tense</a:t>
            </a:r>
          </a:p>
          <a:p>
            <a:r>
              <a:rPr lang="en-GB" dirty="0"/>
              <a:t>Commentaries and evaluations are left until after the observation has taken place.</a:t>
            </a:r>
            <a:endParaRPr lang="en-US" dirty="0"/>
          </a:p>
          <a:p>
            <a:endParaRPr lang="en-US" dirty="0"/>
          </a:p>
          <a:p>
            <a:endParaRPr lang="en-US" dirty="0"/>
          </a:p>
          <a:p>
            <a:endParaRPr lang="en-US" dirty="0"/>
          </a:p>
          <a:p>
            <a:endParaRPr lang="en-US" dirty="0"/>
          </a:p>
          <a:p>
            <a:endParaRPr lang="en-US" dirty="0"/>
          </a:p>
          <a:p>
            <a:endParaRPr lang="en-US" dirty="0"/>
          </a:p>
          <a:p>
            <a:endParaRPr lang="en-GB" dirty="0"/>
          </a:p>
          <a:p>
            <a:endParaRPr lang="en-GB" dirty="0"/>
          </a:p>
        </p:txBody>
      </p:sp>
      <p:sp>
        <p:nvSpPr>
          <p:cNvPr id="4" name="Title 3">
            <a:extLst>
              <a:ext uri="{FF2B5EF4-FFF2-40B4-BE49-F238E27FC236}">
                <a16:creationId xmlns:a16="http://schemas.microsoft.com/office/drawing/2014/main" id="{ED9EFFFA-9AC0-43C2-8764-F8EB445D49DD}"/>
              </a:ext>
            </a:extLst>
          </p:cNvPr>
          <p:cNvSpPr>
            <a:spLocks noGrp="1"/>
          </p:cNvSpPr>
          <p:nvPr>
            <p:ph type="title"/>
          </p:nvPr>
        </p:nvSpPr>
        <p:spPr/>
        <p:txBody>
          <a:bodyPr/>
          <a:lstStyle/>
          <a:p>
            <a:r>
              <a:rPr lang="en-GB" altLang="en-US" dirty="0"/>
              <a:t>Points to consider</a:t>
            </a:r>
            <a:endParaRPr lang="en-GB" dirty="0"/>
          </a:p>
        </p:txBody>
      </p:sp>
      <p:pic>
        <p:nvPicPr>
          <p:cNvPr id="7" name="Content Placeholder 2" descr="A close up of a lamp&#10;&#10;Description automatically generated">
            <a:extLst>
              <a:ext uri="{FF2B5EF4-FFF2-40B4-BE49-F238E27FC236}">
                <a16:creationId xmlns:a16="http://schemas.microsoft.com/office/drawing/2014/main" id="{B2C331A9-FDAE-411A-930A-CAC80584E3CE}"/>
              </a:ext>
            </a:extLst>
          </p:cNvPr>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l="51344" r="7086"/>
          <a:stretch>
            <a:fillRect/>
          </a:stretch>
        </p:blipFill>
        <p:spPr>
          <a:xfrm>
            <a:off x="5868144" y="1417638"/>
            <a:ext cx="3058090" cy="4525962"/>
          </a:xfrm>
        </p:spPr>
      </p:pic>
    </p:spTree>
    <p:extLst>
      <p:ext uri="{BB962C8B-B14F-4D97-AF65-F5344CB8AC3E}">
        <p14:creationId xmlns:p14="http://schemas.microsoft.com/office/powerpoint/2010/main" val="947358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D9EFFFA-9AC0-43C2-8764-F8EB445D49DD}"/>
              </a:ext>
            </a:extLst>
          </p:cNvPr>
          <p:cNvSpPr>
            <a:spLocks noGrp="1"/>
          </p:cNvSpPr>
          <p:nvPr>
            <p:ph type="title"/>
          </p:nvPr>
        </p:nvSpPr>
        <p:spPr/>
        <p:txBody>
          <a:bodyPr/>
          <a:lstStyle/>
          <a:p>
            <a:r>
              <a:rPr lang="en-GB" dirty="0"/>
              <a:t>Discussion</a:t>
            </a:r>
          </a:p>
        </p:txBody>
      </p:sp>
      <p:sp>
        <p:nvSpPr>
          <p:cNvPr id="5" name="Content Placeholder 4">
            <a:extLst>
              <a:ext uri="{FF2B5EF4-FFF2-40B4-BE49-F238E27FC236}">
                <a16:creationId xmlns:a16="http://schemas.microsoft.com/office/drawing/2014/main" id="{26898ED8-944C-4BFA-9250-39D32DCFE537}"/>
              </a:ext>
            </a:extLst>
          </p:cNvPr>
          <p:cNvSpPr>
            <a:spLocks noGrp="1"/>
          </p:cNvSpPr>
          <p:nvPr>
            <p:ph idx="4294967295"/>
          </p:nvPr>
        </p:nvSpPr>
        <p:spPr>
          <a:xfrm>
            <a:off x="0" y="1268760"/>
            <a:ext cx="8229600" cy="4738340"/>
          </a:xfrm>
        </p:spPr>
        <p:txBody>
          <a:bodyPr>
            <a:normAutofit/>
          </a:bodyPr>
          <a:lstStyle/>
          <a:p>
            <a:endParaRPr lang="en-US" dirty="0"/>
          </a:p>
          <a:p>
            <a:pPr marL="109728" indent="0">
              <a:buNone/>
            </a:pPr>
            <a:r>
              <a:rPr lang="en-GB" dirty="0"/>
              <a:t>What difficulties will YOU </a:t>
            </a:r>
          </a:p>
          <a:p>
            <a:pPr marL="109728" indent="0">
              <a:buNone/>
            </a:pPr>
            <a:r>
              <a:rPr lang="en-GB" dirty="0"/>
              <a:t>face when carrying out an </a:t>
            </a:r>
          </a:p>
          <a:p>
            <a:pPr marL="109728" indent="0">
              <a:buNone/>
            </a:pPr>
            <a:r>
              <a:rPr lang="en-GB" dirty="0"/>
              <a:t>observation?</a:t>
            </a:r>
          </a:p>
          <a:p>
            <a:pPr marL="109728" indent="0">
              <a:buNone/>
            </a:pPr>
            <a:endParaRPr lang="en-GB" dirty="0"/>
          </a:p>
          <a:p>
            <a:r>
              <a:rPr lang="en-GB" dirty="0"/>
              <a:t>Consider age of child</a:t>
            </a:r>
          </a:p>
          <a:p>
            <a:r>
              <a:rPr lang="en-GB" dirty="0"/>
              <a:t>Needs of child</a:t>
            </a:r>
          </a:p>
          <a:p>
            <a:r>
              <a:rPr lang="en-GB" dirty="0"/>
              <a:t>Protocol at placement</a:t>
            </a:r>
          </a:p>
          <a:p>
            <a:r>
              <a:rPr lang="en-GB" dirty="0"/>
              <a:t>Lack of placement – what will you do instead?</a:t>
            </a: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GB" dirty="0"/>
          </a:p>
          <a:p>
            <a:endParaRPr lang="en-GB" dirty="0"/>
          </a:p>
        </p:txBody>
      </p:sp>
      <p:pic>
        <p:nvPicPr>
          <p:cNvPr id="8" name="Content Placeholder 7" descr="Icon&#10;&#10;Description automatically generated">
            <a:extLst>
              <a:ext uri="{FF2B5EF4-FFF2-40B4-BE49-F238E27FC236}">
                <a16:creationId xmlns:a16="http://schemas.microsoft.com/office/drawing/2014/main" id="{916B22DE-1CC4-48F3-99E9-096385369A24}"/>
              </a:ext>
            </a:extLst>
          </p:cNvPr>
          <p:cNvPicPr>
            <a:picLocks noGrp="1" noChangeAspect="1"/>
          </p:cNvPicPr>
          <p:nvPr>
            <p:ph sz="half" idx="4294967295"/>
          </p:nvPr>
        </p:nvPicPr>
        <p:blipFill>
          <a:blip r:embed="rId2" cstate="print">
            <a:extLst>
              <a:ext uri="{28A0092B-C50C-407E-A947-70E740481C1C}">
                <a14:useLocalDpi xmlns:a14="http://schemas.microsoft.com/office/drawing/2010/main" val="0"/>
              </a:ext>
            </a:extLst>
          </a:blip>
          <a:stretch>
            <a:fillRect/>
          </a:stretch>
        </p:blipFill>
        <p:spPr>
          <a:xfrm>
            <a:off x="5105400" y="30163"/>
            <a:ext cx="4038600" cy="2524125"/>
          </a:xfrm>
        </p:spPr>
      </p:pic>
    </p:spTree>
    <p:extLst>
      <p:ext uri="{BB962C8B-B14F-4D97-AF65-F5344CB8AC3E}">
        <p14:creationId xmlns:p14="http://schemas.microsoft.com/office/powerpoint/2010/main" val="2219252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eaLnBrk="1" hangingPunct="1">
              <a:defRPr/>
            </a:pPr>
            <a:r>
              <a:rPr lang="en-GB" sz="3200" dirty="0">
                <a:solidFill>
                  <a:schemeClr val="tx1"/>
                </a:solidFill>
                <a:effectLst/>
              </a:rPr>
              <a:t>Difficulties in Conducting Observations</a:t>
            </a:r>
          </a:p>
        </p:txBody>
      </p:sp>
      <p:sp>
        <p:nvSpPr>
          <p:cNvPr id="7171" name="Rectangle 3"/>
          <p:cNvSpPr>
            <a:spLocks noGrp="1" noChangeArrowheads="1"/>
          </p:cNvSpPr>
          <p:nvPr>
            <p:ph idx="4294967295"/>
          </p:nvPr>
        </p:nvSpPr>
        <p:spPr>
          <a:xfrm>
            <a:off x="491055" y="1346359"/>
            <a:ext cx="7772400" cy="4233862"/>
          </a:xfrm>
        </p:spPr>
        <p:txBody>
          <a:bodyPr>
            <a:normAutofit/>
          </a:bodyPr>
          <a:lstStyle/>
          <a:p>
            <a:pPr eaLnBrk="1" hangingPunct="1">
              <a:defRPr/>
            </a:pPr>
            <a:r>
              <a:rPr lang="en-GB" dirty="0"/>
              <a:t>Not knowing what to look for</a:t>
            </a:r>
          </a:p>
          <a:p>
            <a:pPr eaLnBrk="1" hangingPunct="1">
              <a:defRPr/>
            </a:pPr>
            <a:r>
              <a:rPr lang="en-GB" dirty="0"/>
              <a:t>Time</a:t>
            </a:r>
          </a:p>
          <a:p>
            <a:pPr eaLnBrk="1" hangingPunct="1">
              <a:defRPr/>
            </a:pPr>
            <a:r>
              <a:rPr lang="en-GB" dirty="0"/>
              <a:t>Child/young person aware of being watched</a:t>
            </a:r>
          </a:p>
          <a:p>
            <a:pPr eaLnBrk="1" hangingPunct="1">
              <a:defRPr/>
            </a:pPr>
            <a:r>
              <a:rPr lang="en-GB" dirty="0"/>
              <a:t>Interruptions</a:t>
            </a:r>
          </a:p>
          <a:p>
            <a:pPr eaLnBrk="1" hangingPunct="1">
              <a:defRPr/>
            </a:pPr>
            <a:r>
              <a:rPr lang="en-GB" dirty="0"/>
              <a:t>Inexperience</a:t>
            </a:r>
          </a:p>
          <a:p>
            <a:pPr eaLnBrk="1" hangingPunct="1">
              <a:defRPr/>
            </a:pPr>
            <a:r>
              <a:rPr lang="en-GB" dirty="0"/>
              <a:t>Pupil unpredictability –absence, behaviour</a:t>
            </a:r>
          </a:p>
          <a:p>
            <a:pPr eaLnBrk="1" hangingPunct="1">
              <a:defRPr/>
            </a:pPr>
            <a:r>
              <a:rPr lang="en-GB" dirty="0"/>
              <a:t>Weather</a:t>
            </a:r>
          </a:p>
          <a:p>
            <a:pPr eaLnBrk="1" hangingPunct="1">
              <a:defRPr/>
            </a:pPr>
            <a:r>
              <a:rPr lang="en-GB" dirty="0"/>
              <a:t>Consent</a:t>
            </a:r>
          </a:p>
        </p:txBody>
      </p:sp>
      <p:pic>
        <p:nvPicPr>
          <p:cNvPr id="3" name="Picture 2" descr="A picture containing drawing&#10;&#10;Description automatically generated">
            <a:extLst>
              <a:ext uri="{FF2B5EF4-FFF2-40B4-BE49-F238E27FC236}">
                <a16:creationId xmlns:a16="http://schemas.microsoft.com/office/drawing/2014/main" id="{31C5FDFA-3FA0-40FD-81F4-6968ADD503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1725" y="4653136"/>
            <a:ext cx="2505075" cy="1828800"/>
          </a:xfrm>
          <a:prstGeom prst="rect">
            <a:avLst/>
          </a:prstGeom>
        </p:spPr>
      </p:pic>
    </p:spTree>
    <p:extLst>
      <p:ext uri="{BB962C8B-B14F-4D97-AF65-F5344CB8AC3E}">
        <p14:creationId xmlns:p14="http://schemas.microsoft.com/office/powerpoint/2010/main" val="375597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pPr eaLnBrk="1" hangingPunct="1">
              <a:defRPr/>
            </a:pPr>
            <a:r>
              <a:rPr lang="en-GB" dirty="0">
                <a:solidFill>
                  <a:schemeClr val="tx1"/>
                </a:solidFill>
                <a:effectLst/>
              </a:rPr>
              <a:t>Using observations: Some basic questions for evaluating later</a:t>
            </a:r>
          </a:p>
        </p:txBody>
      </p:sp>
      <p:graphicFrame>
        <p:nvGraphicFramePr>
          <p:cNvPr id="10247" name="Rectangle 3">
            <a:extLst>
              <a:ext uri="{FF2B5EF4-FFF2-40B4-BE49-F238E27FC236}">
                <a16:creationId xmlns:a16="http://schemas.microsoft.com/office/drawing/2014/main" id="{6EABD0D3-0FF1-4C34-B5FD-306E73929DCD}"/>
              </a:ext>
            </a:extLst>
          </p:cNvPr>
          <p:cNvGraphicFramePr>
            <a:graphicFrameLocks noGrp="1"/>
          </p:cNvGraphicFramePr>
          <p:nvPr>
            <p:ph idx="4294967295"/>
            <p:extLst>
              <p:ext uri="{D42A27DB-BD31-4B8C-83A1-F6EECF244321}">
                <p14:modId xmlns:p14="http://schemas.microsoft.com/office/powerpoint/2010/main" val="1559206553"/>
              </p:ext>
            </p:extLst>
          </p:nvPr>
        </p:nvGraphicFramePr>
        <p:xfrm>
          <a:off x="323528" y="1844824"/>
          <a:ext cx="8229600" cy="4162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9274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graphicFrame>
        <p:nvGraphicFramePr>
          <p:cNvPr id="6" name="Content Placeholder 2">
            <a:extLst>
              <a:ext uri="{FF2B5EF4-FFF2-40B4-BE49-F238E27FC236}">
                <a16:creationId xmlns:a16="http://schemas.microsoft.com/office/drawing/2014/main" id="{AD538C8A-8283-40A1-B43A-6A838488587C}"/>
              </a:ext>
            </a:extLst>
          </p:cNvPr>
          <p:cNvGraphicFramePr>
            <a:graphicFrameLocks noGrp="1"/>
          </p:cNvGraphicFramePr>
          <p:nvPr>
            <p:ph idx="4294967295"/>
            <p:extLst>
              <p:ext uri="{D42A27DB-BD31-4B8C-83A1-F6EECF244321}">
                <p14:modId xmlns:p14="http://schemas.microsoft.com/office/powerpoint/2010/main" val="883579552"/>
              </p:ext>
            </p:extLst>
          </p:nvPr>
        </p:nvGraphicFramePr>
        <p:xfrm>
          <a:off x="457200" y="1166019"/>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0609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Writing an appropriate aim</a:t>
            </a:r>
          </a:p>
        </p:txBody>
      </p:sp>
      <p:graphicFrame>
        <p:nvGraphicFramePr>
          <p:cNvPr id="5127" name="Rectangle 3">
            <a:extLst>
              <a:ext uri="{FF2B5EF4-FFF2-40B4-BE49-F238E27FC236}">
                <a16:creationId xmlns:a16="http://schemas.microsoft.com/office/drawing/2014/main" id="{6F3478CD-0442-48E0-B24B-6D854423D59B}"/>
              </a:ext>
            </a:extLst>
          </p:cNvPr>
          <p:cNvGraphicFramePr/>
          <p:nvPr/>
        </p:nvGraphicFramePr>
        <p:xfrm>
          <a:off x="457200" y="148132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9063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dirty="0"/>
              <a:t>What is an Aim?</a:t>
            </a:r>
          </a:p>
        </p:txBody>
      </p:sp>
      <p:graphicFrame>
        <p:nvGraphicFramePr>
          <p:cNvPr id="6149" name="Rectangle 3">
            <a:extLst>
              <a:ext uri="{FF2B5EF4-FFF2-40B4-BE49-F238E27FC236}">
                <a16:creationId xmlns:a16="http://schemas.microsoft.com/office/drawing/2014/main" id="{0613871E-0604-4BA3-B134-B1EB7966E082}"/>
              </a:ext>
            </a:extLst>
          </p:cNvPr>
          <p:cNvGraphicFramePr/>
          <p:nvPr>
            <p:extLst>
              <p:ext uri="{D42A27DB-BD31-4B8C-83A1-F6EECF244321}">
                <p14:modId xmlns:p14="http://schemas.microsoft.com/office/powerpoint/2010/main" val="2436522254"/>
              </p:ext>
            </p:extLst>
          </p:nvPr>
        </p:nvGraphicFramePr>
        <p:xfrm>
          <a:off x="457200" y="148132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53444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dirty="0"/>
              <a:t>What is an Aim?</a:t>
            </a:r>
            <a:endParaRPr lang="en-GB" dirty="0"/>
          </a:p>
        </p:txBody>
      </p:sp>
      <p:sp>
        <p:nvSpPr>
          <p:cNvPr id="2" name="Content Placeholder 1"/>
          <p:cNvSpPr>
            <a:spLocks noGrp="1"/>
          </p:cNvSpPr>
          <p:nvPr>
            <p:ph idx="4294967295"/>
          </p:nvPr>
        </p:nvSpPr>
        <p:spPr>
          <a:xfrm>
            <a:off x="488428" y="1417638"/>
            <a:ext cx="8229600" cy="4525962"/>
          </a:xfrm>
        </p:spPr>
        <p:txBody>
          <a:bodyPr/>
          <a:lstStyle/>
          <a:p>
            <a:pPr>
              <a:buFontTx/>
              <a:buNone/>
            </a:pPr>
            <a:r>
              <a:rPr lang="en-GB" altLang="en-US" sz="2400" dirty="0"/>
              <a:t>Your aim should set out the broad areas of </a:t>
            </a:r>
          </a:p>
          <a:p>
            <a:pPr>
              <a:buFontTx/>
              <a:buNone/>
            </a:pPr>
            <a:r>
              <a:rPr lang="en-GB" altLang="en-US" sz="2400" dirty="0"/>
              <a:t>development you wish to find out about.</a:t>
            </a:r>
          </a:p>
          <a:p>
            <a:pPr>
              <a:buFontTx/>
              <a:buNone/>
            </a:pPr>
            <a:endParaRPr lang="en-GB" sz="2400" dirty="0"/>
          </a:p>
          <a:p>
            <a:pPr>
              <a:buFontTx/>
              <a:buNone/>
            </a:pPr>
            <a:r>
              <a:rPr lang="en-GB" sz="2400" dirty="0"/>
              <a:t>In order to have a clear aim and therefore a better </a:t>
            </a:r>
          </a:p>
          <a:p>
            <a:pPr>
              <a:buFontTx/>
              <a:buNone/>
            </a:pPr>
            <a:r>
              <a:rPr lang="en-GB" sz="2400" dirty="0"/>
              <a:t>understanding of the observation we need to ask </a:t>
            </a:r>
          </a:p>
          <a:p>
            <a:pPr>
              <a:buFontTx/>
              <a:buNone/>
            </a:pPr>
            <a:r>
              <a:rPr lang="en-GB" sz="2400" dirty="0"/>
              <a:t>ourselves 3 key questions:</a:t>
            </a:r>
          </a:p>
          <a:p>
            <a:pPr>
              <a:buFontTx/>
              <a:buNone/>
            </a:pPr>
            <a:endParaRPr lang="en-GB" sz="2400" dirty="0"/>
          </a:p>
          <a:p>
            <a:pPr lvl="1"/>
            <a:r>
              <a:rPr lang="en-GB" sz="2000" dirty="0"/>
              <a:t>What? </a:t>
            </a:r>
          </a:p>
          <a:p>
            <a:pPr lvl="1"/>
            <a:r>
              <a:rPr lang="en-GB" sz="2000" dirty="0"/>
              <a:t>How?</a:t>
            </a:r>
          </a:p>
          <a:p>
            <a:pPr lvl="1"/>
            <a:r>
              <a:rPr lang="en-GB" sz="2000" dirty="0"/>
              <a:t> Why?</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Examples</a:t>
            </a:r>
          </a:p>
        </p:txBody>
      </p:sp>
      <p:graphicFrame>
        <p:nvGraphicFramePr>
          <p:cNvPr id="5" name="Content Placeholder 1">
            <a:extLst>
              <a:ext uri="{FF2B5EF4-FFF2-40B4-BE49-F238E27FC236}">
                <a16:creationId xmlns:a16="http://schemas.microsoft.com/office/drawing/2014/main" id="{58D03052-D695-45AD-AA9B-7A3F571D1CA1}"/>
              </a:ext>
            </a:extLst>
          </p:cNvPr>
          <p:cNvGraphicFramePr>
            <a:graphicFrameLocks noGrp="1"/>
          </p:cNvGraphicFramePr>
          <p:nvPr>
            <p:ph idx="4294967295"/>
            <p:extLst>
              <p:ext uri="{D42A27DB-BD31-4B8C-83A1-F6EECF244321}">
                <p14:modId xmlns:p14="http://schemas.microsoft.com/office/powerpoint/2010/main" val="3899809953"/>
              </p:ext>
            </p:extLst>
          </p:nvPr>
        </p:nvGraphicFramePr>
        <p:xfrm>
          <a:off x="323528" y="1417638"/>
          <a:ext cx="8496944"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Examples</a:t>
            </a:r>
          </a:p>
        </p:txBody>
      </p:sp>
      <p:sp>
        <p:nvSpPr>
          <p:cNvPr id="2" name="Content Placeholder 1"/>
          <p:cNvSpPr>
            <a:spLocks noGrp="1"/>
          </p:cNvSpPr>
          <p:nvPr>
            <p:ph idx="4294967295"/>
          </p:nvPr>
        </p:nvSpPr>
        <p:spPr>
          <a:xfrm>
            <a:off x="467682" y="1358168"/>
            <a:ext cx="8229600" cy="4525962"/>
          </a:xfrm>
        </p:spPr>
        <p:txBody>
          <a:bodyPr/>
          <a:lstStyle/>
          <a:p>
            <a:r>
              <a:rPr lang="en-GB" dirty="0"/>
              <a:t>Why do I need to know?</a:t>
            </a:r>
          </a:p>
          <a:p>
            <a:endParaRPr lang="en-GB" dirty="0"/>
          </a:p>
          <a:p>
            <a:r>
              <a:rPr lang="en-GB" i="1" dirty="0"/>
              <a:t>I would like to know this to compare her skills with the development norm for her age and stage of development.</a:t>
            </a:r>
          </a:p>
          <a:p>
            <a:endParaRPr lang="en-GB" i="1" dirty="0"/>
          </a:p>
          <a:p>
            <a:r>
              <a:rPr lang="en-GB" dirty="0"/>
              <a:t>How do I find out?</a:t>
            </a:r>
          </a:p>
          <a:p>
            <a:pPr>
              <a:buNone/>
            </a:pPr>
            <a:endParaRPr lang="en-GB" dirty="0"/>
          </a:p>
          <a:p>
            <a:r>
              <a:rPr lang="en-GB" i="1" dirty="0"/>
              <a:t>I will observe her fine manipulative skills during a cutting and sticking activity.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p:txBody>
          <a:bodyPr>
            <a:normAutofit fontScale="92500"/>
          </a:bodyPr>
          <a:lstStyle/>
          <a:p>
            <a:pPr>
              <a:buNone/>
            </a:pPr>
            <a:r>
              <a:rPr lang="en-GB" dirty="0"/>
              <a:t>Aim:</a:t>
            </a:r>
          </a:p>
          <a:p>
            <a:r>
              <a:rPr lang="en-GB" dirty="0"/>
              <a:t>To observe Mary, aged 3 years 2 months using her fine manipulative skills while using a scissors at the cutting and sticking table, to see how her skills compare to the development norms.</a:t>
            </a:r>
          </a:p>
        </p:txBody>
      </p:sp>
      <p:pic>
        <p:nvPicPr>
          <p:cNvPr id="9" name="Content Placeholder 8" descr="jpeg073.jpg"/>
          <p:cNvPicPr>
            <a:picLocks noGrp="1" noChangeAspect="1"/>
          </p:cNvPicPr>
          <p:nvPr>
            <p:ph sz="half" idx="2"/>
          </p:nvPr>
        </p:nvPicPr>
        <p:blipFill>
          <a:blip r:embed="rId2" cstate="print"/>
          <a:stretch>
            <a:fillRect/>
          </a:stretch>
        </p:blipFill>
        <p:spPr>
          <a:xfrm>
            <a:off x="4724377" y="2060848"/>
            <a:ext cx="4145563" cy="3168352"/>
          </a:xfrm>
        </p:spPr>
      </p:pic>
      <p:sp>
        <p:nvSpPr>
          <p:cNvPr id="4" name="Title 3"/>
          <p:cNvSpPr>
            <a:spLocks noGrp="1"/>
          </p:cNvSpPr>
          <p:nvPr>
            <p:ph type="title"/>
          </p:nvPr>
        </p:nvSpPr>
        <p:spPr/>
        <p:txBody>
          <a:bodyPr/>
          <a:lstStyle/>
          <a:p>
            <a:r>
              <a:rPr lang="en-GB" dirty="0"/>
              <a:t>Examples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Content Placeholder 7">
            <a:extLst>
              <a:ext uri="{FF2B5EF4-FFF2-40B4-BE49-F238E27FC236}">
                <a16:creationId xmlns:a16="http://schemas.microsoft.com/office/drawing/2014/main" id="{50DE5F18-8AE3-4EBA-9A3D-B9D49BC5A2AC}"/>
              </a:ext>
            </a:extLst>
          </p:cNvPr>
          <p:cNvGraphicFramePr>
            <a:graphicFrameLocks noGrp="1"/>
          </p:cNvGraphicFramePr>
          <p:nvPr>
            <p:ph sz="half" idx="1"/>
          </p:nvPr>
        </p:nvGraphicFramePr>
        <p:xfrm>
          <a:off x="457200" y="1481328"/>
          <a:ext cx="4038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Content Placeholder 10" descr="Text&#10;&#10;Description automatically generated">
            <a:extLst>
              <a:ext uri="{FF2B5EF4-FFF2-40B4-BE49-F238E27FC236}">
                <a16:creationId xmlns:a16="http://schemas.microsoft.com/office/drawing/2014/main" id="{1F07889D-8ADB-4796-A5ED-1ED79488BE89}"/>
              </a:ext>
            </a:extLst>
          </p:cNvPr>
          <p:cNvPicPr>
            <a:picLocks noGrp="1" noChangeAspect="1"/>
          </p:cNvPicPr>
          <p:nvPr>
            <p:ph sz="half" idx="2"/>
          </p:nvPr>
        </p:nvPicPr>
        <p:blipFill>
          <a:blip r:embed="rId7" cstate="print">
            <a:extLst>
              <a:ext uri="{28A0092B-C50C-407E-A947-70E740481C1C}">
                <a14:useLocalDpi xmlns:a14="http://schemas.microsoft.com/office/drawing/2010/main" val="0"/>
              </a:ext>
            </a:extLst>
          </a:blip>
          <a:stretch>
            <a:fillRect/>
          </a:stretch>
        </p:blipFill>
        <p:spPr>
          <a:xfrm>
            <a:off x="5105157" y="1481138"/>
            <a:ext cx="3124685" cy="4525962"/>
          </a:xfrm>
        </p:spPr>
      </p:pic>
      <p:sp>
        <p:nvSpPr>
          <p:cNvPr id="7" name="Title 6">
            <a:extLst>
              <a:ext uri="{FF2B5EF4-FFF2-40B4-BE49-F238E27FC236}">
                <a16:creationId xmlns:a16="http://schemas.microsoft.com/office/drawing/2014/main" id="{496EECFF-E125-4169-9C62-E24930369F9B}"/>
              </a:ext>
            </a:extLst>
          </p:cNvPr>
          <p:cNvSpPr>
            <a:spLocks noGrp="1"/>
          </p:cNvSpPr>
          <p:nvPr>
            <p:ph type="title"/>
          </p:nvPr>
        </p:nvSpPr>
        <p:spPr/>
        <p:txBody>
          <a:bodyPr>
            <a:normAutofit fontScale="90000"/>
          </a:bodyPr>
          <a:lstStyle/>
          <a:p>
            <a:r>
              <a:rPr lang="en-GB" dirty="0"/>
              <a:t>Homework Discussion and Responses </a:t>
            </a:r>
          </a:p>
        </p:txBody>
      </p:sp>
    </p:spTree>
    <p:extLst>
      <p:ext uri="{BB962C8B-B14F-4D97-AF65-F5344CB8AC3E}">
        <p14:creationId xmlns:p14="http://schemas.microsoft.com/office/powerpoint/2010/main" val="296168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698FC29-5293-424B-A470-0F1B4C5A8626}"/>
              </a:ext>
            </a:extLst>
          </p:cNvPr>
          <p:cNvSpPr>
            <a:spLocks noGrp="1"/>
          </p:cNvSpPr>
          <p:nvPr>
            <p:ph sz="half" idx="1"/>
          </p:nvPr>
        </p:nvSpPr>
        <p:spPr/>
        <p:txBody>
          <a:bodyPr/>
          <a:lstStyle/>
          <a:p>
            <a:r>
              <a:rPr lang="en-GB" dirty="0"/>
              <a:t>Which Image matches each aim?</a:t>
            </a:r>
          </a:p>
          <a:p>
            <a:r>
              <a:rPr lang="en-GB" dirty="0"/>
              <a:t>A – image 4</a:t>
            </a:r>
          </a:p>
          <a:p>
            <a:r>
              <a:rPr lang="en-GB" dirty="0"/>
              <a:t>B – image 3</a:t>
            </a:r>
          </a:p>
          <a:p>
            <a:r>
              <a:rPr lang="en-GB" dirty="0"/>
              <a:t>C – image 5</a:t>
            </a:r>
          </a:p>
          <a:p>
            <a:r>
              <a:rPr lang="en-GB" dirty="0"/>
              <a:t>D – image 1</a:t>
            </a:r>
          </a:p>
          <a:p>
            <a:r>
              <a:rPr lang="en-GB" dirty="0"/>
              <a:t>E – image 6</a:t>
            </a:r>
          </a:p>
          <a:p>
            <a:r>
              <a:rPr lang="en-GB" dirty="0"/>
              <a:t>F – image 2</a:t>
            </a:r>
          </a:p>
        </p:txBody>
      </p:sp>
      <p:pic>
        <p:nvPicPr>
          <p:cNvPr id="6" name="Content Placeholder 5" descr="Diagram&#10;&#10;Description automatically generated">
            <a:extLst>
              <a:ext uri="{FF2B5EF4-FFF2-40B4-BE49-F238E27FC236}">
                <a16:creationId xmlns:a16="http://schemas.microsoft.com/office/drawing/2014/main" id="{62C25654-41E9-4E15-B5B9-27C1ACE6AE06}"/>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rot="10800000">
            <a:off x="5210240" y="1481138"/>
            <a:ext cx="2914520" cy="4525962"/>
          </a:xfrm>
        </p:spPr>
      </p:pic>
      <p:sp>
        <p:nvSpPr>
          <p:cNvPr id="4" name="Title 3">
            <a:extLst>
              <a:ext uri="{FF2B5EF4-FFF2-40B4-BE49-F238E27FC236}">
                <a16:creationId xmlns:a16="http://schemas.microsoft.com/office/drawing/2014/main" id="{38D21B3F-8286-4E7B-8E65-8FE82C3C12E4}"/>
              </a:ext>
            </a:extLst>
          </p:cNvPr>
          <p:cNvSpPr>
            <a:spLocks noGrp="1"/>
          </p:cNvSpPr>
          <p:nvPr>
            <p:ph type="title"/>
          </p:nvPr>
        </p:nvSpPr>
        <p:spPr/>
        <p:txBody>
          <a:bodyPr>
            <a:normAutofit fontScale="90000"/>
          </a:bodyPr>
          <a:lstStyle/>
          <a:p>
            <a:r>
              <a:rPr lang="en-GB" dirty="0"/>
              <a:t>Homework Discussion and Responses </a:t>
            </a:r>
          </a:p>
        </p:txBody>
      </p:sp>
    </p:spTree>
    <p:extLst>
      <p:ext uri="{BB962C8B-B14F-4D97-AF65-F5344CB8AC3E}">
        <p14:creationId xmlns:p14="http://schemas.microsoft.com/office/powerpoint/2010/main" val="4283927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4" descr="board plan9"/>
          <p:cNvPicPr>
            <a:picLocks noChangeAspect="1" noChangeArrowheads="1"/>
          </p:cNvPicPr>
          <p:nvPr/>
        </p:nvPicPr>
        <p:blipFill>
          <a:blip r:embed="rId2" cstate="print"/>
          <a:srcRect l="5737" b="-1799"/>
          <a:stretch>
            <a:fillRect/>
          </a:stretch>
        </p:blipFill>
        <p:spPr bwMode="auto">
          <a:xfrm>
            <a:off x="0" y="0"/>
            <a:ext cx="8894763" cy="6738938"/>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ltLang="en-US" dirty="0"/>
              <a:t>Examples:</a:t>
            </a:r>
          </a:p>
        </p:txBody>
      </p:sp>
      <p:sp>
        <p:nvSpPr>
          <p:cNvPr id="12291" name="Rectangle 3"/>
          <p:cNvSpPr>
            <a:spLocks noGrp="1" noChangeArrowheads="1"/>
          </p:cNvSpPr>
          <p:nvPr>
            <p:ph idx="4294967295"/>
          </p:nvPr>
        </p:nvSpPr>
        <p:spPr>
          <a:xfrm>
            <a:off x="611560" y="1417638"/>
            <a:ext cx="8229600" cy="4525962"/>
          </a:xfrm>
        </p:spPr>
        <p:txBody>
          <a:bodyPr>
            <a:normAutofit lnSpcReduction="10000"/>
          </a:bodyPr>
          <a:lstStyle/>
          <a:p>
            <a:pPr>
              <a:lnSpc>
                <a:spcPct val="80000"/>
              </a:lnSpc>
            </a:pPr>
            <a:r>
              <a:rPr lang="en-GB" altLang="en-US" sz="2400" dirty="0"/>
              <a:t>To observe two children aged three years and four months and three years and five months playing with small-scale toys, focusing on language development.</a:t>
            </a:r>
          </a:p>
          <a:p>
            <a:pPr>
              <a:lnSpc>
                <a:spcPct val="80000"/>
              </a:lnSpc>
            </a:pPr>
            <a:endParaRPr lang="en-GB" altLang="en-US" sz="2400" dirty="0"/>
          </a:p>
          <a:p>
            <a:pPr>
              <a:lnSpc>
                <a:spcPct val="80000"/>
              </a:lnSpc>
            </a:pPr>
            <a:r>
              <a:rPr lang="en-GB" altLang="en-US" sz="2400" dirty="0"/>
              <a:t>To observe a baby aged five months interacting with their primary carer.</a:t>
            </a:r>
          </a:p>
          <a:p>
            <a:pPr>
              <a:lnSpc>
                <a:spcPct val="80000"/>
              </a:lnSpc>
            </a:pPr>
            <a:endParaRPr lang="en-GB" altLang="en-US" sz="2400" dirty="0"/>
          </a:p>
          <a:p>
            <a:pPr>
              <a:lnSpc>
                <a:spcPct val="80000"/>
              </a:lnSpc>
            </a:pPr>
            <a:r>
              <a:rPr lang="en-GB" altLang="en-US" sz="2400" dirty="0"/>
              <a:t>To observe a three year old child during a junk modelling session, focussing on fine manipulative skills</a:t>
            </a:r>
          </a:p>
          <a:p>
            <a:pPr>
              <a:lnSpc>
                <a:spcPct val="80000"/>
              </a:lnSpc>
            </a:pPr>
            <a:endParaRPr lang="en-GB" altLang="en-US" sz="2400" dirty="0"/>
          </a:p>
          <a:p>
            <a:pPr>
              <a:lnSpc>
                <a:spcPct val="80000"/>
              </a:lnSpc>
              <a:buFontTx/>
              <a:buNone/>
            </a:pPr>
            <a:r>
              <a:rPr lang="en-GB" altLang="en-US" sz="2400" dirty="0"/>
              <a:t>Compare these examples to your own aim for </a:t>
            </a:r>
          </a:p>
          <a:p>
            <a:pPr>
              <a:lnSpc>
                <a:spcPct val="80000"/>
              </a:lnSpc>
              <a:buFontTx/>
              <a:buNone/>
            </a:pPr>
            <a:r>
              <a:rPr lang="en-GB" altLang="en-US" sz="2400" dirty="0"/>
              <a:t>observation 1, are you on the right track? </a:t>
            </a:r>
          </a:p>
          <a:p>
            <a:pPr>
              <a:lnSpc>
                <a:spcPct val="80000"/>
              </a:lnSpc>
              <a:buFontTx/>
              <a:buNone/>
            </a:pPr>
            <a:r>
              <a:rPr lang="en-GB" altLang="en-US" sz="2400" dirty="0"/>
              <a:t>Can you improve it?</a:t>
            </a:r>
          </a:p>
        </p:txBody>
      </p:sp>
    </p:spTree>
    <p:extLst>
      <p:ext uri="{BB962C8B-B14F-4D97-AF65-F5344CB8AC3E}">
        <p14:creationId xmlns:p14="http://schemas.microsoft.com/office/powerpoint/2010/main" val="24523082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r>
              <a:rPr lang="en-GB" altLang="en-US"/>
              <a:t>The difference between an aim and objective</a:t>
            </a:r>
          </a:p>
        </p:txBody>
      </p:sp>
      <p:graphicFrame>
        <p:nvGraphicFramePr>
          <p:cNvPr id="13317" name="Rectangle 3">
            <a:extLst>
              <a:ext uri="{FF2B5EF4-FFF2-40B4-BE49-F238E27FC236}">
                <a16:creationId xmlns:a16="http://schemas.microsoft.com/office/drawing/2014/main" id="{34FC8144-842D-49F5-902D-842856C44CC2}"/>
              </a:ext>
            </a:extLst>
          </p:cNvPr>
          <p:cNvGraphicFramePr/>
          <p:nvPr>
            <p:extLst>
              <p:ext uri="{D42A27DB-BD31-4B8C-83A1-F6EECF244321}">
                <p14:modId xmlns:p14="http://schemas.microsoft.com/office/powerpoint/2010/main" val="44971873"/>
              </p:ext>
            </p:extLst>
          </p:nvPr>
        </p:nvGraphicFramePr>
        <p:xfrm>
          <a:off x="467544" y="170080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82722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en-US"/>
              <a:t>Objective Examples</a:t>
            </a:r>
          </a:p>
        </p:txBody>
      </p:sp>
      <p:sp>
        <p:nvSpPr>
          <p:cNvPr id="14339" name="Rectangle 3"/>
          <p:cNvSpPr>
            <a:spLocks noGrp="1" noChangeArrowheads="1"/>
          </p:cNvSpPr>
          <p:nvPr>
            <p:ph type="body" idx="4294967295"/>
          </p:nvPr>
        </p:nvSpPr>
        <p:spPr>
          <a:xfrm>
            <a:off x="611560" y="1700808"/>
            <a:ext cx="8229600" cy="4525962"/>
          </a:xfrm>
        </p:spPr>
        <p:txBody>
          <a:bodyPr/>
          <a:lstStyle/>
          <a:p>
            <a:r>
              <a:rPr lang="en-GB" altLang="en-US" dirty="0"/>
              <a:t>To assess facial expression, gestures and turn-taking.</a:t>
            </a:r>
          </a:p>
          <a:p>
            <a:pPr marL="109728" indent="0">
              <a:buNone/>
            </a:pPr>
            <a:endParaRPr lang="en-GB" altLang="en-US" dirty="0"/>
          </a:p>
          <a:p>
            <a:r>
              <a:rPr lang="en-GB" altLang="en-US" dirty="0"/>
              <a:t>To comment on language development, paying particular attention to vocabulary.</a:t>
            </a:r>
          </a:p>
        </p:txBody>
      </p:sp>
    </p:spTree>
    <p:extLst>
      <p:ext uri="{BB962C8B-B14F-4D97-AF65-F5344CB8AC3E}">
        <p14:creationId xmlns:p14="http://schemas.microsoft.com/office/powerpoint/2010/main" val="1687158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a:t>By next week:</a:t>
            </a:r>
          </a:p>
        </p:txBody>
      </p:sp>
      <p:sp>
        <p:nvSpPr>
          <p:cNvPr id="26627" name="Rectangle 3"/>
          <p:cNvSpPr>
            <a:spLocks noGrp="1" noChangeArrowheads="1"/>
          </p:cNvSpPr>
          <p:nvPr>
            <p:ph type="body" idx="4294967295"/>
          </p:nvPr>
        </p:nvSpPr>
        <p:spPr>
          <a:xfrm>
            <a:off x="1736725" y="2439988"/>
            <a:ext cx="7407275" cy="3451225"/>
          </a:xfrm>
          <a:noFill/>
        </p:spPr>
        <p:txBody>
          <a:bodyPr/>
          <a:lstStyle/>
          <a:p>
            <a:pPr>
              <a:lnSpc>
                <a:spcPct val="80000"/>
              </a:lnSpc>
              <a:buFontTx/>
              <a:buNone/>
            </a:pPr>
            <a:r>
              <a:rPr lang="en-GB" altLang="en-US" sz="2000" b="1" i="1" dirty="0"/>
              <a:t>Observation</a:t>
            </a:r>
          </a:p>
          <a:p>
            <a:pPr>
              <a:lnSpc>
                <a:spcPct val="80000"/>
              </a:lnSpc>
              <a:buFontTx/>
              <a:buNone/>
            </a:pPr>
            <a:endParaRPr lang="en-GB" altLang="en-US" sz="2000" b="1" i="1" dirty="0"/>
          </a:p>
          <a:p>
            <a:pPr>
              <a:lnSpc>
                <a:spcPct val="80000"/>
              </a:lnSpc>
              <a:buFontTx/>
              <a:buNone/>
            </a:pPr>
            <a:r>
              <a:rPr lang="en-GB" altLang="en-US" sz="2000" dirty="0"/>
              <a:t>No. of children				Age</a:t>
            </a:r>
          </a:p>
          <a:p>
            <a:pPr>
              <a:lnSpc>
                <a:spcPct val="80000"/>
              </a:lnSpc>
              <a:buFontTx/>
              <a:buNone/>
            </a:pPr>
            <a:r>
              <a:rPr lang="en-GB" altLang="en-US" sz="2000" dirty="0"/>
              <a:t>No. of adults</a:t>
            </a:r>
          </a:p>
          <a:p>
            <a:pPr>
              <a:lnSpc>
                <a:spcPct val="80000"/>
              </a:lnSpc>
              <a:buFontTx/>
              <a:buNone/>
            </a:pPr>
            <a:endParaRPr lang="en-GB" altLang="en-US" sz="2000" dirty="0"/>
          </a:p>
          <a:p>
            <a:pPr>
              <a:lnSpc>
                <a:spcPct val="80000"/>
              </a:lnSpc>
              <a:buFontTx/>
              <a:buNone/>
            </a:pPr>
            <a:r>
              <a:rPr lang="en-GB" altLang="en-US" sz="2000" dirty="0"/>
              <a:t>Setting</a:t>
            </a:r>
          </a:p>
          <a:p>
            <a:pPr>
              <a:lnSpc>
                <a:spcPct val="80000"/>
              </a:lnSpc>
              <a:buFontTx/>
              <a:buNone/>
            </a:pPr>
            <a:endParaRPr lang="en-GB" altLang="en-US" sz="2000" dirty="0"/>
          </a:p>
          <a:p>
            <a:pPr>
              <a:lnSpc>
                <a:spcPct val="80000"/>
              </a:lnSpc>
              <a:buFontTx/>
              <a:buNone/>
            </a:pPr>
            <a:r>
              <a:rPr lang="en-GB" altLang="en-US" sz="2000" dirty="0"/>
              <a:t>Method</a:t>
            </a:r>
          </a:p>
          <a:p>
            <a:pPr>
              <a:lnSpc>
                <a:spcPct val="80000"/>
              </a:lnSpc>
              <a:buFontTx/>
              <a:buNone/>
            </a:pPr>
            <a:endParaRPr lang="en-GB" altLang="en-US" sz="2000" dirty="0"/>
          </a:p>
          <a:p>
            <a:pPr>
              <a:lnSpc>
                <a:spcPct val="80000"/>
              </a:lnSpc>
              <a:buNone/>
            </a:pPr>
            <a:r>
              <a:rPr lang="en-GB" altLang="en-US" sz="2000" dirty="0"/>
              <a:t>Aim</a:t>
            </a:r>
          </a:p>
          <a:p>
            <a:pPr>
              <a:lnSpc>
                <a:spcPct val="80000"/>
              </a:lnSpc>
              <a:buFontTx/>
              <a:buNone/>
            </a:pPr>
            <a:endParaRPr lang="en-GB" altLang="en-US" sz="2000" dirty="0"/>
          </a:p>
          <a:p>
            <a:pPr>
              <a:lnSpc>
                <a:spcPct val="80000"/>
              </a:lnSpc>
              <a:buFontTx/>
              <a:buNone/>
            </a:pPr>
            <a:endParaRPr lang="en-GB" altLang="en-US" sz="2000" dirty="0"/>
          </a:p>
        </p:txBody>
      </p:sp>
      <p:sp>
        <p:nvSpPr>
          <p:cNvPr id="5" name="TextBox 4"/>
          <p:cNvSpPr txBox="1"/>
          <p:nvPr/>
        </p:nvSpPr>
        <p:spPr>
          <a:xfrm>
            <a:off x="1179133" y="1728785"/>
            <a:ext cx="7128792" cy="400110"/>
          </a:xfrm>
          <a:prstGeom prst="rect">
            <a:avLst/>
          </a:prstGeom>
          <a:noFill/>
        </p:spPr>
        <p:txBody>
          <a:bodyPr wrap="square" rtlCol="0">
            <a:spAutoFit/>
          </a:bodyPr>
          <a:lstStyle/>
          <a:p>
            <a:r>
              <a:rPr lang="en-GB" sz="2000" dirty="0"/>
              <a:t>Design a front sheet for your observations</a:t>
            </a:r>
          </a:p>
        </p:txBody>
      </p:sp>
    </p:spTree>
    <p:extLst>
      <p:ext uri="{BB962C8B-B14F-4D97-AF65-F5344CB8AC3E}">
        <p14:creationId xmlns:p14="http://schemas.microsoft.com/office/powerpoint/2010/main" val="4725564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BF6FEA2D-12E8-4175-8C8F-8F1A4ECB62AA}"/>
              </a:ext>
            </a:extLst>
          </p:cNvPr>
          <p:cNvSpPr>
            <a:spLocks noGrp="1"/>
          </p:cNvSpPr>
          <p:nvPr>
            <p:ph sz="half" idx="1"/>
          </p:nvPr>
        </p:nvSpPr>
        <p:spPr/>
        <p:txBody>
          <a:bodyPr/>
          <a:lstStyle/>
          <a:p>
            <a:r>
              <a:rPr lang="en-GB" dirty="0"/>
              <a:t>Example of Front Sheet Layout</a:t>
            </a:r>
          </a:p>
        </p:txBody>
      </p:sp>
      <p:sp>
        <p:nvSpPr>
          <p:cNvPr id="7" name="Content Placeholder 6">
            <a:extLst>
              <a:ext uri="{FF2B5EF4-FFF2-40B4-BE49-F238E27FC236}">
                <a16:creationId xmlns:a16="http://schemas.microsoft.com/office/drawing/2014/main" id="{B3CB1E28-AD33-40C2-A232-C9095A4A2C21}"/>
              </a:ext>
            </a:extLst>
          </p:cNvPr>
          <p:cNvSpPr>
            <a:spLocks noGrp="1"/>
          </p:cNvSpPr>
          <p:nvPr>
            <p:ph sz="half" idx="2"/>
          </p:nvPr>
        </p:nvSpPr>
        <p:spPr/>
        <p:txBody>
          <a:bodyPr/>
          <a:lstStyle/>
          <a:p>
            <a:endParaRPr lang="en-GB"/>
          </a:p>
        </p:txBody>
      </p:sp>
      <p:pic>
        <p:nvPicPr>
          <p:cNvPr id="4" name="Picture 3" descr="Text&#10;&#10;Description automatically generated">
            <a:extLst>
              <a:ext uri="{FF2B5EF4-FFF2-40B4-BE49-F238E27FC236}">
                <a16:creationId xmlns:a16="http://schemas.microsoft.com/office/drawing/2014/main" id="{734BE55B-0C33-47CD-A4D4-3735332D23A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65086" y="0"/>
            <a:ext cx="4878914" cy="6858000"/>
          </a:xfrm>
          <a:prstGeom prst="rect">
            <a:avLst/>
          </a:prstGeom>
        </p:spPr>
      </p:pic>
    </p:spTree>
    <p:extLst>
      <p:ext uri="{BB962C8B-B14F-4D97-AF65-F5344CB8AC3E}">
        <p14:creationId xmlns:p14="http://schemas.microsoft.com/office/powerpoint/2010/main" val="21922499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1000</Words>
  <Application>Microsoft Office PowerPoint</Application>
  <PresentationFormat>On-screen Show (4:3)</PresentationFormat>
  <Paragraphs>183</Paragraphs>
  <Slides>25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Lucida Sans Unicode</vt:lpstr>
      <vt:lpstr>Verdana</vt:lpstr>
      <vt:lpstr>Wingdings 2</vt:lpstr>
      <vt:lpstr>Wingdings 3</vt:lpstr>
      <vt:lpstr>Concourse</vt:lpstr>
      <vt:lpstr>Understanding Children and Young People’s Development   </vt:lpstr>
      <vt:lpstr>PowerPoint Presentation</vt:lpstr>
      <vt:lpstr>Stages of observation</vt:lpstr>
      <vt:lpstr>Planning/Assessment Cycle</vt:lpstr>
      <vt:lpstr> Things to Consider </vt:lpstr>
      <vt:lpstr>Range of indicators</vt:lpstr>
      <vt:lpstr>Points to consider</vt:lpstr>
      <vt:lpstr>Discussion</vt:lpstr>
      <vt:lpstr>Difficulties in Conducting Observations</vt:lpstr>
      <vt:lpstr>Using observations: Some basic questions for evaluating later</vt:lpstr>
      <vt:lpstr>Questions</vt:lpstr>
      <vt:lpstr>Writing an appropriate aim</vt:lpstr>
      <vt:lpstr>What is an Aim?</vt:lpstr>
      <vt:lpstr>What is an Aim?</vt:lpstr>
      <vt:lpstr>Examples</vt:lpstr>
      <vt:lpstr>Examples</vt:lpstr>
      <vt:lpstr>Examples</vt:lpstr>
      <vt:lpstr>Homework Discussion and Responses </vt:lpstr>
      <vt:lpstr>Homework Discussion and Responses </vt:lpstr>
      <vt:lpstr>PowerPoint Presentation</vt:lpstr>
      <vt:lpstr>Examples:</vt:lpstr>
      <vt:lpstr>The difference between an aim and objective</vt:lpstr>
      <vt:lpstr>Objective Examples</vt:lpstr>
      <vt:lpstr>By 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Children and Young People’s Development</dc:title>
  <dc:creator>Karen Hudson</dc:creator>
  <cp:lastModifiedBy>Joanna Fender</cp:lastModifiedBy>
  <cp:revision>9</cp:revision>
  <dcterms:created xsi:type="dcterms:W3CDTF">2020-10-16T05:48:22Z</dcterms:created>
  <dcterms:modified xsi:type="dcterms:W3CDTF">2023-10-18T21:10:45Z</dcterms:modified>
</cp:coreProperties>
</file>