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5" d="100"/>
          <a:sy n="85" d="100"/>
        </p:scale>
        <p:origin x="180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3/5/2020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3/5/2020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3/5/2020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3/5/2020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671D9-0FD0-40D8-A83F-5D2E97AB855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Calibri Light" panose="020F0302020204030204"/>
              </a:rPr>
              <a:t>HEALTH AND SOCIAL CARE</a:t>
            </a:r>
            <a:br>
              <a:rPr lang="en-GB" b="1" dirty="0">
                <a:solidFill>
                  <a:schemeClr val="tx1"/>
                </a:solidFill>
                <a:latin typeface="Calibri Light" panose="020F0302020204030204"/>
              </a:rPr>
            </a:br>
            <a:r>
              <a:rPr lang="en-GB" b="1" dirty="0">
                <a:solidFill>
                  <a:schemeClr val="tx1"/>
                </a:solidFill>
                <a:latin typeface="Calibri Light" panose="020F0302020204030204"/>
              </a:rPr>
              <a:t>BMHP5004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4BB91D-F658-4F94-9EF7-D56D0607D3C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lvl="0" algn="ctr" defTabSz="914400">
              <a:lnSpc>
                <a:spcPct val="90000"/>
              </a:lnSpc>
              <a:buClrTx/>
            </a:pPr>
            <a:r>
              <a:rPr lang="en-GB" sz="3600" dirty="0">
                <a:solidFill>
                  <a:prstClr val="black"/>
                </a:solidFill>
                <a:latin typeface="Calibri" panose="020F0502020204030204"/>
              </a:rPr>
              <a:t>CHILDREN AND YOUNG PEOPLE AND FAMILIES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16384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EF2836-00FF-4E51-B9D2-6B4A8B8055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>
                <a:solidFill>
                  <a:prstClr val="black"/>
                </a:solidFill>
                <a:latin typeface="Calibri Light" panose="020F0302020204030204"/>
              </a:rPr>
              <a:t>GROUP B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74FC99-38A5-43F3-9762-8CA645F9DC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defTabSz="914400">
              <a:lnSpc>
                <a:spcPct val="90000"/>
              </a:lnSpc>
              <a:buClrTx/>
              <a:buNone/>
            </a:pPr>
            <a:r>
              <a:rPr lang="en-GB" sz="3600" dirty="0">
                <a:solidFill>
                  <a:prstClr val="black"/>
                </a:solidFill>
                <a:latin typeface="Calibri" panose="020F0502020204030204"/>
              </a:rPr>
              <a:t>SOPHIA ANGUS WALCOTT- 1808224</a:t>
            </a:r>
          </a:p>
          <a:p>
            <a:pPr marL="0" lvl="0" indent="0" defTabSz="914400">
              <a:lnSpc>
                <a:spcPct val="90000"/>
              </a:lnSpc>
              <a:buClrTx/>
              <a:buNone/>
            </a:pPr>
            <a:r>
              <a:rPr lang="en-GB" sz="3600" dirty="0">
                <a:solidFill>
                  <a:prstClr val="black"/>
                </a:solidFill>
                <a:latin typeface="Calibri" panose="020F0502020204030204"/>
              </a:rPr>
              <a:t>LUTHFA KHANAM- 1714391</a:t>
            </a:r>
          </a:p>
          <a:p>
            <a:pPr marL="0" lvl="0" indent="0" defTabSz="914400">
              <a:lnSpc>
                <a:spcPct val="90000"/>
              </a:lnSpc>
              <a:buClrTx/>
              <a:buNone/>
            </a:pPr>
            <a:r>
              <a:rPr lang="en-GB" sz="3600" dirty="0">
                <a:solidFill>
                  <a:prstClr val="black"/>
                </a:solidFill>
                <a:latin typeface="Calibri" panose="020F0502020204030204"/>
              </a:rPr>
              <a:t>JOAN MCDONALD- 1714477</a:t>
            </a:r>
          </a:p>
          <a:p>
            <a:pPr marL="0" lvl="0" indent="0" defTabSz="914400">
              <a:lnSpc>
                <a:spcPct val="90000"/>
              </a:lnSpc>
              <a:buClrTx/>
              <a:buNone/>
            </a:pPr>
            <a:r>
              <a:rPr lang="en-GB" sz="3600" dirty="0">
                <a:solidFill>
                  <a:prstClr val="black"/>
                </a:solidFill>
                <a:latin typeface="Calibri" panose="020F0502020204030204"/>
              </a:rPr>
              <a:t>KAREN MCQUEEN- 1809080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04025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97C4A8-FE6E-48B5-88FC-52DFB854B5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>
                <a:solidFill>
                  <a:prstClr val="black"/>
                </a:solidFill>
                <a:latin typeface="Calibri Light" panose="020F0302020204030204"/>
              </a:rPr>
              <a:t>INTRODUCTION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D1238D-AC10-4120-87E3-48AA2292F6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defTabSz="914400">
              <a:lnSpc>
                <a:spcPct val="90000"/>
              </a:lnSpc>
              <a:buClrTx/>
              <a:buNone/>
            </a:pPr>
            <a:r>
              <a:rPr lang="en-GB" sz="2400" dirty="0">
                <a:solidFill>
                  <a:prstClr val="black"/>
                </a:solidFill>
                <a:latin typeface="Calibri" panose="020F0502020204030204"/>
              </a:rPr>
              <a:t>CASE STUDY – FAMILY B</a:t>
            </a:r>
          </a:p>
          <a:p>
            <a:pPr marL="0" lvl="0" indent="0" defTabSz="914400">
              <a:lnSpc>
                <a:spcPct val="90000"/>
              </a:lnSpc>
              <a:buClrTx/>
              <a:buNone/>
            </a:pPr>
            <a:r>
              <a:rPr lang="en-GB" sz="2400" dirty="0">
                <a:solidFill>
                  <a:prstClr val="black"/>
                </a:solidFill>
                <a:latin typeface="Calibri" panose="020F0502020204030204"/>
              </a:rPr>
              <a:t>MEMBERS IN THE FAMILY: 7</a:t>
            </a:r>
          </a:p>
          <a:p>
            <a:pPr marL="0" lvl="0" indent="0" defTabSz="914400">
              <a:lnSpc>
                <a:spcPct val="90000"/>
              </a:lnSpc>
              <a:buClrTx/>
              <a:buNone/>
            </a:pPr>
            <a:r>
              <a:rPr lang="en-GB" sz="2400" dirty="0">
                <a:solidFill>
                  <a:prstClr val="black"/>
                </a:solidFill>
                <a:latin typeface="Calibri" panose="020F0502020204030204"/>
              </a:rPr>
              <a:t>PARENTS: MOTHER AND HER PARTNER</a:t>
            </a:r>
          </a:p>
          <a:p>
            <a:pPr marL="0" lvl="0" indent="0" defTabSz="914400">
              <a:lnSpc>
                <a:spcPct val="90000"/>
              </a:lnSpc>
              <a:buClrTx/>
              <a:buNone/>
            </a:pPr>
            <a:r>
              <a:rPr lang="en-GB" sz="2400" dirty="0">
                <a:solidFill>
                  <a:prstClr val="black"/>
                </a:solidFill>
                <a:latin typeface="Calibri" panose="020F0502020204030204"/>
              </a:rPr>
              <a:t>SIBLINGS: TWO TEENAGE DAUGHTERS</a:t>
            </a:r>
          </a:p>
          <a:p>
            <a:pPr marL="0" lvl="0" indent="0" defTabSz="914400">
              <a:lnSpc>
                <a:spcPct val="90000"/>
              </a:lnSpc>
              <a:buClrTx/>
              <a:buNone/>
            </a:pPr>
            <a:r>
              <a:rPr lang="en-GB" sz="2400" dirty="0">
                <a:solidFill>
                  <a:prstClr val="black"/>
                </a:solidFill>
                <a:latin typeface="Calibri" panose="020F0502020204030204"/>
              </a:rPr>
              <a:t>                  ONE PRIMARY SCHOOL DAUGHTER</a:t>
            </a:r>
          </a:p>
          <a:p>
            <a:pPr marL="0" lvl="0" indent="0" defTabSz="914400">
              <a:lnSpc>
                <a:spcPct val="90000"/>
              </a:lnSpc>
              <a:buClrTx/>
              <a:buNone/>
            </a:pPr>
            <a:r>
              <a:rPr lang="en-GB" sz="2400" dirty="0">
                <a:solidFill>
                  <a:prstClr val="black"/>
                </a:solidFill>
                <a:latin typeface="Calibri" panose="020F0502020204030204"/>
              </a:rPr>
              <a:t>                  ONE PRIMARY SCHOOL AGE SON</a:t>
            </a:r>
          </a:p>
          <a:p>
            <a:pPr marL="0" lvl="0" indent="0" defTabSz="914400">
              <a:lnSpc>
                <a:spcPct val="90000"/>
              </a:lnSpc>
              <a:buClrTx/>
              <a:buNone/>
            </a:pPr>
            <a:r>
              <a:rPr lang="en-GB" sz="2400" dirty="0">
                <a:solidFill>
                  <a:prstClr val="black"/>
                </a:solidFill>
                <a:latin typeface="Calibri" panose="020F0502020204030204"/>
              </a:rPr>
              <a:t>                  ONE SON, UNDER SOCIAL SERVICE,NOT LIVING WITH FAMILY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94211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6EE596-2458-417D-9677-8CA2A7AECE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>
                <a:solidFill>
                  <a:prstClr val="black"/>
                </a:solidFill>
                <a:latin typeface="Calibri Light" panose="020F0302020204030204"/>
              </a:rPr>
              <a:t>CASE STUDY- OVERVIEW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2C75AB-CCDB-4390-B77D-E6128124E1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92924" y="1979720"/>
            <a:ext cx="8911688" cy="3931502"/>
          </a:xfrm>
        </p:spPr>
        <p:txBody>
          <a:bodyPr>
            <a:normAutofit fontScale="92500" lnSpcReduction="20000"/>
          </a:bodyPr>
          <a:lstStyle/>
          <a:p>
            <a:pPr marL="228600" lvl="0" indent="-228600" algn="just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FAMILY B</a:t>
            </a:r>
          </a:p>
          <a:p>
            <a:pPr marL="228600" lvl="0" indent="-228600" algn="just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YOUNG PERSON WITH BEHAVIOURAL PROBLEM </a:t>
            </a:r>
          </a:p>
          <a:p>
            <a:pPr marL="228600" lvl="0" indent="-228600" algn="just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MAIN YOUNG PERSON IS UNDER THE CARE OF LOCAL AUTHORITIES</a:t>
            </a:r>
          </a:p>
          <a:p>
            <a:pPr marL="228600" lvl="0" indent="-228600" algn="just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ISSUES RELATING TO THE FAMILY - BULLYING, PARENTING DIFFICULTIES, MUTIPLE HOUSE MOVES (HOMELESSNESS), RENT ARREARS</a:t>
            </a:r>
          </a:p>
          <a:p>
            <a:pPr marL="228600" lvl="0" indent="-228600" algn="just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KEY AGENCIES INVOVLED – SOCIAL SERVICE, METROPOLITION POLICE, YOUTH IN NEED TEAM, CAMHS, ANTI-SOCIAL BEHAVIOUR TEAM, HOMLESS PERSON UNIT, PARENTING SUPPORT GROUP, NEIGHBOURHOOD SERVICES, VARIOUS RESOURCE CENTRES, CITY COUNCIL- HOUSING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2113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73E01F-4956-48D0-BE7C-EBCE09444C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>
                <a:solidFill>
                  <a:prstClr val="black"/>
                </a:solidFill>
                <a:latin typeface="Calibri Light" panose="020F0302020204030204"/>
              </a:rPr>
              <a:t>PROBLEM IDENTIFIED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5C9AE8-07B4-4368-B7FF-FC044A5853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228600" lvl="0" indent="-228600" algn="just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AGENCIES THAT ARE INVOLVED DID HELP THE FAMILY TO OVERCOME MOST OF THEIR ISSUES </a:t>
            </a:r>
          </a:p>
          <a:p>
            <a:pPr marL="228600" lvl="0" indent="-228600" algn="just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THEY HELPED WITH THE YOUNG PERSONS BY SIGNPOSTING THE DIFFERENT AGENCIES AND MAKE SURE THE FAMILY IS HOMED </a:t>
            </a:r>
          </a:p>
          <a:p>
            <a:pPr marL="228600" lvl="0" indent="-228600" algn="just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THEY WERE PAID TO KEEP THE FAMILY TOGETHER BY SOCIAL AGENCIES</a:t>
            </a:r>
          </a:p>
          <a:p>
            <a:pPr marL="228600" lvl="0" indent="-228600" algn="just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THE DISABILITY OF THE YOUNG PERSON AND THE VULNERABILITY OF THE FAMILY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7994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384E3F-26E1-4BCB-9748-1ACDB36AFC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>
                <a:solidFill>
                  <a:prstClr val="black"/>
                </a:solidFill>
                <a:latin typeface="Calibri Light" panose="020F0302020204030204"/>
              </a:rPr>
              <a:t>FOCUSING ON THE FAMILY ISSUES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31AB1A-765F-4D0E-9AD6-C142421E8E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The vulnerability of the family is moving in to different accommodation in a very short period of time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Which caused rental arrears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Lack of parental skills which is the main cause of their children's behavioural problem within the family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One of the child in the family was subjected to bulling in school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Mothers partner had unemployment issues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The general well being of the family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7111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74F399-E032-4D27-8B80-D43BC6F83E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4400" b="1" dirty="0">
                <a:solidFill>
                  <a:prstClr val="black"/>
                </a:solidFill>
                <a:latin typeface="Calibri Light" panose="020F0302020204030204"/>
              </a:rPr>
              <a:t>RELEVANT POLICIES USED AND THE AGENCIES THAT WERE INVOLVED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F18A9D-3DDF-4498-BE19-D1AE5EF9CA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SOCIAL SERVICE- ANTI SOCIAL BEHAVIOURAL TEAM - SAFEGAURDING CHILDREN ACT(1989/2004)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CAMHS- NHS SERVICE THAT TREATS MENTAL HEALTH AND EMOTIONAL HEALTH, MENTAL HEALTH ACT (1983)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POLICE AND PROBATION SERVICE, CHILDRENS ACT (2004)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CONNEXION/JOB CENTRE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HOMELESS PEOPLE UNIT (BIRMINGHAM CITY COUNCIL)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5076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8ADE00-EE05-4EB0-B8DA-2E4081635E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4400" b="1" dirty="0">
                <a:solidFill>
                  <a:prstClr val="black"/>
                </a:solidFill>
                <a:latin typeface="Calibri Light" panose="020F0302020204030204"/>
              </a:rPr>
              <a:t>SUBJECT OF ASSESSMENT BY SOCIAL CARE AGENCIES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9513FA-A485-4CBD-9343-9622D8F55B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lvl="0" indent="0" algn="just" defTabSz="914400">
              <a:lnSpc>
                <a:spcPct val="90000"/>
              </a:lnSpc>
              <a:buClrTx/>
              <a:buNone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THE YOUNG PERSON WAS KNOWN TO BE IN THE LOCAL AUTHORIES CARE BECAUSE OF BEHAVIOURAL PROBLEMS WHICH LEAD ALL THESE DIFFERENT FAMILY ISSUES SUCH AS:</a:t>
            </a:r>
          </a:p>
          <a:p>
            <a:pPr marL="228600" lvl="0" indent="-228600" algn="just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HOUSING/HOMELESSNESS</a:t>
            </a:r>
          </a:p>
          <a:p>
            <a:pPr marL="228600" lvl="0" indent="-228600" algn="just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ANTI-SOCIAL BEHAVIOUR</a:t>
            </a:r>
          </a:p>
          <a:p>
            <a:pPr marL="228600" lvl="0" indent="-228600" algn="just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SOCIAL SERVICES</a:t>
            </a:r>
          </a:p>
          <a:p>
            <a:pPr marL="228600" lvl="0" indent="-228600" algn="just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CAMHS</a:t>
            </a:r>
          </a:p>
          <a:p>
            <a:pPr marL="228600" lvl="0" indent="-228600" algn="just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PROBATION SERVICE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9623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75B528-CAF8-47C7-B139-157E9BEA06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>
                <a:solidFill>
                  <a:prstClr val="black"/>
                </a:solidFill>
                <a:latin typeface="Calibri Light" panose="020F0302020204030204"/>
              </a:rPr>
              <a:t>ANALYSIS OF THE PROBLEM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D31714-FA1E-476B-96A4-4F3E0274B5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MUM LACKED PARENTAL SKILLS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HOUSING PROBLEM 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JOB CENTRE WAS NOT HELPFUL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COMMUNICATION PROBLEM DUE TO AGENCIES NOT LINKING TOGETHER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FAMILY UNAWARE OF SERVICES THAT WERE AVAILABLE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HELP/ PROGRAMME FINISHED TOO SOON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9206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32E622-3616-4853-A412-E98F4D3FB9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>
                <a:solidFill>
                  <a:prstClr val="black"/>
                </a:solidFill>
                <a:latin typeface="Calibri Light" panose="020F0302020204030204"/>
              </a:rPr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FE4AC5-C0E1-4C2B-9DCB-4559EA18E1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defTabSz="914400">
              <a:lnSpc>
                <a:spcPct val="90000"/>
              </a:lnSpc>
              <a:buClrTx/>
              <a:buNone/>
            </a:pP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</a:rPr>
              <a:t>Children Act (2004) Available at:</a:t>
            </a:r>
          </a:p>
          <a:p>
            <a:pPr marL="0" lvl="0" indent="0" defTabSz="914400">
              <a:lnSpc>
                <a:spcPct val="90000"/>
              </a:lnSpc>
              <a:buClrTx/>
              <a:buNone/>
            </a:pP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</a:rPr>
              <a:t>www.legislation.gov.uk/ukpga/2004/31/contents (Accessed 3 March 2020).</a:t>
            </a:r>
          </a:p>
          <a:p>
            <a:pPr marL="0" lvl="0" indent="0" defTabSz="914400">
              <a:lnSpc>
                <a:spcPct val="90000"/>
              </a:lnSpc>
              <a:buClrTx/>
              <a:buNone/>
            </a:pPr>
            <a:endParaRPr lang="en-GB" sz="2000" dirty="0">
              <a:solidFill>
                <a:prstClr val="black"/>
              </a:solidFill>
              <a:latin typeface="Arial" panose="020B0604020202020204" pitchFamily="34" charset="0"/>
            </a:endParaRPr>
          </a:p>
          <a:p>
            <a:pPr marL="0" lvl="0" indent="0" defTabSz="914400">
              <a:lnSpc>
                <a:spcPct val="90000"/>
              </a:lnSpc>
              <a:buClrTx/>
              <a:buNone/>
            </a:pP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</a:rPr>
              <a:t>Mental Health Act (1983) Available at:</a:t>
            </a:r>
          </a:p>
          <a:p>
            <a:pPr marL="0" lvl="0" indent="0" defTabSz="914400">
              <a:lnSpc>
                <a:spcPct val="90000"/>
              </a:lnSpc>
              <a:buClrTx/>
              <a:buNone/>
            </a:pP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</a:rPr>
              <a:t>https://www.legislation.gov.uk/ukpga/1983/20/contents (Accessed 3 March 2020).</a:t>
            </a:r>
          </a:p>
          <a:p>
            <a:pPr marL="0" lvl="0" indent="0" defTabSz="914400">
              <a:lnSpc>
                <a:spcPct val="90000"/>
              </a:lnSpc>
              <a:buClrTx/>
              <a:buNone/>
            </a:pPr>
            <a:endParaRPr lang="en-GB" sz="2000" dirty="0">
              <a:solidFill>
                <a:prstClr val="black"/>
              </a:solidFill>
              <a:latin typeface="Arial" panose="020B0604020202020204" pitchFamily="34" charset="0"/>
            </a:endParaRPr>
          </a:p>
          <a:p>
            <a:pPr marL="0" lvl="0" indent="0" defTabSz="914400">
              <a:lnSpc>
                <a:spcPct val="90000"/>
              </a:lnSpc>
              <a:buClrTx/>
              <a:buNone/>
            </a:pP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</a:rPr>
              <a:t>Birmingham City Council (2020) Available at:</a:t>
            </a:r>
          </a:p>
          <a:p>
            <a:pPr marL="0" lvl="0" indent="0" defTabSz="914400">
              <a:lnSpc>
                <a:spcPct val="90000"/>
              </a:lnSpc>
              <a:buClrTx/>
              <a:buNone/>
            </a:pP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</a:rPr>
              <a:t>https://www.homeless.org.uk/homeless-</a:t>
            </a:r>
            <a:r>
              <a:rPr lang="en-GB" sz="2000" dirty="0" err="1">
                <a:solidFill>
                  <a:prstClr val="black"/>
                </a:solidFill>
                <a:latin typeface="Arial" panose="020B0604020202020204" pitchFamily="34" charset="0"/>
              </a:rPr>
              <a:t>england</a:t>
            </a: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</a:rPr>
              <a:t>/service/</a:t>
            </a:r>
            <a:r>
              <a:rPr lang="en-GB" sz="2000" dirty="0" err="1">
                <a:solidFill>
                  <a:prstClr val="black"/>
                </a:solidFill>
                <a:latin typeface="Arial" panose="020B0604020202020204" pitchFamily="34" charset="0"/>
              </a:rPr>
              <a:t>birmingham</a:t>
            </a: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</a:rPr>
              <a:t>-city-council-housing... (Accessed 1 March 2020).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5411391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47</TotalTime>
  <Words>504</Words>
  <Application>Microsoft Office PowerPoint</Application>
  <PresentationFormat>Widescreen</PresentationFormat>
  <Paragraphs>62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Calibri Light</vt:lpstr>
      <vt:lpstr>Century Gothic</vt:lpstr>
      <vt:lpstr>Wingdings 3</vt:lpstr>
      <vt:lpstr>Wisp</vt:lpstr>
      <vt:lpstr>HEALTH AND SOCIAL CARE BMHP5004</vt:lpstr>
      <vt:lpstr>GROUP B</vt:lpstr>
      <vt:lpstr>INTRODUCTION</vt:lpstr>
      <vt:lpstr>CASE STUDY- OVERVIEW</vt:lpstr>
      <vt:lpstr>PROBLEM IDENTIFIED</vt:lpstr>
      <vt:lpstr>FOCUSING ON THE FAMILY ISSUES</vt:lpstr>
      <vt:lpstr>RELEVANT POLICIES USED AND THE AGENCIES THAT WERE INVOLVED</vt:lpstr>
      <vt:lpstr>SUBJECT OF ASSESSMENT BY SOCIAL CARE AGENCIES</vt:lpstr>
      <vt:lpstr>ANALYSIS OF THE PROBLEM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HEALTH AND SOCIAL CARE BMHP5004</dc:title>
  <dc:creator>luthfa khanam</dc:creator>
  <cp:lastModifiedBy>Sophia Angus walcott (1808224)</cp:lastModifiedBy>
  <cp:revision>9</cp:revision>
  <dcterms:created xsi:type="dcterms:W3CDTF">2020-03-03T10:09:59Z</dcterms:created>
  <dcterms:modified xsi:type="dcterms:W3CDTF">2020-03-05T18:35:35Z</dcterms:modified>
</cp:coreProperties>
</file>