
<file path=[Content_Types].xml><?xml version="1.0" encoding="utf-8"?>
<Types xmlns="http://schemas.openxmlformats.org/package/2006/content-types">
  <Default Extension="fntdata" ContentType="application/x-fontdata"/>
  <Default Extension="rels" ContentType="application/vnd.openxmlformats-package.relationships+xml"/>
  <Default Extension="xml" ContentType="application/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2" Type="http://schemas.openxmlformats.org/officeDocument/2006/relationships/custom-properties" Target="docProps/custom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709" r:id="rId4"/>
    <p:sldMasterId id="2147483710" r:id="rId5"/>
    <p:sldMasterId id="2147483711" r:id="rId6"/>
    <p:sldMasterId id="2147483712" r:id="rId7"/>
    <p:sldMasterId id="2147483713" r:id="rId8"/>
  </p:sldMasterIdLst>
  <p:notesMasterIdLst>
    <p:notesMasterId r:id="rId9"/>
  </p:notesMasterIdLst>
  <p:sldIdLst>
    <p:sldId id="256" r:id="rId10"/>
    <p:sldId id="257" r:id="rId11"/>
    <p:sldId id="258" r:id="rId12"/>
    <p:sldId id="259" r:id="rId13"/>
    <p:sldId id="260" r:id="rId14"/>
    <p:sldId id="261" r:id="rId15"/>
    <p:sldId id="262" r:id="rId16"/>
  </p:sldIdLst>
  <p:sldSz cy="6858000" cx="9144000"/>
  <p:notesSz cx="6858000" cy="9144000"/>
  <p:embeddedFontLst>
    <p:embeddedFont>
      <p:font typeface="Tahoma"/>
      <p:regular r:id="rId17"/>
      <p:bold r:id="rId18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4.xml"/><Relationship Id="rId18" Type="http://schemas.openxmlformats.org/officeDocument/2006/relationships/font" Target="fonts/Tahoma-bold.fntdata"/><Relationship Id="rId8" Type="http://schemas.openxmlformats.org/officeDocument/2006/relationships/slideMaster" Target="slideMasters/slideMaster5.xml"/><Relationship Id="rId3" Type="http://schemas.openxmlformats.org/officeDocument/2006/relationships/presProps" Target="presProps.xml"/><Relationship Id="rId21" Type="http://schemas.openxmlformats.org/officeDocument/2006/relationships/customXml" Target="../customXml/item3.xml"/><Relationship Id="rId12" Type="http://schemas.openxmlformats.org/officeDocument/2006/relationships/slide" Target="slides/slide3.xml"/><Relationship Id="rId17" Type="http://schemas.openxmlformats.org/officeDocument/2006/relationships/font" Target="fonts/Tahoma-regular.fntdata"/><Relationship Id="rId7" Type="http://schemas.openxmlformats.org/officeDocument/2006/relationships/slideMaster" Target="slideMasters/slideMaster4.xml"/><Relationship Id="rId2" Type="http://schemas.openxmlformats.org/officeDocument/2006/relationships/viewProps" Target="viewProps.xml"/><Relationship Id="rId16" Type="http://schemas.openxmlformats.org/officeDocument/2006/relationships/slide" Target="slides/slide7.xml"/><Relationship Id="rId20" Type="http://schemas.openxmlformats.org/officeDocument/2006/relationships/customXml" Target="../customXml/item2.xml"/><Relationship Id="rId11" Type="http://schemas.openxmlformats.org/officeDocument/2006/relationships/slide" Target="slides/slide2.xml"/><Relationship Id="rId1" Type="http://schemas.openxmlformats.org/officeDocument/2006/relationships/theme" Target="theme/theme1.xml"/><Relationship Id="rId6" Type="http://schemas.openxmlformats.org/officeDocument/2006/relationships/slideMaster" Target="slideMasters/slideMaster3.xml"/><Relationship Id="rId15" Type="http://schemas.openxmlformats.org/officeDocument/2006/relationships/slide" Target="slides/slide6.xml"/><Relationship Id="rId5" Type="http://schemas.openxmlformats.org/officeDocument/2006/relationships/slideMaster" Target="slideMasters/slideMaster2.xml"/><Relationship Id="rId10" Type="http://schemas.openxmlformats.org/officeDocument/2006/relationships/slide" Target="slides/slide1.xml"/><Relationship Id="rId19" Type="http://schemas.openxmlformats.org/officeDocument/2006/relationships/customXml" Target="../customXml/item1.xml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Relationship Id="rId14" Type="http://schemas.openxmlformats.org/officeDocument/2006/relationships/slide" Target="slides/slide5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GB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52" name="Shape 4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3" name="Google Shape;453;p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54" name="Google Shape;454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55" name="Google Shape;455;p1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59" name="Shape 4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" name="Google Shape;460;p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61" name="Google Shape;461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62" name="Google Shape;462;p2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66" name="Shape 4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7" name="Google Shape;467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68" name="Google Shape;468;p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72" name="Shape 4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3" name="Google Shape;473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74" name="Google Shape;474;p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78" name="Shape 4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9" name="Google Shape;479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80" name="Google Shape;480;p5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84" name="Shape 4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5" name="Google Shape;485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86" name="Google Shape;486;p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90" name="Shape 4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" name="Google Shape;491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92" name="Google Shape;492;p7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8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2"/>
          <p:cNvSpPr txBox="1"/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1" anchor="b" bIns="46800" lIns="90000" spcFirstLastPara="1" rIns="90000" wrap="square" tIns="46800">
            <a:noAutofit/>
          </a:bodyPr>
          <a:lstStyle>
            <a:lvl1pPr lvl="0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2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algn="ctr">
              <a:lnSpc>
                <a:spcPct val="102000"/>
              </a:lnSpc>
              <a:spcBef>
                <a:spcPts val="800"/>
              </a:spcBef>
              <a:spcAft>
                <a:spcPts val="0"/>
              </a:spcAft>
              <a:buSzPts val="2560"/>
              <a:buNone/>
              <a:defRPr/>
            </a:lvl1pPr>
            <a:lvl2pPr lvl="1" algn="ctr">
              <a:lnSpc>
                <a:spcPct val="102000"/>
              </a:lnSpc>
              <a:spcBef>
                <a:spcPts val="700"/>
              </a:spcBef>
              <a:spcAft>
                <a:spcPts val="0"/>
              </a:spcAft>
              <a:buSzPts val="2800"/>
              <a:buNone/>
              <a:defRPr/>
            </a:lvl2pPr>
            <a:lvl3pPr lvl="2" algn="ctr">
              <a:lnSpc>
                <a:spcPct val="102000"/>
              </a:lnSpc>
              <a:spcBef>
                <a:spcPts val="600"/>
              </a:spcBef>
              <a:spcAft>
                <a:spcPts val="0"/>
              </a:spcAft>
              <a:buSzPts val="2400"/>
              <a:buNone/>
              <a:defRPr/>
            </a:lvl3pPr>
            <a:lvl4pPr lvl="3" algn="ctr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/>
            </a:lvl4pPr>
            <a:lvl5pPr lvl="4" algn="ctr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/>
            </a:lvl5pPr>
            <a:lvl6pPr lvl="5" algn="ctr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/>
            </a:lvl6pPr>
            <a:lvl7pPr lvl="6" algn="ctr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/>
            </a:lvl7pPr>
            <a:lvl8pPr lvl="7" algn="ctr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/>
            </a:lvl8pPr>
            <a:lvl9pPr lvl="8" algn="ctr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/>
            </a:lvl9pPr>
          </a:lstStyle>
          <a:p/>
        </p:txBody>
      </p:sp>
      <p:sp>
        <p:nvSpPr>
          <p:cNvPr id="21" name="Google Shape;21;p2"/>
          <p:cNvSpPr txBox="1"/>
          <p:nvPr>
            <p:ph idx="10" type="dt"/>
          </p:nvPr>
        </p:nvSpPr>
        <p:spPr>
          <a:xfrm>
            <a:off x="457200" y="6248400"/>
            <a:ext cx="2130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2"/>
          <p:cNvSpPr txBox="1"/>
          <p:nvPr>
            <p:ph idx="11" type="ftr"/>
          </p:nvPr>
        </p:nvSpPr>
        <p:spPr>
          <a:xfrm>
            <a:off x="3124200" y="6248400"/>
            <a:ext cx="2892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2"/>
          <p:cNvSpPr txBox="1"/>
          <p:nvPr>
            <p:ph idx="12" type="sldNum"/>
          </p:nvPr>
        </p:nvSpPr>
        <p:spPr>
          <a:xfrm>
            <a:off x="6553200" y="6248400"/>
            <a:ext cx="2130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indent="0" lvl="0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indent="0" lvl="1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indent="0" lvl="2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indent="0" lvl="3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indent="0" lvl="4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indent="0" lvl="5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indent="0" lvl="6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indent="0" lvl="7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indent="0" lvl="8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4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3"/>
          <p:cNvSpPr txBox="1"/>
          <p:nvPr>
            <p:ph type="title"/>
          </p:nvPr>
        </p:nvSpPr>
        <p:spPr>
          <a:xfrm>
            <a:off x="685800" y="1766888"/>
            <a:ext cx="7769225" cy="1735137"/>
          </a:xfrm>
          <a:prstGeom prst="rect">
            <a:avLst/>
          </a:prstGeom>
          <a:noFill/>
          <a:ln>
            <a:noFill/>
          </a:ln>
        </p:spPr>
        <p:txBody>
          <a:bodyPr anchorCtr="1" anchor="b" bIns="46800" lIns="90000" spcFirstLastPara="1" rIns="90000" wrap="square" tIns="46800">
            <a:noAutofit/>
          </a:bodyPr>
          <a:lstStyle>
            <a:lvl1pPr lvl="0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3"/>
          <p:cNvSpPr txBox="1"/>
          <p:nvPr>
            <p:ph idx="1" type="body"/>
          </p:nvPr>
        </p:nvSpPr>
        <p:spPr>
          <a:xfrm>
            <a:off x="457200" y="1604963"/>
            <a:ext cx="8226425" cy="452437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320040" lvl="0" marL="457200" algn="l">
              <a:lnSpc>
                <a:spcPct val="102000"/>
              </a:lnSpc>
              <a:spcBef>
                <a:spcPts val="800"/>
              </a:spcBef>
              <a:spcAft>
                <a:spcPts val="0"/>
              </a:spcAft>
              <a:buSzPts val="1440"/>
              <a:buChar char="■"/>
              <a:defRPr/>
            </a:lvl1pPr>
            <a:lvl2pPr indent="-342900" lvl="1" marL="914400" algn="l">
              <a:lnSpc>
                <a:spcPct val="102000"/>
              </a:lnSpc>
              <a:spcBef>
                <a:spcPts val="700"/>
              </a:spcBef>
              <a:spcAft>
                <a:spcPts val="0"/>
              </a:spcAft>
              <a:buSzPts val="1800"/>
              <a:buChar char="–"/>
              <a:defRPr/>
            </a:lvl2pPr>
            <a:lvl3pPr indent="-342900" lvl="2" marL="1371600" algn="l">
              <a:lnSpc>
                <a:spcPct val="102000"/>
              </a:lnSpc>
              <a:spcBef>
                <a:spcPts val="600"/>
              </a:spcBef>
              <a:spcAft>
                <a:spcPts val="0"/>
              </a:spcAft>
              <a:buSzPts val="1800"/>
              <a:buChar char="▪"/>
              <a:defRPr/>
            </a:lvl3pPr>
            <a:lvl4pPr indent="-342900" lvl="3" marL="18288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–"/>
              <a:defRPr/>
            </a:lvl4pPr>
            <a:lvl5pPr indent="-342900" lvl="4" marL="22860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/>
            </a:lvl5pPr>
            <a:lvl6pPr indent="-342900" lvl="5" marL="27432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/>
            </a:lvl6pPr>
            <a:lvl7pPr indent="-342900" lvl="6" marL="32004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/>
            </a:lvl7pPr>
            <a:lvl8pPr indent="-342900" lvl="7" marL="36576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/>
            </a:lvl8pPr>
            <a:lvl9pPr indent="-342900" lvl="8" marL="41148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/>
            </a:lvl9pPr>
          </a:lstStyle>
          <a:p/>
        </p:txBody>
      </p:sp>
      <p:sp>
        <p:nvSpPr>
          <p:cNvPr id="27" name="Google Shape;27;p3"/>
          <p:cNvSpPr txBox="1"/>
          <p:nvPr>
            <p:ph idx="10" type="dt"/>
          </p:nvPr>
        </p:nvSpPr>
        <p:spPr>
          <a:xfrm>
            <a:off x="457200" y="6248400"/>
            <a:ext cx="2130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3"/>
          <p:cNvSpPr txBox="1"/>
          <p:nvPr>
            <p:ph idx="11" type="ftr"/>
          </p:nvPr>
        </p:nvSpPr>
        <p:spPr>
          <a:xfrm>
            <a:off x="3124200" y="6248400"/>
            <a:ext cx="2892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3"/>
          <p:cNvSpPr txBox="1"/>
          <p:nvPr>
            <p:ph idx="12" type="sldNum"/>
          </p:nvPr>
        </p:nvSpPr>
        <p:spPr>
          <a:xfrm>
            <a:off x="6553200" y="6248400"/>
            <a:ext cx="2130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indent="0" lvl="0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indent="0" lvl="1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indent="0" lvl="2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indent="0" lvl="3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indent="0" lvl="4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indent="0" lvl="5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indent="0" lvl="6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indent="0" lvl="7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indent="0" lvl="8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30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4"/>
          <p:cNvSpPr txBox="1"/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anchorCtr="1" anchor="t" bIns="46800" lIns="90000" spcFirstLastPara="1" rIns="90000" wrap="square" tIns="46800">
            <a:noAutofit/>
          </a:bodyPr>
          <a:lstStyle>
            <a:lvl1pPr lvl="0" algn="l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sz="4000" cap="none"/>
            </a:lvl1pPr>
            <a:lvl2pPr lvl="1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4"/>
          <p:cNvSpPr txBox="1"/>
          <p:nvPr>
            <p:ph idx="1" type="body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indent="-228600" lvl="0" marL="457200" algn="l">
              <a:lnSpc>
                <a:spcPct val="102000"/>
              </a:lnSpc>
              <a:spcBef>
                <a:spcPts val="800"/>
              </a:spcBef>
              <a:spcAft>
                <a:spcPts val="0"/>
              </a:spcAft>
              <a:buSzPts val="1600"/>
              <a:buNone/>
              <a:defRPr sz="2000"/>
            </a:lvl1pPr>
            <a:lvl2pPr indent="-228600" lvl="1" marL="914400" algn="l">
              <a:lnSpc>
                <a:spcPct val="102000"/>
              </a:lnSpc>
              <a:spcBef>
                <a:spcPts val="700"/>
              </a:spcBef>
              <a:spcAft>
                <a:spcPts val="0"/>
              </a:spcAft>
              <a:buSzPts val="1800"/>
              <a:buNone/>
              <a:defRPr sz="1800"/>
            </a:lvl2pPr>
            <a:lvl3pPr indent="-228600" lvl="2" marL="1371600" algn="l">
              <a:lnSpc>
                <a:spcPct val="102000"/>
              </a:lnSpc>
              <a:spcBef>
                <a:spcPts val="600"/>
              </a:spcBef>
              <a:spcAft>
                <a:spcPts val="0"/>
              </a:spcAft>
              <a:buSzPts val="1600"/>
              <a:buNone/>
              <a:defRPr sz="1600"/>
            </a:lvl3pPr>
            <a:lvl4pPr indent="-228600" lvl="3" marL="18288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/>
            </a:lvl4pPr>
            <a:lvl5pPr indent="-228600" lvl="4" marL="22860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/>
            </a:lvl5pPr>
            <a:lvl6pPr indent="-228600" lvl="5" marL="27432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/>
            </a:lvl6pPr>
            <a:lvl7pPr indent="-228600" lvl="6" marL="32004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/>
            </a:lvl7pPr>
            <a:lvl8pPr indent="-228600" lvl="7" marL="36576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/>
            </a:lvl8pPr>
            <a:lvl9pPr indent="-228600" lvl="8" marL="41148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/>
            </a:lvl9pPr>
          </a:lstStyle>
          <a:p/>
        </p:txBody>
      </p:sp>
      <p:sp>
        <p:nvSpPr>
          <p:cNvPr id="33" name="Google Shape;33;p4"/>
          <p:cNvSpPr txBox="1"/>
          <p:nvPr>
            <p:ph idx="10" type="dt"/>
          </p:nvPr>
        </p:nvSpPr>
        <p:spPr>
          <a:xfrm>
            <a:off x="457200" y="6248400"/>
            <a:ext cx="2130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4"/>
          <p:cNvSpPr txBox="1"/>
          <p:nvPr>
            <p:ph idx="11" type="ftr"/>
          </p:nvPr>
        </p:nvSpPr>
        <p:spPr>
          <a:xfrm>
            <a:off x="3124200" y="6248400"/>
            <a:ext cx="2892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4"/>
          <p:cNvSpPr txBox="1"/>
          <p:nvPr>
            <p:ph idx="12" type="sldNum"/>
          </p:nvPr>
        </p:nvSpPr>
        <p:spPr>
          <a:xfrm>
            <a:off x="6553200" y="6248400"/>
            <a:ext cx="2130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indent="0" lvl="0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indent="0" lvl="1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indent="0" lvl="2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indent="0" lvl="3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indent="0" lvl="4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indent="0" lvl="5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indent="0" lvl="6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indent="0" lvl="7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indent="0" lvl="8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5"/>
          <p:cNvSpPr txBox="1"/>
          <p:nvPr>
            <p:ph type="title"/>
          </p:nvPr>
        </p:nvSpPr>
        <p:spPr>
          <a:xfrm>
            <a:off x="685800" y="1766888"/>
            <a:ext cx="7769225" cy="1735137"/>
          </a:xfrm>
          <a:prstGeom prst="rect">
            <a:avLst/>
          </a:prstGeom>
          <a:noFill/>
          <a:ln>
            <a:noFill/>
          </a:ln>
        </p:spPr>
        <p:txBody>
          <a:bodyPr anchorCtr="1" anchor="b" bIns="46800" lIns="90000" spcFirstLastPara="1" rIns="90000" wrap="square" tIns="46800">
            <a:noAutofit/>
          </a:bodyPr>
          <a:lstStyle>
            <a:lvl1pPr lvl="0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5"/>
          <p:cNvSpPr txBox="1"/>
          <p:nvPr>
            <p:ph idx="1" type="body"/>
          </p:nvPr>
        </p:nvSpPr>
        <p:spPr>
          <a:xfrm>
            <a:off x="457200" y="1604963"/>
            <a:ext cx="4037013" cy="452437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370840" lvl="0" marL="457200" algn="l">
              <a:lnSpc>
                <a:spcPct val="102000"/>
              </a:lnSpc>
              <a:spcBef>
                <a:spcPts val="800"/>
              </a:spcBef>
              <a:spcAft>
                <a:spcPts val="0"/>
              </a:spcAft>
              <a:buSzPts val="2240"/>
              <a:buChar char="■"/>
              <a:defRPr sz="2800"/>
            </a:lvl1pPr>
            <a:lvl2pPr indent="-381000" lvl="1" marL="914400" algn="l">
              <a:lnSpc>
                <a:spcPct val="102000"/>
              </a:lnSpc>
              <a:spcBef>
                <a:spcPts val="700"/>
              </a:spcBef>
              <a:spcAft>
                <a:spcPts val="0"/>
              </a:spcAft>
              <a:buSzPts val="2400"/>
              <a:buChar char="–"/>
              <a:defRPr sz="2400"/>
            </a:lvl2pPr>
            <a:lvl3pPr indent="-355600" lvl="2" marL="1371600" algn="l">
              <a:lnSpc>
                <a:spcPct val="102000"/>
              </a:lnSpc>
              <a:spcBef>
                <a:spcPts val="600"/>
              </a:spcBef>
              <a:spcAft>
                <a:spcPts val="0"/>
              </a:spcAft>
              <a:buSzPts val="2000"/>
              <a:buChar char="▪"/>
              <a:defRPr sz="2000"/>
            </a:lvl3pPr>
            <a:lvl4pPr indent="-342900" lvl="3" marL="18288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–"/>
              <a:defRPr sz="1800"/>
            </a:lvl4pPr>
            <a:lvl5pPr indent="-342900" lvl="4" marL="22860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 sz="1800"/>
            </a:lvl5pPr>
            <a:lvl6pPr indent="-342900" lvl="5" marL="27432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 sz="1800"/>
            </a:lvl6pPr>
            <a:lvl7pPr indent="-342900" lvl="6" marL="32004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 sz="1800"/>
            </a:lvl7pPr>
            <a:lvl8pPr indent="-342900" lvl="7" marL="36576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 sz="1800"/>
            </a:lvl8pPr>
            <a:lvl9pPr indent="-342900" lvl="8" marL="41148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 sz="1800"/>
            </a:lvl9pPr>
          </a:lstStyle>
          <a:p/>
        </p:txBody>
      </p:sp>
      <p:sp>
        <p:nvSpPr>
          <p:cNvPr id="39" name="Google Shape;39;p5"/>
          <p:cNvSpPr txBox="1"/>
          <p:nvPr>
            <p:ph idx="2" type="body"/>
          </p:nvPr>
        </p:nvSpPr>
        <p:spPr>
          <a:xfrm>
            <a:off x="4646613" y="1604963"/>
            <a:ext cx="4037012" cy="452437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370840" lvl="0" marL="457200" algn="l">
              <a:lnSpc>
                <a:spcPct val="102000"/>
              </a:lnSpc>
              <a:spcBef>
                <a:spcPts val="800"/>
              </a:spcBef>
              <a:spcAft>
                <a:spcPts val="0"/>
              </a:spcAft>
              <a:buSzPts val="2240"/>
              <a:buChar char="■"/>
              <a:defRPr sz="2800"/>
            </a:lvl1pPr>
            <a:lvl2pPr indent="-381000" lvl="1" marL="914400" algn="l">
              <a:lnSpc>
                <a:spcPct val="102000"/>
              </a:lnSpc>
              <a:spcBef>
                <a:spcPts val="700"/>
              </a:spcBef>
              <a:spcAft>
                <a:spcPts val="0"/>
              </a:spcAft>
              <a:buSzPts val="2400"/>
              <a:buChar char="–"/>
              <a:defRPr sz="2400"/>
            </a:lvl2pPr>
            <a:lvl3pPr indent="-355600" lvl="2" marL="1371600" algn="l">
              <a:lnSpc>
                <a:spcPct val="102000"/>
              </a:lnSpc>
              <a:spcBef>
                <a:spcPts val="600"/>
              </a:spcBef>
              <a:spcAft>
                <a:spcPts val="0"/>
              </a:spcAft>
              <a:buSzPts val="2000"/>
              <a:buChar char="▪"/>
              <a:defRPr sz="2000"/>
            </a:lvl3pPr>
            <a:lvl4pPr indent="-342900" lvl="3" marL="18288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–"/>
              <a:defRPr sz="1800"/>
            </a:lvl4pPr>
            <a:lvl5pPr indent="-342900" lvl="4" marL="22860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 sz="1800"/>
            </a:lvl5pPr>
            <a:lvl6pPr indent="-342900" lvl="5" marL="27432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 sz="1800"/>
            </a:lvl6pPr>
            <a:lvl7pPr indent="-342900" lvl="6" marL="32004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 sz="1800"/>
            </a:lvl7pPr>
            <a:lvl8pPr indent="-342900" lvl="7" marL="36576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 sz="1800"/>
            </a:lvl8pPr>
            <a:lvl9pPr indent="-342900" lvl="8" marL="41148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 sz="1800"/>
            </a:lvl9pPr>
          </a:lstStyle>
          <a:p/>
        </p:txBody>
      </p:sp>
      <p:sp>
        <p:nvSpPr>
          <p:cNvPr id="40" name="Google Shape;40;p5"/>
          <p:cNvSpPr txBox="1"/>
          <p:nvPr>
            <p:ph idx="10" type="dt"/>
          </p:nvPr>
        </p:nvSpPr>
        <p:spPr>
          <a:xfrm>
            <a:off x="457200" y="6248400"/>
            <a:ext cx="2130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1" name="Google Shape;41;p5"/>
          <p:cNvSpPr txBox="1"/>
          <p:nvPr>
            <p:ph idx="11" type="ftr"/>
          </p:nvPr>
        </p:nvSpPr>
        <p:spPr>
          <a:xfrm>
            <a:off x="3124200" y="6248400"/>
            <a:ext cx="2892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5"/>
          <p:cNvSpPr txBox="1"/>
          <p:nvPr>
            <p:ph idx="12" type="sldNum"/>
          </p:nvPr>
        </p:nvSpPr>
        <p:spPr>
          <a:xfrm>
            <a:off x="6553200" y="6248400"/>
            <a:ext cx="2130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indent="0" lvl="0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indent="0" lvl="1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indent="0" lvl="2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indent="0" lvl="3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indent="0" lvl="4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indent="0" lvl="5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indent="0" lvl="6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indent="0" lvl="7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indent="0" lvl="8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3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6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1" anchor="b" bIns="46800" lIns="90000" spcFirstLastPara="1" rIns="90000" wrap="square" tIns="46800">
            <a:noAutofit/>
          </a:bodyPr>
          <a:lstStyle>
            <a:lvl1pPr lvl="0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5" name="Google Shape;45;p6"/>
          <p:cNvSpPr txBox="1"/>
          <p:nvPr>
            <p:ph idx="1" type="body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indent="-228600" lvl="0" marL="457200" algn="l">
              <a:lnSpc>
                <a:spcPct val="102000"/>
              </a:lnSpc>
              <a:spcBef>
                <a:spcPts val="800"/>
              </a:spcBef>
              <a:spcAft>
                <a:spcPts val="0"/>
              </a:spcAft>
              <a:buSzPts val="1920"/>
              <a:buNone/>
              <a:defRPr b="1" sz="2400"/>
            </a:lvl1pPr>
            <a:lvl2pPr indent="-228600" lvl="1" marL="914400" algn="l">
              <a:lnSpc>
                <a:spcPct val="102000"/>
              </a:lnSpc>
              <a:spcBef>
                <a:spcPts val="700"/>
              </a:spcBef>
              <a:spcAft>
                <a:spcPts val="0"/>
              </a:spcAft>
              <a:buSzPts val="2000"/>
              <a:buNone/>
              <a:defRPr b="1" sz="2000"/>
            </a:lvl2pPr>
            <a:lvl3pPr indent="-228600" lvl="2" marL="1371600" algn="l">
              <a:lnSpc>
                <a:spcPct val="102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 b="1" sz="1800"/>
            </a:lvl3pPr>
            <a:lvl4pPr indent="-228600" lvl="3" marL="18288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4pPr>
            <a:lvl5pPr indent="-228600" lvl="4" marL="22860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5pPr>
            <a:lvl6pPr indent="-228600" lvl="5" marL="27432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6pPr>
            <a:lvl7pPr indent="-228600" lvl="6" marL="32004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7pPr>
            <a:lvl8pPr indent="-228600" lvl="7" marL="36576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8pPr>
            <a:lvl9pPr indent="-228600" lvl="8" marL="41148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9pPr>
          </a:lstStyle>
          <a:p/>
        </p:txBody>
      </p:sp>
      <p:sp>
        <p:nvSpPr>
          <p:cNvPr id="46" name="Google Shape;46;p6"/>
          <p:cNvSpPr txBox="1"/>
          <p:nvPr>
            <p:ph idx="2" type="body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350520" lvl="0" marL="457200" algn="l">
              <a:lnSpc>
                <a:spcPct val="102000"/>
              </a:lnSpc>
              <a:spcBef>
                <a:spcPts val="800"/>
              </a:spcBef>
              <a:spcAft>
                <a:spcPts val="0"/>
              </a:spcAft>
              <a:buSzPts val="1920"/>
              <a:buChar char="■"/>
              <a:defRPr sz="2400"/>
            </a:lvl1pPr>
            <a:lvl2pPr indent="-355600" lvl="1" marL="914400" algn="l">
              <a:lnSpc>
                <a:spcPct val="102000"/>
              </a:lnSpc>
              <a:spcBef>
                <a:spcPts val="700"/>
              </a:spcBef>
              <a:spcAft>
                <a:spcPts val="0"/>
              </a:spcAft>
              <a:buSzPts val="2000"/>
              <a:buChar char="–"/>
              <a:defRPr sz="2000"/>
            </a:lvl2pPr>
            <a:lvl3pPr indent="-342900" lvl="2" marL="1371600" algn="l">
              <a:lnSpc>
                <a:spcPct val="102000"/>
              </a:lnSpc>
              <a:spcBef>
                <a:spcPts val="600"/>
              </a:spcBef>
              <a:spcAft>
                <a:spcPts val="0"/>
              </a:spcAft>
              <a:buSzPts val="1800"/>
              <a:buChar char="▪"/>
              <a:defRPr sz="1800"/>
            </a:lvl3pPr>
            <a:lvl4pPr indent="-330200" lvl="3" marL="18288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600"/>
              <a:buChar char="–"/>
              <a:defRPr sz="1600"/>
            </a:lvl4pPr>
            <a:lvl5pPr indent="-330200" lvl="4" marL="22860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600"/>
              <a:buChar char="▪"/>
              <a:defRPr sz="1600"/>
            </a:lvl5pPr>
            <a:lvl6pPr indent="-330200" lvl="5" marL="27432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600"/>
              <a:buChar char="▪"/>
              <a:defRPr sz="1600"/>
            </a:lvl6pPr>
            <a:lvl7pPr indent="-330200" lvl="6" marL="32004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600"/>
              <a:buChar char="▪"/>
              <a:defRPr sz="1600"/>
            </a:lvl7pPr>
            <a:lvl8pPr indent="-330200" lvl="7" marL="36576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600"/>
              <a:buChar char="▪"/>
              <a:defRPr sz="1600"/>
            </a:lvl8pPr>
            <a:lvl9pPr indent="-330200" lvl="8" marL="41148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600"/>
              <a:buChar char="▪"/>
              <a:defRPr sz="1600"/>
            </a:lvl9pPr>
          </a:lstStyle>
          <a:p/>
        </p:txBody>
      </p:sp>
      <p:sp>
        <p:nvSpPr>
          <p:cNvPr id="47" name="Google Shape;47;p6"/>
          <p:cNvSpPr txBox="1"/>
          <p:nvPr>
            <p:ph idx="3" type="body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indent="-228600" lvl="0" marL="457200" algn="l">
              <a:lnSpc>
                <a:spcPct val="102000"/>
              </a:lnSpc>
              <a:spcBef>
                <a:spcPts val="800"/>
              </a:spcBef>
              <a:spcAft>
                <a:spcPts val="0"/>
              </a:spcAft>
              <a:buSzPts val="1920"/>
              <a:buNone/>
              <a:defRPr b="1" sz="2400"/>
            </a:lvl1pPr>
            <a:lvl2pPr indent="-228600" lvl="1" marL="914400" algn="l">
              <a:lnSpc>
                <a:spcPct val="102000"/>
              </a:lnSpc>
              <a:spcBef>
                <a:spcPts val="700"/>
              </a:spcBef>
              <a:spcAft>
                <a:spcPts val="0"/>
              </a:spcAft>
              <a:buSzPts val="2000"/>
              <a:buNone/>
              <a:defRPr b="1" sz="2000"/>
            </a:lvl2pPr>
            <a:lvl3pPr indent="-228600" lvl="2" marL="1371600" algn="l">
              <a:lnSpc>
                <a:spcPct val="102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 b="1" sz="1800"/>
            </a:lvl3pPr>
            <a:lvl4pPr indent="-228600" lvl="3" marL="18288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4pPr>
            <a:lvl5pPr indent="-228600" lvl="4" marL="22860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5pPr>
            <a:lvl6pPr indent="-228600" lvl="5" marL="27432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6pPr>
            <a:lvl7pPr indent="-228600" lvl="6" marL="32004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7pPr>
            <a:lvl8pPr indent="-228600" lvl="7" marL="36576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8pPr>
            <a:lvl9pPr indent="-228600" lvl="8" marL="41148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9pPr>
          </a:lstStyle>
          <a:p/>
        </p:txBody>
      </p:sp>
      <p:sp>
        <p:nvSpPr>
          <p:cNvPr id="48" name="Google Shape;48;p6"/>
          <p:cNvSpPr txBox="1"/>
          <p:nvPr>
            <p:ph idx="4" type="body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350520" lvl="0" marL="457200" algn="l">
              <a:lnSpc>
                <a:spcPct val="102000"/>
              </a:lnSpc>
              <a:spcBef>
                <a:spcPts val="800"/>
              </a:spcBef>
              <a:spcAft>
                <a:spcPts val="0"/>
              </a:spcAft>
              <a:buSzPts val="1920"/>
              <a:buChar char="■"/>
              <a:defRPr sz="2400"/>
            </a:lvl1pPr>
            <a:lvl2pPr indent="-355600" lvl="1" marL="914400" algn="l">
              <a:lnSpc>
                <a:spcPct val="102000"/>
              </a:lnSpc>
              <a:spcBef>
                <a:spcPts val="700"/>
              </a:spcBef>
              <a:spcAft>
                <a:spcPts val="0"/>
              </a:spcAft>
              <a:buSzPts val="2000"/>
              <a:buChar char="–"/>
              <a:defRPr sz="2000"/>
            </a:lvl2pPr>
            <a:lvl3pPr indent="-342900" lvl="2" marL="1371600" algn="l">
              <a:lnSpc>
                <a:spcPct val="102000"/>
              </a:lnSpc>
              <a:spcBef>
                <a:spcPts val="600"/>
              </a:spcBef>
              <a:spcAft>
                <a:spcPts val="0"/>
              </a:spcAft>
              <a:buSzPts val="1800"/>
              <a:buChar char="▪"/>
              <a:defRPr sz="1800"/>
            </a:lvl3pPr>
            <a:lvl4pPr indent="-330200" lvl="3" marL="18288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600"/>
              <a:buChar char="–"/>
              <a:defRPr sz="1600"/>
            </a:lvl4pPr>
            <a:lvl5pPr indent="-330200" lvl="4" marL="22860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600"/>
              <a:buChar char="▪"/>
              <a:defRPr sz="1600"/>
            </a:lvl5pPr>
            <a:lvl6pPr indent="-330200" lvl="5" marL="27432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600"/>
              <a:buChar char="▪"/>
              <a:defRPr sz="1600"/>
            </a:lvl6pPr>
            <a:lvl7pPr indent="-330200" lvl="6" marL="32004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600"/>
              <a:buChar char="▪"/>
              <a:defRPr sz="1600"/>
            </a:lvl7pPr>
            <a:lvl8pPr indent="-330200" lvl="7" marL="36576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600"/>
              <a:buChar char="▪"/>
              <a:defRPr sz="1600"/>
            </a:lvl8pPr>
            <a:lvl9pPr indent="-330200" lvl="8" marL="41148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600"/>
              <a:buChar char="▪"/>
              <a:defRPr sz="1600"/>
            </a:lvl9pPr>
          </a:lstStyle>
          <a:p/>
        </p:txBody>
      </p:sp>
      <p:sp>
        <p:nvSpPr>
          <p:cNvPr id="49" name="Google Shape;49;p6"/>
          <p:cNvSpPr txBox="1"/>
          <p:nvPr>
            <p:ph idx="10" type="dt"/>
          </p:nvPr>
        </p:nvSpPr>
        <p:spPr>
          <a:xfrm>
            <a:off x="457200" y="6248400"/>
            <a:ext cx="2130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0" name="Google Shape;50;p6"/>
          <p:cNvSpPr txBox="1"/>
          <p:nvPr>
            <p:ph idx="11" type="ftr"/>
          </p:nvPr>
        </p:nvSpPr>
        <p:spPr>
          <a:xfrm>
            <a:off x="3124200" y="6248400"/>
            <a:ext cx="2892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6"/>
          <p:cNvSpPr txBox="1"/>
          <p:nvPr>
            <p:ph idx="12" type="sldNum"/>
          </p:nvPr>
        </p:nvSpPr>
        <p:spPr>
          <a:xfrm>
            <a:off x="6553200" y="6248400"/>
            <a:ext cx="2130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indent="0" lvl="0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indent="0" lvl="1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indent="0" lvl="2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indent="0" lvl="3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indent="0" lvl="4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indent="0" lvl="5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indent="0" lvl="6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indent="0" lvl="7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indent="0" lvl="8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52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7"/>
          <p:cNvSpPr txBox="1"/>
          <p:nvPr>
            <p:ph type="title"/>
          </p:nvPr>
        </p:nvSpPr>
        <p:spPr>
          <a:xfrm>
            <a:off x="685800" y="1766888"/>
            <a:ext cx="7769225" cy="1735137"/>
          </a:xfrm>
          <a:prstGeom prst="rect">
            <a:avLst/>
          </a:prstGeom>
          <a:noFill/>
          <a:ln>
            <a:noFill/>
          </a:ln>
        </p:spPr>
        <p:txBody>
          <a:bodyPr anchorCtr="1" anchor="b" bIns="46800" lIns="90000" spcFirstLastPara="1" rIns="90000" wrap="square" tIns="46800">
            <a:noAutofit/>
          </a:bodyPr>
          <a:lstStyle>
            <a:lvl1pPr lvl="0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4" name="Google Shape;54;p7"/>
          <p:cNvSpPr txBox="1"/>
          <p:nvPr>
            <p:ph idx="10" type="dt"/>
          </p:nvPr>
        </p:nvSpPr>
        <p:spPr>
          <a:xfrm>
            <a:off x="457200" y="6248400"/>
            <a:ext cx="2130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5" name="Google Shape;55;p7"/>
          <p:cNvSpPr txBox="1"/>
          <p:nvPr>
            <p:ph idx="11" type="ftr"/>
          </p:nvPr>
        </p:nvSpPr>
        <p:spPr>
          <a:xfrm>
            <a:off x="3124200" y="6248400"/>
            <a:ext cx="2892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7"/>
          <p:cNvSpPr txBox="1"/>
          <p:nvPr>
            <p:ph idx="12" type="sldNum"/>
          </p:nvPr>
        </p:nvSpPr>
        <p:spPr>
          <a:xfrm>
            <a:off x="6553200" y="6248400"/>
            <a:ext cx="2130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indent="0" lvl="0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indent="0" lvl="1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indent="0" lvl="2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indent="0" lvl="3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indent="0" lvl="4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indent="0" lvl="5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indent="0" lvl="6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indent="0" lvl="7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indent="0" lvl="8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8"/>
          <p:cNvSpPr txBox="1"/>
          <p:nvPr>
            <p:ph idx="10" type="dt"/>
          </p:nvPr>
        </p:nvSpPr>
        <p:spPr>
          <a:xfrm>
            <a:off x="457200" y="6248400"/>
            <a:ext cx="2130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8"/>
          <p:cNvSpPr txBox="1"/>
          <p:nvPr>
            <p:ph idx="11" type="ftr"/>
          </p:nvPr>
        </p:nvSpPr>
        <p:spPr>
          <a:xfrm>
            <a:off x="3124200" y="6248400"/>
            <a:ext cx="2892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8"/>
          <p:cNvSpPr txBox="1"/>
          <p:nvPr>
            <p:ph idx="12" type="sldNum"/>
          </p:nvPr>
        </p:nvSpPr>
        <p:spPr>
          <a:xfrm>
            <a:off x="6553200" y="6248400"/>
            <a:ext cx="2130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indent="0" lvl="0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indent="0" lvl="1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indent="0" lvl="2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indent="0" lvl="3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indent="0" lvl="4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indent="0" lvl="5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indent="0" lvl="6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indent="0" lvl="7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indent="0" lvl="8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9"/>
          <p:cNvSpPr txBox="1"/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anchorCtr="1" anchor="b" bIns="46800" lIns="90000" spcFirstLastPara="1" rIns="90000" wrap="square" tIns="46800">
            <a:noAutofit/>
          </a:bodyPr>
          <a:lstStyle>
            <a:lvl1pPr lvl="0" algn="l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sz="2000"/>
            </a:lvl1pPr>
            <a:lvl2pPr lvl="1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9"/>
          <p:cNvSpPr txBox="1"/>
          <p:nvPr>
            <p:ph idx="1" type="body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391160" lvl="0" marL="457200" algn="l">
              <a:lnSpc>
                <a:spcPct val="102000"/>
              </a:lnSpc>
              <a:spcBef>
                <a:spcPts val="800"/>
              </a:spcBef>
              <a:spcAft>
                <a:spcPts val="0"/>
              </a:spcAft>
              <a:buSzPts val="2560"/>
              <a:buChar char="■"/>
              <a:defRPr sz="3200"/>
            </a:lvl1pPr>
            <a:lvl2pPr indent="-406400" lvl="1" marL="914400" algn="l">
              <a:lnSpc>
                <a:spcPct val="102000"/>
              </a:lnSpc>
              <a:spcBef>
                <a:spcPts val="700"/>
              </a:spcBef>
              <a:spcAft>
                <a:spcPts val="0"/>
              </a:spcAft>
              <a:buSzPts val="2800"/>
              <a:buChar char="–"/>
              <a:defRPr sz="2800"/>
            </a:lvl2pPr>
            <a:lvl3pPr indent="-381000" lvl="2" marL="1371600" algn="l">
              <a:lnSpc>
                <a:spcPct val="102000"/>
              </a:lnSpc>
              <a:spcBef>
                <a:spcPts val="600"/>
              </a:spcBef>
              <a:spcAft>
                <a:spcPts val="0"/>
              </a:spcAft>
              <a:buSzPts val="2400"/>
              <a:buChar char="▪"/>
              <a:defRPr sz="2400"/>
            </a:lvl3pPr>
            <a:lvl4pPr indent="-355600" lvl="3" marL="18288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2000"/>
              <a:buChar char="–"/>
              <a:defRPr sz="2000"/>
            </a:lvl4pPr>
            <a:lvl5pPr indent="-355600" lvl="4" marL="22860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2000"/>
              <a:buChar char="▪"/>
              <a:defRPr sz="2000"/>
            </a:lvl5pPr>
            <a:lvl6pPr indent="-355600" lvl="5" marL="27432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2000"/>
              <a:buChar char="▪"/>
              <a:defRPr sz="2000"/>
            </a:lvl6pPr>
            <a:lvl7pPr indent="-355600" lvl="6" marL="32004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2000"/>
              <a:buChar char="▪"/>
              <a:defRPr sz="2000"/>
            </a:lvl7pPr>
            <a:lvl8pPr indent="-355600" lvl="7" marL="36576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2000"/>
              <a:buChar char="▪"/>
              <a:defRPr sz="2000"/>
            </a:lvl8pPr>
            <a:lvl9pPr indent="-355600" lvl="8" marL="41148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2000"/>
              <a:buChar char="▪"/>
              <a:defRPr sz="2000"/>
            </a:lvl9pPr>
          </a:lstStyle>
          <a:p/>
        </p:txBody>
      </p:sp>
      <p:sp>
        <p:nvSpPr>
          <p:cNvPr id="64" name="Google Shape;64;p9"/>
          <p:cNvSpPr txBox="1"/>
          <p:nvPr>
            <p:ph idx="2" type="body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algn="l">
              <a:lnSpc>
                <a:spcPct val="102000"/>
              </a:lnSpc>
              <a:spcBef>
                <a:spcPts val="800"/>
              </a:spcBef>
              <a:spcAft>
                <a:spcPts val="0"/>
              </a:spcAft>
              <a:buSzPts val="1120"/>
              <a:buNone/>
              <a:defRPr sz="1400"/>
            </a:lvl1pPr>
            <a:lvl2pPr indent="-228600" lvl="1" marL="914400" algn="l">
              <a:lnSpc>
                <a:spcPct val="102000"/>
              </a:lnSpc>
              <a:spcBef>
                <a:spcPts val="700"/>
              </a:spcBef>
              <a:spcAft>
                <a:spcPts val="0"/>
              </a:spcAft>
              <a:buSzPts val="1200"/>
              <a:buNone/>
              <a:defRPr sz="1200"/>
            </a:lvl2pPr>
            <a:lvl3pPr indent="-228600" lvl="2" marL="1371600" algn="l">
              <a:lnSpc>
                <a:spcPct val="102000"/>
              </a:lnSpc>
              <a:spcBef>
                <a:spcPts val="600"/>
              </a:spcBef>
              <a:spcAft>
                <a:spcPts val="0"/>
              </a:spcAft>
              <a:buSzPts val="1000"/>
              <a:buNone/>
              <a:defRPr sz="1000"/>
            </a:lvl3pPr>
            <a:lvl4pPr indent="-228600" lvl="3" marL="18288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4pPr>
            <a:lvl5pPr indent="-228600" lvl="4" marL="22860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5pPr>
            <a:lvl6pPr indent="-228600" lvl="5" marL="27432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6pPr>
            <a:lvl7pPr indent="-228600" lvl="6" marL="32004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7pPr>
            <a:lvl8pPr indent="-228600" lvl="7" marL="36576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8pPr>
            <a:lvl9pPr indent="-228600" lvl="8" marL="41148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9pPr>
          </a:lstStyle>
          <a:p/>
        </p:txBody>
      </p:sp>
      <p:sp>
        <p:nvSpPr>
          <p:cNvPr id="65" name="Google Shape;65;p9"/>
          <p:cNvSpPr txBox="1"/>
          <p:nvPr>
            <p:ph idx="10" type="dt"/>
          </p:nvPr>
        </p:nvSpPr>
        <p:spPr>
          <a:xfrm>
            <a:off x="457200" y="6248400"/>
            <a:ext cx="2130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9"/>
          <p:cNvSpPr txBox="1"/>
          <p:nvPr>
            <p:ph idx="11" type="ftr"/>
          </p:nvPr>
        </p:nvSpPr>
        <p:spPr>
          <a:xfrm>
            <a:off x="3124200" y="6248400"/>
            <a:ext cx="2892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9"/>
          <p:cNvSpPr txBox="1"/>
          <p:nvPr>
            <p:ph idx="12" type="sldNum"/>
          </p:nvPr>
        </p:nvSpPr>
        <p:spPr>
          <a:xfrm>
            <a:off x="6553200" y="6248400"/>
            <a:ext cx="2130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indent="0" lvl="0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indent="0" lvl="1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indent="0" lvl="2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indent="0" lvl="3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indent="0" lvl="4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indent="0" lvl="5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indent="0" lvl="6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indent="0" lvl="7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indent="0" lvl="8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0"/>
          <p:cNvSpPr txBox="1"/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anchorCtr="1" anchor="b" bIns="46800" lIns="90000" spcFirstLastPara="1" rIns="90000" wrap="square" tIns="46800">
            <a:noAutofit/>
          </a:bodyPr>
          <a:lstStyle>
            <a:lvl1pPr lvl="0" algn="l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sz="2000"/>
            </a:lvl1pPr>
            <a:lvl2pPr lvl="1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0"/>
          <p:cNvSpPr/>
          <p:nvPr>
            <p:ph idx="2" type="pic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71" name="Google Shape;71;p10"/>
          <p:cNvSpPr txBox="1"/>
          <p:nvPr>
            <p:ph idx="1" type="body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algn="l">
              <a:lnSpc>
                <a:spcPct val="102000"/>
              </a:lnSpc>
              <a:spcBef>
                <a:spcPts val="800"/>
              </a:spcBef>
              <a:spcAft>
                <a:spcPts val="0"/>
              </a:spcAft>
              <a:buSzPts val="1120"/>
              <a:buNone/>
              <a:defRPr sz="1400"/>
            </a:lvl1pPr>
            <a:lvl2pPr indent="-228600" lvl="1" marL="914400" algn="l">
              <a:lnSpc>
                <a:spcPct val="102000"/>
              </a:lnSpc>
              <a:spcBef>
                <a:spcPts val="700"/>
              </a:spcBef>
              <a:spcAft>
                <a:spcPts val="0"/>
              </a:spcAft>
              <a:buSzPts val="1200"/>
              <a:buNone/>
              <a:defRPr sz="1200"/>
            </a:lvl2pPr>
            <a:lvl3pPr indent="-228600" lvl="2" marL="1371600" algn="l">
              <a:lnSpc>
                <a:spcPct val="102000"/>
              </a:lnSpc>
              <a:spcBef>
                <a:spcPts val="600"/>
              </a:spcBef>
              <a:spcAft>
                <a:spcPts val="0"/>
              </a:spcAft>
              <a:buSzPts val="1000"/>
              <a:buNone/>
              <a:defRPr sz="1000"/>
            </a:lvl3pPr>
            <a:lvl4pPr indent="-228600" lvl="3" marL="18288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4pPr>
            <a:lvl5pPr indent="-228600" lvl="4" marL="22860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5pPr>
            <a:lvl6pPr indent="-228600" lvl="5" marL="27432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6pPr>
            <a:lvl7pPr indent="-228600" lvl="6" marL="32004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7pPr>
            <a:lvl8pPr indent="-228600" lvl="7" marL="36576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8pPr>
            <a:lvl9pPr indent="-228600" lvl="8" marL="41148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9pPr>
          </a:lstStyle>
          <a:p/>
        </p:txBody>
      </p:sp>
      <p:sp>
        <p:nvSpPr>
          <p:cNvPr id="72" name="Google Shape;72;p10"/>
          <p:cNvSpPr txBox="1"/>
          <p:nvPr>
            <p:ph idx="10" type="dt"/>
          </p:nvPr>
        </p:nvSpPr>
        <p:spPr>
          <a:xfrm>
            <a:off x="457200" y="6248400"/>
            <a:ext cx="2130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0"/>
          <p:cNvSpPr txBox="1"/>
          <p:nvPr>
            <p:ph idx="11" type="ftr"/>
          </p:nvPr>
        </p:nvSpPr>
        <p:spPr>
          <a:xfrm>
            <a:off x="3124200" y="6248400"/>
            <a:ext cx="2892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10"/>
          <p:cNvSpPr txBox="1"/>
          <p:nvPr>
            <p:ph idx="12" type="sldNum"/>
          </p:nvPr>
        </p:nvSpPr>
        <p:spPr>
          <a:xfrm>
            <a:off x="6553200" y="6248400"/>
            <a:ext cx="2130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indent="0" lvl="0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indent="0" lvl="1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indent="0" lvl="2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indent="0" lvl="3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indent="0" lvl="4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indent="0" lvl="5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indent="0" lvl="6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indent="0" lvl="7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indent="0" lvl="8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1"/>
          <p:cNvSpPr txBox="1"/>
          <p:nvPr>
            <p:ph type="title"/>
          </p:nvPr>
        </p:nvSpPr>
        <p:spPr>
          <a:xfrm>
            <a:off x="685800" y="1766888"/>
            <a:ext cx="7769225" cy="1735137"/>
          </a:xfrm>
          <a:prstGeom prst="rect">
            <a:avLst/>
          </a:prstGeom>
          <a:noFill/>
          <a:ln>
            <a:noFill/>
          </a:ln>
        </p:spPr>
        <p:txBody>
          <a:bodyPr anchorCtr="1" anchor="b" bIns="46800" lIns="90000" spcFirstLastPara="1" rIns="90000" wrap="square" tIns="46800">
            <a:noAutofit/>
          </a:bodyPr>
          <a:lstStyle>
            <a:lvl1pPr lvl="0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11"/>
          <p:cNvSpPr txBox="1"/>
          <p:nvPr>
            <p:ph idx="1" type="body"/>
          </p:nvPr>
        </p:nvSpPr>
        <p:spPr>
          <a:xfrm rot="5400000">
            <a:off x="2308225" y="-246062"/>
            <a:ext cx="4524375" cy="822642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320040" lvl="0" marL="457200" algn="l">
              <a:lnSpc>
                <a:spcPct val="102000"/>
              </a:lnSpc>
              <a:spcBef>
                <a:spcPts val="800"/>
              </a:spcBef>
              <a:spcAft>
                <a:spcPts val="0"/>
              </a:spcAft>
              <a:buSzPts val="1440"/>
              <a:buChar char="■"/>
              <a:defRPr/>
            </a:lvl1pPr>
            <a:lvl2pPr indent="-342900" lvl="1" marL="914400" algn="l">
              <a:lnSpc>
                <a:spcPct val="102000"/>
              </a:lnSpc>
              <a:spcBef>
                <a:spcPts val="700"/>
              </a:spcBef>
              <a:spcAft>
                <a:spcPts val="0"/>
              </a:spcAft>
              <a:buSzPts val="1800"/>
              <a:buChar char="–"/>
              <a:defRPr/>
            </a:lvl2pPr>
            <a:lvl3pPr indent="-342900" lvl="2" marL="1371600" algn="l">
              <a:lnSpc>
                <a:spcPct val="102000"/>
              </a:lnSpc>
              <a:spcBef>
                <a:spcPts val="600"/>
              </a:spcBef>
              <a:spcAft>
                <a:spcPts val="0"/>
              </a:spcAft>
              <a:buSzPts val="1800"/>
              <a:buChar char="▪"/>
              <a:defRPr/>
            </a:lvl3pPr>
            <a:lvl4pPr indent="-342900" lvl="3" marL="18288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–"/>
              <a:defRPr/>
            </a:lvl4pPr>
            <a:lvl5pPr indent="-342900" lvl="4" marL="22860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/>
            </a:lvl5pPr>
            <a:lvl6pPr indent="-342900" lvl="5" marL="27432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/>
            </a:lvl6pPr>
            <a:lvl7pPr indent="-342900" lvl="6" marL="32004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/>
            </a:lvl7pPr>
            <a:lvl8pPr indent="-342900" lvl="7" marL="36576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/>
            </a:lvl8pPr>
            <a:lvl9pPr indent="-342900" lvl="8" marL="41148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/>
            </a:lvl9pPr>
          </a:lstStyle>
          <a:p/>
        </p:txBody>
      </p:sp>
      <p:sp>
        <p:nvSpPr>
          <p:cNvPr id="78" name="Google Shape;78;p11"/>
          <p:cNvSpPr txBox="1"/>
          <p:nvPr>
            <p:ph idx="10" type="dt"/>
          </p:nvPr>
        </p:nvSpPr>
        <p:spPr>
          <a:xfrm>
            <a:off x="457200" y="6248400"/>
            <a:ext cx="2130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1"/>
          <p:cNvSpPr txBox="1"/>
          <p:nvPr>
            <p:ph idx="11" type="ftr"/>
          </p:nvPr>
        </p:nvSpPr>
        <p:spPr>
          <a:xfrm>
            <a:off x="3124200" y="6248400"/>
            <a:ext cx="2892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" name="Google Shape;80;p11"/>
          <p:cNvSpPr txBox="1"/>
          <p:nvPr>
            <p:ph idx="12" type="sldNum"/>
          </p:nvPr>
        </p:nvSpPr>
        <p:spPr>
          <a:xfrm>
            <a:off x="6553200" y="6248400"/>
            <a:ext cx="2130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indent="0" lvl="0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indent="0" lvl="1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indent="0" lvl="2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indent="0" lvl="3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indent="0" lvl="4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indent="0" lvl="5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indent="0" lvl="6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indent="0" lvl="7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indent="0" lvl="8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8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12"/>
          <p:cNvSpPr txBox="1"/>
          <p:nvPr>
            <p:ph type="title"/>
          </p:nvPr>
        </p:nvSpPr>
        <p:spPr>
          <a:xfrm rot="5400000">
            <a:off x="5393532" y="2839245"/>
            <a:ext cx="4524375" cy="2055812"/>
          </a:xfrm>
          <a:prstGeom prst="rect">
            <a:avLst/>
          </a:prstGeom>
          <a:noFill/>
          <a:ln>
            <a:noFill/>
          </a:ln>
        </p:spPr>
        <p:txBody>
          <a:bodyPr anchorCtr="1" anchor="b" bIns="46800" lIns="90000" spcFirstLastPara="1" rIns="90000" wrap="square" tIns="46800">
            <a:noAutofit/>
          </a:bodyPr>
          <a:lstStyle>
            <a:lvl1pPr lvl="0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" name="Google Shape;83;p12"/>
          <p:cNvSpPr txBox="1"/>
          <p:nvPr>
            <p:ph idx="1" type="body"/>
          </p:nvPr>
        </p:nvSpPr>
        <p:spPr>
          <a:xfrm rot="5400000">
            <a:off x="1204119" y="858044"/>
            <a:ext cx="4524375" cy="601821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320040" lvl="0" marL="457200" algn="l">
              <a:lnSpc>
                <a:spcPct val="102000"/>
              </a:lnSpc>
              <a:spcBef>
                <a:spcPts val="800"/>
              </a:spcBef>
              <a:spcAft>
                <a:spcPts val="0"/>
              </a:spcAft>
              <a:buSzPts val="1440"/>
              <a:buChar char="■"/>
              <a:defRPr/>
            </a:lvl1pPr>
            <a:lvl2pPr indent="-342900" lvl="1" marL="914400" algn="l">
              <a:lnSpc>
                <a:spcPct val="102000"/>
              </a:lnSpc>
              <a:spcBef>
                <a:spcPts val="700"/>
              </a:spcBef>
              <a:spcAft>
                <a:spcPts val="0"/>
              </a:spcAft>
              <a:buSzPts val="1800"/>
              <a:buChar char="–"/>
              <a:defRPr/>
            </a:lvl2pPr>
            <a:lvl3pPr indent="-342900" lvl="2" marL="1371600" algn="l">
              <a:lnSpc>
                <a:spcPct val="102000"/>
              </a:lnSpc>
              <a:spcBef>
                <a:spcPts val="600"/>
              </a:spcBef>
              <a:spcAft>
                <a:spcPts val="0"/>
              </a:spcAft>
              <a:buSzPts val="1800"/>
              <a:buChar char="▪"/>
              <a:defRPr/>
            </a:lvl3pPr>
            <a:lvl4pPr indent="-342900" lvl="3" marL="18288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–"/>
              <a:defRPr/>
            </a:lvl4pPr>
            <a:lvl5pPr indent="-342900" lvl="4" marL="22860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/>
            </a:lvl5pPr>
            <a:lvl6pPr indent="-342900" lvl="5" marL="27432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/>
            </a:lvl6pPr>
            <a:lvl7pPr indent="-342900" lvl="6" marL="32004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/>
            </a:lvl7pPr>
            <a:lvl8pPr indent="-342900" lvl="7" marL="36576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/>
            </a:lvl8pPr>
            <a:lvl9pPr indent="-342900" lvl="8" marL="41148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/>
            </a:lvl9pPr>
          </a:lstStyle>
          <a:p/>
        </p:txBody>
      </p:sp>
      <p:sp>
        <p:nvSpPr>
          <p:cNvPr id="84" name="Google Shape;84;p12"/>
          <p:cNvSpPr txBox="1"/>
          <p:nvPr>
            <p:ph idx="10" type="dt"/>
          </p:nvPr>
        </p:nvSpPr>
        <p:spPr>
          <a:xfrm>
            <a:off x="457200" y="6248400"/>
            <a:ext cx="2130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5" name="Google Shape;85;p12"/>
          <p:cNvSpPr txBox="1"/>
          <p:nvPr>
            <p:ph idx="11" type="ftr"/>
          </p:nvPr>
        </p:nvSpPr>
        <p:spPr>
          <a:xfrm>
            <a:off x="3124200" y="6248400"/>
            <a:ext cx="2892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6" name="Google Shape;86;p12"/>
          <p:cNvSpPr txBox="1"/>
          <p:nvPr>
            <p:ph idx="12" type="sldNum"/>
          </p:nvPr>
        </p:nvSpPr>
        <p:spPr>
          <a:xfrm>
            <a:off x="6553200" y="6248400"/>
            <a:ext cx="2130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indent="0" lvl="0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indent="0" lvl="1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indent="0" lvl="2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indent="0" lvl="3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indent="0" lvl="4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indent="0" lvl="5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indent="0" lvl="6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indent="0" lvl="7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indent="0" lvl="8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14"/>
          <p:cNvSpPr txBox="1"/>
          <p:nvPr>
            <p:ph type="title"/>
          </p:nvPr>
        </p:nvSpPr>
        <p:spPr>
          <a:xfrm>
            <a:off x="457200" y="241300"/>
            <a:ext cx="8226425" cy="14319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1" name="Google Shape;101;p14"/>
          <p:cNvSpPr txBox="1"/>
          <p:nvPr>
            <p:ph idx="1" type="body"/>
          </p:nvPr>
        </p:nvSpPr>
        <p:spPr>
          <a:xfrm>
            <a:off x="457200" y="1828800"/>
            <a:ext cx="8226425" cy="4298950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indent="-30861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SzPts val="1260"/>
              <a:buChar char="□"/>
              <a:defRPr/>
            </a:lvl1pPr>
            <a:lvl2pPr indent="-314325" lvl="1" marL="91440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SzPts val="1350"/>
              <a:buChar char="■"/>
              <a:defRPr/>
            </a:lvl2pPr>
            <a:lvl3pPr indent="-302894" lvl="2" marL="13716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170"/>
              <a:buChar char="□"/>
              <a:defRPr/>
            </a:lvl3pPr>
            <a:lvl4pPr indent="-314325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350"/>
              <a:buChar char="■"/>
              <a:defRPr/>
            </a:lvl4pPr>
            <a:lvl5pPr indent="-28575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900"/>
              <a:buChar char="□"/>
              <a:defRPr/>
            </a:lvl5pPr>
            <a:lvl6pPr indent="-28575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900"/>
              <a:buChar char="□"/>
              <a:defRPr/>
            </a:lvl6pPr>
            <a:lvl7pPr indent="-28575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900"/>
              <a:buChar char="□"/>
              <a:defRPr/>
            </a:lvl7pPr>
            <a:lvl8pPr indent="-28575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900"/>
              <a:buChar char="□"/>
              <a:defRPr/>
            </a:lvl8pPr>
            <a:lvl9pPr indent="-28575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900"/>
              <a:buChar char="□"/>
              <a:defRPr/>
            </a:lvl9pPr>
          </a:lstStyle>
          <a:p/>
        </p:txBody>
      </p:sp>
      <p:sp>
        <p:nvSpPr>
          <p:cNvPr id="102" name="Google Shape;102;p14"/>
          <p:cNvSpPr txBox="1"/>
          <p:nvPr>
            <p:ph idx="10" type="dt"/>
          </p:nvPr>
        </p:nvSpPr>
        <p:spPr>
          <a:xfrm>
            <a:off x="457200" y="6248400"/>
            <a:ext cx="16732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45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3" name="Google Shape;103;p14"/>
          <p:cNvSpPr txBox="1"/>
          <p:nvPr>
            <p:ph idx="11" type="ftr"/>
          </p:nvPr>
        </p:nvSpPr>
        <p:spPr>
          <a:xfrm>
            <a:off x="3124200" y="6248400"/>
            <a:ext cx="2892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5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4" name="Google Shape;104;p14"/>
          <p:cNvSpPr txBox="1"/>
          <p:nvPr>
            <p:ph idx="12" type="sldNum"/>
          </p:nvPr>
        </p:nvSpPr>
        <p:spPr>
          <a:xfrm>
            <a:off x="6781800" y="6248400"/>
            <a:ext cx="19018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indent="0" lvl="0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5"/>
          <p:cNvSpPr txBox="1"/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7" name="Google Shape;107;p15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lvl="0" algn="ctr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SzPts val="2240"/>
              <a:buNone/>
              <a:defRPr/>
            </a:lvl1pPr>
            <a:lvl2pPr lvl="1" algn="ctr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SzPts val="2100"/>
              <a:buNone/>
              <a:defRPr/>
            </a:lvl2pPr>
            <a:lvl3pPr lvl="2" algn="ctr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560"/>
              <a:buNone/>
              <a:defRPr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500"/>
              <a:buNone/>
              <a:defRPr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/>
            </a:lvl9pPr>
          </a:lstStyle>
          <a:p/>
        </p:txBody>
      </p:sp>
      <p:sp>
        <p:nvSpPr>
          <p:cNvPr id="108" name="Google Shape;108;p15"/>
          <p:cNvSpPr txBox="1"/>
          <p:nvPr>
            <p:ph idx="10" type="dt"/>
          </p:nvPr>
        </p:nvSpPr>
        <p:spPr>
          <a:xfrm>
            <a:off x="457200" y="6248400"/>
            <a:ext cx="16732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45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9" name="Google Shape;109;p15"/>
          <p:cNvSpPr txBox="1"/>
          <p:nvPr>
            <p:ph idx="11" type="ftr"/>
          </p:nvPr>
        </p:nvSpPr>
        <p:spPr>
          <a:xfrm>
            <a:off x="3124200" y="6248400"/>
            <a:ext cx="2892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5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0" name="Google Shape;110;p15"/>
          <p:cNvSpPr txBox="1"/>
          <p:nvPr>
            <p:ph idx="12" type="sldNum"/>
          </p:nvPr>
        </p:nvSpPr>
        <p:spPr>
          <a:xfrm>
            <a:off x="6781800" y="6248400"/>
            <a:ext cx="19018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indent="0" lvl="0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16"/>
          <p:cNvSpPr txBox="1"/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sz="4000" cap="none"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3" name="Google Shape;113;p16"/>
          <p:cNvSpPr txBox="1"/>
          <p:nvPr>
            <p:ph idx="1" type="body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indent="-2286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SzPts val="1400"/>
              <a:buNone/>
              <a:defRPr sz="2000"/>
            </a:lvl1pPr>
            <a:lvl2pPr indent="-228600" lvl="1" marL="91440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SzPts val="1350"/>
              <a:buNone/>
              <a:defRPr sz="1800"/>
            </a:lvl2pPr>
            <a:lvl3pPr indent="-228600" lvl="2" marL="13716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040"/>
              <a:buNone/>
              <a:defRPr sz="16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050"/>
              <a:buNone/>
              <a:defRPr sz="14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700"/>
              <a:buNone/>
              <a:defRPr sz="14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700"/>
              <a:buNone/>
              <a:defRPr sz="14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700"/>
              <a:buNone/>
              <a:defRPr sz="14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700"/>
              <a:buNone/>
              <a:defRPr sz="14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700"/>
              <a:buNone/>
              <a:defRPr sz="1400"/>
            </a:lvl9pPr>
          </a:lstStyle>
          <a:p/>
        </p:txBody>
      </p:sp>
      <p:sp>
        <p:nvSpPr>
          <p:cNvPr id="114" name="Google Shape;114;p16"/>
          <p:cNvSpPr txBox="1"/>
          <p:nvPr>
            <p:ph idx="10" type="dt"/>
          </p:nvPr>
        </p:nvSpPr>
        <p:spPr>
          <a:xfrm>
            <a:off x="457200" y="6248400"/>
            <a:ext cx="16732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45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5" name="Google Shape;115;p16"/>
          <p:cNvSpPr txBox="1"/>
          <p:nvPr>
            <p:ph idx="11" type="ftr"/>
          </p:nvPr>
        </p:nvSpPr>
        <p:spPr>
          <a:xfrm>
            <a:off x="3124200" y="6248400"/>
            <a:ext cx="2892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5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6" name="Google Shape;116;p16"/>
          <p:cNvSpPr txBox="1"/>
          <p:nvPr>
            <p:ph idx="12" type="sldNum"/>
          </p:nvPr>
        </p:nvSpPr>
        <p:spPr>
          <a:xfrm>
            <a:off x="6781800" y="6248400"/>
            <a:ext cx="19018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indent="0" lvl="0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17"/>
          <p:cNvSpPr txBox="1"/>
          <p:nvPr>
            <p:ph type="title"/>
          </p:nvPr>
        </p:nvSpPr>
        <p:spPr>
          <a:xfrm>
            <a:off x="457200" y="241300"/>
            <a:ext cx="8226425" cy="14319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9" name="Google Shape;119;p17"/>
          <p:cNvSpPr txBox="1"/>
          <p:nvPr>
            <p:ph idx="1" type="body"/>
          </p:nvPr>
        </p:nvSpPr>
        <p:spPr>
          <a:xfrm>
            <a:off x="457200" y="1828800"/>
            <a:ext cx="4037013" cy="4298950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indent="-35306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SzPts val="1960"/>
              <a:buChar char="□"/>
              <a:defRPr sz="2800"/>
            </a:lvl1pPr>
            <a:lvl2pPr indent="-342900" lvl="1" marL="91440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SzPts val="1800"/>
              <a:buChar char="■"/>
              <a:defRPr sz="2400"/>
            </a:lvl2pPr>
            <a:lvl3pPr indent="-311150" lvl="2" marL="13716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300"/>
              <a:buChar char="□"/>
              <a:defRPr sz="2000"/>
            </a:lvl3pPr>
            <a:lvl4pPr indent="-314325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350"/>
              <a:buChar char="■"/>
              <a:defRPr sz="1800"/>
            </a:lvl4pPr>
            <a:lvl5pPr indent="-28575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900"/>
              <a:buChar char="□"/>
              <a:defRPr sz="1800"/>
            </a:lvl5pPr>
            <a:lvl6pPr indent="-28575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900"/>
              <a:buChar char="□"/>
              <a:defRPr sz="1800"/>
            </a:lvl6pPr>
            <a:lvl7pPr indent="-28575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900"/>
              <a:buChar char="□"/>
              <a:defRPr sz="1800"/>
            </a:lvl7pPr>
            <a:lvl8pPr indent="-28575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900"/>
              <a:buChar char="□"/>
              <a:defRPr sz="1800"/>
            </a:lvl8pPr>
            <a:lvl9pPr indent="-28575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900"/>
              <a:buChar char="□"/>
              <a:defRPr sz="1800"/>
            </a:lvl9pPr>
          </a:lstStyle>
          <a:p/>
        </p:txBody>
      </p:sp>
      <p:sp>
        <p:nvSpPr>
          <p:cNvPr id="120" name="Google Shape;120;p17"/>
          <p:cNvSpPr txBox="1"/>
          <p:nvPr>
            <p:ph idx="2" type="body"/>
          </p:nvPr>
        </p:nvSpPr>
        <p:spPr>
          <a:xfrm>
            <a:off x="4646613" y="1828800"/>
            <a:ext cx="4037012" cy="4298950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indent="-35306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SzPts val="1960"/>
              <a:buChar char="□"/>
              <a:defRPr sz="2800"/>
            </a:lvl1pPr>
            <a:lvl2pPr indent="-342900" lvl="1" marL="91440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SzPts val="1800"/>
              <a:buChar char="■"/>
              <a:defRPr sz="2400"/>
            </a:lvl2pPr>
            <a:lvl3pPr indent="-311150" lvl="2" marL="13716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300"/>
              <a:buChar char="□"/>
              <a:defRPr sz="2000"/>
            </a:lvl3pPr>
            <a:lvl4pPr indent="-314325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350"/>
              <a:buChar char="■"/>
              <a:defRPr sz="1800"/>
            </a:lvl4pPr>
            <a:lvl5pPr indent="-28575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900"/>
              <a:buChar char="□"/>
              <a:defRPr sz="1800"/>
            </a:lvl5pPr>
            <a:lvl6pPr indent="-28575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900"/>
              <a:buChar char="□"/>
              <a:defRPr sz="1800"/>
            </a:lvl6pPr>
            <a:lvl7pPr indent="-28575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900"/>
              <a:buChar char="□"/>
              <a:defRPr sz="1800"/>
            </a:lvl7pPr>
            <a:lvl8pPr indent="-28575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900"/>
              <a:buChar char="□"/>
              <a:defRPr sz="1800"/>
            </a:lvl8pPr>
            <a:lvl9pPr indent="-28575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900"/>
              <a:buChar char="□"/>
              <a:defRPr sz="1800"/>
            </a:lvl9pPr>
          </a:lstStyle>
          <a:p/>
        </p:txBody>
      </p:sp>
      <p:sp>
        <p:nvSpPr>
          <p:cNvPr id="121" name="Google Shape;121;p17"/>
          <p:cNvSpPr txBox="1"/>
          <p:nvPr>
            <p:ph idx="10" type="dt"/>
          </p:nvPr>
        </p:nvSpPr>
        <p:spPr>
          <a:xfrm>
            <a:off x="457200" y="6248400"/>
            <a:ext cx="16732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45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2" name="Google Shape;122;p17"/>
          <p:cNvSpPr txBox="1"/>
          <p:nvPr>
            <p:ph idx="11" type="ftr"/>
          </p:nvPr>
        </p:nvSpPr>
        <p:spPr>
          <a:xfrm>
            <a:off x="3124200" y="6248400"/>
            <a:ext cx="2892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5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3" name="Google Shape;123;p17"/>
          <p:cNvSpPr txBox="1"/>
          <p:nvPr>
            <p:ph idx="12" type="sldNum"/>
          </p:nvPr>
        </p:nvSpPr>
        <p:spPr>
          <a:xfrm>
            <a:off x="6781800" y="6248400"/>
            <a:ext cx="19018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indent="0" lvl="0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18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6" name="Google Shape;126;p18"/>
          <p:cNvSpPr txBox="1"/>
          <p:nvPr>
            <p:ph idx="1" type="body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indent="-2286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SzPts val="168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SzPts val="15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17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8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8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8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8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800"/>
              <a:buNone/>
              <a:defRPr b="1" sz="1600"/>
            </a:lvl9pPr>
          </a:lstStyle>
          <a:p/>
        </p:txBody>
      </p:sp>
      <p:sp>
        <p:nvSpPr>
          <p:cNvPr id="127" name="Google Shape;127;p18"/>
          <p:cNvSpPr txBox="1"/>
          <p:nvPr>
            <p:ph idx="2" type="body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indent="-33528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SzPts val="1680"/>
              <a:buChar char="□"/>
              <a:defRPr sz="2400"/>
            </a:lvl1pPr>
            <a:lvl2pPr indent="-323850" lvl="1" marL="91440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SzPts val="1500"/>
              <a:buChar char="■"/>
              <a:defRPr sz="2000"/>
            </a:lvl2pPr>
            <a:lvl3pPr indent="-302894" lvl="2" marL="13716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170"/>
              <a:buChar char="□"/>
              <a:defRPr sz="1800"/>
            </a:lvl3pPr>
            <a:lvl4pPr indent="-3048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200"/>
              <a:buChar char="■"/>
              <a:defRPr sz="1600"/>
            </a:lvl4pPr>
            <a:lvl5pPr indent="-2794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800"/>
              <a:buChar char="□"/>
              <a:defRPr sz="1600"/>
            </a:lvl5pPr>
            <a:lvl6pPr indent="-2794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800"/>
              <a:buChar char="□"/>
              <a:defRPr sz="1600"/>
            </a:lvl6pPr>
            <a:lvl7pPr indent="-2794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800"/>
              <a:buChar char="□"/>
              <a:defRPr sz="1600"/>
            </a:lvl7pPr>
            <a:lvl8pPr indent="-2794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800"/>
              <a:buChar char="□"/>
              <a:defRPr sz="1600"/>
            </a:lvl8pPr>
            <a:lvl9pPr indent="-2794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800"/>
              <a:buChar char="□"/>
              <a:defRPr sz="1600"/>
            </a:lvl9pPr>
          </a:lstStyle>
          <a:p/>
        </p:txBody>
      </p:sp>
      <p:sp>
        <p:nvSpPr>
          <p:cNvPr id="128" name="Google Shape;128;p18"/>
          <p:cNvSpPr txBox="1"/>
          <p:nvPr>
            <p:ph idx="3" type="body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indent="-2286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SzPts val="168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SzPts val="15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17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8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8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8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8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800"/>
              <a:buNone/>
              <a:defRPr b="1" sz="1600"/>
            </a:lvl9pPr>
          </a:lstStyle>
          <a:p/>
        </p:txBody>
      </p:sp>
      <p:sp>
        <p:nvSpPr>
          <p:cNvPr id="129" name="Google Shape;129;p18"/>
          <p:cNvSpPr txBox="1"/>
          <p:nvPr>
            <p:ph idx="4" type="body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indent="-33528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SzPts val="1680"/>
              <a:buChar char="□"/>
              <a:defRPr sz="2400"/>
            </a:lvl1pPr>
            <a:lvl2pPr indent="-323850" lvl="1" marL="91440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SzPts val="1500"/>
              <a:buChar char="■"/>
              <a:defRPr sz="2000"/>
            </a:lvl2pPr>
            <a:lvl3pPr indent="-302894" lvl="2" marL="13716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170"/>
              <a:buChar char="□"/>
              <a:defRPr sz="1800"/>
            </a:lvl3pPr>
            <a:lvl4pPr indent="-3048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200"/>
              <a:buChar char="■"/>
              <a:defRPr sz="1600"/>
            </a:lvl4pPr>
            <a:lvl5pPr indent="-2794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800"/>
              <a:buChar char="□"/>
              <a:defRPr sz="1600"/>
            </a:lvl5pPr>
            <a:lvl6pPr indent="-2794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800"/>
              <a:buChar char="□"/>
              <a:defRPr sz="1600"/>
            </a:lvl6pPr>
            <a:lvl7pPr indent="-2794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800"/>
              <a:buChar char="□"/>
              <a:defRPr sz="1600"/>
            </a:lvl7pPr>
            <a:lvl8pPr indent="-2794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800"/>
              <a:buChar char="□"/>
              <a:defRPr sz="1600"/>
            </a:lvl8pPr>
            <a:lvl9pPr indent="-2794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800"/>
              <a:buChar char="□"/>
              <a:defRPr sz="1600"/>
            </a:lvl9pPr>
          </a:lstStyle>
          <a:p/>
        </p:txBody>
      </p:sp>
      <p:sp>
        <p:nvSpPr>
          <p:cNvPr id="130" name="Google Shape;130;p18"/>
          <p:cNvSpPr txBox="1"/>
          <p:nvPr>
            <p:ph idx="10" type="dt"/>
          </p:nvPr>
        </p:nvSpPr>
        <p:spPr>
          <a:xfrm>
            <a:off x="457200" y="6248400"/>
            <a:ext cx="16732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45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1" name="Google Shape;131;p18"/>
          <p:cNvSpPr txBox="1"/>
          <p:nvPr>
            <p:ph idx="11" type="ftr"/>
          </p:nvPr>
        </p:nvSpPr>
        <p:spPr>
          <a:xfrm>
            <a:off x="3124200" y="6248400"/>
            <a:ext cx="2892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5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2" name="Google Shape;132;p18"/>
          <p:cNvSpPr txBox="1"/>
          <p:nvPr>
            <p:ph idx="12" type="sldNum"/>
          </p:nvPr>
        </p:nvSpPr>
        <p:spPr>
          <a:xfrm>
            <a:off x="6781800" y="6248400"/>
            <a:ext cx="19018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indent="0" lvl="0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19"/>
          <p:cNvSpPr txBox="1"/>
          <p:nvPr>
            <p:ph type="title"/>
          </p:nvPr>
        </p:nvSpPr>
        <p:spPr>
          <a:xfrm>
            <a:off x="457200" y="241300"/>
            <a:ext cx="8226425" cy="14319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5" name="Google Shape;135;p19"/>
          <p:cNvSpPr txBox="1"/>
          <p:nvPr>
            <p:ph idx="10" type="dt"/>
          </p:nvPr>
        </p:nvSpPr>
        <p:spPr>
          <a:xfrm>
            <a:off x="457200" y="6248400"/>
            <a:ext cx="16732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45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6" name="Google Shape;136;p19"/>
          <p:cNvSpPr txBox="1"/>
          <p:nvPr>
            <p:ph idx="11" type="ftr"/>
          </p:nvPr>
        </p:nvSpPr>
        <p:spPr>
          <a:xfrm>
            <a:off x="3124200" y="6248400"/>
            <a:ext cx="2892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5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7" name="Google Shape;137;p19"/>
          <p:cNvSpPr txBox="1"/>
          <p:nvPr>
            <p:ph idx="12" type="sldNum"/>
          </p:nvPr>
        </p:nvSpPr>
        <p:spPr>
          <a:xfrm>
            <a:off x="6781800" y="6248400"/>
            <a:ext cx="19018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indent="0" lvl="0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20"/>
          <p:cNvSpPr txBox="1"/>
          <p:nvPr>
            <p:ph idx="10" type="dt"/>
          </p:nvPr>
        </p:nvSpPr>
        <p:spPr>
          <a:xfrm>
            <a:off x="457200" y="6248400"/>
            <a:ext cx="16732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45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0" name="Google Shape;140;p20"/>
          <p:cNvSpPr txBox="1"/>
          <p:nvPr>
            <p:ph idx="11" type="ftr"/>
          </p:nvPr>
        </p:nvSpPr>
        <p:spPr>
          <a:xfrm>
            <a:off x="3124200" y="6248400"/>
            <a:ext cx="2892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5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1" name="Google Shape;141;p20"/>
          <p:cNvSpPr txBox="1"/>
          <p:nvPr>
            <p:ph idx="12" type="sldNum"/>
          </p:nvPr>
        </p:nvSpPr>
        <p:spPr>
          <a:xfrm>
            <a:off x="6781800" y="6248400"/>
            <a:ext cx="19018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indent="0" lvl="0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21"/>
          <p:cNvSpPr txBox="1"/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sz="2000"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4" name="Google Shape;144;p21"/>
          <p:cNvSpPr txBox="1"/>
          <p:nvPr>
            <p:ph idx="1" type="body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indent="-37084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SzPts val="2240"/>
              <a:buChar char="□"/>
              <a:defRPr sz="3200"/>
            </a:lvl1pPr>
            <a:lvl2pPr indent="-361950" lvl="1" marL="91440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SzPts val="2100"/>
              <a:buChar char="■"/>
              <a:defRPr sz="2800"/>
            </a:lvl2pPr>
            <a:lvl3pPr indent="-327660" lvl="2" marL="13716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560"/>
              <a:buChar char="□"/>
              <a:defRPr sz="2400"/>
            </a:lvl3pPr>
            <a:lvl4pPr indent="-32385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500"/>
              <a:buChar char="■"/>
              <a:defRPr sz="2000"/>
            </a:lvl4pPr>
            <a:lvl5pPr indent="-2921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000"/>
              <a:buChar char="□"/>
              <a:defRPr sz="2000"/>
            </a:lvl5pPr>
            <a:lvl6pPr indent="-2921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000"/>
              <a:buChar char="□"/>
              <a:defRPr sz="2000"/>
            </a:lvl6pPr>
            <a:lvl7pPr indent="-2921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000"/>
              <a:buChar char="□"/>
              <a:defRPr sz="2000"/>
            </a:lvl7pPr>
            <a:lvl8pPr indent="-2921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000"/>
              <a:buChar char="□"/>
              <a:defRPr sz="2000"/>
            </a:lvl8pPr>
            <a:lvl9pPr indent="-2921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000"/>
              <a:buChar char="□"/>
              <a:defRPr sz="2000"/>
            </a:lvl9pPr>
          </a:lstStyle>
          <a:p/>
        </p:txBody>
      </p:sp>
      <p:sp>
        <p:nvSpPr>
          <p:cNvPr id="145" name="Google Shape;145;p21"/>
          <p:cNvSpPr txBox="1"/>
          <p:nvPr>
            <p:ph idx="2" type="body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indent="-2286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SzPts val="980"/>
              <a:buNone/>
              <a:defRPr sz="1400"/>
            </a:lvl1pPr>
            <a:lvl2pPr indent="-228600" lvl="1" marL="91440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SzPts val="900"/>
              <a:buNone/>
              <a:defRPr sz="1200"/>
            </a:lvl2pPr>
            <a:lvl3pPr indent="-228600" lvl="2" marL="13716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650"/>
              <a:buNone/>
              <a:defRPr sz="10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675"/>
              <a:buNone/>
              <a:defRPr sz="9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450"/>
              <a:buNone/>
              <a:defRPr sz="9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450"/>
              <a:buNone/>
              <a:defRPr sz="9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450"/>
              <a:buNone/>
              <a:defRPr sz="9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450"/>
              <a:buNone/>
              <a:defRPr sz="9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450"/>
              <a:buNone/>
              <a:defRPr sz="900"/>
            </a:lvl9pPr>
          </a:lstStyle>
          <a:p/>
        </p:txBody>
      </p:sp>
      <p:sp>
        <p:nvSpPr>
          <p:cNvPr id="146" name="Google Shape;146;p21"/>
          <p:cNvSpPr txBox="1"/>
          <p:nvPr>
            <p:ph idx="10" type="dt"/>
          </p:nvPr>
        </p:nvSpPr>
        <p:spPr>
          <a:xfrm>
            <a:off x="457200" y="6248400"/>
            <a:ext cx="16732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45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7" name="Google Shape;147;p21"/>
          <p:cNvSpPr txBox="1"/>
          <p:nvPr>
            <p:ph idx="11" type="ftr"/>
          </p:nvPr>
        </p:nvSpPr>
        <p:spPr>
          <a:xfrm>
            <a:off x="3124200" y="6248400"/>
            <a:ext cx="2892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5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8" name="Google Shape;148;p21"/>
          <p:cNvSpPr txBox="1"/>
          <p:nvPr>
            <p:ph idx="12" type="sldNum"/>
          </p:nvPr>
        </p:nvSpPr>
        <p:spPr>
          <a:xfrm>
            <a:off x="6781800" y="6248400"/>
            <a:ext cx="19018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indent="0" lvl="0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22"/>
          <p:cNvSpPr txBox="1"/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sz="2000"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1" name="Google Shape;151;p22"/>
          <p:cNvSpPr/>
          <p:nvPr>
            <p:ph idx="2" type="pic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152" name="Google Shape;152;p22"/>
          <p:cNvSpPr txBox="1"/>
          <p:nvPr>
            <p:ph idx="1" type="body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indent="-2286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SzPts val="980"/>
              <a:buNone/>
              <a:defRPr sz="1400"/>
            </a:lvl1pPr>
            <a:lvl2pPr indent="-228600" lvl="1" marL="91440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SzPts val="900"/>
              <a:buNone/>
              <a:defRPr sz="1200"/>
            </a:lvl2pPr>
            <a:lvl3pPr indent="-228600" lvl="2" marL="13716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650"/>
              <a:buNone/>
              <a:defRPr sz="10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675"/>
              <a:buNone/>
              <a:defRPr sz="9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450"/>
              <a:buNone/>
              <a:defRPr sz="9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450"/>
              <a:buNone/>
              <a:defRPr sz="9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450"/>
              <a:buNone/>
              <a:defRPr sz="9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450"/>
              <a:buNone/>
              <a:defRPr sz="9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450"/>
              <a:buNone/>
              <a:defRPr sz="900"/>
            </a:lvl9pPr>
          </a:lstStyle>
          <a:p/>
        </p:txBody>
      </p:sp>
      <p:sp>
        <p:nvSpPr>
          <p:cNvPr id="153" name="Google Shape;153;p22"/>
          <p:cNvSpPr txBox="1"/>
          <p:nvPr>
            <p:ph idx="10" type="dt"/>
          </p:nvPr>
        </p:nvSpPr>
        <p:spPr>
          <a:xfrm>
            <a:off x="457200" y="6248400"/>
            <a:ext cx="16732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45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4" name="Google Shape;154;p22"/>
          <p:cNvSpPr txBox="1"/>
          <p:nvPr>
            <p:ph idx="11" type="ftr"/>
          </p:nvPr>
        </p:nvSpPr>
        <p:spPr>
          <a:xfrm>
            <a:off x="3124200" y="6248400"/>
            <a:ext cx="2892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5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5" name="Google Shape;155;p22"/>
          <p:cNvSpPr txBox="1"/>
          <p:nvPr>
            <p:ph idx="12" type="sldNum"/>
          </p:nvPr>
        </p:nvSpPr>
        <p:spPr>
          <a:xfrm>
            <a:off x="6781800" y="6248400"/>
            <a:ext cx="19018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indent="0" lvl="0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23"/>
          <p:cNvSpPr txBox="1"/>
          <p:nvPr>
            <p:ph type="title"/>
          </p:nvPr>
        </p:nvSpPr>
        <p:spPr>
          <a:xfrm>
            <a:off x="457200" y="241300"/>
            <a:ext cx="8226425" cy="14319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8" name="Google Shape;158;p23"/>
          <p:cNvSpPr txBox="1"/>
          <p:nvPr>
            <p:ph idx="1" type="body"/>
          </p:nvPr>
        </p:nvSpPr>
        <p:spPr>
          <a:xfrm rot="5400000">
            <a:off x="2420938" y="-134937"/>
            <a:ext cx="4298950" cy="8226425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indent="-30861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SzPts val="1260"/>
              <a:buChar char="□"/>
              <a:defRPr/>
            </a:lvl1pPr>
            <a:lvl2pPr indent="-314325" lvl="1" marL="91440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SzPts val="1350"/>
              <a:buChar char="■"/>
              <a:defRPr/>
            </a:lvl2pPr>
            <a:lvl3pPr indent="-302894" lvl="2" marL="13716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170"/>
              <a:buChar char="□"/>
              <a:defRPr/>
            </a:lvl3pPr>
            <a:lvl4pPr indent="-314325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350"/>
              <a:buChar char="■"/>
              <a:defRPr/>
            </a:lvl4pPr>
            <a:lvl5pPr indent="-28575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900"/>
              <a:buChar char="□"/>
              <a:defRPr/>
            </a:lvl5pPr>
            <a:lvl6pPr indent="-28575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900"/>
              <a:buChar char="□"/>
              <a:defRPr/>
            </a:lvl6pPr>
            <a:lvl7pPr indent="-28575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900"/>
              <a:buChar char="□"/>
              <a:defRPr/>
            </a:lvl7pPr>
            <a:lvl8pPr indent="-28575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900"/>
              <a:buChar char="□"/>
              <a:defRPr/>
            </a:lvl8pPr>
            <a:lvl9pPr indent="-28575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900"/>
              <a:buChar char="□"/>
              <a:defRPr/>
            </a:lvl9pPr>
          </a:lstStyle>
          <a:p/>
        </p:txBody>
      </p:sp>
      <p:sp>
        <p:nvSpPr>
          <p:cNvPr id="159" name="Google Shape;159;p23"/>
          <p:cNvSpPr txBox="1"/>
          <p:nvPr>
            <p:ph idx="10" type="dt"/>
          </p:nvPr>
        </p:nvSpPr>
        <p:spPr>
          <a:xfrm>
            <a:off x="457200" y="6248400"/>
            <a:ext cx="16732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45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0" name="Google Shape;160;p23"/>
          <p:cNvSpPr txBox="1"/>
          <p:nvPr>
            <p:ph idx="11" type="ftr"/>
          </p:nvPr>
        </p:nvSpPr>
        <p:spPr>
          <a:xfrm>
            <a:off x="3124200" y="6248400"/>
            <a:ext cx="2892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5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1" name="Google Shape;161;p23"/>
          <p:cNvSpPr txBox="1"/>
          <p:nvPr>
            <p:ph idx="12" type="sldNum"/>
          </p:nvPr>
        </p:nvSpPr>
        <p:spPr>
          <a:xfrm>
            <a:off x="6781800" y="6248400"/>
            <a:ext cx="19018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indent="0" lvl="0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162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24"/>
          <p:cNvSpPr txBox="1"/>
          <p:nvPr>
            <p:ph type="title"/>
          </p:nvPr>
        </p:nvSpPr>
        <p:spPr>
          <a:xfrm rot="5400000">
            <a:off x="4712494" y="2156619"/>
            <a:ext cx="5886450" cy="2055812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4" name="Google Shape;164;p24"/>
          <p:cNvSpPr txBox="1"/>
          <p:nvPr>
            <p:ph idx="1" type="body"/>
          </p:nvPr>
        </p:nvSpPr>
        <p:spPr>
          <a:xfrm rot="5400000">
            <a:off x="523082" y="175419"/>
            <a:ext cx="5886450" cy="6018213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indent="-30861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SzPts val="1260"/>
              <a:buChar char="□"/>
              <a:defRPr/>
            </a:lvl1pPr>
            <a:lvl2pPr indent="-314325" lvl="1" marL="91440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SzPts val="1350"/>
              <a:buChar char="■"/>
              <a:defRPr/>
            </a:lvl2pPr>
            <a:lvl3pPr indent="-302894" lvl="2" marL="13716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170"/>
              <a:buChar char="□"/>
              <a:defRPr/>
            </a:lvl3pPr>
            <a:lvl4pPr indent="-314325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350"/>
              <a:buChar char="■"/>
              <a:defRPr/>
            </a:lvl4pPr>
            <a:lvl5pPr indent="-28575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900"/>
              <a:buChar char="□"/>
              <a:defRPr/>
            </a:lvl5pPr>
            <a:lvl6pPr indent="-28575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900"/>
              <a:buChar char="□"/>
              <a:defRPr/>
            </a:lvl6pPr>
            <a:lvl7pPr indent="-28575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900"/>
              <a:buChar char="□"/>
              <a:defRPr/>
            </a:lvl7pPr>
            <a:lvl8pPr indent="-28575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900"/>
              <a:buChar char="□"/>
              <a:defRPr/>
            </a:lvl8pPr>
            <a:lvl9pPr indent="-28575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900"/>
              <a:buChar char="□"/>
              <a:defRPr/>
            </a:lvl9pPr>
          </a:lstStyle>
          <a:p/>
        </p:txBody>
      </p:sp>
      <p:sp>
        <p:nvSpPr>
          <p:cNvPr id="165" name="Google Shape;165;p24"/>
          <p:cNvSpPr txBox="1"/>
          <p:nvPr>
            <p:ph idx="10" type="dt"/>
          </p:nvPr>
        </p:nvSpPr>
        <p:spPr>
          <a:xfrm>
            <a:off x="457200" y="6248400"/>
            <a:ext cx="16732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45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6" name="Google Shape;166;p24"/>
          <p:cNvSpPr txBox="1"/>
          <p:nvPr>
            <p:ph idx="11" type="ftr"/>
          </p:nvPr>
        </p:nvSpPr>
        <p:spPr>
          <a:xfrm>
            <a:off x="3124200" y="6248400"/>
            <a:ext cx="2892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5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7" name="Google Shape;167;p24"/>
          <p:cNvSpPr txBox="1"/>
          <p:nvPr>
            <p:ph idx="12" type="sldNum"/>
          </p:nvPr>
        </p:nvSpPr>
        <p:spPr>
          <a:xfrm>
            <a:off x="6781800" y="6248400"/>
            <a:ext cx="19018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indent="0" lvl="0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Content and Text" type="objAndTx">
  <p:cSld name="OBJECT_AND_TEXT"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25"/>
          <p:cNvSpPr txBox="1"/>
          <p:nvPr>
            <p:ph type="title"/>
          </p:nvPr>
        </p:nvSpPr>
        <p:spPr>
          <a:xfrm>
            <a:off x="457200" y="241300"/>
            <a:ext cx="8226425" cy="14319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0" name="Google Shape;170;p25"/>
          <p:cNvSpPr txBox="1"/>
          <p:nvPr>
            <p:ph idx="1" type="body"/>
          </p:nvPr>
        </p:nvSpPr>
        <p:spPr>
          <a:xfrm>
            <a:off x="457200" y="1828800"/>
            <a:ext cx="4037013" cy="4298950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indent="-30861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SzPts val="1260"/>
              <a:buChar char="□"/>
              <a:defRPr/>
            </a:lvl1pPr>
            <a:lvl2pPr indent="-314325" lvl="1" marL="91440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SzPts val="1350"/>
              <a:buChar char="■"/>
              <a:defRPr/>
            </a:lvl2pPr>
            <a:lvl3pPr indent="-302894" lvl="2" marL="13716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170"/>
              <a:buChar char="□"/>
              <a:defRPr/>
            </a:lvl3pPr>
            <a:lvl4pPr indent="-314325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350"/>
              <a:buChar char="■"/>
              <a:defRPr/>
            </a:lvl4pPr>
            <a:lvl5pPr indent="-28575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900"/>
              <a:buChar char="□"/>
              <a:defRPr/>
            </a:lvl5pPr>
            <a:lvl6pPr indent="-28575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900"/>
              <a:buChar char="□"/>
              <a:defRPr/>
            </a:lvl6pPr>
            <a:lvl7pPr indent="-28575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900"/>
              <a:buChar char="□"/>
              <a:defRPr/>
            </a:lvl7pPr>
            <a:lvl8pPr indent="-28575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900"/>
              <a:buChar char="□"/>
              <a:defRPr/>
            </a:lvl8pPr>
            <a:lvl9pPr indent="-28575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900"/>
              <a:buChar char="□"/>
              <a:defRPr/>
            </a:lvl9pPr>
          </a:lstStyle>
          <a:p/>
        </p:txBody>
      </p:sp>
      <p:sp>
        <p:nvSpPr>
          <p:cNvPr id="171" name="Google Shape;171;p25"/>
          <p:cNvSpPr txBox="1"/>
          <p:nvPr>
            <p:ph idx="2" type="body"/>
          </p:nvPr>
        </p:nvSpPr>
        <p:spPr>
          <a:xfrm>
            <a:off x="4646613" y="1828800"/>
            <a:ext cx="4037012" cy="4298950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indent="-30861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SzPts val="1260"/>
              <a:buChar char="□"/>
              <a:defRPr/>
            </a:lvl1pPr>
            <a:lvl2pPr indent="-314325" lvl="1" marL="91440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SzPts val="1350"/>
              <a:buChar char="■"/>
              <a:defRPr/>
            </a:lvl2pPr>
            <a:lvl3pPr indent="-302894" lvl="2" marL="13716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170"/>
              <a:buChar char="□"/>
              <a:defRPr/>
            </a:lvl3pPr>
            <a:lvl4pPr indent="-314325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350"/>
              <a:buChar char="■"/>
              <a:defRPr/>
            </a:lvl4pPr>
            <a:lvl5pPr indent="-28575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900"/>
              <a:buChar char="□"/>
              <a:defRPr/>
            </a:lvl5pPr>
            <a:lvl6pPr indent="-28575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900"/>
              <a:buChar char="□"/>
              <a:defRPr/>
            </a:lvl6pPr>
            <a:lvl7pPr indent="-28575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900"/>
              <a:buChar char="□"/>
              <a:defRPr/>
            </a:lvl7pPr>
            <a:lvl8pPr indent="-28575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900"/>
              <a:buChar char="□"/>
              <a:defRPr/>
            </a:lvl8pPr>
            <a:lvl9pPr indent="-28575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900"/>
              <a:buChar char="□"/>
              <a:defRPr/>
            </a:lvl9pPr>
          </a:lstStyle>
          <a:p/>
        </p:txBody>
      </p:sp>
      <p:sp>
        <p:nvSpPr>
          <p:cNvPr id="172" name="Google Shape;172;p25"/>
          <p:cNvSpPr txBox="1"/>
          <p:nvPr>
            <p:ph idx="10" type="dt"/>
          </p:nvPr>
        </p:nvSpPr>
        <p:spPr>
          <a:xfrm>
            <a:off x="457200" y="6248400"/>
            <a:ext cx="16732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45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3" name="Google Shape;173;p25"/>
          <p:cNvSpPr txBox="1"/>
          <p:nvPr>
            <p:ph idx="11" type="ftr"/>
          </p:nvPr>
        </p:nvSpPr>
        <p:spPr>
          <a:xfrm>
            <a:off x="3124200" y="6248400"/>
            <a:ext cx="2892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5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4" name="Google Shape;174;p25"/>
          <p:cNvSpPr txBox="1"/>
          <p:nvPr>
            <p:ph idx="12" type="sldNum"/>
          </p:nvPr>
        </p:nvSpPr>
        <p:spPr>
          <a:xfrm>
            <a:off x="6781800" y="6248400"/>
            <a:ext cx="19018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indent="0" lvl="0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87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27"/>
          <p:cNvSpPr txBox="1"/>
          <p:nvPr>
            <p:ph type="title"/>
          </p:nvPr>
        </p:nvSpPr>
        <p:spPr>
          <a:xfrm>
            <a:off x="457200" y="241300"/>
            <a:ext cx="8226425" cy="14319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9" name="Google Shape;189;p27"/>
          <p:cNvSpPr txBox="1"/>
          <p:nvPr>
            <p:ph idx="1" type="body"/>
          </p:nvPr>
        </p:nvSpPr>
        <p:spPr>
          <a:xfrm>
            <a:off x="457200" y="1828800"/>
            <a:ext cx="8226425" cy="4298950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indent="-30861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SzPts val="1260"/>
              <a:buChar char="□"/>
              <a:defRPr/>
            </a:lvl1pPr>
            <a:lvl2pPr indent="-314325" lvl="1" marL="91440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SzPts val="1350"/>
              <a:buChar char="■"/>
              <a:defRPr/>
            </a:lvl2pPr>
            <a:lvl3pPr indent="-302894" lvl="2" marL="13716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170"/>
              <a:buChar char="□"/>
              <a:defRPr/>
            </a:lvl3pPr>
            <a:lvl4pPr indent="-314325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350"/>
              <a:buChar char="■"/>
              <a:defRPr/>
            </a:lvl4pPr>
            <a:lvl5pPr indent="-28575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900"/>
              <a:buChar char="□"/>
              <a:defRPr/>
            </a:lvl5pPr>
            <a:lvl6pPr indent="-28575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900"/>
              <a:buChar char="□"/>
              <a:defRPr/>
            </a:lvl6pPr>
            <a:lvl7pPr indent="-28575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900"/>
              <a:buChar char="□"/>
              <a:defRPr/>
            </a:lvl7pPr>
            <a:lvl8pPr indent="-28575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900"/>
              <a:buChar char="□"/>
              <a:defRPr/>
            </a:lvl8pPr>
            <a:lvl9pPr indent="-28575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900"/>
              <a:buChar char="□"/>
              <a:defRPr/>
            </a:lvl9pPr>
          </a:lstStyle>
          <a:p/>
        </p:txBody>
      </p:sp>
      <p:sp>
        <p:nvSpPr>
          <p:cNvPr id="190" name="Google Shape;190;p27"/>
          <p:cNvSpPr txBox="1"/>
          <p:nvPr>
            <p:ph idx="10" type="dt"/>
          </p:nvPr>
        </p:nvSpPr>
        <p:spPr>
          <a:xfrm>
            <a:off x="457200" y="6248400"/>
            <a:ext cx="16732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45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1" name="Google Shape;191;p27"/>
          <p:cNvSpPr txBox="1"/>
          <p:nvPr>
            <p:ph idx="11" type="ftr"/>
          </p:nvPr>
        </p:nvSpPr>
        <p:spPr>
          <a:xfrm>
            <a:off x="3124200" y="6248400"/>
            <a:ext cx="2892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5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2" name="Google Shape;192;p27"/>
          <p:cNvSpPr txBox="1"/>
          <p:nvPr>
            <p:ph idx="12" type="sldNum"/>
          </p:nvPr>
        </p:nvSpPr>
        <p:spPr>
          <a:xfrm>
            <a:off x="6781800" y="6248400"/>
            <a:ext cx="19018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indent="0" lvl="0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93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28"/>
          <p:cNvSpPr txBox="1"/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5" name="Google Shape;195;p28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lvl="0" algn="ctr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SzPts val="2240"/>
              <a:buNone/>
              <a:defRPr/>
            </a:lvl1pPr>
            <a:lvl2pPr lvl="1" algn="ctr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SzPts val="2100"/>
              <a:buNone/>
              <a:defRPr/>
            </a:lvl2pPr>
            <a:lvl3pPr lvl="2" algn="ctr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560"/>
              <a:buNone/>
              <a:defRPr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500"/>
              <a:buNone/>
              <a:defRPr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/>
            </a:lvl9pPr>
          </a:lstStyle>
          <a:p/>
        </p:txBody>
      </p:sp>
      <p:sp>
        <p:nvSpPr>
          <p:cNvPr id="196" name="Google Shape;196;p28"/>
          <p:cNvSpPr txBox="1"/>
          <p:nvPr>
            <p:ph idx="10" type="dt"/>
          </p:nvPr>
        </p:nvSpPr>
        <p:spPr>
          <a:xfrm>
            <a:off x="457200" y="6248400"/>
            <a:ext cx="16732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45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7" name="Google Shape;197;p28"/>
          <p:cNvSpPr txBox="1"/>
          <p:nvPr>
            <p:ph idx="11" type="ftr"/>
          </p:nvPr>
        </p:nvSpPr>
        <p:spPr>
          <a:xfrm>
            <a:off x="3124200" y="6248400"/>
            <a:ext cx="2892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5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8" name="Google Shape;198;p28"/>
          <p:cNvSpPr txBox="1"/>
          <p:nvPr>
            <p:ph idx="12" type="sldNum"/>
          </p:nvPr>
        </p:nvSpPr>
        <p:spPr>
          <a:xfrm>
            <a:off x="6781800" y="6248400"/>
            <a:ext cx="19018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indent="0" lvl="0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99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p29"/>
          <p:cNvSpPr txBox="1"/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sz="4000" cap="none"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1" name="Google Shape;201;p29"/>
          <p:cNvSpPr txBox="1"/>
          <p:nvPr>
            <p:ph idx="1" type="body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indent="-2286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SzPts val="1400"/>
              <a:buNone/>
              <a:defRPr sz="2000"/>
            </a:lvl1pPr>
            <a:lvl2pPr indent="-228600" lvl="1" marL="91440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SzPts val="1350"/>
              <a:buNone/>
              <a:defRPr sz="1800"/>
            </a:lvl2pPr>
            <a:lvl3pPr indent="-228600" lvl="2" marL="13716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040"/>
              <a:buNone/>
              <a:defRPr sz="16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050"/>
              <a:buNone/>
              <a:defRPr sz="14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700"/>
              <a:buNone/>
              <a:defRPr sz="14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700"/>
              <a:buNone/>
              <a:defRPr sz="14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700"/>
              <a:buNone/>
              <a:defRPr sz="14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700"/>
              <a:buNone/>
              <a:defRPr sz="14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700"/>
              <a:buNone/>
              <a:defRPr sz="1400"/>
            </a:lvl9pPr>
          </a:lstStyle>
          <a:p/>
        </p:txBody>
      </p:sp>
      <p:sp>
        <p:nvSpPr>
          <p:cNvPr id="202" name="Google Shape;202;p29"/>
          <p:cNvSpPr txBox="1"/>
          <p:nvPr>
            <p:ph idx="10" type="dt"/>
          </p:nvPr>
        </p:nvSpPr>
        <p:spPr>
          <a:xfrm>
            <a:off x="457200" y="6248400"/>
            <a:ext cx="16732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45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3" name="Google Shape;203;p29"/>
          <p:cNvSpPr txBox="1"/>
          <p:nvPr>
            <p:ph idx="11" type="ftr"/>
          </p:nvPr>
        </p:nvSpPr>
        <p:spPr>
          <a:xfrm>
            <a:off x="3124200" y="6248400"/>
            <a:ext cx="2892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5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4" name="Google Shape;204;p29"/>
          <p:cNvSpPr txBox="1"/>
          <p:nvPr>
            <p:ph idx="12" type="sldNum"/>
          </p:nvPr>
        </p:nvSpPr>
        <p:spPr>
          <a:xfrm>
            <a:off x="6781800" y="6248400"/>
            <a:ext cx="19018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indent="0" lvl="0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205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30"/>
          <p:cNvSpPr txBox="1"/>
          <p:nvPr>
            <p:ph type="title"/>
          </p:nvPr>
        </p:nvSpPr>
        <p:spPr>
          <a:xfrm>
            <a:off x="457200" y="241300"/>
            <a:ext cx="8226425" cy="14319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7" name="Google Shape;207;p30"/>
          <p:cNvSpPr txBox="1"/>
          <p:nvPr>
            <p:ph idx="1" type="body"/>
          </p:nvPr>
        </p:nvSpPr>
        <p:spPr>
          <a:xfrm>
            <a:off x="457200" y="1828800"/>
            <a:ext cx="4037013" cy="4298950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indent="-35306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SzPts val="1960"/>
              <a:buChar char="□"/>
              <a:defRPr sz="2800"/>
            </a:lvl1pPr>
            <a:lvl2pPr indent="-342900" lvl="1" marL="91440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SzPts val="1800"/>
              <a:buChar char="■"/>
              <a:defRPr sz="2400"/>
            </a:lvl2pPr>
            <a:lvl3pPr indent="-311150" lvl="2" marL="13716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300"/>
              <a:buChar char="□"/>
              <a:defRPr sz="2000"/>
            </a:lvl3pPr>
            <a:lvl4pPr indent="-314325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350"/>
              <a:buChar char="■"/>
              <a:defRPr sz="1800"/>
            </a:lvl4pPr>
            <a:lvl5pPr indent="-28575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900"/>
              <a:buChar char="□"/>
              <a:defRPr sz="1800"/>
            </a:lvl5pPr>
            <a:lvl6pPr indent="-28575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900"/>
              <a:buChar char="□"/>
              <a:defRPr sz="1800"/>
            </a:lvl6pPr>
            <a:lvl7pPr indent="-28575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900"/>
              <a:buChar char="□"/>
              <a:defRPr sz="1800"/>
            </a:lvl7pPr>
            <a:lvl8pPr indent="-28575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900"/>
              <a:buChar char="□"/>
              <a:defRPr sz="1800"/>
            </a:lvl8pPr>
            <a:lvl9pPr indent="-28575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900"/>
              <a:buChar char="□"/>
              <a:defRPr sz="1800"/>
            </a:lvl9pPr>
          </a:lstStyle>
          <a:p/>
        </p:txBody>
      </p:sp>
      <p:sp>
        <p:nvSpPr>
          <p:cNvPr id="208" name="Google Shape;208;p30"/>
          <p:cNvSpPr txBox="1"/>
          <p:nvPr>
            <p:ph idx="2" type="body"/>
          </p:nvPr>
        </p:nvSpPr>
        <p:spPr>
          <a:xfrm>
            <a:off x="4646613" y="1828800"/>
            <a:ext cx="4037012" cy="4298950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indent="-35306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SzPts val="1960"/>
              <a:buChar char="□"/>
              <a:defRPr sz="2800"/>
            </a:lvl1pPr>
            <a:lvl2pPr indent="-342900" lvl="1" marL="91440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SzPts val="1800"/>
              <a:buChar char="■"/>
              <a:defRPr sz="2400"/>
            </a:lvl2pPr>
            <a:lvl3pPr indent="-311150" lvl="2" marL="13716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300"/>
              <a:buChar char="□"/>
              <a:defRPr sz="2000"/>
            </a:lvl3pPr>
            <a:lvl4pPr indent="-314325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350"/>
              <a:buChar char="■"/>
              <a:defRPr sz="1800"/>
            </a:lvl4pPr>
            <a:lvl5pPr indent="-28575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900"/>
              <a:buChar char="□"/>
              <a:defRPr sz="1800"/>
            </a:lvl5pPr>
            <a:lvl6pPr indent="-28575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900"/>
              <a:buChar char="□"/>
              <a:defRPr sz="1800"/>
            </a:lvl6pPr>
            <a:lvl7pPr indent="-28575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900"/>
              <a:buChar char="□"/>
              <a:defRPr sz="1800"/>
            </a:lvl7pPr>
            <a:lvl8pPr indent="-28575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900"/>
              <a:buChar char="□"/>
              <a:defRPr sz="1800"/>
            </a:lvl8pPr>
            <a:lvl9pPr indent="-28575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900"/>
              <a:buChar char="□"/>
              <a:defRPr sz="1800"/>
            </a:lvl9pPr>
          </a:lstStyle>
          <a:p/>
        </p:txBody>
      </p:sp>
      <p:sp>
        <p:nvSpPr>
          <p:cNvPr id="209" name="Google Shape;209;p30"/>
          <p:cNvSpPr txBox="1"/>
          <p:nvPr>
            <p:ph idx="10" type="dt"/>
          </p:nvPr>
        </p:nvSpPr>
        <p:spPr>
          <a:xfrm>
            <a:off x="457200" y="6248400"/>
            <a:ext cx="16732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45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0" name="Google Shape;210;p30"/>
          <p:cNvSpPr txBox="1"/>
          <p:nvPr>
            <p:ph idx="11" type="ftr"/>
          </p:nvPr>
        </p:nvSpPr>
        <p:spPr>
          <a:xfrm>
            <a:off x="3124200" y="6248400"/>
            <a:ext cx="2892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5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1" name="Google Shape;211;p30"/>
          <p:cNvSpPr txBox="1"/>
          <p:nvPr>
            <p:ph idx="12" type="sldNum"/>
          </p:nvPr>
        </p:nvSpPr>
        <p:spPr>
          <a:xfrm>
            <a:off x="6781800" y="6248400"/>
            <a:ext cx="19018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indent="0" lvl="0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212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p31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4" name="Google Shape;214;p31"/>
          <p:cNvSpPr txBox="1"/>
          <p:nvPr>
            <p:ph idx="1" type="body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indent="-2286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SzPts val="168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SzPts val="15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17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8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8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8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8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800"/>
              <a:buNone/>
              <a:defRPr b="1" sz="1600"/>
            </a:lvl9pPr>
          </a:lstStyle>
          <a:p/>
        </p:txBody>
      </p:sp>
      <p:sp>
        <p:nvSpPr>
          <p:cNvPr id="215" name="Google Shape;215;p31"/>
          <p:cNvSpPr txBox="1"/>
          <p:nvPr>
            <p:ph idx="2" type="body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indent="-33528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SzPts val="1680"/>
              <a:buChar char="□"/>
              <a:defRPr sz="2400"/>
            </a:lvl1pPr>
            <a:lvl2pPr indent="-323850" lvl="1" marL="91440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SzPts val="1500"/>
              <a:buChar char="■"/>
              <a:defRPr sz="2000"/>
            </a:lvl2pPr>
            <a:lvl3pPr indent="-302894" lvl="2" marL="13716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170"/>
              <a:buChar char="□"/>
              <a:defRPr sz="1800"/>
            </a:lvl3pPr>
            <a:lvl4pPr indent="-3048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200"/>
              <a:buChar char="■"/>
              <a:defRPr sz="1600"/>
            </a:lvl4pPr>
            <a:lvl5pPr indent="-2794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800"/>
              <a:buChar char="□"/>
              <a:defRPr sz="1600"/>
            </a:lvl5pPr>
            <a:lvl6pPr indent="-2794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800"/>
              <a:buChar char="□"/>
              <a:defRPr sz="1600"/>
            </a:lvl6pPr>
            <a:lvl7pPr indent="-2794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800"/>
              <a:buChar char="□"/>
              <a:defRPr sz="1600"/>
            </a:lvl7pPr>
            <a:lvl8pPr indent="-2794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800"/>
              <a:buChar char="□"/>
              <a:defRPr sz="1600"/>
            </a:lvl8pPr>
            <a:lvl9pPr indent="-2794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800"/>
              <a:buChar char="□"/>
              <a:defRPr sz="1600"/>
            </a:lvl9pPr>
          </a:lstStyle>
          <a:p/>
        </p:txBody>
      </p:sp>
      <p:sp>
        <p:nvSpPr>
          <p:cNvPr id="216" name="Google Shape;216;p31"/>
          <p:cNvSpPr txBox="1"/>
          <p:nvPr>
            <p:ph idx="3" type="body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indent="-2286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SzPts val="168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SzPts val="15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17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8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8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8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8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800"/>
              <a:buNone/>
              <a:defRPr b="1" sz="1600"/>
            </a:lvl9pPr>
          </a:lstStyle>
          <a:p/>
        </p:txBody>
      </p:sp>
      <p:sp>
        <p:nvSpPr>
          <p:cNvPr id="217" name="Google Shape;217;p31"/>
          <p:cNvSpPr txBox="1"/>
          <p:nvPr>
            <p:ph idx="4" type="body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indent="-33528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SzPts val="1680"/>
              <a:buChar char="□"/>
              <a:defRPr sz="2400"/>
            </a:lvl1pPr>
            <a:lvl2pPr indent="-323850" lvl="1" marL="91440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SzPts val="1500"/>
              <a:buChar char="■"/>
              <a:defRPr sz="2000"/>
            </a:lvl2pPr>
            <a:lvl3pPr indent="-302894" lvl="2" marL="13716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170"/>
              <a:buChar char="□"/>
              <a:defRPr sz="1800"/>
            </a:lvl3pPr>
            <a:lvl4pPr indent="-3048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200"/>
              <a:buChar char="■"/>
              <a:defRPr sz="1600"/>
            </a:lvl4pPr>
            <a:lvl5pPr indent="-2794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800"/>
              <a:buChar char="□"/>
              <a:defRPr sz="1600"/>
            </a:lvl5pPr>
            <a:lvl6pPr indent="-2794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800"/>
              <a:buChar char="□"/>
              <a:defRPr sz="1600"/>
            </a:lvl6pPr>
            <a:lvl7pPr indent="-2794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800"/>
              <a:buChar char="□"/>
              <a:defRPr sz="1600"/>
            </a:lvl7pPr>
            <a:lvl8pPr indent="-2794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800"/>
              <a:buChar char="□"/>
              <a:defRPr sz="1600"/>
            </a:lvl8pPr>
            <a:lvl9pPr indent="-2794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800"/>
              <a:buChar char="□"/>
              <a:defRPr sz="1600"/>
            </a:lvl9pPr>
          </a:lstStyle>
          <a:p/>
        </p:txBody>
      </p:sp>
      <p:sp>
        <p:nvSpPr>
          <p:cNvPr id="218" name="Google Shape;218;p31"/>
          <p:cNvSpPr txBox="1"/>
          <p:nvPr>
            <p:ph idx="10" type="dt"/>
          </p:nvPr>
        </p:nvSpPr>
        <p:spPr>
          <a:xfrm>
            <a:off x="457200" y="6248400"/>
            <a:ext cx="16732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45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9" name="Google Shape;219;p31"/>
          <p:cNvSpPr txBox="1"/>
          <p:nvPr>
            <p:ph idx="11" type="ftr"/>
          </p:nvPr>
        </p:nvSpPr>
        <p:spPr>
          <a:xfrm>
            <a:off x="3124200" y="6248400"/>
            <a:ext cx="2892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5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0" name="Google Shape;220;p31"/>
          <p:cNvSpPr txBox="1"/>
          <p:nvPr>
            <p:ph idx="12" type="sldNum"/>
          </p:nvPr>
        </p:nvSpPr>
        <p:spPr>
          <a:xfrm>
            <a:off x="6781800" y="6248400"/>
            <a:ext cx="19018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indent="0" lvl="0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2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32"/>
          <p:cNvSpPr txBox="1"/>
          <p:nvPr>
            <p:ph type="title"/>
          </p:nvPr>
        </p:nvSpPr>
        <p:spPr>
          <a:xfrm>
            <a:off x="457200" y="241300"/>
            <a:ext cx="8226425" cy="14319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3" name="Google Shape;223;p32"/>
          <p:cNvSpPr txBox="1"/>
          <p:nvPr>
            <p:ph idx="10" type="dt"/>
          </p:nvPr>
        </p:nvSpPr>
        <p:spPr>
          <a:xfrm>
            <a:off x="457200" y="6248400"/>
            <a:ext cx="16732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45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4" name="Google Shape;224;p32"/>
          <p:cNvSpPr txBox="1"/>
          <p:nvPr>
            <p:ph idx="11" type="ftr"/>
          </p:nvPr>
        </p:nvSpPr>
        <p:spPr>
          <a:xfrm>
            <a:off x="3124200" y="6248400"/>
            <a:ext cx="2892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5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5" name="Google Shape;225;p32"/>
          <p:cNvSpPr txBox="1"/>
          <p:nvPr>
            <p:ph idx="12" type="sldNum"/>
          </p:nvPr>
        </p:nvSpPr>
        <p:spPr>
          <a:xfrm>
            <a:off x="6781800" y="6248400"/>
            <a:ext cx="19018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indent="0" lvl="0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226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p33"/>
          <p:cNvSpPr txBox="1"/>
          <p:nvPr>
            <p:ph idx="10" type="dt"/>
          </p:nvPr>
        </p:nvSpPr>
        <p:spPr>
          <a:xfrm>
            <a:off x="457200" y="6248400"/>
            <a:ext cx="16732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45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8" name="Google Shape;228;p33"/>
          <p:cNvSpPr txBox="1"/>
          <p:nvPr>
            <p:ph idx="11" type="ftr"/>
          </p:nvPr>
        </p:nvSpPr>
        <p:spPr>
          <a:xfrm>
            <a:off x="3124200" y="6248400"/>
            <a:ext cx="2892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5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9" name="Google Shape;229;p33"/>
          <p:cNvSpPr txBox="1"/>
          <p:nvPr>
            <p:ph idx="12" type="sldNum"/>
          </p:nvPr>
        </p:nvSpPr>
        <p:spPr>
          <a:xfrm>
            <a:off x="6781800" y="6248400"/>
            <a:ext cx="19018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indent="0" lvl="0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230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p34"/>
          <p:cNvSpPr txBox="1"/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sz="2000"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2" name="Google Shape;232;p34"/>
          <p:cNvSpPr txBox="1"/>
          <p:nvPr>
            <p:ph idx="1" type="body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indent="-37084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SzPts val="2240"/>
              <a:buChar char="□"/>
              <a:defRPr sz="3200"/>
            </a:lvl1pPr>
            <a:lvl2pPr indent="-361950" lvl="1" marL="91440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SzPts val="2100"/>
              <a:buChar char="■"/>
              <a:defRPr sz="2800"/>
            </a:lvl2pPr>
            <a:lvl3pPr indent="-327660" lvl="2" marL="13716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560"/>
              <a:buChar char="□"/>
              <a:defRPr sz="2400"/>
            </a:lvl3pPr>
            <a:lvl4pPr indent="-32385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500"/>
              <a:buChar char="■"/>
              <a:defRPr sz="2000"/>
            </a:lvl4pPr>
            <a:lvl5pPr indent="-2921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000"/>
              <a:buChar char="□"/>
              <a:defRPr sz="2000"/>
            </a:lvl5pPr>
            <a:lvl6pPr indent="-2921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000"/>
              <a:buChar char="□"/>
              <a:defRPr sz="2000"/>
            </a:lvl6pPr>
            <a:lvl7pPr indent="-2921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000"/>
              <a:buChar char="□"/>
              <a:defRPr sz="2000"/>
            </a:lvl7pPr>
            <a:lvl8pPr indent="-2921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000"/>
              <a:buChar char="□"/>
              <a:defRPr sz="2000"/>
            </a:lvl8pPr>
            <a:lvl9pPr indent="-2921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000"/>
              <a:buChar char="□"/>
              <a:defRPr sz="2000"/>
            </a:lvl9pPr>
          </a:lstStyle>
          <a:p/>
        </p:txBody>
      </p:sp>
      <p:sp>
        <p:nvSpPr>
          <p:cNvPr id="233" name="Google Shape;233;p34"/>
          <p:cNvSpPr txBox="1"/>
          <p:nvPr>
            <p:ph idx="2" type="body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indent="-2286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SzPts val="980"/>
              <a:buNone/>
              <a:defRPr sz="1400"/>
            </a:lvl1pPr>
            <a:lvl2pPr indent="-228600" lvl="1" marL="91440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SzPts val="900"/>
              <a:buNone/>
              <a:defRPr sz="1200"/>
            </a:lvl2pPr>
            <a:lvl3pPr indent="-228600" lvl="2" marL="13716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650"/>
              <a:buNone/>
              <a:defRPr sz="10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675"/>
              <a:buNone/>
              <a:defRPr sz="9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450"/>
              <a:buNone/>
              <a:defRPr sz="9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450"/>
              <a:buNone/>
              <a:defRPr sz="9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450"/>
              <a:buNone/>
              <a:defRPr sz="9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450"/>
              <a:buNone/>
              <a:defRPr sz="9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450"/>
              <a:buNone/>
              <a:defRPr sz="900"/>
            </a:lvl9pPr>
          </a:lstStyle>
          <a:p/>
        </p:txBody>
      </p:sp>
      <p:sp>
        <p:nvSpPr>
          <p:cNvPr id="234" name="Google Shape;234;p34"/>
          <p:cNvSpPr txBox="1"/>
          <p:nvPr>
            <p:ph idx="10" type="dt"/>
          </p:nvPr>
        </p:nvSpPr>
        <p:spPr>
          <a:xfrm>
            <a:off x="457200" y="6248400"/>
            <a:ext cx="16732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45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5" name="Google Shape;235;p34"/>
          <p:cNvSpPr txBox="1"/>
          <p:nvPr>
            <p:ph idx="11" type="ftr"/>
          </p:nvPr>
        </p:nvSpPr>
        <p:spPr>
          <a:xfrm>
            <a:off x="3124200" y="6248400"/>
            <a:ext cx="2892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5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6" name="Google Shape;236;p34"/>
          <p:cNvSpPr txBox="1"/>
          <p:nvPr>
            <p:ph idx="12" type="sldNum"/>
          </p:nvPr>
        </p:nvSpPr>
        <p:spPr>
          <a:xfrm>
            <a:off x="6781800" y="6248400"/>
            <a:ext cx="19018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indent="0" lvl="0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237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35"/>
          <p:cNvSpPr txBox="1"/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sz="2000"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9" name="Google Shape;239;p35"/>
          <p:cNvSpPr/>
          <p:nvPr>
            <p:ph idx="2" type="pic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240" name="Google Shape;240;p35"/>
          <p:cNvSpPr txBox="1"/>
          <p:nvPr>
            <p:ph idx="1" type="body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indent="-2286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SzPts val="980"/>
              <a:buNone/>
              <a:defRPr sz="1400"/>
            </a:lvl1pPr>
            <a:lvl2pPr indent="-228600" lvl="1" marL="91440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SzPts val="900"/>
              <a:buNone/>
              <a:defRPr sz="1200"/>
            </a:lvl2pPr>
            <a:lvl3pPr indent="-228600" lvl="2" marL="13716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650"/>
              <a:buNone/>
              <a:defRPr sz="10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675"/>
              <a:buNone/>
              <a:defRPr sz="9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450"/>
              <a:buNone/>
              <a:defRPr sz="9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450"/>
              <a:buNone/>
              <a:defRPr sz="9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450"/>
              <a:buNone/>
              <a:defRPr sz="9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450"/>
              <a:buNone/>
              <a:defRPr sz="9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450"/>
              <a:buNone/>
              <a:defRPr sz="900"/>
            </a:lvl9pPr>
          </a:lstStyle>
          <a:p/>
        </p:txBody>
      </p:sp>
      <p:sp>
        <p:nvSpPr>
          <p:cNvPr id="241" name="Google Shape;241;p35"/>
          <p:cNvSpPr txBox="1"/>
          <p:nvPr>
            <p:ph idx="10" type="dt"/>
          </p:nvPr>
        </p:nvSpPr>
        <p:spPr>
          <a:xfrm>
            <a:off x="457200" y="6248400"/>
            <a:ext cx="16732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45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2" name="Google Shape;242;p35"/>
          <p:cNvSpPr txBox="1"/>
          <p:nvPr>
            <p:ph idx="11" type="ftr"/>
          </p:nvPr>
        </p:nvSpPr>
        <p:spPr>
          <a:xfrm>
            <a:off x="3124200" y="6248400"/>
            <a:ext cx="2892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5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3" name="Google Shape;243;p35"/>
          <p:cNvSpPr txBox="1"/>
          <p:nvPr>
            <p:ph idx="12" type="sldNum"/>
          </p:nvPr>
        </p:nvSpPr>
        <p:spPr>
          <a:xfrm>
            <a:off x="6781800" y="6248400"/>
            <a:ext cx="19018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indent="0" lvl="0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244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36"/>
          <p:cNvSpPr txBox="1"/>
          <p:nvPr>
            <p:ph type="title"/>
          </p:nvPr>
        </p:nvSpPr>
        <p:spPr>
          <a:xfrm>
            <a:off x="457200" y="241300"/>
            <a:ext cx="8226425" cy="14319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6" name="Google Shape;246;p36"/>
          <p:cNvSpPr txBox="1"/>
          <p:nvPr>
            <p:ph idx="1" type="body"/>
          </p:nvPr>
        </p:nvSpPr>
        <p:spPr>
          <a:xfrm rot="5400000">
            <a:off x="2420938" y="-134937"/>
            <a:ext cx="4298950" cy="8226425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indent="-30861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SzPts val="1260"/>
              <a:buChar char="□"/>
              <a:defRPr/>
            </a:lvl1pPr>
            <a:lvl2pPr indent="-314325" lvl="1" marL="91440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SzPts val="1350"/>
              <a:buChar char="■"/>
              <a:defRPr/>
            </a:lvl2pPr>
            <a:lvl3pPr indent="-302894" lvl="2" marL="13716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170"/>
              <a:buChar char="□"/>
              <a:defRPr/>
            </a:lvl3pPr>
            <a:lvl4pPr indent="-314325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350"/>
              <a:buChar char="■"/>
              <a:defRPr/>
            </a:lvl4pPr>
            <a:lvl5pPr indent="-28575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900"/>
              <a:buChar char="□"/>
              <a:defRPr/>
            </a:lvl5pPr>
            <a:lvl6pPr indent="-28575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900"/>
              <a:buChar char="□"/>
              <a:defRPr/>
            </a:lvl6pPr>
            <a:lvl7pPr indent="-28575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900"/>
              <a:buChar char="□"/>
              <a:defRPr/>
            </a:lvl7pPr>
            <a:lvl8pPr indent="-28575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900"/>
              <a:buChar char="□"/>
              <a:defRPr/>
            </a:lvl8pPr>
            <a:lvl9pPr indent="-28575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900"/>
              <a:buChar char="□"/>
              <a:defRPr/>
            </a:lvl9pPr>
          </a:lstStyle>
          <a:p/>
        </p:txBody>
      </p:sp>
      <p:sp>
        <p:nvSpPr>
          <p:cNvPr id="247" name="Google Shape;247;p36"/>
          <p:cNvSpPr txBox="1"/>
          <p:nvPr>
            <p:ph idx="10" type="dt"/>
          </p:nvPr>
        </p:nvSpPr>
        <p:spPr>
          <a:xfrm>
            <a:off x="457200" y="6248400"/>
            <a:ext cx="16732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45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8" name="Google Shape;248;p36"/>
          <p:cNvSpPr txBox="1"/>
          <p:nvPr>
            <p:ph idx="11" type="ftr"/>
          </p:nvPr>
        </p:nvSpPr>
        <p:spPr>
          <a:xfrm>
            <a:off x="3124200" y="6248400"/>
            <a:ext cx="2892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5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9" name="Google Shape;249;p36"/>
          <p:cNvSpPr txBox="1"/>
          <p:nvPr>
            <p:ph idx="12" type="sldNum"/>
          </p:nvPr>
        </p:nvSpPr>
        <p:spPr>
          <a:xfrm>
            <a:off x="6781800" y="6248400"/>
            <a:ext cx="19018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indent="0" lvl="0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250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p37"/>
          <p:cNvSpPr txBox="1"/>
          <p:nvPr>
            <p:ph type="title"/>
          </p:nvPr>
        </p:nvSpPr>
        <p:spPr>
          <a:xfrm rot="5400000">
            <a:off x="4712494" y="2156619"/>
            <a:ext cx="5886450" cy="2055812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2" name="Google Shape;252;p37"/>
          <p:cNvSpPr txBox="1"/>
          <p:nvPr>
            <p:ph idx="1" type="body"/>
          </p:nvPr>
        </p:nvSpPr>
        <p:spPr>
          <a:xfrm rot="5400000">
            <a:off x="523082" y="175419"/>
            <a:ext cx="5886450" cy="6018213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indent="-30861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SzPts val="1260"/>
              <a:buChar char="□"/>
              <a:defRPr/>
            </a:lvl1pPr>
            <a:lvl2pPr indent="-314325" lvl="1" marL="91440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SzPts val="1350"/>
              <a:buChar char="■"/>
              <a:defRPr/>
            </a:lvl2pPr>
            <a:lvl3pPr indent="-302894" lvl="2" marL="13716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170"/>
              <a:buChar char="□"/>
              <a:defRPr/>
            </a:lvl3pPr>
            <a:lvl4pPr indent="-314325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350"/>
              <a:buChar char="■"/>
              <a:defRPr/>
            </a:lvl4pPr>
            <a:lvl5pPr indent="-28575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900"/>
              <a:buChar char="□"/>
              <a:defRPr/>
            </a:lvl5pPr>
            <a:lvl6pPr indent="-28575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900"/>
              <a:buChar char="□"/>
              <a:defRPr/>
            </a:lvl6pPr>
            <a:lvl7pPr indent="-28575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900"/>
              <a:buChar char="□"/>
              <a:defRPr/>
            </a:lvl7pPr>
            <a:lvl8pPr indent="-28575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900"/>
              <a:buChar char="□"/>
              <a:defRPr/>
            </a:lvl8pPr>
            <a:lvl9pPr indent="-28575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900"/>
              <a:buChar char="□"/>
              <a:defRPr/>
            </a:lvl9pPr>
          </a:lstStyle>
          <a:p/>
        </p:txBody>
      </p:sp>
      <p:sp>
        <p:nvSpPr>
          <p:cNvPr id="253" name="Google Shape;253;p37"/>
          <p:cNvSpPr txBox="1"/>
          <p:nvPr>
            <p:ph idx="10" type="dt"/>
          </p:nvPr>
        </p:nvSpPr>
        <p:spPr>
          <a:xfrm>
            <a:off x="457200" y="6248400"/>
            <a:ext cx="16732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45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4" name="Google Shape;254;p37"/>
          <p:cNvSpPr txBox="1"/>
          <p:nvPr>
            <p:ph idx="11" type="ftr"/>
          </p:nvPr>
        </p:nvSpPr>
        <p:spPr>
          <a:xfrm>
            <a:off x="3124200" y="6248400"/>
            <a:ext cx="2892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5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5" name="Google Shape;255;p37"/>
          <p:cNvSpPr txBox="1"/>
          <p:nvPr>
            <p:ph idx="12" type="sldNum"/>
          </p:nvPr>
        </p:nvSpPr>
        <p:spPr>
          <a:xfrm>
            <a:off x="6781800" y="6248400"/>
            <a:ext cx="19018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indent="0" lvl="0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Content and Text" type="objAndTx">
  <p:cSld name="OBJECT_AND_TEXT">
    <p:spTree>
      <p:nvGrpSpPr>
        <p:cNvPr id="256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Google Shape;257;p38"/>
          <p:cNvSpPr txBox="1"/>
          <p:nvPr>
            <p:ph type="title"/>
          </p:nvPr>
        </p:nvSpPr>
        <p:spPr>
          <a:xfrm>
            <a:off x="457200" y="241300"/>
            <a:ext cx="8226425" cy="14319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8" name="Google Shape;258;p38"/>
          <p:cNvSpPr txBox="1"/>
          <p:nvPr>
            <p:ph idx="1" type="body"/>
          </p:nvPr>
        </p:nvSpPr>
        <p:spPr>
          <a:xfrm>
            <a:off x="457200" y="1828800"/>
            <a:ext cx="4037013" cy="4298950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indent="-30861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SzPts val="1260"/>
              <a:buChar char="□"/>
              <a:defRPr/>
            </a:lvl1pPr>
            <a:lvl2pPr indent="-314325" lvl="1" marL="91440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SzPts val="1350"/>
              <a:buChar char="■"/>
              <a:defRPr/>
            </a:lvl2pPr>
            <a:lvl3pPr indent="-302894" lvl="2" marL="13716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170"/>
              <a:buChar char="□"/>
              <a:defRPr/>
            </a:lvl3pPr>
            <a:lvl4pPr indent="-314325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350"/>
              <a:buChar char="■"/>
              <a:defRPr/>
            </a:lvl4pPr>
            <a:lvl5pPr indent="-28575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900"/>
              <a:buChar char="□"/>
              <a:defRPr/>
            </a:lvl5pPr>
            <a:lvl6pPr indent="-28575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900"/>
              <a:buChar char="□"/>
              <a:defRPr/>
            </a:lvl6pPr>
            <a:lvl7pPr indent="-28575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900"/>
              <a:buChar char="□"/>
              <a:defRPr/>
            </a:lvl7pPr>
            <a:lvl8pPr indent="-28575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900"/>
              <a:buChar char="□"/>
              <a:defRPr/>
            </a:lvl8pPr>
            <a:lvl9pPr indent="-28575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900"/>
              <a:buChar char="□"/>
              <a:defRPr/>
            </a:lvl9pPr>
          </a:lstStyle>
          <a:p/>
        </p:txBody>
      </p:sp>
      <p:sp>
        <p:nvSpPr>
          <p:cNvPr id="259" name="Google Shape;259;p38"/>
          <p:cNvSpPr txBox="1"/>
          <p:nvPr>
            <p:ph idx="2" type="body"/>
          </p:nvPr>
        </p:nvSpPr>
        <p:spPr>
          <a:xfrm>
            <a:off x="4646613" y="1828800"/>
            <a:ext cx="4037012" cy="4298950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indent="-30861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SzPts val="1260"/>
              <a:buChar char="□"/>
              <a:defRPr/>
            </a:lvl1pPr>
            <a:lvl2pPr indent="-314325" lvl="1" marL="91440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SzPts val="1350"/>
              <a:buChar char="■"/>
              <a:defRPr/>
            </a:lvl2pPr>
            <a:lvl3pPr indent="-302894" lvl="2" marL="13716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170"/>
              <a:buChar char="□"/>
              <a:defRPr/>
            </a:lvl3pPr>
            <a:lvl4pPr indent="-314325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350"/>
              <a:buChar char="■"/>
              <a:defRPr/>
            </a:lvl4pPr>
            <a:lvl5pPr indent="-28575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900"/>
              <a:buChar char="□"/>
              <a:defRPr/>
            </a:lvl5pPr>
            <a:lvl6pPr indent="-28575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900"/>
              <a:buChar char="□"/>
              <a:defRPr/>
            </a:lvl6pPr>
            <a:lvl7pPr indent="-28575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900"/>
              <a:buChar char="□"/>
              <a:defRPr/>
            </a:lvl7pPr>
            <a:lvl8pPr indent="-28575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900"/>
              <a:buChar char="□"/>
              <a:defRPr/>
            </a:lvl8pPr>
            <a:lvl9pPr indent="-28575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900"/>
              <a:buChar char="□"/>
              <a:defRPr/>
            </a:lvl9pPr>
          </a:lstStyle>
          <a:p/>
        </p:txBody>
      </p:sp>
      <p:sp>
        <p:nvSpPr>
          <p:cNvPr id="260" name="Google Shape;260;p38"/>
          <p:cNvSpPr txBox="1"/>
          <p:nvPr>
            <p:ph idx="10" type="dt"/>
          </p:nvPr>
        </p:nvSpPr>
        <p:spPr>
          <a:xfrm>
            <a:off x="457200" y="6248400"/>
            <a:ext cx="16732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45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1" name="Google Shape;261;p38"/>
          <p:cNvSpPr txBox="1"/>
          <p:nvPr>
            <p:ph idx="11" type="ftr"/>
          </p:nvPr>
        </p:nvSpPr>
        <p:spPr>
          <a:xfrm>
            <a:off x="3124200" y="6248400"/>
            <a:ext cx="2892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5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2" name="Google Shape;262;p38"/>
          <p:cNvSpPr txBox="1"/>
          <p:nvPr>
            <p:ph idx="12" type="sldNum"/>
          </p:nvPr>
        </p:nvSpPr>
        <p:spPr>
          <a:xfrm>
            <a:off x="6781800" y="6248400"/>
            <a:ext cx="19018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indent="0" lvl="0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algn="r">
              <a:spcBef>
                <a:spcPts val="0"/>
              </a:spcBef>
              <a:buSzPts val="450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72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Google Shape;273;p40"/>
          <p:cNvSpPr txBox="1"/>
          <p:nvPr>
            <p:ph type="title"/>
          </p:nvPr>
        </p:nvSpPr>
        <p:spPr>
          <a:xfrm>
            <a:off x="457200" y="122238"/>
            <a:ext cx="8226425" cy="14462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6800" lIns="90000" spcFirstLastPara="1" rIns="90000" wrap="square" tIns="46800">
            <a:noAutofit/>
          </a:bodyPr>
          <a:lstStyle>
            <a:lvl1pPr lvl="0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4" name="Google Shape;274;p40"/>
          <p:cNvSpPr txBox="1"/>
          <p:nvPr>
            <p:ph idx="1" type="body"/>
          </p:nvPr>
        </p:nvSpPr>
        <p:spPr>
          <a:xfrm>
            <a:off x="457200" y="1600200"/>
            <a:ext cx="8226425" cy="4492625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indent="-320040" lvl="0" marL="457200" algn="l">
              <a:lnSpc>
                <a:spcPct val="102000"/>
              </a:lnSpc>
              <a:spcBef>
                <a:spcPts val="800"/>
              </a:spcBef>
              <a:spcAft>
                <a:spcPts val="0"/>
              </a:spcAft>
              <a:buSzPts val="1440"/>
              <a:buChar char="■"/>
              <a:defRPr/>
            </a:lvl1pPr>
            <a:lvl2pPr indent="-342900" lvl="1" marL="914400" algn="l">
              <a:lnSpc>
                <a:spcPct val="102000"/>
              </a:lnSpc>
              <a:spcBef>
                <a:spcPts val="700"/>
              </a:spcBef>
              <a:spcAft>
                <a:spcPts val="0"/>
              </a:spcAft>
              <a:buSzPts val="1800"/>
              <a:buChar char="–"/>
              <a:defRPr/>
            </a:lvl2pPr>
            <a:lvl3pPr indent="-342900" lvl="2" marL="1371600" algn="l">
              <a:lnSpc>
                <a:spcPct val="102000"/>
              </a:lnSpc>
              <a:spcBef>
                <a:spcPts val="600"/>
              </a:spcBef>
              <a:spcAft>
                <a:spcPts val="0"/>
              </a:spcAft>
              <a:buSzPts val="1800"/>
              <a:buChar char="▪"/>
              <a:defRPr/>
            </a:lvl3pPr>
            <a:lvl4pPr indent="-342900" lvl="3" marL="18288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–"/>
              <a:defRPr/>
            </a:lvl4pPr>
            <a:lvl5pPr indent="-342900" lvl="4" marL="22860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/>
            </a:lvl5pPr>
            <a:lvl6pPr indent="-342900" lvl="5" marL="27432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/>
            </a:lvl6pPr>
            <a:lvl7pPr indent="-342900" lvl="6" marL="32004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/>
            </a:lvl7pPr>
            <a:lvl8pPr indent="-342900" lvl="7" marL="36576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/>
            </a:lvl8pPr>
            <a:lvl9pPr indent="-342900" lvl="8" marL="41148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/>
            </a:lvl9pPr>
          </a:lstStyle>
          <a:p/>
        </p:txBody>
      </p:sp>
      <p:sp>
        <p:nvSpPr>
          <p:cNvPr id="275" name="Google Shape;275;p40"/>
          <p:cNvSpPr txBox="1"/>
          <p:nvPr>
            <p:ph idx="10" type="dt"/>
          </p:nvPr>
        </p:nvSpPr>
        <p:spPr>
          <a:xfrm>
            <a:off x="457200" y="6248400"/>
            <a:ext cx="2130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6" name="Google Shape;276;p40"/>
          <p:cNvSpPr txBox="1"/>
          <p:nvPr>
            <p:ph idx="11" type="ftr"/>
          </p:nvPr>
        </p:nvSpPr>
        <p:spPr>
          <a:xfrm>
            <a:off x="3124200" y="6248400"/>
            <a:ext cx="2892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7" name="Google Shape;277;p40"/>
          <p:cNvSpPr txBox="1"/>
          <p:nvPr>
            <p:ph idx="12" type="sldNum"/>
          </p:nvPr>
        </p:nvSpPr>
        <p:spPr>
          <a:xfrm>
            <a:off x="6553200" y="6248400"/>
            <a:ext cx="2130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indent="0" lvl="0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indent="0" lvl="1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indent="0" lvl="2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indent="0" lvl="3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indent="0" lvl="4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indent="0" lvl="5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indent="0" lvl="6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indent="0" lvl="7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indent="0" lvl="8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278" name="Shape 2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" name="Google Shape;279;p41"/>
          <p:cNvSpPr txBox="1"/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6800" lIns="90000" spcFirstLastPara="1" rIns="90000" wrap="square" tIns="46800">
            <a:noAutofit/>
          </a:bodyPr>
          <a:lstStyle>
            <a:lvl1pPr lvl="0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0" name="Google Shape;280;p41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lvl="0" algn="ctr">
              <a:lnSpc>
                <a:spcPct val="102000"/>
              </a:lnSpc>
              <a:spcBef>
                <a:spcPts val="800"/>
              </a:spcBef>
              <a:spcAft>
                <a:spcPts val="0"/>
              </a:spcAft>
              <a:buSzPts val="2560"/>
              <a:buNone/>
              <a:defRPr/>
            </a:lvl1pPr>
            <a:lvl2pPr lvl="1" algn="ctr">
              <a:lnSpc>
                <a:spcPct val="102000"/>
              </a:lnSpc>
              <a:spcBef>
                <a:spcPts val="700"/>
              </a:spcBef>
              <a:spcAft>
                <a:spcPts val="0"/>
              </a:spcAft>
              <a:buSzPts val="2800"/>
              <a:buNone/>
              <a:defRPr/>
            </a:lvl2pPr>
            <a:lvl3pPr lvl="2" algn="ctr">
              <a:lnSpc>
                <a:spcPct val="102000"/>
              </a:lnSpc>
              <a:spcBef>
                <a:spcPts val="600"/>
              </a:spcBef>
              <a:spcAft>
                <a:spcPts val="0"/>
              </a:spcAft>
              <a:buSzPts val="2400"/>
              <a:buNone/>
              <a:defRPr/>
            </a:lvl3pPr>
            <a:lvl4pPr lvl="3" algn="ctr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/>
            </a:lvl4pPr>
            <a:lvl5pPr lvl="4" algn="ctr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/>
            </a:lvl5pPr>
            <a:lvl6pPr lvl="5" algn="ctr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/>
            </a:lvl6pPr>
            <a:lvl7pPr lvl="6" algn="ctr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/>
            </a:lvl7pPr>
            <a:lvl8pPr lvl="7" algn="ctr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/>
            </a:lvl8pPr>
            <a:lvl9pPr lvl="8" algn="ctr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/>
            </a:lvl9pPr>
          </a:lstStyle>
          <a:p/>
        </p:txBody>
      </p:sp>
      <p:sp>
        <p:nvSpPr>
          <p:cNvPr id="281" name="Google Shape;281;p41"/>
          <p:cNvSpPr txBox="1"/>
          <p:nvPr>
            <p:ph idx="10" type="dt"/>
          </p:nvPr>
        </p:nvSpPr>
        <p:spPr>
          <a:xfrm>
            <a:off x="457200" y="6248400"/>
            <a:ext cx="2130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2" name="Google Shape;282;p41"/>
          <p:cNvSpPr txBox="1"/>
          <p:nvPr>
            <p:ph idx="11" type="ftr"/>
          </p:nvPr>
        </p:nvSpPr>
        <p:spPr>
          <a:xfrm>
            <a:off x="3124200" y="6248400"/>
            <a:ext cx="2892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3" name="Google Shape;283;p41"/>
          <p:cNvSpPr txBox="1"/>
          <p:nvPr>
            <p:ph idx="12" type="sldNum"/>
          </p:nvPr>
        </p:nvSpPr>
        <p:spPr>
          <a:xfrm>
            <a:off x="6553200" y="6248400"/>
            <a:ext cx="2130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indent="0" lvl="0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indent="0" lvl="1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indent="0" lvl="2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indent="0" lvl="3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indent="0" lvl="4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indent="0" lvl="5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indent="0" lvl="6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indent="0" lvl="7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indent="0" lvl="8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84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Google Shape;285;p42"/>
          <p:cNvSpPr txBox="1"/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lvl="0" algn="l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sz="4000" cap="none"/>
            </a:lvl1pPr>
            <a:lvl2pPr lvl="1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6" name="Google Shape;286;p42"/>
          <p:cNvSpPr txBox="1"/>
          <p:nvPr>
            <p:ph idx="1" type="body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indent="-228600" lvl="0" marL="457200" algn="l">
              <a:lnSpc>
                <a:spcPct val="102000"/>
              </a:lnSpc>
              <a:spcBef>
                <a:spcPts val="800"/>
              </a:spcBef>
              <a:spcAft>
                <a:spcPts val="0"/>
              </a:spcAft>
              <a:buSzPts val="1600"/>
              <a:buNone/>
              <a:defRPr sz="2000"/>
            </a:lvl1pPr>
            <a:lvl2pPr indent="-228600" lvl="1" marL="914400" algn="l">
              <a:lnSpc>
                <a:spcPct val="102000"/>
              </a:lnSpc>
              <a:spcBef>
                <a:spcPts val="700"/>
              </a:spcBef>
              <a:spcAft>
                <a:spcPts val="0"/>
              </a:spcAft>
              <a:buSzPts val="1800"/>
              <a:buNone/>
              <a:defRPr sz="1800"/>
            </a:lvl2pPr>
            <a:lvl3pPr indent="-228600" lvl="2" marL="1371600" algn="l">
              <a:lnSpc>
                <a:spcPct val="102000"/>
              </a:lnSpc>
              <a:spcBef>
                <a:spcPts val="600"/>
              </a:spcBef>
              <a:spcAft>
                <a:spcPts val="0"/>
              </a:spcAft>
              <a:buSzPts val="1600"/>
              <a:buNone/>
              <a:defRPr sz="1600"/>
            </a:lvl3pPr>
            <a:lvl4pPr indent="-228600" lvl="3" marL="18288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/>
            </a:lvl4pPr>
            <a:lvl5pPr indent="-228600" lvl="4" marL="22860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/>
            </a:lvl5pPr>
            <a:lvl6pPr indent="-228600" lvl="5" marL="27432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/>
            </a:lvl6pPr>
            <a:lvl7pPr indent="-228600" lvl="6" marL="32004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/>
            </a:lvl7pPr>
            <a:lvl8pPr indent="-228600" lvl="7" marL="36576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/>
            </a:lvl8pPr>
            <a:lvl9pPr indent="-228600" lvl="8" marL="41148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/>
            </a:lvl9pPr>
          </a:lstStyle>
          <a:p/>
        </p:txBody>
      </p:sp>
      <p:sp>
        <p:nvSpPr>
          <p:cNvPr id="287" name="Google Shape;287;p42"/>
          <p:cNvSpPr txBox="1"/>
          <p:nvPr>
            <p:ph idx="10" type="dt"/>
          </p:nvPr>
        </p:nvSpPr>
        <p:spPr>
          <a:xfrm>
            <a:off x="457200" y="6248400"/>
            <a:ext cx="2130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8" name="Google Shape;288;p42"/>
          <p:cNvSpPr txBox="1"/>
          <p:nvPr>
            <p:ph idx="11" type="ftr"/>
          </p:nvPr>
        </p:nvSpPr>
        <p:spPr>
          <a:xfrm>
            <a:off x="3124200" y="6248400"/>
            <a:ext cx="2892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9" name="Google Shape;289;p42"/>
          <p:cNvSpPr txBox="1"/>
          <p:nvPr>
            <p:ph idx="12" type="sldNum"/>
          </p:nvPr>
        </p:nvSpPr>
        <p:spPr>
          <a:xfrm>
            <a:off x="6553200" y="6248400"/>
            <a:ext cx="2130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indent="0" lvl="0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indent="0" lvl="1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indent="0" lvl="2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indent="0" lvl="3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indent="0" lvl="4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indent="0" lvl="5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indent="0" lvl="6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indent="0" lvl="7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indent="0" lvl="8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290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Google Shape;291;p43"/>
          <p:cNvSpPr txBox="1"/>
          <p:nvPr>
            <p:ph type="title"/>
          </p:nvPr>
        </p:nvSpPr>
        <p:spPr>
          <a:xfrm>
            <a:off x="457200" y="122238"/>
            <a:ext cx="8226425" cy="14462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6800" lIns="90000" spcFirstLastPara="1" rIns="90000" wrap="square" tIns="46800">
            <a:noAutofit/>
          </a:bodyPr>
          <a:lstStyle>
            <a:lvl1pPr lvl="0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2" name="Google Shape;292;p43"/>
          <p:cNvSpPr txBox="1"/>
          <p:nvPr>
            <p:ph idx="1" type="body"/>
          </p:nvPr>
        </p:nvSpPr>
        <p:spPr>
          <a:xfrm>
            <a:off x="457200" y="1600200"/>
            <a:ext cx="4037013" cy="4492625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indent="-370840" lvl="0" marL="457200" algn="l">
              <a:lnSpc>
                <a:spcPct val="102000"/>
              </a:lnSpc>
              <a:spcBef>
                <a:spcPts val="800"/>
              </a:spcBef>
              <a:spcAft>
                <a:spcPts val="0"/>
              </a:spcAft>
              <a:buSzPts val="2240"/>
              <a:buChar char="■"/>
              <a:defRPr sz="2800"/>
            </a:lvl1pPr>
            <a:lvl2pPr indent="-381000" lvl="1" marL="914400" algn="l">
              <a:lnSpc>
                <a:spcPct val="102000"/>
              </a:lnSpc>
              <a:spcBef>
                <a:spcPts val="700"/>
              </a:spcBef>
              <a:spcAft>
                <a:spcPts val="0"/>
              </a:spcAft>
              <a:buSzPts val="2400"/>
              <a:buChar char="–"/>
              <a:defRPr sz="2400"/>
            </a:lvl2pPr>
            <a:lvl3pPr indent="-355600" lvl="2" marL="1371600" algn="l">
              <a:lnSpc>
                <a:spcPct val="102000"/>
              </a:lnSpc>
              <a:spcBef>
                <a:spcPts val="600"/>
              </a:spcBef>
              <a:spcAft>
                <a:spcPts val="0"/>
              </a:spcAft>
              <a:buSzPts val="2000"/>
              <a:buChar char="▪"/>
              <a:defRPr sz="2000"/>
            </a:lvl3pPr>
            <a:lvl4pPr indent="-342900" lvl="3" marL="18288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–"/>
              <a:defRPr sz="1800"/>
            </a:lvl4pPr>
            <a:lvl5pPr indent="-342900" lvl="4" marL="22860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 sz="1800"/>
            </a:lvl5pPr>
            <a:lvl6pPr indent="-342900" lvl="5" marL="27432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 sz="1800"/>
            </a:lvl6pPr>
            <a:lvl7pPr indent="-342900" lvl="6" marL="32004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 sz="1800"/>
            </a:lvl7pPr>
            <a:lvl8pPr indent="-342900" lvl="7" marL="36576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 sz="1800"/>
            </a:lvl8pPr>
            <a:lvl9pPr indent="-342900" lvl="8" marL="41148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 sz="1800"/>
            </a:lvl9pPr>
          </a:lstStyle>
          <a:p/>
        </p:txBody>
      </p:sp>
      <p:sp>
        <p:nvSpPr>
          <p:cNvPr id="293" name="Google Shape;293;p43"/>
          <p:cNvSpPr txBox="1"/>
          <p:nvPr>
            <p:ph idx="2" type="body"/>
          </p:nvPr>
        </p:nvSpPr>
        <p:spPr>
          <a:xfrm>
            <a:off x="4646613" y="1600200"/>
            <a:ext cx="4037012" cy="4492625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indent="-370840" lvl="0" marL="457200" algn="l">
              <a:lnSpc>
                <a:spcPct val="102000"/>
              </a:lnSpc>
              <a:spcBef>
                <a:spcPts val="800"/>
              </a:spcBef>
              <a:spcAft>
                <a:spcPts val="0"/>
              </a:spcAft>
              <a:buSzPts val="2240"/>
              <a:buChar char="■"/>
              <a:defRPr sz="2800"/>
            </a:lvl1pPr>
            <a:lvl2pPr indent="-381000" lvl="1" marL="914400" algn="l">
              <a:lnSpc>
                <a:spcPct val="102000"/>
              </a:lnSpc>
              <a:spcBef>
                <a:spcPts val="700"/>
              </a:spcBef>
              <a:spcAft>
                <a:spcPts val="0"/>
              </a:spcAft>
              <a:buSzPts val="2400"/>
              <a:buChar char="–"/>
              <a:defRPr sz="2400"/>
            </a:lvl2pPr>
            <a:lvl3pPr indent="-355600" lvl="2" marL="1371600" algn="l">
              <a:lnSpc>
                <a:spcPct val="102000"/>
              </a:lnSpc>
              <a:spcBef>
                <a:spcPts val="600"/>
              </a:spcBef>
              <a:spcAft>
                <a:spcPts val="0"/>
              </a:spcAft>
              <a:buSzPts val="2000"/>
              <a:buChar char="▪"/>
              <a:defRPr sz="2000"/>
            </a:lvl3pPr>
            <a:lvl4pPr indent="-342900" lvl="3" marL="18288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–"/>
              <a:defRPr sz="1800"/>
            </a:lvl4pPr>
            <a:lvl5pPr indent="-342900" lvl="4" marL="22860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 sz="1800"/>
            </a:lvl5pPr>
            <a:lvl6pPr indent="-342900" lvl="5" marL="27432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 sz="1800"/>
            </a:lvl6pPr>
            <a:lvl7pPr indent="-342900" lvl="6" marL="32004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 sz="1800"/>
            </a:lvl7pPr>
            <a:lvl8pPr indent="-342900" lvl="7" marL="36576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 sz="1800"/>
            </a:lvl8pPr>
            <a:lvl9pPr indent="-342900" lvl="8" marL="41148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 sz="1800"/>
            </a:lvl9pPr>
          </a:lstStyle>
          <a:p/>
        </p:txBody>
      </p:sp>
      <p:sp>
        <p:nvSpPr>
          <p:cNvPr id="294" name="Google Shape;294;p43"/>
          <p:cNvSpPr txBox="1"/>
          <p:nvPr>
            <p:ph idx="10" type="dt"/>
          </p:nvPr>
        </p:nvSpPr>
        <p:spPr>
          <a:xfrm>
            <a:off x="457200" y="6248400"/>
            <a:ext cx="2130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5" name="Google Shape;295;p43"/>
          <p:cNvSpPr txBox="1"/>
          <p:nvPr>
            <p:ph idx="11" type="ftr"/>
          </p:nvPr>
        </p:nvSpPr>
        <p:spPr>
          <a:xfrm>
            <a:off x="3124200" y="6248400"/>
            <a:ext cx="2892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6" name="Google Shape;296;p43"/>
          <p:cNvSpPr txBox="1"/>
          <p:nvPr>
            <p:ph idx="12" type="sldNum"/>
          </p:nvPr>
        </p:nvSpPr>
        <p:spPr>
          <a:xfrm>
            <a:off x="6553200" y="6248400"/>
            <a:ext cx="2130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indent="0" lvl="0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indent="0" lvl="1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indent="0" lvl="2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indent="0" lvl="3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indent="0" lvl="4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indent="0" lvl="5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indent="0" lvl="6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indent="0" lvl="7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indent="0" lvl="8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297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Google Shape;298;p44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6800" lIns="90000" spcFirstLastPara="1" rIns="90000" wrap="square" tIns="46800">
            <a:noAutofit/>
          </a:bodyPr>
          <a:lstStyle>
            <a:lvl1pPr lvl="0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9" name="Google Shape;299;p44"/>
          <p:cNvSpPr txBox="1"/>
          <p:nvPr>
            <p:ph idx="1" type="body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indent="-228600" lvl="0" marL="457200" algn="l">
              <a:lnSpc>
                <a:spcPct val="102000"/>
              </a:lnSpc>
              <a:spcBef>
                <a:spcPts val="800"/>
              </a:spcBef>
              <a:spcAft>
                <a:spcPts val="0"/>
              </a:spcAft>
              <a:buSzPts val="1920"/>
              <a:buNone/>
              <a:defRPr b="1" sz="2400"/>
            </a:lvl1pPr>
            <a:lvl2pPr indent="-228600" lvl="1" marL="914400" algn="l">
              <a:lnSpc>
                <a:spcPct val="102000"/>
              </a:lnSpc>
              <a:spcBef>
                <a:spcPts val="700"/>
              </a:spcBef>
              <a:spcAft>
                <a:spcPts val="0"/>
              </a:spcAft>
              <a:buSzPts val="2000"/>
              <a:buNone/>
              <a:defRPr b="1" sz="2000"/>
            </a:lvl2pPr>
            <a:lvl3pPr indent="-228600" lvl="2" marL="1371600" algn="l">
              <a:lnSpc>
                <a:spcPct val="102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 b="1" sz="1800"/>
            </a:lvl3pPr>
            <a:lvl4pPr indent="-228600" lvl="3" marL="18288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4pPr>
            <a:lvl5pPr indent="-228600" lvl="4" marL="22860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5pPr>
            <a:lvl6pPr indent="-228600" lvl="5" marL="27432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6pPr>
            <a:lvl7pPr indent="-228600" lvl="6" marL="32004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7pPr>
            <a:lvl8pPr indent="-228600" lvl="7" marL="36576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8pPr>
            <a:lvl9pPr indent="-228600" lvl="8" marL="41148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9pPr>
          </a:lstStyle>
          <a:p/>
        </p:txBody>
      </p:sp>
      <p:sp>
        <p:nvSpPr>
          <p:cNvPr id="300" name="Google Shape;300;p44"/>
          <p:cNvSpPr txBox="1"/>
          <p:nvPr>
            <p:ph idx="2" type="body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indent="-350520" lvl="0" marL="457200" algn="l">
              <a:lnSpc>
                <a:spcPct val="102000"/>
              </a:lnSpc>
              <a:spcBef>
                <a:spcPts val="800"/>
              </a:spcBef>
              <a:spcAft>
                <a:spcPts val="0"/>
              </a:spcAft>
              <a:buSzPts val="1920"/>
              <a:buChar char="■"/>
              <a:defRPr sz="2400"/>
            </a:lvl1pPr>
            <a:lvl2pPr indent="-355600" lvl="1" marL="914400" algn="l">
              <a:lnSpc>
                <a:spcPct val="102000"/>
              </a:lnSpc>
              <a:spcBef>
                <a:spcPts val="700"/>
              </a:spcBef>
              <a:spcAft>
                <a:spcPts val="0"/>
              </a:spcAft>
              <a:buSzPts val="2000"/>
              <a:buChar char="–"/>
              <a:defRPr sz="2000"/>
            </a:lvl2pPr>
            <a:lvl3pPr indent="-342900" lvl="2" marL="1371600" algn="l">
              <a:lnSpc>
                <a:spcPct val="102000"/>
              </a:lnSpc>
              <a:spcBef>
                <a:spcPts val="600"/>
              </a:spcBef>
              <a:spcAft>
                <a:spcPts val="0"/>
              </a:spcAft>
              <a:buSzPts val="1800"/>
              <a:buChar char="▪"/>
              <a:defRPr sz="1800"/>
            </a:lvl3pPr>
            <a:lvl4pPr indent="-330200" lvl="3" marL="18288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600"/>
              <a:buChar char="–"/>
              <a:defRPr sz="1600"/>
            </a:lvl4pPr>
            <a:lvl5pPr indent="-330200" lvl="4" marL="22860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600"/>
              <a:buChar char="▪"/>
              <a:defRPr sz="1600"/>
            </a:lvl5pPr>
            <a:lvl6pPr indent="-330200" lvl="5" marL="27432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600"/>
              <a:buChar char="▪"/>
              <a:defRPr sz="1600"/>
            </a:lvl6pPr>
            <a:lvl7pPr indent="-330200" lvl="6" marL="32004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600"/>
              <a:buChar char="▪"/>
              <a:defRPr sz="1600"/>
            </a:lvl7pPr>
            <a:lvl8pPr indent="-330200" lvl="7" marL="36576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600"/>
              <a:buChar char="▪"/>
              <a:defRPr sz="1600"/>
            </a:lvl8pPr>
            <a:lvl9pPr indent="-330200" lvl="8" marL="41148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600"/>
              <a:buChar char="▪"/>
              <a:defRPr sz="1600"/>
            </a:lvl9pPr>
          </a:lstStyle>
          <a:p/>
        </p:txBody>
      </p:sp>
      <p:sp>
        <p:nvSpPr>
          <p:cNvPr id="301" name="Google Shape;301;p44"/>
          <p:cNvSpPr txBox="1"/>
          <p:nvPr>
            <p:ph idx="3" type="body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indent="-228600" lvl="0" marL="457200" algn="l">
              <a:lnSpc>
                <a:spcPct val="102000"/>
              </a:lnSpc>
              <a:spcBef>
                <a:spcPts val="800"/>
              </a:spcBef>
              <a:spcAft>
                <a:spcPts val="0"/>
              </a:spcAft>
              <a:buSzPts val="1920"/>
              <a:buNone/>
              <a:defRPr b="1" sz="2400"/>
            </a:lvl1pPr>
            <a:lvl2pPr indent="-228600" lvl="1" marL="914400" algn="l">
              <a:lnSpc>
                <a:spcPct val="102000"/>
              </a:lnSpc>
              <a:spcBef>
                <a:spcPts val="700"/>
              </a:spcBef>
              <a:spcAft>
                <a:spcPts val="0"/>
              </a:spcAft>
              <a:buSzPts val="2000"/>
              <a:buNone/>
              <a:defRPr b="1" sz="2000"/>
            </a:lvl2pPr>
            <a:lvl3pPr indent="-228600" lvl="2" marL="1371600" algn="l">
              <a:lnSpc>
                <a:spcPct val="102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 b="1" sz="1800"/>
            </a:lvl3pPr>
            <a:lvl4pPr indent="-228600" lvl="3" marL="18288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4pPr>
            <a:lvl5pPr indent="-228600" lvl="4" marL="22860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5pPr>
            <a:lvl6pPr indent="-228600" lvl="5" marL="27432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6pPr>
            <a:lvl7pPr indent="-228600" lvl="6" marL="32004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7pPr>
            <a:lvl8pPr indent="-228600" lvl="7" marL="36576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8pPr>
            <a:lvl9pPr indent="-228600" lvl="8" marL="41148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9pPr>
          </a:lstStyle>
          <a:p/>
        </p:txBody>
      </p:sp>
      <p:sp>
        <p:nvSpPr>
          <p:cNvPr id="302" name="Google Shape;302;p44"/>
          <p:cNvSpPr txBox="1"/>
          <p:nvPr>
            <p:ph idx="4" type="body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indent="-350520" lvl="0" marL="457200" algn="l">
              <a:lnSpc>
                <a:spcPct val="102000"/>
              </a:lnSpc>
              <a:spcBef>
                <a:spcPts val="800"/>
              </a:spcBef>
              <a:spcAft>
                <a:spcPts val="0"/>
              </a:spcAft>
              <a:buSzPts val="1920"/>
              <a:buChar char="■"/>
              <a:defRPr sz="2400"/>
            </a:lvl1pPr>
            <a:lvl2pPr indent="-355600" lvl="1" marL="914400" algn="l">
              <a:lnSpc>
                <a:spcPct val="102000"/>
              </a:lnSpc>
              <a:spcBef>
                <a:spcPts val="700"/>
              </a:spcBef>
              <a:spcAft>
                <a:spcPts val="0"/>
              </a:spcAft>
              <a:buSzPts val="2000"/>
              <a:buChar char="–"/>
              <a:defRPr sz="2000"/>
            </a:lvl2pPr>
            <a:lvl3pPr indent="-342900" lvl="2" marL="1371600" algn="l">
              <a:lnSpc>
                <a:spcPct val="102000"/>
              </a:lnSpc>
              <a:spcBef>
                <a:spcPts val="600"/>
              </a:spcBef>
              <a:spcAft>
                <a:spcPts val="0"/>
              </a:spcAft>
              <a:buSzPts val="1800"/>
              <a:buChar char="▪"/>
              <a:defRPr sz="1800"/>
            </a:lvl3pPr>
            <a:lvl4pPr indent="-330200" lvl="3" marL="18288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600"/>
              <a:buChar char="–"/>
              <a:defRPr sz="1600"/>
            </a:lvl4pPr>
            <a:lvl5pPr indent="-330200" lvl="4" marL="22860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600"/>
              <a:buChar char="▪"/>
              <a:defRPr sz="1600"/>
            </a:lvl5pPr>
            <a:lvl6pPr indent="-330200" lvl="5" marL="27432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600"/>
              <a:buChar char="▪"/>
              <a:defRPr sz="1600"/>
            </a:lvl6pPr>
            <a:lvl7pPr indent="-330200" lvl="6" marL="32004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600"/>
              <a:buChar char="▪"/>
              <a:defRPr sz="1600"/>
            </a:lvl7pPr>
            <a:lvl8pPr indent="-330200" lvl="7" marL="36576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600"/>
              <a:buChar char="▪"/>
              <a:defRPr sz="1600"/>
            </a:lvl8pPr>
            <a:lvl9pPr indent="-330200" lvl="8" marL="41148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600"/>
              <a:buChar char="▪"/>
              <a:defRPr sz="1600"/>
            </a:lvl9pPr>
          </a:lstStyle>
          <a:p/>
        </p:txBody>
      </p:sp>
      <p:sp>
        <p:nvSpPr>
          <p:cNvPr id="303" name="Google Shape;303;p44"/>
          <p:cNvSpPr txBox="1"/>
          <p:nvPr>
            <p:ph idx="10" type="dt"/>
          </p:nvPr>
        </p:nvSpPr>
        <p:spPr>
          <a:xfrm>
            <a:off x="457200" y="6248400"/>
            <a:ext cx="2130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4" name="Google Shape;304;p44"/>
          <p:cNvSpPr txBox="1"/>
          <p:nvPr>
            <p:ph idx="11" type="ftr"/>
          </p:nvPr>
        </p:nvSpPr>
        <p:spPr>
          <a:xfrm>
            <a:off x="3124200" y="6248400"/>
            <a:ext cx="2892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5" name="Google Shape;305;p44"/>
          <p:cNvSpPr txBox="1"/>
          <p:nvPr>
            <p:ph idx="12" type="sldNum"/>
          </p:nvPr>
        </p:nvSpPr>
        <p:spPr>
          <a:xfrm>
            <a:off x="6553200" y="6248400"/>
            <a:ext cx="2130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indent="0" lvl="0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indent="0" lvl="1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indent="0" lvl="2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indent="0" lvl="3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indent="0" lvl="4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indent="0" lvl="5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indent="0" lvl="6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indent="0" lvl="7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indent="0" lvl="8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306" name="Shape 3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" name="Google Shape;307;p45"/>
          <p:cNvSpPr txBox="1"/>
          <p:nvPr>
            <p:ph type="title"/>
          </p:nvPr>
        </p:nvSpPr>
        <p:spPr>
          <a:xfrm>
            <a:off x="457200" y="122238"/>
            <a:ext cx="8226425" cy="14462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6800" lIns="90000" spcFirstLastPara="1" rIns="90000" wrap="square" tIns="46800">
            <a:noAutofit/>
          </a:bodyPr>
          <a:lstStyle>
            <a:lvl1pPr lvl="0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8" name="Google Shape;308;p45"/>
          <p:cNvSpPr txBox="1"/>
          <p:nvPr>
            <p:ph idx="10" type="dt"/>
          </p:nvPr>
        </p:nvSpPr>
        <p:spPr>
          <a:xfrm>
            <a:off x="457200" y="6248400"/>
            <a:ext cx="2130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9" name="Google Shape;309;p45"/>
          <p:cNvSpPr txBox="1"/>
          <p:nvPr>
            <p:ph idx="11" type="ftr"/>
          </p:nvPr>
        </p:nvSpPr>
        <p:spPr>
          <a:xfrm>
            <a:off x="3124200" y="6248400"/>
            <a:ext cx="2892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0" name="Google Shape;310;p45"/>
          <p:cNvSpPr txBox="1"/>
          <p:nvPr>
            <p:ph idx="12" type="sldNum"/>
          </p:nvPr>
        </p:nvSpPr>
        <p:spPr>
          <a:xfrm>
            <a:off x="6553200" y="6248400"/>
            <a:ext cx="2130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indent="0" lvl="0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indent="0" lvl="1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indent="0" lvl="2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indent="0" lvl="3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indent="0" lvl="4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indent="0" lvl="5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indent="0" lvl="6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indent="0" lvl="7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indent="0" lvl="8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311" name="Shape 3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" name="Google Shape;312;p46"/>
          <p:cNvSpPr txBox="1"/>
          <p:nvPr>
            <p:ph idx="10" type="dt"/>
          </p:nvPr>
        </p:nvSpPr>
        <p:spPr>
          <a:xfrm>
            <a:off x="457200" y="6248400"/>
            <a:ext cx="2130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3" name="Google Shape;313;p46"/>
          <p:cNvSpPr txBox="1"/>
          <p:nvPr>
            <p:ph idx="11" type="ftr"/>
          </p:nvPr>
        </p:nvSpPr>
        <p:spPr>
          <a:xfrm>
            <a:off x="3124200" y="6248400"/>
            <a:ext cx="2892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4" name="Google Shape;314;p46"/>
          <p:cNvSpPr txBox="1"/>
          <p:nvPr>
            <p:ph idx="12" type="sldNum"/>
          </p:nvPr>
        </p:nvSpPr>
        <p:spPr>
          <a:xfrm>
            <a:off x="6553200" y="6248400"/>
            <a:ext cx="2130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indent="0" lvl="0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indent="0" lvl="1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indent="0" lvl="2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indent="0" lvl="3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indent="0" lvl="4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indent="0" lvl="5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indent="0" lvl="6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indent="0" lvl="7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indent="0" lvl="8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315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Google Shape;316;p47"/>
          <p:cNvSpPr txBox="1"/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lvl="0" algn="l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sz="2000"/>
            </a:lvl1pPr>
            <a:lvl2pPr lvl="1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7" name="Google Shape;317;p47"/>
          <p:cNvSpPr txBox="1"/>
          <p:nvPr>
            <p:ph idx="1" type="body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indent="-391160" lvl="0" marL="457200" algn="l">
              <a:lnSpc>
                <a:spcPct val="102000"/>
              </a:lnSpc>
              <a:spcBef>
                <a:spcPts val="800"/>
              </a:spcBef>
              <a:spcAft>
                <a:spcPts val="0"/>
              </a:spcAft>
              <a:buSzPts val="2560"/>
              <a:buChar char="■"/>
              <a:defRPr sz="3200"/>
            </a:lvl1pPr>
            <a:lvl2pPr indent="-406400" lvl="1" marL="914400" algn="l">
              <a:lnSpc>
                <a:spcPct val="102000"/>
              </a:lnSpc>
              <a:spcBef>
                <a:spcPts val="700"/>
              </a:spcBef>
              <a:spcAft>
                <a:spcPts val="0"/>
              </a:spcAft>
              <a:buSzPts val="2800"/>
              <a:buChar char="–"/>
              <a:defRPr sz="2800"/>
            </a:lvl2pPr>
            <a:lvl3pPr indent="-381000" lvl="2" marL="1371600" algn="l">
              <a:lnSpc>
                <a:spcPct val="102000"/>
              </a:lnSpc>
              <a:spcBef>
                <a:spcPts val="600"/>
              </a:spcBef>
              <a:spcAft>
                <a:spcPts val="0"/>
              </a:spcAft>
              <a:buSzPts val="2400"/>
              <a:buChar char="▪"/>
              <a:defRPr sz="2400"/>
            </a:lvl3pPr>
            <a:lvl4pPr indent="-355600" lvl="3" marL="18288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2000"/>
              <a:buChar char="–"/>
              <a:defRPr sz="2000"/>
            </a:lvl4pPr>
            <a:lvl5pPr indent="-355600" lvl="4" marL="22860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2000"/>
              <a:buChar char="▪"/>
              <a:defRPr sz="2000"/>
            </a:lvl5pPr>
            <a:lvl6pPr indent="-355600" lvl="5" marL="27432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2000"/>
              <a:buChar char="▪"/>
              <a:defRPr sz="2000"/>
            </a:lvl6pPr>
            <a:lvl7pPr indent="-355600" lvl="6" marL="32004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2000"/>
              <a:buChar char="▪"/>
              <a:defRPr sz="2000"/>
            </a:lvl7pPr>
            <a:lvl8pPr indent="-355600" lvl="7" marL="36576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2000"/>
              <a:buChar char="▪"/>
              <a:defRPr sz="2000"/>
            </a:lvl8pPr>
            <a:lvl9pPr indent="-355600" lvl="8" marL="41148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2000"/>
              <a:buChar char="▪"/>
              <a:defRPr sz="2000"/>
            </a:lvl9pPr>
          </a:lstStyle>
          <a:p/>
        </p:txBody>
      </p:sp>
      <p:sp>
        <p:nvSpPr>
          <p:cNvPr id="318" name="Google Shape;318;p47"/>
          <p:cNvSpPr txBox="1"/>
          <p:nvPr>
            <p:ph idx="2" type="body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indent="-228600" lvl="0" marL="457200" algn="l">
              <a:lnSpc>
                <a:spcPct val="102000"/>
              </a:lnSpc>
              <a:spcBef>
                <a:spcPts val="800"/>
              </a:spcBef>
              <a:spcAft>
                <a:spcPts val="0"/>
              </a:spcAft>
              <a:buSzPts val="1120"/>
              <a:buNone/>
              <a:defRPr sz="1400"/>
            </a:lvl1pPr>
            <a:lvl2pPr indent="-228600" lvl="1" marL="914400" algn="l">
              <a:lnSpc>
                <a:spcPct val="102000"/>
              </a:lnSpc>
              <a:spcBef>
                <a:spcPts val="700"/>
              </a:spcBef>
              <a:spcAft>
                <a:spcPts val="0"/>
              </a:spcAft>
              <a:buSzPts val="1200"/>
              <a:buNone/>
              <a:defRPr sz="1200"/>
            </a:lvl2pPr>
            <a:lvl3pPr indent="-228600" lvl="2" marL="1371600" algn="l">
              <a:lnSpc>
                <a:spcPct val="102000"/>
              </a:lnSpc>
              <a:spcBef>
                <a:spcPts val="600"/>
              </a:spcBef>
              <a:spcAft>
                <a:spcPts val="0"/>
              </a:spcAft>
              <a:buSzPts val="1000"/>
              <a:buNone/>
              <a:defRPr sz="1000"/>
            </a:lvl3pPr>
            <a:lvl4pPr indent="-228600" lvl="3" marL="18288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4pPr>
            <a:lvl5pPr indent="-228600" lvl="4" marL="22860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5pPr>
            <a:lvl6pPr indent="-228600" lvl="5" marL="27432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6pPr>
            <a:lvl7pPr indent="-228600" lvl="6" marL="32004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7pPr>
            <a:lvl8pPr indent="-228600" lvl="7" marL="36576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8pPr>
            <a:lvl9pPr indent="-228600" lvl="8" marL="41148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9pPr>
          </a:lstStyle>
          <a:p/>
        </p:txBody>
      </p:sp>
      <p:sp>
        <p:nvSpPr>
          <p:cNvPr id="319" name="Google Shape;319;p47"/>
          <p:cNvSpPr txBox="1"/>
          <p:nvPr>
            <p:ph idx="10" type="dt"/>
          </p:nvPr>
        </p:nvSpPr>
        <p:spPr>
          <a:xfrm>
            <a:off x="457200" y="6248400"/>
            <a:ext cx="2130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0" name="Google Shape;320;p47"/>
          <p:cNvSpPr txBox="1"/>
          <p:nvPr>
            <p:ph idx="11" type="ftr"/>
          </p:nvPr>
        </p:nvSpPr>
        <p:spPr>
          <a:xfrm>
            <a:off x="3124200" y="6248400"/>
            <a:ext cx="2892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1" name="Google Shape;321;p47"/>
          <p:cNvSpPr txBox="1"/>
          <p:nvPr>
            <p:ph idx="12" type="sldNum"/>
          </p:nvPr>
        </p:nvSpPr>
        <p:spPr>
          <a:xfrm>
            <a:off x="6553200" y="6248400"/>
            <a:ext cx="2130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indent="0" lvl="0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indent="0" lvl="1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indent="0" lvl="2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indent="0" lvl="3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indent="0" lvl="4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indent="0" lvl="5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indent="0" lvl="6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indent="0" lvl="7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indent="0" lvl="8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322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Google Shape;323;p48"/>
          <p:cNvSpPr txBox="1"/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lvl="0" algn="l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sz="2000"/>
            </a:lvl1pPr>
            <a:lvl2pPr lvl="1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4" name="Google Shape;324;p48"/>
          <p:cNvSpPr/>
          <p:nvPr>
            <p:ph idx="2" type="pic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325" name="Google Shape;325;p48"/>
          <p:cNvSpPr txBox="1"/>
          <p:nvPr>
            <p:ph idx="1" type="body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indent="-228600" lvl="0" marL="457200" algn="l">
              <a:lnSpc>
                <a:spcPct val="102000"/>
              </a:lnSpc>
              <a:spcBef>
                <a:spcPts val="800"/>
              </a:spcBef>
              <a:spcAft>
                <a:spcPts val="0"/>
              </a:spcAft>
              <a:buSzPts val="1120"/>
              <a:buNone/>
              <a:defRPr sz="1400"/>
            </a:lvl1pPr>
            <a:lvl2pPr indent="-228600" lvl="1" marL="914400" algn="l">
              <a:lnSpc>
                <a:spcPct val="102000"/>
              </a:lnSpc>
              <a:spcBef>
                <a:spcPts val="700"/>
              </a:spcBef>
              <a:spcAft>
                <a:spcPts val="0"/>
              </a:spcAft>
              <a:buSzPts val="1200"/>
              <a:buNone/>
              <a:defRPr sz="1200"/>
            </a:lvl2pPr>
            <a:lvl3pPr indent="-228600" lvl="2" marL="1371600" algn="l">
              <a:lnSpc>
                <a:spcPct val="102000"/>
              </a:lnSpc>
              <a:spcBef>
                <a:spcPts val="600"/>
              </a:spcBef>
              <a:spcAft>
                <a:spcPts val="0"/>
              </a:spcAft>
              <a:buSzPts val="1000"/>
              <a:buNone/>
              <a:defRPr sz="1000"/>
            </a:lvl3pPr>
            <a:lvl4pPr indent="-228600" lvl="3" marL="18288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4pPr>
            <a:lvl5pPr indent="-228600" lvl="4" marL="22860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5pPr>
            <a:lvl6pPr indent="-228600" lvl="5" marL="27432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6pPr>
            <a:lvl7pPr indent="-228600" lvl="6" marL="32004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7pPr>
            <a:lvl8pPr indent="-228600" lvl="7" marL="36576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8pPr>
            <a:lvl9pPr indent="-228600" lvl="8" marL="41148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9pPr>
          </a:lstStyle>
          <a:p/>
        </p:txBody>
      </p:sp>
      <p:sp>
        <p:nvSpPr>
          <p:cNvPr id="326" name="Google Shape;326;p48"/>
          <p:cNvSpPr txBox="1"/>
          <p:nvPr>
            <p:ph idx="10" type="dt"/>
          </p:nvPr>
        </p:nvSpPr>
        <p:spPr>
          <a:xfrm>
            <a:off x="457200" y="6248400"/>
            <a:ext cx="2130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7" name="Google Shape;327;p48"/>
          <p:cNvSpPr txBox="1"/>
          <p:nvPr>
            <p:ph idx="11" type="ftr"/>
          </p:nvPr>
        </p:nvSpPr>
        <p:spPr>
          <a:xfrm>
            <a:off x="3124200" y="6248400"/>
            <a:ext cx="2892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8" name="Google Shape;328;p48"/>
          <p:cNvSpPr txBox="1"/>
          <p:nvPr>
            <p:ph idx="12" type="sldNum"/>
          </p:nvPr>
        </p:nvSpPr>
        <p:spPr>
          <a:xfrm>
            <a:off x="6553200" y="6248400"/>
            <a:ext cx="2130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indent="0" lvl="0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indent="0" lvl="1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indent="0" lvl="2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indent="0" lvl="3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indent="0" lvl="4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indent="0" lvl="5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indent="0" lvl="6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indent="0" lvl="7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indent="0" lvl="8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329" name="Shape 3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0" name="Google Shape;330;p49"/>
          <p:cNvSpPr txBox="1"/>
          <p:nvPr>
            <p:ph type="title"/>
          </p:nvPr>
        </p:nvSpPr>
        <p:spPr>
          <a:xfrm>
            <a:off x="457200" y="122238"/>
            <a:ext cx="8226425" cy="14462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6800" lIns="90000" spcFirstLastPara="1" rIns="90000" wrap="square" tIns="46800">
            <a:noAutofit/>
          </a:bodyPr>
          <a:lstStyle>
            <a:lvl1pPr lvl="0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1" name="Google Shape;331;p49"/>
          <p:cNvSpPr txBox="1"/>
          <p:nvPr>
            <p:ph idx="1" type="body"/>
          </p:nvPr>
        </p:nvSpPr>
        <p:spPr>
          <a:xfrm rot="5400000">
            <a:off x="2324100" y="-266700"/>
            <a:ext cx="4492625" cy="8226425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indent="-320040" lvl="0" marL="457200" algn="l">
              <a:lnSpc>
                <a:spcPct val="102000"/>
              </a:lnSpc>
              <a:spcBef>
                <a:spcPts val="800"/>
              </a:spcBef>
              <a:spcAft>
                <a:spcPts val="0"/>
              </a:spcAft>
              <a:buSzPts val="1440"/>
              <a:buChar char="■"/>
              <a:defRPr/>
            </a:lvl1pPr>
            <a:lvl2pPr indent="-342900" lvl="1" marL="914400" algn="l">
              <a:lnSpc>
                <a:spcPct val="102000"/>
              </a:lnSpc>
              <a:spcBef>
                <a:spcPts val="700"/>
              </a:spcBef>
              <a:spcAft>
                <a:spcPts val="0"/>
              </a:spcAft>
              <a:buSzPts val="1800"/>
              <a:buChar char="–"/>
              <a:defRPr/>
            </a:lvl2pPr>
            <a:lvl3pPr indent="-342900" lvl="2" marL="1371600" algn="l">
              <a:lnSpc>
                <a:spcPct val="102000"/>
              </a:lnSpc>
              <a:spcBef>
                <a:spcPts val="600"/>
              </a:spcBef>
              <a:spcAft>
                <a:spcPts val="0"/>
              </a:spcAft>
              <a:buSzPts val="1800"/>
              <a:buChar char="▪"/>
              <a:defRPr/>
            </a:lvl3pPr>
            <a:lvl4pPr indent="-342900" lvl="3" marL="18288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–"/>
              <a:defRPr/>
            </a:lvl4pPr>
            <a:lvl5pPr indent="-342900" lvl="4" marL="22860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/>
            </a:lvl5pPr>
            <a:lvl6pPr indent="-342900" lvl="5" marL="27432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/>
            </a:lvl6pPr>
            <a:lvl7pPr indent="-342900" lvl="6" marL="32004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/>
            </a:lvl7pPr>
            <a:lvl8pPr indent="-342900" lvl="7" marL="36576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/>
            </a:lvl8pPr>
            <a:lvl9pPr indent="-342900" lvl="8" marL="41148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/>
            </a:lvl9pPr>
          </a:lstStyle>
          <a:p/>
        </p:txBody>
      </p:sp>
      <p:sp>
        <p:nvSpPr>
          <p:cNvPr id="332" name="Google Shape;332;p49"/>
          <p:cNvSpPr txBox="1"/>
          <p:nvPr>
            <p:ph idx="10" type="dt"/>
          </p:nvPr>
        </p:nvSpPr>
        <p:spPr>
          <a:xfrm>
            <a:off x="457200" y="6248400"/>
            <a:ext cx="2130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3" name="Google Shape;333;p49"/>
          <p:cNvSpPr txBox="1"/>
          <p:nvPr>
            <p:ph idx="11" type="ftr"/>
          </p:nvPr>
        </p:nvSpPr>
        <p:spPr>
          <a:xfrm>
            <a:off x="3124200" y="6248400"/>
            <a:ext cx="2892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4" name="Google Shape;334;p49"/>
          <p:cNvSpPr txBox="1"/>
          <p:nvPr>
            <p:ph idx="12" type="sldNum"/>
          </p:nvPr>
        </p:nvSpPr>
        <p:spPr>
          <a:xfrm>
            <a:off x="6553200" y="6248400"/>
            <a:ext cx="2130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indent="0" lvl="0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indent="0" lvl="1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indent="0" lvl="2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indent="0" lvl="3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indent="0" lvl="4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indent="0" lvl="5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indent="0" lvl="6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indent="0" lvl="7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indent="0" lvl="8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335" name="Shape 3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" name="Google Shape;336;p50"/>
          <p:cNvSpPr txBox="1"/>
          <p:nvPr>
            <p:ph type="title"/>
          </p:nvPr>
        </p:nvSpPr>
        <p:spPr>
          <a:xfrm rot="5400000">
            <a:off x="4670426" y="2079626"/>
            <a:ext cx="5970587" cy="20558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6800" lIns="90000" spcFirstLastPara="1" rIns="90000" wrap="square" tIns="46800">
            <a:noAutofit/>
          </a:bodyPr>
          <a:lstStyle>
            <a:lvl1pPr lvl="0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7" name="Google Shape;337;p50"/>
          <p:cNvSpPr txBox="1"/>
          <p:nvPr>
            <p:ph idx="1" type="body"/>
          </p:nvPr>
        </p:nvSpPr>
        <p:spPr>
          <a:xfrm rot="5400000">
            <a:off x="481013" y="98425"/>
            <a:ext cx="5970587" cy="6018213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indent="-320040" lvl="0" marL="457200" algn="l">
              <a:lnSpc>
                <a:spcPct val="102000"/>
              </a:lnSpc>
              <a:spcBef>
                <a:spcPts val="800"/>
              </a:spcBef>
              <a:spcAft>
                <a:spcPts val="0"/>
              </a:spcAft>
              <a:buSzPts val="1440"/>
              <a:buChar char="■"/>
              <a:defRPr/>
            </a:lvl1pPr>
            <a:lvl2pPr indent="-342900" lvl="1" marL="914400" algn="l">
              <a:lnSpc>
                <a:spcPct val="102000"/>
              </a:lnSpc>
              <a:spcBef>
                <a:spcPts val="700"/>
              </a:spcBef>
              <a:spcAft>
                <a:spcPts val="0"/>
              </a:spcAft>
              <a:buSzPts val="1800"/>
              <a:buChar char="–"/>
              <a:defRPr/>
            </a:lvl2pPr>
            <a:lvl3pPr indent="-342900" lvl="2" marL="1371600" algn="l">
              <a:lnSpc>
                <a:spcPct val="102000"/>
              </a:lnSpc>
              <a:spcBef>
                <a:spcPts val="600"/>
              </a:spcBef>
              <a:spcAft>
                <a:spcPts val="0"/>
              </a:spcAft>
              <a:buSzPts val="1800"/>
              <a:buChar char="▪"/>
              <a:defRPr/>
            </a:lvl3pPr>
            <a:lvl4pPr indent="-342900" lvl="3" marL="18288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–"/>
              <a:defRPr/>
            </a:lvl4pPr>
            <a:lvl5pPr indent="-342900" lvl="4" marL="22860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/>
            </a:lvl5pPr>
            <a:lvl6pPr indent="-342900" lvl="5" marL="27432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/>
            </a:lvl6pPr>
            <a:lvl7pPr indent="-342900" lvl="6" marL="32004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/>
            </a:lvl7pPr>
            <a:lvl8pPr indent="-342900" lvl="7" marL="36576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/>
            </a:lvl8pPr>
            <a:lvl9pPr indent="-342900" lvl="8" marL="41148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/>
            </a:lvl9pPr>
          </a:lstStyle>
          <a:p/>
        </p:txBody>
      </p:sp>
      <p:sp>
        <p:nvSpPr>
          <p:cNvPr id="338" name="Google Shape;338;p50"/>
          <p:cNvSpPr txBox="1"/>
          <p:nvPr>
            <p:ph idx="10" type="dt"/>
          </p:nvPr>
        </p:nvSpPr>
        <p:spPr>
          <a:xfrm>
            <a:off x="457200" y="6248400"/>
            <a:ext cx="2130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9" name="Google Shape;339;p50"/>
          <p:cNvSpPr txBox="1"/>
          <p:nvPr>
            <p:ph idx="11" type="ftr"/>
          </p:nvPr>
        </p:nvSpPr>
        <p:spPr>
          <a:xfrm>
            <a:off x="3124200" y="6248400"/>
            <a:ext cx="2892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0" name="Google Shape;340;p50"/>
          <p:cNvSpPr txBox="1"/>
          <p:nvPr>
            <p:ph idx="12" type="sldNum"/>
          </p:nvPr>
        </p:nvSpPr>
        <p:spPr>
          <a:xfrm>
            <a:off x="6553200" y="6248400"/>
            <a:ext cx="2130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indent="0" lvl="0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indent="0" lvl="1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indent="0" lvl="2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indent="0" lvl="3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indent="0" lvl="4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indent="0" lvl="5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indent="0" lvl="6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indent="0" lvl="7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indent="0" lvl="8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2 Content and Content" type="twoObjAndObj">
  <p:cSld name="TWO_OBJECTS_AND_OBJECT">
    <p:spTree>
      <p:nvGrpSpPr>
        <p:cNvPr id="341" name="Shape 3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" name="Google Shape;342;p51"/>
          <p:cNvSpPr txBox="1"/>
          <p:nvPr>
            <p:ph type="title"/>
          </p:nvPr>
        </p:nvSpPr>
        <p:spPr>
          <a:xfrm>
            <a:off x="457200" y="122238"/>
            <a:ext cx="8226425" cy="14462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6800" lIns="90000" spcFirstLastPara="1" rIns="90000" wrap="square" tIns="46800">
            <a:noAutofit/>
          </a:bodyPr>
          <a:lstStyle>
            <a:lvl1pPr lvl="0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3" name="Google Shape;343;p51"/>
          <p:cNvSpPr txBox="1"/>
          <p:nvPr>
            <p:ph idx="1" type="body"/>
          </p:nvPr>
        </p:nvSpPr>
        <p:spPr>
          <a:xfrm>
            <a:off x="457200" y="1600200"/>
            <a:ext cx="4037013" cy="2170113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indent="-320040" lvl="0" marL="457200" algn="l">
              <a:lnSpc>
                <a:spcPct val="102000"/>
              </a:lnSpc>
              <a:spcBef>
                <a:spcPts val="800"/>
              </a:spcBef>
              <a:spcAft>
                <a:spcPts val="0"/>
              </a:spcAft>
              <a:buSzPts val="1440"/>
              <a:buChar char="■"/>
              <a:defRPr/>
            </a:lvl1pPr>
            <a:lvl2pPr indent="-342900" lvl="1" marL="914400" algn="l">
              <a:lnSpc>
                <a:spcPct val="102000"/>
              </a:lnSpc>
              <a:spcBef>
                <a:spcPts val="700"/>
              </a:spcBef>
              <a:spcAft>
                <a:spcPts val="0"/>
              </a:spcAft>
              <a:buSzPts val="1800"/>
              <a:buChar char="–"/>
              <a:defRPr/>
            </a:lvl2pPr>
            <a:lvl3pPr indent="-342900" lvl="2" marL="1371600" algn="l">
              <a:lnSpc>
                <a:spcPct val="102000"/>
              </a:lnSpc>
              <a:spcBef>
                <a:spcPts val="600"/>
              </a:spcBef>
              <a:spcAft>
                <a:spcPts val="0"/>
              </a:spcAft>
              <a:buSzPts val="1800"/>
              <a:buChar char="▪"/>
              <a:defRPr/>
            </a:lvl3pPr>
            <a:lvl4pPr indent="-342900" lvl="3" marL="18288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–"/>
              <a:defRPr/>
            </a:lvl4pPr>
            <a:lvl5pPr indent="-342900" lvl="4" marL="22860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/>
            </a:lvl5pPr>
            <a:lvl6pPr indent="-342900" lvl="5" marL="27432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/>
            </a:lvl6pPr>
            <a:lvl7pPr indent="-342900" lvl="6" marL="32004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/>
            </a:lvl7pPr>
            <a:lvl8pPr indent="-342900" lvl="7" marL="36576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/>
            </a:lvl8pPr>
            <a:lvl9pPr indent="-342900" lvl="8" marL="41148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/>
            </a:lvl9pPr>
          </a:lstStyle>
          <a:p/>
        </p:txBody>
      </p:sp>
      <p:sp>
        <p:nvSpPr>
          <p:cNvPr id="344" name="Google Shape;344;p51"/>
          <p:cNvSpPr txBox="1"/>
          <p:nvPr>
            <p:ph idx="2" type="body"/>
          </p:nvPr>
        </p:nvSpPr>
        <p:spPr>
          <a:xfrm>
            <a:off x="457200" y="3922713"/>
            <a:ext cx="4037013" cy="2170112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indent="-320040" lvl="0" marL="457200" algn="l">
              <a:lnSpc>
                <a:spcPct val="102000"/>
              </a:lnSpc>
              <a:spcBef>
                <a:spcPts val="800"/>
              </a:spcBef>
              <a:spcAft>
                <a:spcPts val="0"/>
              </a:spcAft>
              <a:buSzPts val="1440"/>
              <a:buChar char="■"/>
              <a:defRPr/>
            </a:lvl1pPr>
            <a:lvl2pPr indent="-342900" lvl="1" marL="914400" algn="l">
              <a:lnSpc>
                <a:spcPct val="102000"/>
              </a:lnSpc>
              <a:spcBef>
                <a:spcPts val="700"/>
              </a:spcBef>
              <a:spcAft>
                <a:spcPts val="0"/>
              </a:spcAft>
              <a:buSzPts val="1800"/>
              <a:buChar char="–"/>
              <a:defRPr/>
            </a:lvl2pPr>
            <a:lvl3pPr indent="-342900" lvl="2" marL="1371600" algn="l">
              <a:lnSpc>
                <a:spcPct val="102000"/>
              </a:lnSpc>
              <a:spcBef>
                <a:spcPts val="600"/>
              </a:spcBef>
              <a:spcAft>
                <a:spcPts val="0"/>
              </a:spcAft>
              <a:buSzPts val="1800"/>
              <a:buChar char="▪"/>
              <a:defRPr/>
            </a:lvl3pPr>
            <a:lvl4pPr indent="-342900" lvl="3" marL="18288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–"/>
              <a:defRPr/>
            </a:lvl4pPr>
            <a:lvl5pPr indent="-342900" lvl="4" marL="22860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/>
            </a:lvl5pPr>
            <a:lvl6pPr indent="-342900" lvl="5" marL="27432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/>
            </a:lvl6pPr>
            <a:lvl7pPr indent="-342900" lvl="6" marL="32004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/>
            </a:lvl7pPr>
            <a:lvl8pPr indent="-342900" lvl="7" marL="36576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/>
            </a:lvl8pPr>
            <a:lvl9pPr indent="-342900" lvl="8" marL="41148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/>
            </a:lvl9pPr>
          </a:lstStyle>
          <a:p/>
        </p:txBody>
      </p:sp>
      <p:sp>
        <p:nvSpPr>
          <p:cNvPr id="345" name="Google Shape;345;p51"/>
          <p:cNvSpPr txBox="1"/>
          <p:nvPr>
            <p:ph idx="3" type="body"/>
          </p:nvPr>
        </p:nvSpPr>
        <p:spPr>
          <a:xfrm>
            <a:off x="4646613" y="1600200"/>
            <a:ext cx="4037012" cy="4492625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indent="-320040" lvl="0" marL="457200" algn="l">
              <a:lnSpc>
                <a:spcPct val="102000"/>
              </a:lnSpc>
              <a:spcBef>
                <a:spcPts val="800"/>
              </a:spcBef>
              <a:spcAft>
                <a:spcPts val="0"/>
              </a:spcAft>
              <a:buSzPts val="1440"/>
              <a:buChar char="■"/>
              <a:defRPr/>
            </a:lvl1pPr>
            <a:lvl2pPr indent="-342900" lvl="1" marL="914400" algn="l">
              <a:lnSpc>
                <a:spcPct val="102000"/>
              </a:lnSpc>
              <a:spcBef>
                <a:spcPts val="700"/>
              </a:spcBef>
              <a:spcAft>
                <a:spcPts val="0"/>
              </a:spcAft>
              <a:buSzPts val="1800"/>
              <a:buChar char="–"/>
              <a:defRPr/>
            </a:lvl2pPr>
            <a:lvl3pPr indent="-342900" lvl="2" marL="1371600" algn="l">
              <a:lnSpc>
                <a:spcPct val="102000"/>
              </a:lnSpc>
              <a:spcBef>
                <a:spcPts val="600"/>
              </a:spcBef>
              <a:spcAft>
                <a:spcPts val="0"/>
              </a:spcAft>
              <a:buSzPts val="1800"/>
              <a:buChar char="▪"/>
              <a:defRPr/>
            </a:lvl3pPr>
            <a:lvl4pPr indent="-342900" lvl="3" marL="18288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–"/>
              <a:defRPr/>
            </a:lvl4pPr>
            <a:lvl5pPr indent="-342900" lvl="4" marL="22860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/>
            </a:lvl5pPr>
            <a:lvl6pPr indent="-342900" lvl="5" marL="27432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/>
            </a:lvl6pPr>
            <a:lvl7pPr indent="-342900" lvl="6" marL="32004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/>
            </a:lvl7pPr>
            <a:lvl8pPr indent="-342900" lvl="7" marL="36576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/>
            </a:lvl8pPr>
            <a:lvl9pPr indent="-342900" lvl="8" marL="41148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/>
            </a:lvl9pPr>
          </a:lstStyle>
          <a:p/>
        </p:txBody>
      </p:sp>
      <p:sp>
        <p:nvSpPr>
          <p:cNvPr id="346" name="Google Shape;346;p51"/>
          <p:cNvSpPr txBox="1"/>
          <p:nvPr>
            <p:ph idx="10" type="dt"/>
          </p:nvPr>
        </p:nvSpPr>
        <p:spPr>
          <a:xfrm>
            <a:off x="457200" y="6248400"/>
            <a:ext cx="2130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7" name="Google Shape;347;p51"/>
          <p:cNvSpPr txBox="1"/>
          <p:nvPr>
            <p:ph idx="11" type="ftr"/>
          </p:nvPr>
        </p:nvSpPr>
        <p:spPr>
          <a:xfrm>
            <a:off x="3124200" y="6248400"/>
            <a:ext cx="2892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8" name="Google Shape;348;p51"/>
          <p:cNvSpPr txBox="1"/>
          <p:nvPr>
            <p:ph idx="12" type="sldNum"/>
          </p:nvPr>
        </p:nvSpPr>
        <p:spPr>
          <a:xfrm>
            <a:off x="6553200" y="6248400"/>
            <a:ext cx="2130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indent="0" lvl="0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indent="0" lvl="1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indent="0" lvl="2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indent="0" lvl="3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indent="0" lvl="4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indent="0" lvl="5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indent="0" lvl="6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indent="0" lvl="7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indent="0" lvl="8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4 Content" type="fourObj">
  <p:cSld name="FOUR_OBJECTS">
    <p:spTree>
      <p:nvGrpSpPr>
        <p:cNvPr id="349" name="Shape 3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" name="Google Shape;350;p52"/>
          <p:cNvSpPr txBox="1"/>
          <p:nvPr>
            <p:ph type="title"/>
          </p:nvPr>
        </p:nvSpPr>
        <p:spPr>
          <a:xfrm>
            <a:off x="457200" y="122238"/>
            <a:ext cx="8226425" cy="14462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6800" lIns="90000" spcFirstLastPara="1" rIns="90000" wrap="square" tIns="46800">
            <a:noAutofit/>
          </a:bodyPr>
          <a:lstStyle>
            <a:lvl1pPr lvl="0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1" name="Google Shape;351;p52"/>
          <p:cNvSpPr txBox="1"/>
          <p:nvPr>
            <p:ph idx="1" type="body"/>
          </p:nvPr>
        </p:nvSpPr>
        <p:spPr>
          <a:xfrm>
            <a:off x="457200" y="1600200"/>
            <a:ext cx="4037013" cy="2170113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indent="-320040" lvl="0" marL="457200" algn="l">
              <a:lnSpc>
                <a:spcPct val="102000"/>
              </a:lnSpc>
              <a:spcBef>
                <a:spcPts val="800"/>
              </a:spcBef>
              <a:spcAft>
                <a:spcPts val="0"/>
              </a:spcAft>
              <a:buSzPts val="1440"/>
              <a:buChar char="■"/>
              <a:defRPr/>
            </a:lvl1pPr>
            <a:lvl2pPr indent="-342900" lvl="1" marL="914400" algn="l">
              <a:lnSpc>
                <a:spcPct val="102000"/>
              </a:lnSpc>
              <a:spcBef>
                <a:spcPts val="700"/>
              </a:spcBef>
              <a:spcAft>
                <a:spcPts val="0"/>
              </a:spcAft>
              <a:buSzPts val="1800"/>
              <a:buChar char="–"/>
              <a:defRPr/>
            </a:lvl2pPr>
            <a:lvl3pPr indent="-342900" lvl="2" marL="1371600" algn="l">
              <a:lnSpc>
                <a:spcPct val="102000"/>
              </a:lnSpc>
              <a:spcBef>
                <a:spcPts val="600"/>
              </a:spcBef>
              <a:spcAft>
                <a:spcPts val="0"/>
              </a:spcAft>
              <a:buSzPts val="1800"/>
              <a:buChar char="▪"/>
              <a:defRPr/>
            </a:lvl3pPr>
            <a:lvl4pPr indent="-342900" lvl="3" marL="18288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–"/>
              <a:defRPr/>
            </a:lvl4pPr>
            <a:lvl5pPr indent="-342900" lvl="4" marL="22860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/>
            </a:lvl5pPr>
            <a:lvl6pPr indent="-342900" lvl="5" marL="27432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/>
            </a:lvl6pPr>
            <a:lvl7pPr indent="-342900" lvl="6" marL="32004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/>
            </a:lvl7pPr>
            <a:lvl8pPr indent="-342900" lvl="7" marL="36576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/>
            </a:lvl8pPr>
            <a:lvl9pPr indent="-342900" lvl="8" marL="41148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/>
            </a:lvl9pPr>
          </a:lstStyle>
          <a:p/>
        </p:txBody>
      </p:sp>
      <p:sp>
        <p:nvSpPr>
          <p:cNvPr id="352" name="Google Shape;352;p52"/>
          <p:cNvSpPr txBox="1"/>
          <p:nvPr>
            <p:ph idx="2" type="body"/>
          </p:nvPr>
        </p:nvSpPr>
        <p:spPr>
          <a:xfrm>
            <a:off x="4646613" y="1600200"/>
            <a:ext cx="4037012" cy="2170113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indent="-320040" lvl="0" marL="457200" algn="l">
              <a:lnSpc>
                <a:spcPct val="102000"/>
              </a:lnSpc>
              <a:spcBef>
                <a:spcPts val="800"/>
              </a:spcBef>
              <a:spcAft>
                <a:spcPts val="0"/>
              </a:spcAft>
              <a:buSzPts val="1440"/>
              <a:buChar char="■"/>
              <a:defRPr/>
            </a:lvl1pPr>
            <a:lvl2pPr indent="-342900" lvl="1" marL="914400" algn="l">
              <a:lnSpc>
                <a:spcPct val="102000"/>
              </a:lnSpc>
              <a:spcBef>
                <a:spcPts val="700"/>
              </a:spcBef>
              <a:spcAft>
                <a:spcPts val="0"/>
              </a:spcAft>
              <a:buSzPts val="1800"/>
              <a:buChar char="–"/>
              <a:defRPr/>
            </a:lvl2pPr>
            <a:lvl3pPr indent="-342900" lvl="2" marL="1371600" algn="l">
              <a:lnSpc>
                <a:spcPct val="102000"/>
              </a:lnSpc>
              <a:spcBef>
                <a:spcPts val="600"/>
              </a:spcBef>
              <a:spcAft>
                <a:spcPts val="0"/>
              </a:spcAft>
              <a:buSzPts val="1800"/>
              <a:buChar char="▪"/>
              <a:defRPr/>
            </a:lvl3pPr>
            <a:lvl4pPr indent="-342900" lvl="3" marL="18288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–"/>
              <a:defRPr/>
            </a:lvl4pPr>
            <a:lvl5pPr indent="-342900" lvl="4" marL="22860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/>
            </a:lvl5pPr>
            <a:lvl6pPr indent="-342900" lvl="5" marL="27432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/>
            </a:lvl6pPr>
            <a:lvl7pPr indent="-342900" lvl="6" marL="32004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/>
            </a:lvl7pPr>
            <a:lvl8pPr indent="-342900" lvl="7" marL="36576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/>
            </a:lvl8pPr>
            <a:lvl9pPr indent="-342900" lvl="8" marL="41148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/>
            </a:lvl9pPr>
          </a:lstStyle>
          <a:p/>
        </p:txBody>
      </p:sp>
      <p:sp>
        <p:nvSpPr>
          <p:cNvPr id="353" name="Google Shape;353;p52"/>
          <p:cNvSpPr txBox="1"/>
          <p:nvPr>
            <p:ph idx="3" type="body"/>
          </p:nvPr>
        </p:nvSpPr>
        <p:spPr>
          <a:xfrm>
            <a:off x="457200" y="3922713"/>
            <a:ext cx="4037013" cy="2170112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indent="-320040" lvl="0" marL="457200" algn="l">
              <a:lnSpc>
                <a:spcPct val="102000"/>
              </a:lnSpc>
              <a:spcBef>
                <a:spcPts val="800"/>
              </a:spcBef>
              <a:spcAft>
                <a:spcPts val="0"/>
              </a:spcAft>
              <a:buSzPts val="1440"/>
              <a:buChar char="■"/>
              <a:defRPr/>
            </a:lvl1pPr>
            <a:lvl2pPr indent="-342900" lvl="1" marL="914400" algn="l">
              <a:lnSpc>
                <a:spcPct val="102000"/>
              </a:lnSpc>
              <a:spcBef>
                <a:spcPts val="700"/>
              </a:spcBef>
              <a:spcAft>
                <a:spcPts val="0"/>
              </a:spcAft>
              <a:buSzPts val="1800"/>
              <a:buChar char="–"/>
              <a:defRPr/>
            </a:lvl2pPr>
            <a:lvl3pPr indent="-342900" lvl="2" marL="1371600" algn="l">
              <a:lnSpc>
                <a:spcPct val="102000"/>
              </a:lnSpc>
              <a:spcBef>
                <a:spcPts val="600"/>
              </a:spcBef>
              <a:spcAft>
                <a:spcPts val="0"/>
              </a:spcAft>
              <a:buSzPts val="1800"/>
              <a:buChar char="▪"/>
              <a:defRPr/>
            </a:lvl3pPr>
            <a:lvl4pPr indent="-342900" lvl="3" marL="18288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–"/>
              <a:defRPr/>
            </a:lvl4pPr>
            <a:lvl5pPr indent="-342900" lvl="4" marL="22860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/>
            </a:lvl5pPr>
            <a:lvl6pPr indent="-342900" lvl="5" marL="27432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/>
            </a:lvl6pPr>
            <a:lvl7pPr indent="-342900" lvl="6" marL="32004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/>
            </a:lvl7pPr>
            <a:lvl8pPr indent="-342900" lvl="7" marL="36576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/>
            </a:lvl8pPr>
            <a:lvl9pPr indent="-342900" lvl="8" marL="41148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/>
            </a:lvl9pPr>
          </a:lstStyle>
          <a:p/>
        </p:txBody>
      </p:sp>
      <p:sp>
        <p:nvSpPr>
          <p:cNvPr id="354" name="Google Shape;354;p52"/>
          <p:cNvSpPr txBox="1"/>
          <p:nvPr>
            <p:ph idx="4" type="body"/>
          </p:nvPr>
        </p:nvSpPr>
        <p:spPr>
          <a:xfrm>
            <a:off x="4646613" y="3922713"/>
            <a:ext cx="4037012" cy="2170112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indent="-320040" lvl="0" marL="457200" algn="l">
              <a:lnSpc>
                <a:spcPct val="102000"/>
              </a:lnSpc>
              <a:spcBef>
                <a:spcPts val="800"/>
              </a:spcBef>
              <a:spcAft>
                <a:spcPts val="0"/>
              </a:spcAft>
              <a:buSzPts val="1440"/>
              <a:buChar char="■"/>
              <a:defRPr/>
            </a:lvl1pPr>
            <a:lvl2pPr indent="-342900" lvl="1" marL="914400" algn="l">
              <a:lnSpc>
                <a:spcPct val="102000"/>
              </a:lnSpc>
              <a:spcBef>
                <a:spcPts val="700"/>
              </a:spcBef>
              <a:spcAft>
                <a:spcPts val="0"/>
              </a:spcAft>
              <a:buSzPts val="1800"/>
              <a:buChar char="–"/>
              <a:defRPr/>
            </a:lvl2pPr>
            <a:lvl3pPr indent="-342900" lvl="2" marL="1371600" algn="l">
              <a:lnSpc>
                <a:spcPct val="102000"/>
              </a:lnSpc>
              <a:spcBef>
                <a:spcPts val="600"/>
              </a:spcBef>
              <a:spcAft>
                <a:spcPts val="0"/>
              </a:spcAft>
              <a:buSzPts val="1800"/>
              <a:buChar char="▪"/>
              <a:defRPr/>
            </a:lvl3pPr>
            <a:lvl4pPr indent="-342900" lvl="3" marL="18288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–"/>
              <a:defRPr/>
            </a:lvl4pPr>
            <a:lvl5pPr indent="-342900" lvl="4" marL="22860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/>
            </a:lvl5pPr>
            <a:lvl6pPr indent="-342900" lvl="5" marL="27432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/>
            </a:lvl6pPr>
            <a:lvl7pPr indent="-342900" lvl="6" marL="32004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/>
            </a:lvl7pPr>
            <a:lvl8pPr indent="-342900" lvl="7" marL="36576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/>
            </a:lvl8pPr>
            <a:lvl9pPr indent="-342900" lvl="8" marL="41148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/>
            </a:lvl9pPr>
          </a:lstStyle>
          <a:p/>
        </p:txBody>
      </p:sp>
      <p:sp>
        <p:nvSpPr>
          <p:cNvPr id="355" name="Google Shape;355;p52"/>
          <p:cNvSpPr txBox="1"/>
          <p:nvPr>
            <p:ph idx="10" type="dt"/>
          </p:nvPr>
        </p:nvSpPr>
        <p:spPr>
          <a:xfrm>
            <a:off x="457200" y="6248400"/>
            <a:ext cx="2130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6" name="Google Shape;356;p52"/>
          <p:cNvSpPr txBox="1"/>
          <p:nvPr>
            <p:ph idx="11" type="ftr"/>
          </p:nvPr>
        </p:nvSpPr>
        <p:spPr>
          <a:xfrm>
            <a:off x="3124200" y="6248400"/>
            <a:ext cx="2892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7" name="Google Shape;357;p52"/>
          <p:cNvSpPr txBox="1"/>
          <p:nvPr>
            <p:ph idx="12" type="sldNum"/>
          </p:nvPr>
        </p:nvSpPr>
        <p:spPr>
          <a:xfrm>
            <a:off x="6553200" y="6248400"/>
            <a:ext cx="2130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indent="0" lvl="0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indent="0" lvl="1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indent="0" lvl="2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indent="0" lvl="3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indent="0" lvl="4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indent="0" lvl="5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indent="0" lvl="6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indent="0" lvl="7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indent="0" lvl="8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2 Content and Text" type="twoObjAndTx">
  <p:cSld name="TWO_OBJECTS_AND_TEXT">
    <p:spTree>
      <p:nvGrpSpPr>
        <p:cNvPr id="358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" name="Google Shape;359;p53"/>
          <p:cNvSpPr txBox="1"/>
          <p:nvPr>
            <p:ph type="title"/>
          </p:nvPr>
        </p:nvSpPr>
        <p:spPr>
          <a:xfrm>
            <a:off x="457200" y="122238"/>
            <a:ext cx="8226425" cy="14462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6800" lIns="90000" spcFirstLastPara="1" rIns="90000" wrap="square" tIns="46800">
            <a:noAutofit/>
          </a:bodyPr>
          <a:lstStyle>
            <a:lvl1pPr lvl="0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60" name="Google Shape;360;p53"/>
          <p:cNvSpPr txBox="1"/>
          <p:nvPr>
            <p:ph idx="1" type="body"/>
          </p:nvPr>
        </p:nvSpPr>
        <p:spPr>
          <a:xfrm>
            <a:off x="457200" y="1600200"/>
            <a:ext cx="4037013" cy="2170113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indent="-320040" lvl="0" marL="457200" algn="l">
              <a:lnSpc>
                <a:spcPct val="102000"/>
              </a:lnSpc>
              <a:spcBef>
                <a:spcPts val="800"/>
              </a:spcBef>
              <a:spcAft>
                <a:spcPts val="0"/>
              </a:spcAft>
              <a:buSzPts val="1440"/>
              <a:buChar char="■"/>
              <a:defRPr/>
            </a:lvl1pPr>
            <a:lvl2pPr indent="-342900" lvl="1" marL="914400" algn="l">
              <a:lnSpc>
                <a:spcPct val="102000"/>
              </a:lnSpc>
              <a:spcBef>
                <a:spcPts val="700"/>
              </a:spcBef>
              <a:spcAft>
                <a:spcPts val="0"/>
              </a:spcAft>
              <a:buSzPts val="1800"/>
              <a:buChar char="–"/>
              <a:defRPr/>
            </a:lvl2pPr>
            <a:lvl3pPr indent="-342900" lvl="2" marL="1371600" algn="l">
              <a:lnSpc>
                <a:spcPct val="102000"/>
              </a:lnSpc>
              <a:spcBef>
                <a:spcPts val="600"/>
              </a:spcBef>
              <a:spcAft>
                <a:spcPts val="0"/>
              </a:spcAft>
              <a:buSzPts val="1800"/>
              <a:buChar char="▪"/>
              <a:defRPr/>
            </a:lvl3pPr>
            <a:lvl4pPr indent="-342900" lvl="3" marL="18288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–"/>
              <a:defRPr/>
            </a:lvl4pPr>
            <a:lvl5pPr indent="-342900" lvl="4" marL="22860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/>
            </a:lvl5pPr>
            <a:lvl6pPr indent="-342900" lvl="5" marL="27432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/>
            </a:lvl6pPr>
            <a:lvl7pPr indent="-342900" lvl="6" marL="32004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/>
            </a:lvl7pPr>
            <a:lvl8pPr indent="-342900" lvl="7" marL="36576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/>
            </a:lvl8pPr>
            <a:lvl9pPr indent="-342900" lvl="8" marL="41148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/>
            </a:lvl9pPr>
          </a:lstStyle>
          <a:p/>
        </p:txBody>
      </p:sp>
      <p:sp>
        <p:nvSpPr>
          <p:cNvPr id="361" name="Google Shape;361;p53"/>
          <p:cNvSpPr txBox="1"/>
          <p:nvPr>
            <p:ph idx="2" type="body"/>
          </p:nvPr>
        </p:nvSpPr>
        <p:spPr>
          <a:xfrm>
            <a:off x="457200" y="3922713"/>
            <a:ext cx="4037013" cy="2170112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indent="-320040" lvl="0" marL="457200" algn="l">
              <a:lnSpc>
                <a:spcPct val="102000"/>
              </a:lnSpc>
              <a:spcBef>
                <a:spcPts val="800"/>
              </a:spcBef>
              <a:spcAft>
                <a:spcPts val="0"/>
              </a:spcAft>
              <a:buSzPts val="1440"/>
              <a:buChar char="■"/>
              <a:defRPr/>
            </a:lvl1pPr>
            <a:lvl2pPr indent="-342900" lvl="1" marL="914400" algn="l">
              <a:lnSpc>
                <a:spcPct val="102000"/>
              </a:lnSpc>
              <a:spcBef>
                <a:spcPts val="700"/>
              </a:spcBef>
              <a:spcAft>
                <a:spcPts val="0"/>
              </a:spcAft>
              <a:buSzPts val="1800"/>
              <a:buChar char="–"/>
              <a:defRPr/>
            </a:lvl2pPr>
            <a:lvl3pPr indent="-342900" lvl="2" marL="1371600" algn="l">
              <a:lnSpc>
                <a:spcPct val="102000"/>
              </a:lnSpc>
              <a:spcBef>
                <a:spcPts val="600"/>
              </a:spcBef>
              <a:spcAft>
                <a:spcPts val="0"/>
              </a:spcAft>
              <a:buSzPts val="1800"/>
              <a:buChar char="▪"/>
              <a:defRPr/>
            </a:lvl3pPr>
            <a:lvl4pPr indent="-342900" lvl="3" marL="18288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–"/>
              <a:defRPr/>
            </a:lvl4pPr>
            <a:lvl5pPr indent="-342900" lvl="4" marL="22860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/>
            </a:lvl5pPr>
            <a:lvl6pPr indent="-342900" lvl="5" marL="27432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/>
            </a:lvl6pPr>
            <a:lvl7pPr indent="-342900" lvl="6" marL="32004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/>
            </a:lvl7pPr>
            <a:lvl8pPr indent="-342900" lvl="7" marL="36576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/>
            </a:lvl8pPr>
            <a:lvl9pPr indent="-342900" lvl="8" marL="41148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/>
            </a:lvl9pPr>
          </a:lstStyle>
          <a:p/>
        </p:txBody>
      </p:sp>
      <p:sp>
        <p:nvSpPr>
          <p:cNvPr id="362" name="Google Shape;362;p53"/>
          <p:cNvSpPr txBox="1"/>
          <p:nvPr>
            <p:ph idx="3" type="body"/>
          </p:nvPr>
        </p:nvSpPr>
        <p:spPr>
          <a:xfrm>
            <a:off x="4646613" y="1600200"/>
            <a:ext cx="4037012" cy="4492625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indent="-320040" lvl="0" marL="457200" algn="l">
              <a:lnSpc>
                <a:spcPct val="102000"/>
              </a:lnSpc>
              <a:spcBef>
                <a:spcPts val="800"/>
              </a:spcBef>
              <a:spcAft>
                <a:spcPts val="0"/>
              </a:spcAft>
              <a:buSzPts val="1440"/>
              <a:buChar char="■"/>
              <a:defRPr/>
            </a:lvl1pPr>
            <a:lvl2pPr indent="-342900" lvl="1" marL="914400" algn="l">
              <a:lnSpc>
                <a:spcPct val="102000"/>
              </a:lnSpc>
              <a:spcBef>
                <a:spcPts val="700"/>
              </a:spcBef>
              <a:spcAft>
                <a:spcPts val="0"/>
              </a:spcAft>
              <a:buSzPts val="1800"/>
              <a:buChar char="–"/>
              <a:defRPr/>
            </a:lvl2pPr>
            <a:lvl3pPr indent="-342900" lvl="2" marL="1371600" algn="l">
              <a:lnSpc>
                <a:spcPct val="102000"/>
              </a:lnSpc>
              <a:spcBef>
                <a:spcPts val="600"/>
              </a:spcBef>
              <a:spcAft>
                <a:spcPts val="0"/>
              </a:spcAft>
              <a:buSzPts val="1800"/>
              <a:buChar char="▪"/>
              <a:defRPr/>
            </a:lvl3pPr>
            <a:lvl4pPr indent="-342900" lvl="3" marL="18288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–"/>
              <a:defRPr/>
            </a:lvl4pPr>
            <a:lvl5pPr indent="-342900" lvl="4" marL="22860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/>
            </a:lvl5pPr>
            <a:lvl6pPr indent="-342900" lvl="5" marL="27432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/>
            </a:lvl6pPr>
            <a:lvl7pPr indent="-342900" lvl="6" marL="32004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/>
            </a:lvl7pPr>
            <a:lvl8pPr indent="-342900" lvl="7" marL="36576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/>
            </a:lvl8pPr>
            <a:lvl9pPr indent="-342900" lvl="8" marL="41148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/>
            </a:lvl9pPr>
          </a:lstStyle>
          <a:p/>
        </p:txBody>
      </p:sp>
      <p:sp>
        <p:nvSpPr>
          <p:cNvPr id="363" name="Google Shape;363;p53"/>
          <p:cNvSpPr txBox="1"/>
          <p:nvPr>
            <p:ph idx="10" type="dt"/>
          </p:nvPr>
        </p:nvSpPr>
        <p:spPr>
          <a:xfrm>
            <a:off x="457200" y="6248400"/>
            <a:ext cx="2130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64" name="Google Shape;364;p53"/>
          <p:cNvSpPr txBox="1"/>
          <p:nvPr>
            <p:ph idx="11" type="ftr"/>
          </p:nvPr>
        </p:nvSpPr>
        <p:spPr>
          <a:xfrm>
            <a:off x="3124200" y="6248400"/>
            <a:ext cx="2892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65" name="Google Shape;365;p53"/>
          <p:cNvSpPr txBox="1"/>
          <p:nvPr>
            <p:ph idx="12" type="sldNum"/>
          </p:nvPr>
        </p:nvSpPr>
        <p:spPr>
          <a:xfrm>
            <a:off x="6553200" y="6248400"/>
            <a:ext cx="2130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indent="0" lvl="0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indent="0" lvl="1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indent="0" lvl="2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indent="0" lvl="3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indent="0" lvl="4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indent="0" lvl="5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indent="0" lvl="6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indent="0" lvl="7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indent="0" lvl="8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Text, and 2 Content" type="txAndTwoObj">
  <p:cSld name="TEXT_AND_TWO_OBJECTS">
    <p:spTree>
      <p:nvGrpSpPr>
        <p:cNvPr id="366" name="Shape 3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" name="Google Shape;367;p54"/>
          <p:cNvSpPr txBox="1"/>
          <p:nvPr>
            <p:ph type="title"/>
          </p:nvPr>
        </p:nvSpPr>
        <p:spPr>
          <a:xfrm>
            <a:off x="457200" y="122238"/>
            <a:ext cx="8226425" cy="14462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6800" lIns="90000" spcFirstLastPara="1" rIns="90000" wrap="square" tIns="46800">
            <a:noAutofit/>
          </a:bodyPr>
          <a:lstStyle>
            <a:lvl1pPr lvl="0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68" name="Google Shape;368;p54"/>
          <p:cNvSpPr txBox="1"/>
          <p:nvPr>
            <p:ph idx="1" type="body"/>
          </p:nvPr>
        </p:nvSpPr>
        <p:spPr>
          <a:xfrm>
            <a:off x="457200" y="1600200"/>
            <a:ext cx="4037013" cy="4492625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indent="-320040" lvl="0" marL="457200" algn="l">
              <a:lnSpc>
                <a:spcPct val="102000"/>
              </a:lnSpc>
              <a:spcBef>
                <a:spcPts val="800"/>
              </a:spcBef>
              <a:spcAft>
                <a:spcPts val="0"/>
              </a:spcAft>
              <a:buSzPts val="1440"/>
              <a:buChar char="■"/>
              <a:defRPr/>
            </a:lvl1pPr>
            <a:lvl2pPr indent="-342900" lvl="1" marL="914400" algn="l">
              <a:lnSpc>
                <a:spcPct val="102000"/>
              </a:lnSpc>
              <a:spcBef>
                <a:spcPts val="700"/>
              </a:spcBef>
              <a:spcAft>
                <a:spcPts val="0"/>
              </a:spcAft>
              <a:buSzPts val="1800"/>
              <a:buChar char="–"/>
              <a:defRPr/>
            </a:lvl2pPr>
            <a:lvl3pPr indent="-342900" lvl="2" marL="1371600" algn="l">
              <a:lnSpc>
                <a:spcPct val="102000"/>
              </a:lnSpc>
              <a:spcBef>
                <a:spcPts val="600"/>
              </a:spcBef>
              <a:spcAft>
                <a:spcPts val="0"/>
              </a:spcAft>
              <a:buSzPts val="1800"/>
              <a:buChar char="▪"/>
              <a:defRPr/>
            </a:lvl3pPr>
            <a:lvl4pPr indent="-342900" lvl="3" marL="18288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–"/>
              <a:defRPr/>
            </a:lvl4pPr>
            <a:lvl5pPr indent="-342900" lvl="4" marL="22860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/>
            </a:lvl5pPr>
            <a:lvl6pPr indent="-342900" lvl="5" marL="27432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/>
            </a:lvl6pPr>
            <a:lvl7pPr indent="-342900" lvl="6" marL="32004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/>
            </a:lvl7pPr>
            <a:lvl8pPr indent="-342900" lvl="7" marL="36576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/>
            </a:lvl8pPr>
            <a:lvl9pPr indent="-342900" lvl="8" marL="41148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/>
            </a:lvl9pPr>
          </a:lstStyle>
          <a:p/>
        </p:txBody>
      </p:sp>
      <p:sp>
        <p:nvSpPr>
          <p:cNvPr id="369" name="Google Shape;369;p54"/>
          <p:cNvSpPr txBox="1"/>
          <p:nvPr>
            <p:ph idx="2" type="body"/>
          </p:nvPr>
        </p:nvSpPr>
        <p:spPr>
          <a:xfrm>
            <a:off x="4646613" y="1600200"/>
            <a:ext cx="4037012" cy="2170113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indent="-320040" lvl="0" marL="457200" algn="l">
              <a:lnSpc>
                <a:spcPct val="102000"/>
              </a:lnSpc>
              <a:spcBef>
                <a:spcPts val="800"/>
              </a:spcBef>
              <a:spcAft>
                <a:spcPts val="0"/>
              </a:spcAft>
              <a:buSzPts val="1440"/>
              <a:buChar char="■"/>
              <a:defRPr/>
            </a:lvl1pPr>
            <a:lvl2pPr indent="-342900" lvl="1" marL="914400" algn="l">
              <a:lnSpc>
                <a:spcPct val="102000"/>
              </a:lnSpc>
              <a:spcBef>
                <a:spcPts val="700"/>
              </a:spcBef>
              <a:spcAft>
                <a:spcPts val="0"/>
              </a:spcAft>
              <a:buSzPts val="1800"/>
              <a:buChar char="–"/>
              <a:defRPr/>
            </a:lvl2pPr>
            <a:lvl3pPr indent="-342900" lvl="2" marL="1371600" algn="l">
              <a:lnSpc>
                <a:spcPct val="102000"/>
              </a:lnSpc>
              <a:spcBef>
                <a:spcPts val="600"/>
              </a:spcBef>
              <a:spcAft>
                <a:spcPts val="0"/>
              </a:spcAft>
              <a:buSzPts val="1800"/>
              <a:buChar char="▪"/>
              <a:defRPr/>
            </a:lvl3pPr>
            <a:lvl4pPr indent="-342900" lvl="3" marL="18288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–"/>
              <a:defRPr/>
            </a:lvl4pPr>
            <a:lvl5pPr indent="-342900" lvl="4" marL="22860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/>
            </a:lvl5pPr>
            <a:lvl6pPr indent="-342900" lvl="5" marL="27432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/>
            </a:lvl6pPr>
            <a:lvl7pPr indent="-342900" lvl="6" marL="32004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/>
            </a:lvl7pPr>
            <a:lvl8pPr indent="-342900" lvl="7" marL="36576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/>
            </a:lvl8pPr>
            <a:lvl9pPr indent="-342900" lvl="8" marL="41148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/>
            </a:lvl9pPr>
          </a:lstStyle>
          <a:p/>
        </p:txBody>
      </p:sp>
      <p:sp>
        <p:nvSpPr>
          <p:cNvPr id="370" name="Google Shape;370;p54"/>
          <p:cNvSpPr txBox="1"/>
          <p:nvPr>
            <p:ph idx="3" type="body"/>
          </p:nvPr>
        </p:nvSpPr>
        <p:spPr>
          <a:xfrm>
            <a:off x="4646613" y="3922713"/>
            <a:ext cx="4037012" cy="2170112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indent="-320040" lvl="0" marL="457200" algn="l">
              <a:lnSpc>
                <a:spcPct val="102000"/>
              </a:lnSpc>
              <a:spcBef>
                <a:spcPts val="800"/>
              </a:spcBef>
              <a:spcAft>
                <a:spcPts val="0"/>
              </a:spcAft>
              <a:buSzPts val="1440"/>
              <a:buChar char="■"/>
              <a:defRPr/>
            </a:lvl1pPr>
            <a:lvl2pPr indent="-342900" lvl="1" marL="914400" algn="l">
              <a:lnSpc>
                <a:spcPct val="102000"/>
              </a:lnSpc>
              <a:spcBef>
                <a:spcPts val="700"/>
              </a:spcBef>
              <a:spcAft>
                <a:spcPts val="0"/>
              </a:spcAft>
              <a:buSzPts val="1800"/>
              <a:buChar char="–"/>
              <a:defRPr/>
            </a:lvl2pPr>
            <a:lvl3pPr indent="-342900" lvl="2" marL="1371600" algn="l">
              <a:lnSpc>
                <a:spcPct val="102000"/>
              </a:lnSpc>
              <a:spcBef>
                <a:spcPts val="600"/>
              </a:spcBef>
              <a:spcAft>
                <a:spcPts val="0"/>
              </a:spcAft>
              <a:buSzPts val="1800"/>
              <a:buChar char="▪"/>
              <a:defRPr/>
            </a:lvl3pPr>
            <a:lvl4pPr indent="-342900" lvl="3" marL="18288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–"/>
              <a:defRPr/>
            </a:lvl4pPr>
            <a:lvl5pPr indent="-342900" lvl="4" marL="22860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/>
            </a:lvl5pPr>
            <a:lvl6pPr indent="-342900" lvl="5" marL="27432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/>
            </a:lvl6pPr>
            <a:lvl7pPr indent="-342900" lvl="6" marL="32004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/>
            </a:lvl7pPr>
            <a:lvl8pPr indent="-342900" lvl="7" marL="36576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/>
            </a:lvl8pPr>
            <a:lvl9pPr indent="-342900" lvl="8" marL="41148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/>
            </a:lvl9pPr>
          </a:lstStyle>
          <a:p/>
        </p:txBody>
      </p:sp>
      <p:sp>
        <p:nvSpPr>
          <p:cNvPr id="371" name="Google Shape;371;p54"/>
          <p:cNvSpPr txBox="1"/>
          <p:nvPr>
            <p:ph idx="10" type="dt"/>
          </p:nvPr>
        </p:nvSpPr>
        <p:spPr>
          <a:xfrm>
            <a:off x="457200" y="6248400"/>
            <a:ext cx="2130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2" name="Google Shape;372;p54"/>
          <p:cNvSpPr txBox="1"/>
          <p:nvPr>
            <p:ph idx="11" type="ftr"/>
          </p:nvPr>
        </p:nvSpPr>
        <p:spPr>
          <a:xfrm>
            <a:off x="3124200" y="6248400"/>
            <a:ext cx="2892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3" name="Google Shape;373;p54"/>
          <p:cNvSpPr txBox="1"/>
          <p:nvPr>
            <p:ph idx="12" type="sldNum"/>
          </p:nvPr>
        </p:nvSpPr>
        <p:spPr>
          <a:xfrm>
            <a:off x="6553200" y="6248400"/>
            <a:ext cx="2130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indent="0" lvl="0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indent="0" lvl="1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indent="0" lvl="2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indent="0" lvl="3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indent="0" lvl="4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indent="0" lvl="5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indent="0" lvl="6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indent="0" lvl="7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indent="0" lvl="8" marL="0" algn="r">
              <a:spcBef>
                <a:spcPts val="0"/>
              </a:spcBef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383" name="Shape 3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4" name="Google Shape;384;p56"/>
          <p:cNvSpPr txBox="1"/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1" anchor="b" bIns="46800" lIns="90000" spcFirstLastPara="1" rIns="90000" wrap="square" tIns="46800">
            <a:noAutofit/>
          </a:bodyPr>
          <a:lstStyle>
            <a:lvl1pPr lvl="0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5" name="Google Shape;385;p56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algn="ctr">
              <a:lnSpc>
                <a:spcPct val="102000"/>
              </a:lnSpc>
              <a:spcBef>
                <a:spcPts val="800"/>
              </a:spcBef>
              <a:spcAft>
                <a:spcPts val="0"/>
              </a:spcAft>
              <a:buSzPts val="2560"/>
              <a:buNone/>
              <a:defRPr/>
            </a:lvl1pPr>
            <a:lvl2pPr lvl="1" algn="ctr">
              <a:lnSpc>
                <a:spcPct val="102000"/>
              </a:lnSpc>
              <a:spcBef>
                <a:spcPts val="700"/>
              </a:spcBef>
              <a:spcAft>
                <a:spcPts val="0"/>
              </a:spcAft>
              <a:buSzPts val="2800"/>
              <a:buNone/>
              <a:defRPr/>
            </a:lvl2pPr>
            <a:lvl3pPr lvl="2" algn="ctr">
              <a:lnSpc>
                <a:spcPct val="102000"/>
              </a:lnSpc>
              <a:spcBef>
                <a:spcPts val="600"/>
              </a:spcBef>
              <a:spcAft>
                <a:spcPts val="0"/>
              </a:spcAft>
              <a:buSzPts val="2400"/>
              <a:buNone/>
              <a:defRPr/>
            </a:lvl3pPr>
            <a:lvl4pPr lvl="3" algn="ctr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/>
            </a:lvl4pPr>
            <a:lvl5pPr lvl="4" algn="ctr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/>
            </a:lvl5pPr>
            <a:lvl6pPr lvl="5" algn="ctr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/>
            </a:lvl6pPr>
            <a:lvl7pPr lvl="6" algn="ctr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/>
            </a:lvl7pPr>
            <a:lvl8pPr lvl="7" algn="ctr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/>
            </a:lvl8pPr>
            <a:lvl9pPr lvl="8" algn="ctr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/>
            </a:lvl9pPr>
          </a:lstStyle>
          <a:p/>
        </p:txBody>
      </p:sp>
      <p:sp>
        <p:nvSpPr>
          <p:cNvPr id="386" name="Google Shape;386;p56"/>
          <p:cNvSpPr txBox="1"/>
          <p:nvPr>
            <p:ph idx="10" type="dt"/>
          </p:nvPr>
        </p:nvSpPr>
        <p:spPr>
          <a:xfrm>
            <a:off x="457200" y="6248400"/>
            <a:ext cx="2130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7" name="Google Shape;387;p56"/>
          <p:cNvSpPr txBox="1"/>
          <p:nvPr>
            <p:ph idx="11" type="ftr"/>
          </p:nvPr>
        </p:nvSpPr>
        <p:spPr>
          <a:xfrm>
            <a:off x="3124200" y="6248400"/>
            <a:ext cx="2892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8" name="Google Shape;388;p56"/>
          <p:cNvSpPr txBox="1"/>
          <p:nvPr>
            <p:ph idx="12" type="sldNum"/>
          </p:nvPr>
        </p:nvSpPr>
        <p:spPr>
          <a:xfrm>
            <a:off x="6553200" y="6248400"/>
            <a:ext cx="2130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indent="0" lvl="0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indent="0" lvl="1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indent="0" lvl="2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indent="0" lvl="3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indent="0" lvl="4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indent="0" lvl="5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indent="0" lvl="6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indent="0" lvl="7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indent="0" lvl="8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389" name="Shape 3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0" name="Google Shape;390;p57"/>
          <p:cNvSpPr txBox="1"/>
          <p:nvPr>
            <p:ph type="title"/>
          </p:nvPr>
        </p:nvSpPr>
        <p:spPr>
          <a:xfrm>
            <a:off x="685800" y="1766888"/>
            <a:ext cx="7769225" cy="1735137"/>
          </a:xfrm>
          <a:prstGeom prst="rect">
            <a:avLst/>
          </a:prstGeom>
          <a:noFill/>
          <a:ln>
            <a:noFill/>
          </a:ln>
        </p:spPr>
        <p:txBody>
          <a:bodyPr anchorCtr="1" anchor="b" bIns="46800" lIns="90000" spcFirstLastPara="1" rIns="90000" wrap="square" tIns="46800">
            <a:noAutofit/>
          </a:bodyPr>
          <a:lstStyle>
            <a:lvl1pPr lvl="0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1" name="Google Shape;391;p57"/>
          <p:cNvSpPr txBox="1"/>
          <p:nvPr>
            <p:ph idx="1" type="body"/>
          </p:nvPr>
        </p:nvSpPr>
        <p:spPr>
          <a:xfrm>
            <a:off x="457200" y="1604963"/>
            <a:ext cx="8226425" cy="452437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320040" lvl="0" marL="457200" algn="l">
              <a:lnSpc>
                <a:spcPct val="102000"/>
              </a:lnSpc>
              <a:spcBef>
                <a:spcPts val="800"/>
              </a:spcBef>
              <a:spcAft>
                <a:spcPts val="0"/>
              </a:spcAft>
              <a:buSzPts val="1440"/>
              <a:buChar char="■"/>
              <a:defRPr/>
            </a:lvl1pPr>
            <a:lvl2pPr indent="-342900" lvl="1" marL="914400" algn="l">
              <a:lnSpc>
                <a:spcPct val="102000"/>
              </a:lnSpc>
              <a:spcBef>
                <a:spcPts val="700"/>
              </a:spcBef>
              <a:spcAft>
                <a:spcPts val="0"/>
              </a:spcAft>
              <a:buSzPts val="1800"/>
              <a:buChar char="–"/>
              <a:defRPr/>
            </a:lvl2pPr>
            <a:lvl3pPr indent="-342900" lvl="2" marL="1371600" algn="l">
              <a:lnSpc>
                <a:spcPct val="102000"/>
              </a:lnSpc>
              <a:spcBef>
                <a:spcPts val="600"/>
              </a:spcBef>
              <a:spcAft>
                <a:spcPts val="0"/>
              </a:spcAft>
              <a:buSzPts val="1800"/>
              <a:buChar char="▪"/>
              <a:defRPr/>
            </a:lvl3pPr>
            <a:lvl4pPr indent="-342900" lvl="3" marL="18288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–"/>
              <a:defRPr/>
            </a:lvl4pPr>
            <a:lvl5pPr indent="-342900" lvl="4" marL="22860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/>
            </a:lvl5pPr>
            <a:lvl6pPr indent="-342900" lvl="5" marL="27432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/>
            </a:lvl6pPr>
            <a:lvl7pPr indent="-342900" lvl="6" marL="32004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/>
            </a:lvl7pPr>
            <a:lvl8pPr indent="-342900" lvl="7" marL="36576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/>
            </a:lvl8pPr>
            <a:lvl9pPr indent="-342900" lvl="8" marL="41148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/>
            </a:lvl9pPr>
          </a:lstStyle>
          <a:p/>
        </p:txBody>
      </p:sp>
      <p:sp>
        <p:nvSpPr>
          <p:cNvPr id="392" name="Google Shape;392;p57"/>
          <p:cNvSpPr txBox="1"/>
          <p:nvPr>
            <p:ph idx="10" type="dt"/>
          </p:nvPr>
        </p:nvSpPr>
        <p:spPr>
          <a:xfrm>
            <a:off x="457200" y="6248400"/>
            <a:ext cx="2130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3" name="Google Shape;393;p57"/>
          <p:cNvSpPr txBox="1"/>
          <p:nvPr>
            <p:ph idx="11" type="ftr"/>
          </p:nvPr>
        </p:nvSpPr>
        <p:spPr>
          <a:xfrm>
            <a:off x="3124200" y="6248400"/>
            <a:ext cx="2892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4" name="Google Shape;394;p57"/>
          <p:cNvSpPr txBox="1"/>
          <p:nvPr>
            <p:ph idx="12" type="sldNum"/>
          </p:nvPr>
        </p:nvSpPr>
        <p:spPr>
          <a:xfrm>
            <a:off x="6553200" y="6248400"/>
            <a:ext cx="2130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indent="0" lvl="0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indent="0" lvl="1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indent="0" lvl="2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indent="0" lvl="3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indent="0" lvl="4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indent="0" lvl="5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indent="0" lvl="6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indent="0" lvl="7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indent="0" lvl="8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395" name="Shape 3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6" name="Google Shape;396;p58"/>
          <p:cNvSpPr txBox="1"/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anchorCtr="1" anchor="t" bIns="46800" lIns="90000" spcFirstLastPara="1" rIns="90000" wrap="square" tIns="46800">
            <a:noAutofit/>
          </a:bodyPr>
          <a:lstStyle>
            <a:lvl1pPr lvl="0" algn="l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sz="4000" cap="none"/>
            </a:lvl1pPr>
            <a:lvl2pPr lvl="1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7" name="Google Shape;397;p58"/>
          <p:cNvSpPr txBox="1"/>
          <p:nvPr>
            <p:ph idx="1" type="body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indent="-228600" lvl="0" marL="457200" algn="l">
              <a:lnSpc>
                <a:spcPct val="102000"/>
              </a:lnSpc>
              <a:spcBef>
                <a:spcPts val="800"/>
              </a:spcBef>
              <a:spcAft>
                <a:spcPts val="0"/>
              </a:spcAft>
              <a:buSzPts val="1600"/>
              <a:buNone/>
              <a:defRPr sz="2000"/>
            </a:lvl1pPr>
            <a:lvl2pPr indent="-228600" lvl="1" marL="914400" algn="l">
              <a:lnSpc>
                <a:spcPct val="102000"/>
              </a:lnSpc>
              <a:spcBef>
                <a:spcPts val="700"/>
              </a:spcBef>
              <a:spcAft>
                <a:spcPts val="0"/>
              </a:spcAft>
              <a:buSzPts val="1800"/>
              <a:buNone/>
              <a:defRPr sz="1800"/>
            </a:lvl2pPr>
            <a:lvl3pPr indent="-228600" lvl="2" marL="1371600" algn="l">
              <a:lnSpc>
                <a:spcPct val="102000"/>
              </a:lnSpc>
              <a:spcBef>
                <a:spcPts val="600"/>
              </a:spcBef>
              <a:spcAft>
                <a:spcPts val="0"/>
              </a:spcAft>
              <a:buSzPts val="1600"/>
              <a:buNone/>
              <a:defRPr sz="1600"/>
            </a:lvl3pPr>
            <a:lvl4pPr indent="-228600" lvl="3" marL="18288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/>
            </a:lvl4pPr>
            <a:lvl5pPr indent="-228600" lvl="4" marL="22860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/>
            </a:lvl5pPr>
            <a:lvl6pPr indent="-228600" lvl="5" marL="27432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/>
            </a:lvl6pPr>
            <a:lvl7pPr indent="-228600" lvl="6" marL="32004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/>
            </a:lvl7pPr>
            <a:lvl8pPr indent="-228600" lvl="7" marL="36576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/>
            </a:lvl8pPr>
            <a:lvl9pPr indent="-228600" lvl="8" marL="41148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/>
            </a:lvl9pPr>
          </a:lstStyle>
          <a:p/>
        </p:txBody>
      </p:sp>
      <p:sp>
        <p:nvSpPr>
          <p:cNvPr id="398" name="Google Shape;398;p58"/>
          <p:cNvSpPr txBox="1"/>
          <p:nvPr>
            <p:ph idx="10" type="dt"/>
          </p:nvPr>
        </p:nvSpPr>
        <p:spPr>
          <a:xfrm>
            <a:off x="457200" y="6248400"/>
            <a:ext cx="2130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9" name="Google Shape;399;p58"/>
          <p:cNvSpPr txBox="1"/>
          <p:nvPr>
            <p:ph idx="11" type="ftr"/>
          </p:nvPr>
        </p:nvSpPr>
        <p:spPr>
          <a:xfrm>
            <a:off x="3124200" y="6248400"/>
            <a:ext cx="2892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00" name="Google Shape;400;p58"/>
          <p:cNvSpPr txBox="1"/>
          <p:nvPr>
            <p:ph idx="12" type="sldNum"/>
          </p:nvPr>
        </p:nvSpPr>
        <p:spPr>
          <a:xfrm>
            <a:off x="6553200" y="6248400"/>
            <a:ext cx="2130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indent="0" lvl="0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indent="0" lvl="1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indent="0" lvl="2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indent="0" lvl="3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indent="0" lvl="4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indent="0" lvl="5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indent="0" lvl="6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indent="0" lvl="7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indent="0" lvl="8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401" name="Shape 4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2" name="Google Shape;402;p59"/>
          <p:cNvSpPr txBox="1"/>
          <p:nvPr>
            <p:ph type="title"/>
          </p:nvPr>
        </p:nvSpPr>
        <p:spPr>
          <a:xfrm>
            <a:off x="685800" y="1766888"/>
            <a:ext cx="7769225" cy="1735137"/>
          </a:xfrm>
          <a:prstGeom prst="rect">
            <a:avLst/>
          </a:prstGeom>
          <a:noFill/>
          <a:ln>
            <a:noFill/>
          </a:ln>
        </p:spPr>
        <p:txBody>
          <a:bodyPr anchorCtr="1" anchor="b" bIns="46800" lIns="90000" spcFirstLastPara="1" rIns="90000" wrap="square" tIns="46800">
            <a:noAutofit/>
          </a:bodyPr>
          <a:lstStyle>
            <a:lvl1pPr lvl="0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03" name="Google Shape;403;p59"/>
          <p:cNvSpPr txBox="1"/>
          <p:nvPr>
            <p:ph idx="1" type="body"/>
          </p:nvPr>
        </p:nvSpPr>
        <p:spPr>
          <a:xfrm>
            <a:off x="457200" y="1604963"/>
            <a:ext cx="4037013" cy="452437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370840" lvl="0" marL="457200" algn="l">
              <a:lnSpc>
                <a:spcPct val="102000"/>
              </a:lnSpc>
              <a:spcBef>
                <a:spcPts val="800"/>
              </a:spcBef>
              <a:spcAft>
                <a:spcPts val="0"/>
              </a:spcAft>
              <a:buSzPts val="2240"/>
              <a:buChar char="■"/>
              <a:defRPr sz="2800"/>
            </a:lvl1pPr>
            <a:lvl2pPr indent="-381000" lvl="1" marL="914400" algn="l">
              <a:lnSpc>
                <a:spcPct val="102000"/>
              </a:lnSpc>
              <a:spcBef>
                <a:spcPts val="700"/>
              </a:spcBef>
              <a:spcAft>
                <a:spcPts val="0"/>
              </a:spcAft>
              <a:buSzPts val="2400"/>
              <a:buChar char="–"/>
              <a:defRPr sz="2400"/>
            </a:lvl2pPr>
            <a:lvl3pPr indent="-355600" lvl="2" marL="1371600" algn="l">
              <a:lnSpc>
                <a:spcPct val="102000"/>
              </a:lnSpc>
              <a:spcBef>
                <a:spcPts val="600"/>
              </a:spcBef>
              <a:spcAft>
                <a:spcPts val="0"/>
              </a:spcAft>
              <a:buSzPts val="2000"/>
              <a:buChar char="▪"/>
              <a:defRPr sz="2000"/>
            </a:lvl3pPr>
            <a:lvl4pPr indent="-342900" lvl="3" marL="18288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–"/>
              <a:defRPr sz="1800"/>
            </a:lvl4pPr>
            <a:lvl5pPr indent="-342900" lvl="4" marL="22860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 sz="1800"/>
            </a:lvl5pPr>
            <a:lvl6pPr indent="-342900" lvl="5" marL="27432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 sz="1800"/>
            </a:lvl6pPr>
            <a:lvl7pPr indent="-342900" lvl="6" marL="32004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 sz="1800"/>
            </a:lvl7pPr>
            <a:lvl8pPr indent="-342900" lvl="7" marL="36576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 sz="1800"/>
            </a:lvl8pPr>
            <a:lvl9pPr indent="-342900" lvl="8" marL="41148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 sz="1800"/>
            </a:lvl9pPr>
          </a:lstStyle>
          <a:p/>
        </p:txBody>
      </p:sp>
      <p:sp>
        <p:nvSpPr>
          <p:cNvPr id="404" name="Google Shape;404;p59"/>
          <p:cNvSpPr txBox="1"/>
          <p:nvPr>
            <p:ph idx="2" type="body"/>
          </p:nvPr>
        </p:nvSpPr>
        <p:spPr>
          <a:xfrm>
            <a:off x="4646613" y="1604963"/>
            <a:ext cx="4037012" cy="452437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370840" lvl="0" marL="457200" algn="l">
              <a:lnSpc>
                <a:spcPct val="102000"/>
              </a:lnSpc>
              <a:spcBef>
                <a:spcPts val="800"/>
              </a:spcBef>
              <a:spcAft>
                <a:spcPts val="0"/>
              </a:spcAft>
              <a:buSzPts val="2240"/>
              <a:buChar char="■"/>
              <a:defRPr sz="2800"/>
            </a:lvl1pPr>
            <a:lvl2pPr indent="-381000" lvl="1" marL="914400" algn="l">
              <a:lnSpc>
                <a:spcPct val="102000"/>
              </a:lnSpc>
              <a:spcBef>
                <a:spcPts val="700"/>
              </a:spcBef>
              <a:spcAft>
                <a:spcPts val="0"/>
              </a:spcAft>
              <a:buSzPts val="2400"/>
              <a:buChar char="–"/>
              <a:defRPr sz="2400"/>
            </a:lvl2pPr>
            <a:lvl3pPr indent="-355600" lvl="2" marL="1371600" algn="l">
              <a:lnSpc>
                <a:spcPct val="102000"/>
              </a:lnSpc>
              <a:spcBef>
                <a:spcPts val="600"/>
              </a:spcBef>
              <a:spcAft>
                <a:spcPts val="0"/>
              </a:spcAft>
              <a:buSzPts val="2000"/>
              <a:buChar char="▪"/>
              <a:defRPr sz="2000"/>
            </a:lvl3pPr>
            <a:lvl4pPr indent="-342900" lvl="3" marL="18288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–"/>
              <a:defRPr sz="1800"/>
            </a:lvl4pPr>
            <a:lvl5pPr indent="-342900" lvl="4" marL="22860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 sz="1800"/>
            </a:lvl5pPr>
            <a:lvl6pPr indent="-342900" lvl="5" marL="27432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 sz="1800"/>
            </a:lvl6pPr>
            <a:lvl7pPr indent="-342900" lvl="6" marL="32004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 sz="1800"/>
            </a:lvl7pPr>
            <a:lvl8pPr indent="-342900" lvl="7" marL="36576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 sz="1800"/>
            </a:lvl8pPr>
            <a:lvl9pPr indent="-342900" lvl="8" marL="41148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 sz="1800"/>
            </a:lvl9pPr>
          </a:lstStyle>
          <a:p/>
        </p:txBody>
      </p:sp>
      <p:sp>
        <p:nvSpPr>
          <p:cNvPr id="405" name="Google Shape;405;p59"/>
          <p:cNvSpPr txBox="1"/>
          <p:nvPr>
            <p:ph idx="10" type="dt"/>
          </p:nvPr>
        </p:nvSpPr>
        <p:spPr>
          <a:xfrm>
            <a:off x="457200" y="6248400"/>
            <a:ext cx="2130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06" name="Google Shape;406;p59"/>
          <p:cNvSpPr txBox="1"/>
          <p:nvPr>
            <p:ph idx="11" type="ftr"/>
          </p:nvPr>
        </p:nvSpPr>
        <p:spPr>
          <a:xfrm>
            <a:off x="3124200" y="6248400"/>
            <a:ext cx="2892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07" name="Google Shape;407;p59"/>
          <p:cNvSpPr txBox="1"/>
          <p:nvPr>
            <p:ph idx="12" type="sldNum"/>
          </p:nvPr>
        </p:nvSpPr>
        <p:spPr>
          <a:xfrm>
            <a:off x="6553200" y="6248400"/>
            <a:ext cx="2130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indent="0" lvl="0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indent="0" lvl="1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indent="0" lvl="2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indent="0" lvl="3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indent="0" lvl="4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indent="0" lvl="5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indent="0" lvl="6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indent="0" lvl="7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indent="0" lvl="8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08" name="Shape 4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" name="Google Shape;409;p60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1" anchor="b" bIns="46800" lIns="90000" spcFirstLastPara="1" rIns="90000" wrap="square" tIns="46800">
            <a:noAutofit/>
          </a:bodyPr>
          <a:lstStyle>
            <a:lvl1pPr lvl="0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10" name="Google Shape;410;p60"/>
          <p:cNvSpPr txBox="1"/>
          <p:nvPr>
            <p:ph idx="1" type="body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indent="-228600" lvl="0" marL="457200" algn="l">
              <a:lnSpc>
                <a:spcPct val="102000"/>
              </a:lnSpc>
              <a:spcBef>
                <a:spcPts val="800"/>
              </a:spcBef>
              <a:spcAft>
                <a:spcPts val="0"/>
              </a:spcAft>
              <a:buSzPts val="1920"/>
              <a:buNone/>
              <a:defRPr b="1" sz="2400"/>
            </a:lvl1pPr>
            <a:lvl2pPr indent="-228600" lvl="1" marL="914400" algn="l">
              <a:lnSpc>
                <a:spcPct val="102000"/>
              </a:lnSpc>
              <a:spcBef>
                <a:spcPts val="700"/>
              </a:spcBef>
              <a:spcAft>
                <a:spcPts val="0"/>
              </a:spcAft>
              <a:buSzPts val="2000"/>
              <a:buNone/>
              <a:defRPr b="1" sz="2000"/>
            </a:lvl2pPr>
            <a:lvl3pPr indent="-228600" lvl="2" marL="1371600" algn="l">
              <a:lnSpc>
                <a:spcPct val="102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 b="1" sz="1800"/>
            </a:lvl3pPr>
            <a:lvl4pPr indent="-228600" lvl="3" marL="18288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4pPr>
            <a:lvl5pPr indent="-228600" lvl="4" marL="22860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5pPr>
            <a:lvl6pPr indent="-228600" lvl="5" marL="27432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6pPr>
            <a:lvl7pPr indent="-228600" lvl="6" marL="32004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7pPr>
            <a:lvl8pPr indent="-228600" lvl="7" marL="36576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8pPr>
            <a:lvl9pPr indent="-228600" lvl="8" marL="41148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9pPr>
          </a:lstStyle>
          <a:p/>
        </p:txBody>
      </p:sp>
      <p:sp>
        <p:nvSpPr>
          <p:cNvPr id="411" name="Google Shape;411;p60"/>
          <p:cNvSpPr txBox="1"/>
          <p:nvPr>
            <p:ph idx="2" type="body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350520" lvl="0" marL="457200" algn="l">
              <a:lnSpc>
                <a:spcPct val="102000"/>
              </a:lnSpc>
              <a:spcBef>
                <a:spcPts val="800"/>
              </a:spcBef>
              <a:spcAft>
                <a:spcPts val="0"/>
              </a:spcAft>
              <a:buSzPts val="1920"/>
              <a:buChar char="■"/>
              <a:defRPr sz="2400"/>
            </a:lvl1pPr>
            <a:lvl2pPr indent="-355600" lvl="1" marL="914400" algn="l">
              <a:lnSpc>
                <a:spcPct val="102000"/>
              </a:lnSpc>
              <a:spcBef>
                <a:spcPts val="700"/>
              </a:spcBef>
              <a:spcAft>
                <a:spcPts val="0"/>
              </a:spcAft>
              <a:buSzPts val="2000"/>
              <a:buChar char="–"/>
              <a:defRPr sz="2000"/>
            </a:lvl2pPr>
            <a:lvl3pPr indent="-342900" lvl="2" marL="1371600" algn="l">
              <a:lnSpc>
                <a:spcPct val="102000"/>
              </a:lnSpc>
              <a:spcBef>
                <a:spcPts val="600"/>
              </a:spcBef>
              <a:spcAft>
                <a:spcPts val="0"/>
              </a:spcAft>
              <a:buSzPts val="1800"/>
              <a:buChar char="▪"/>
              <a:defRPr sz="1800"/>
            </a:lvl3pPr>
            <a:lvl4pPr indent="-330200" lvl="3" marL="18288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600"/>
              <a:buChar char="–"/>
              <a:defRPr sz="1600"/>
            </a:lvl4pPr>
            <a:lvl5pPr indent="-330200" lvl="4" marL="22860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600"/>
              <a:buChar char="▪"/>
              <a:defRPr sz="1600"/>
            </a:lvl5pPr>
            <a:lvl6pPr indent="-330200" lvl="5" marL="27432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600"/>
              <a:buChar char="▪"/>
              <a:defRPr sz="1600"/>
            </a:lvl6pPr>
            <a:lvl7pPr indent="-330200" lvl="6" marL="32004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600"/>
              <a:buChar char="▪"/>
              <a:defRPr sz="1600"/>
            </a:lvl7pPr>
            <a:lvl8pPr indent="-330200" lvl="7" marL="36576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600"/>
              <a:buChar char="▪"/>
              <a:defRPr sz="1600"/>
            </a:lvl8pPr>
            <a:lvl9pPr indent="-330200" lvl="8" marL="41148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600"/>
              <a:buChar char="▪"/>
              <a:defRPr sz="1600"/>
            </a:lvl9pPr>
          </a:lstStyle>
          <a:p/>
        </p:txBody>
      </p:sp>
      <p:sp>
        <p:nvSpPr>
          <p:cNvPr id="412" name="Google Shape;412;p60"/>
          <p:cNvSpPr txBox="1"/>
          <p:nvPr>
            <p:ph idx="3" type="body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indent="-228600" lvl="0" marL="457200" algn="l">
              <a:lnSpc>
                <a:spcPct val="102000"/>
              </a:lnSpc>
              <a:spcBef>
                <a:spcPts val="800"/>
              </a:spcBef>
              <a:spcAft>
                <a:spcPts val="0"/>
              </a:spcAft>
              <a:buSzPts val="1920"/>
              <a:buNone/>
              <a:defRPr b="1" sz="2400"/>
            </a:lvl1pPr>
            <a:lvl2pPr indent="-228600" lvl="1" marL="914400" algn="l">
              <a:lnSpc>
                <a:spcPct val="102000"/>
              </a:lnSpc>
              <a:spcBef>
                <a:spcPts val="700"/>
              </a:spcBef>
              <a:spcAft>
                <a:spcPts val="0"/>
              </a:spcAft>
              <a:buSzPts val="2000"/>
              <a:buNone/>
              <a:defRPr b="1" sz="2000"/>
            </a:lvl2pPr>
            <a:lvl3pPr indent="-228600" lvl="2" marL="1371600" algn="l">
              <a:lnSpc>
                <a:spcPct val="102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 b="1" sz="1800"/>
            </a:lvl3pPr>
            <a:lvl4pPr indent="-228600" lvl="3" marL="18288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4pPr>
            <a:lvl5pPr indent="-228600" lvl="4" marL="22860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5pPr>
            <a:lvl6pPr indent="-228600" lvl="5" marL="27432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6pPr>
            <a:lvl7pPr indent="-228600" lvl="6" marL="32004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7pPr>
            <a:lvl8pPr indent="-228600" lvl="7" marL="36576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8pPr>
            <a:lvl9pPr indent="-228600" lvl="8" marL="41148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9pPr>
          </a:lstStyle>
          <a:p/>
        </p:txBody>
      </p:sp>
      <p:sp>
        <p:nvSpPr>
          <p:cNvPr id="413" name="Google Shape;413;p60"/>
          <p:cNvSpPr txBox="1"/>
          <p:nvPr>
            <p:ph idx="4" type="body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350520" lvl="0" marL="457200" algn="l">
              <a:lnSpc>
                <a:spcPct val="102000"/>
              </a:lnSpc>
              <a:spcBef>
                <a:spcPts val="800"/>
              </a:spcBef>
              <a:spcAft>
                <a:spcPts val="0"/>
              </a:spcAft>
              <a:buSzPts val="1920"/>
              <a:buChar char="■"/>
              <a:defRPr sz="2400"/>
            </a:lvl1pPr>
            <a:lvl2pPr indent="-355600" lvl="1" marL="914400" algn="l">
              <a:lnSpc>
                <a:spcPct val="102000"/>
              </a:lnSpc>
              <a:spcBef>
                <a:spcPts val="700"/>
              </a:spcBef>
              <a:spcAft>
                <a:spcPts val="0"/>
              </a:spcAft>
              <a:buSzPts val="2000"/>
              <a:buChar char="–"/>
              <a:defRPr sz="2000"/>
            </a:lvl2pPr>
            <a:lvl3pPr indent="-342900" lvl="2" marL="1371600" algn="l">
              <a:lnSpc>
                <a:spcPct val="102000"/>
              </a:lnSpc>
              <a:spcBef>
                <a:spcPts val="600"/>
              </a:spcBef>
              <a:spcAft>
                <a:spcPts val="0"/>
              </a:spcAft>
              <a:buSzPts val="1800"/>
              <a:buChar char="▪"/>
              <a:defRPr sz="1800"/>
            </a:lvl3pPr>
            <a:lvl4pPr indent="-330200" lvl="3" marL="18288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600"/>
              <a:buChar char="–"/>
              <a:defRPr sz="1600"/>
            </a:lvl4pPr>
            <a:lvl5pPr indent="-330200" lvl="4" marL="22860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600"/>
              <a:buChar char="▪"/>
              <a:defRPr sz="1600"/>
            </a:lvl5pPr>
            <a:lvl6pPr indent="-330200" lvl="5" marL="27432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600"/>
              <a:buChar char="▪"/>
              <a:defRPr sz="1600"/>
            </a:lvl6pPr>
            <a:lvl7pPr indent="-330200" lvl="6" marL="32004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600"/>
              <a:buChar char="▪"/>
              <a:defRPr sz="1600"/>
            </a:lvl7pPr>
            <a:lvl8pPr indent="-330200" lvl="7" marL="36576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600"/>
              <a:buChar char="▪"/>
              <a:defRPr sz="1600"/>
            </a:lvl8pPr>
            <a:lvl9pPr indent="-330200" lvl="8" marL="41148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600"/>
              <a:buChar char="▪"/>
              <a:defRPr sz="1600"/>
            </a:lvl9pPr>
          </a:lstStyle>
          <a:p/>
        </p:txBody>
      </p:sp>
      <p:sp>
        <p:nvSpPr>
          <p:cNvPr id="414" name="Google Shape;414;p60"/>
          <p:cNvSpPr txBox="1"/>
          <p:nvPr>
            <p:ph idx="10" type="dt"/>
          </p:nvPr>
        </p:nvSpPr>
        <p:spPr>
          <a:xfrm>
            <a:off x="457200" y="6248400"/>
            <a:ext cx="2130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15" name="Google Shape;415;p60"/>
          <p:cNvSpPr txBox="1"/>
          <p:nvPr>
            <p:ph idx="11" type="ftr"/>
          </p:nvPr>
        </p:nvSpPr>
        <p:spPr>
          <a:xfrm>
            <a:off x="3124200" y="6248400"/>
            <a:ext cx="2892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16" name="Google Shape;416;p60"/>
          <p:cNvSpPr txBox="1"/>
          <p:nvPr>
            <p:ph idx="12" type="sldNum"/>
          </p:nvPr>
        </p:nvSpPr>
        <p:spPr>
          <a:xfrm>
            <a:off x="6553200" y="6248400"/>
            <a:ext cx="2130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indent="0" lvl="0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indent="0" lvl="1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indent="0" lvl="2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indent="0" lvl="3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indent="0" lvl="4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indent="0" lvl="5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indent="0" lvl="6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indent="0" lvl="7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indent="0" lvl="8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17" name="Shape 4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8" name="Google Shape;418;p61"/>
          <p:cNvSpPr txBox="1"/>
          <p:nvPr>
            <p:ph type="title"/>
          </p:nvPr>
        </p:nvSpPr>
        <p:spPr>
          <a:xfrm>
            <a:off x="685800" y="1766888"/>
            <a:ext cx="7769225" cy="1735137"/>
          </a:xfrm>
          <a:prstGeom prst="rect">
            <a:avLst/>
          </a:prstGeom>
          <a:noFill/>
          <a:ln>
            <a:noFill/>
          </a:ln>
        </p:spPr>
        <p:txBody>
          <a:bodyPr anchorCtr="1" anchor="b" bIns="46800" lIns="90000" spcFirstLastPara="1" rIns="90000" wrap="square" tIns="46800">
            <a:noAutofit/>
          </a:bodyPr>
          <a:lstStyle>
            <a:lvl1pPr lvl="0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19" name="Google Shape;419;p61"/>
          <p:cNvSpPr txBox="1"/>
          <p:nvPr>
            <p:ph idx="10" type="dt"/>
          </p:nvPr>
        </p:nvSpPr>
        <p:spPr>
          <a:xfrm>
            <a:off x="457200" y="6248400"/>
            <a:ext cx="2130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0" name="Google Shape;420;p61"/>
          <p:cNvSpPr txBox="1"/>
          <p:nvPr>
            <p:ph idx="11" type="ftr"/>
          </p:nvPr>
        </p:nvSpPr>
        <p:spPr>
          <a:xfrm>
            <a:off x="3124200" y="6248400"/>
            <a:ext cx="2892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1" name="Google Shape;421;p61"/>
          <p:cNvSpPr txBox="1"/>
          <p:nvPr>
            <p:ph idx="12" type="sldNum"/>
          </p:nvPr>
        </p:nvSpPr>
        <p:spPr>
          <a:xfrm>
            <a:off x="6553200" y="6248400"/>
            <a:ext cx="2130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indent="0" lvl="0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indent="0" lvl="1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indent="0" lvl="2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indent="0" lvl="3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indent="0" lvl="4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indent="0" lvl="5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indent="0" lvl="6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indent="0" lvl="7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indent="0" lvl="8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22" name="Shape 4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3" name="Google Shape;423;p62"/>
          <p:cNvSpPr txBox="1"/>
          <p:nvPr>
            <p:ph idx="10" type="dt"/>
          </p:nvPr>
        </p:nvSpPr>
        <p:spPr>
          <a:xfrm>
            <a:off x="457200" y="6248400"/>
            <a:ext cx="2130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4" name="Google Shape;424;p62"/>
          <p:cNvSpPr txBox="1"/>
          <p:nvPr>
            <p:ph idx="11" type="ftr"/>
          </p:nvPr>
        </p:nvSpPr>
        <p:spPr>
          <a:xfrm>
            <a:off x="3124200" y="6248400"/>
            <a:ext cx="2892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5" name="Google Shape;425;p62"/>
          <p:cNvSpPr txBox="1"/>
          <p:nvPr>
            <p:ph idx="12" type="sldNum"/>
          </p:nvPr>
        </p:nvSpPr>
        <p:spPr>
          <a:xfrm>
            <a:off x="6553200" y="6248400"/>
            <a:ext cx="2130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indent="0" lvl="0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indent="0" lvl="1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indent="0" lvl="2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indent="0" lvl="3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indent="0" lvl="4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indent="0" lvl="5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indent="0" lvl="6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indent="0" lvl="7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indent="0" lvl="8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426" name="Shape 4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7" name="Google Shape;427;p63"/>
          <p:cNvSpPr txBox="1"/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anchorCtr="1" anchor="b" bIns="46800" lIns="90000" spcFirstLastPara="1" rIns="90000" wrap="square" tIns="46800">
            <a:noAutofit/>
          </a:bodyPr>
          <a:lstStyle>
            <a:lvl1pPr lvl="0" algn="l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sz="2000"/>
            </a:lvl1pPr>
            <a:lvl2pPr lvl="1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8" name="Google Shape;428;p63"/>
          <p:cNvSpPr txBox="1"/>
          <p:nvPr>
            <p:ph idx="1" type="body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391160" lvl="0" marL="457200" algn="l">
              <a:lnSpc>
                <a:spcPct val="102000"/>
              </a:lnSpc>
              <a:spcBef>
                <a:spcPts val="800"/>
              </a:spcBef>
              <a:spcAft>
                <a:spcPts val="0"/>
              </a:spcAft>
              <a:buSzPts val="2560"/>
              <a:buChar char="■"/>
              <a:defRPr sz="3200"/>
            </a:lvl1pPr>
            <a:lvl2pPr indent="-406400" lvl="1" marL="914400" algn="l">
              <a:lnSpc>
                <a:spcPct val="102000"/>
              </a:lnSpc>
              <a:spcBef>
                <a:spcPts val="700"/>
              </a:spcBef>
              <a:spcAft>
                <a:spcPts val="0"/>
              </a:spcAft>
              <a:buSzPts val="2800"/>
              <a:buChar char="–"/>
              <a:defRPr sz="2800"/>
            </a:lvl2pPr>
            <a:lvl3pPr indent="-381000" lvl="2" marL="1371600" algn="l">
              <a:lnSpc>
                <a:spcPct val="102000"/>
              </a:lnSpc>
              <a:spcBef>
                <a:spcPts val="600"/>
              </a:spcBef>
              <a:spcAft>
                <a:spcPts val="0"/>
              </a:spcAft>
              <a:buSzPts val="2400"/>
              <a:buChar char="▪"/>
              <a:defRPr sz="2400"/>
            </a:lvl3pPr>
            <a:lvl4pPr indent="-355600" lvl="3" marL="18288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2000"/>
              <a:buChar char="–"/>
              <a:defRPr sz="2000"/>
            </a:lvl4pPr>
            <a:lvl5pPr indent="-355600" lvl="4" marL="22860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2000"/>
              <a:buChar char="▪"/>
              <a:defRPr sz="2000"/>
            </a:lvl5pPr>
            <a:lvl6pPr indent="-355600" lvl="5" marL="27432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2000"/>
              <a:buChar char="▪"/>
              <a:defRPr sz="2000"/>
            </a:lvl6pPr>
            <a:lvl7pPr indent="-355600" lvl="6" marL="32004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2000"/>
              <a:buChar char="▪"/>
              <a:defRPr sz="2000"/>
            </a:lvl7pPr>
            <a:lvl8pPr indent="-355600" lvl="7" marL="36576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2000"/>
              <a:buChar char="▪"/>
              <a:defRPr sz="2000"/>
            </a:lvl8pPr>
            <a:lvl9pPr indent="-355600" lvl="8" marL="41148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2000"/>
              <a:buChar char="▪"/>
              <a:defRPr sz="2000"/>
            </a:lvl9pPr>
          </a:lstStyle>
          <a:p/>
        </p:txBody>
      </p:sp>
      <p:sp>
        <p:nvSpPr>
          <p:cNvPr id="429" name="Google Shape;429;p63"/>
          <p:cNvSpPr txBox="1"/>
          <p:nvPr>
            <p:ph idx="2" type="body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algn="l">
              <a:lnSpc>
                <a:spcPct val="102000"/>
              </a:lnSpc>
              <a:spcBef>
                <a:spcPts val="800"/>
              </a:spcBef>
              <a:spcAft>
                <a:spcPts val="0"/>
              </a:spcAft>
              <a:buSzPts val="1120"/>
              <a:buNone/>
              <a:defRPr sz="1400"/>
            </a:lvl1pPr>
            <a:lvl2pPr indent="-228600" lvl="1" marL="914400" algn="l">
              <a:lnSpc>
                <a:spcPct val="102000"/>
              </a:lnSpc>
              <a:spcBef>
                <a:spcPts val="700"/>
              </a:spcBef>
              <a:spcAft>
                <a:spcPts val="0"/>
              </a:spcAft>
              <a:buSzPts val="1200"/>
              <a:buNone/>
              <a:defRPr sz="1200"/>
            </a:lvl2pPr>
            <a:lvl3pPr indent="-228600" lvl="2" marL="1371600" algn="l">
              <a:lnSpc>
                <a:spcPct val="102000"/>
              </a:lnSpc>
              <a:spcBef>
                <a:spcPts val="600"/>
              </a:spcBef>
              <a:spcAft>
                <a:spcPts val="0"/>
              </a:spcAft>
              <a:buSzPts val="1000"/>
              <a:buNone/>
              <a:defRPr sz="1000"/>
            </a:lvl3pPr>
            <a:lvl4pPr indent="-228600" lvl="3" marL="18288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4pPr>
            <a:lvl5pPr indent="-228600" lvl="4" marL="22860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5pPr>
            <a:lvl6pPr indent="-228600" lvl="5" marL="27432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6pPr>
            <a:lvl7pPr indent="-228600" lvl="6" marL="32004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7pPr>
            <a:lvl8pPr indent="-228600" lvl="7" marL="36576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8pPr>
            <a:lvl9pPr indent="-228600" lvl="8" marL="41148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9pPr>
          </a:lstStyle>
          <a:p/>
        </p:txBody>
      </p:sp>
      <p:sp>
        <p:nvSpPr>
          <p:cNvPr id="430" name="Google Shape;430;p63"/>
          <p:cNvSpPr txBox="1"/>
          <p:nvPr>
            <p:ph idx="10" type="dt"/>
          </p:nvPr>
        </p:nvSpPr>
        <p:spPr>
          <a:xfrm>
            <a:off x="457200" y="6248400"/>
            <a:ext cx="2130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1" name="Google Shape;431;p63"/>
          <p:cNvSpPr txBox="1"/>
          <p:nvPr>
            <p:ph idx="11" type="ftr"/>
          </p:nvPr>
        </p:nvSpPr>
        <p:spPr>
          <a:xfrm>
            <a:off x="3124200" y="6248400"/>
            <a:ext cx="2892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2" name="Google Shape;432;p63"/>
          <p:cNvSpPr txBox="1"/>
          <p:nvPr>
            <p:ph idx="12" type="sldNum"/>
          </p:nvPr>
        </p:nvSpPr>
        <p:spPr>
          <a:xfrm>
            <a:off x="6553200" y="6248400"/>
            <a:ext cx="2130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indent="0" lvl="0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indent="0" lvl="1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indent="0" lvl="2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indent="0" lvl="3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indent="0" lvl="4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indent="0" lvl="5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indent="0" lvl="6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indent="0" lvl="7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indent="0" lvl="8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433" name="Shape 4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4" name="Google Shape;434;p64"/>
          <p:cNvSpPr txBox="1"/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anchorCtr="1" anchor="b" bIns="46800" lIns="90000" spcFirstLastPara="1" rIns="90000" wrap="square" tIns="46800">
            <a:noAutofit/>
          </a:bodyPr>
          <a:lstStyle>
            <a:lvl1pPr lvl="0" algn="l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sz="2000"/>
            </a:lvl1pPr>
            <a:lvl2pPr lvl="1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5" name="Google Shape;435;p64"/>
          <p:cNvSpPr/>
          <p:nvPr>
            <p:ph idx="2" type="pic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436" name="Google Shape;436;p64"/>
          <p:cNvSpPr txBox="1"/>
          <p:nvPr>
            <p:ph idx="1" type="body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algn="l">
              <a:lnSpc>
                <a:spcPct val="102000"/>
              </a:lnSpc>
              <a:spcBef>
                <a:spcPts val="800"/>
              </a:spcBef>
              <a:spcAft>
                <a:spcPts val="0"/>
              </a:spcAft>
              <a:buSzPts val="1120"/>
              <a:buNone/>
              <a:defRPr sz="1400"/>
            </a:lvl1pPr>
            <a:lvl2pPr indent="-228600" lvl="1" marL="914400" algn="l">
              <a:lnSpc>
                <a:spcPct val="102000"/>
              </a:lnSpc>
              <a:spcBef>
                <a:spcPts val="700"/>
              </a:spcBef>
              <a:spcAft>
                <a:spcPts val="0"/>
              </a:spcAft>
              <a:buSzPts val="1200"/>
              <a:buNone/>
              <a:defRPr sz="1200"/>
            </a:lvl2pPr>
            <a:lvl3pPr indent="-228600" lvl="2" marL="1371600" algn="l">
              <a:lnSpc>
                <a:spcPct val="102000"/>
              </a:lnSpc>
              <a:spcBef>
                <a:spcPts val="600"/>
              </a:spcBef>
              <a:spcAft>
                <a:spcPts val="0"/>
              </a:spcAft>
              <a:buSzPts val="1000"/>
              <a:buNone/>
              <a:defRPr sz="1000"/>
            </a:lvl3pPr>
            <a:lvl4pPr indent="-228600" lvl="3" marL="18288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4pPr>
            <a:lvl5pPr indent="-228600" lvl="4" marL="22860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5pPr>
            <a:lvl6pPr indent="-228600" lvl="5" marL="27432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6pPr>
            <a:lvl7pPr indent="-228600" lvl="6" marL="32004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7pPr>
            <a:lvl8pPr indent="-228600" lvl="7" marL="36576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8pPr>
            <a:lvl9pPr indent="-228600" lvl="8" marL="41148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9pPr>
          </a:lstStyle>
          <a:p/>
        </p:txBody>
      </p:sp>
      <p:sp>
        <p:nvSpPr>
          <p:cNvPr id="437" name="Google Shape;437;p64"/>
          <p:cNvSpPr txBox="1"/>
          <p:nvPr>
            <p:ph idx="10" type="dt"/>
          </p:nvPr>
        </p:nvSpPr>
        <p:spPr>
          <a:xfrm>
            <a:off x="457200" y="6248400"/>
            <a:ext cx="2130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8" name="Google Shape;438;p64"/>
          <p:cNvSpPr txBox="1"/>
          <p:nvPr>
            <p:ph idx="11" type="ftr"/>
          </p:nvPr>
        </p:nvSpPr>
        <p:spPr>
          <a:xfrm>
            <a:off x="3124200" y="6248400"/>
            <a:ext cx="2892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9" name="Google Shape;439;p64"/>
          <p:cNvSpPr txBox="1"/>
          <p:nvPr>
            <p:ph idx="12" type="sldNum"/>
          </p:nvPr>
        </p:nvSpPr>
        <p:spPr>
          <a:xfrm>
            <a:off x="6553200" y="6248400"/>
            <a:ext cx="2130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indent="0" lvl="0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indent="0" lvl="1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indent="0" lvl="2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indent="0" lvl="3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indent="0" lvl="4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indent="0" lvl="5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indent="0" lvl="6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indent="0" lvl="7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indent="0" lvl="8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440" name="Shape 4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1" name="Google Shape;441;p65"/>
          <p:cNvSpPr txBox="1"/>
          <p:nvPr>
            <p:ph type="title"/>
          </p:nvPr>
        </p:nvSpPr>
        <p:spPr>
          <a:xfrm>
            <a:off x="685800" y="1766888"/>
            <a:ext cx="7769225" cy="1735137"/>
          </a:xfrm>
          <a:prstGeom prst="rect">
            <a:avLst/>
          </a:prstGeom>
          <a:noFill/>
          <a:ln>
            <a:noFill/>
          </a:ln>
        </p:spPr>
        <p:txBody>
          <a:bodyPr anchorCtr="1" anchor="b" bIns="46800" lIns="90000" spcFirstLastPara="1" rIns="90000" wrap="square" tIns="46800">
            <a:noAutofit/>
          </a:bodyPr>
          <a:lstStyle>
            <a:lvl1pPr lvl="0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2" name="Google Shape;442;p65"/>
          <p:cNvSpPr txBox="1"/>
          <p:nvPr>
            <p:ph idx="1" type="body"/>
          </p:nvPr>
        </p:nvSpPr>
        <p:spPr>
          <a:xfrm rot="5400000">
            <a:off x="2308225" y="-246062"/>
            <a:ext cx="4524375" cy="822642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320040" lvl="0" marL="457200" algn="l">
              <a:lnSpc>
                <a:spcPct val="102000"/>
              </a:lnSpc>
              <a:spcBef>
                <a:spcPts val="800"/>
              </a:spcBef>
              <a:spcAft>
                <a:spcPts val="0"/>
              </a:spcAft>
              <a:buSzPts val="1440"/>
              <a:buChar char="■"/>
              <a:defRPr/>
            </a:lvl1pPr>
            <a:lvl2pPr indent="-342900" lvl="1" marL="914400" algn="l">
              <a:lnSpc>
                <a:spcPct val="102000"/>
              </a:lnSpc>
              <a:spcBef>
                <a:spcPts val="700"/>
              </a:spcBef>
              <a:spcAft>
                <a:spcPts val="0"/>
              </a:spcAft>
              <a:buSzPts val="1800"/>
              <a:buChar char="–"/>
              <a:defRPr/>
            </a:lvl2pPr>
            <a:lvl3pPr indent="-342900" lvl="2" marL="1371600" algn="l">
              <a:lnSpc>
                <a:spcPct val="102000"/>
              </a:lnSpc>
              <a:spcBef>
                <a:spcPts val="600"/>
              </a:spcBef>
              <a:spcAft>
                <a:spcPts val="0"/>
              </a:spcAft>
              <a:buSzPts val="1800"/>
              <a:buChar char="▪"/>
              <a:defRPr/>
            </a:lvl3pPr>
            <a:lvl4pPr indent="-342900" lvl="3" marL="18288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–"/>
              <a:defRPr/>
            </a:lvl4pPr>
            <a:lvl5pPr indent="-342900" lvl="4" marL="22860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/>
            </a:lvl5pPr>
            <a:lvl6pPr indent="-342900" lvl="5" marL="27432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/>
            </a:lvl6pPr>
            <a:lvl7pPr indent="-342900" lvl="6" marL="32004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/>
            </a:lvl7pPr>
            <a:lvl8pPr indent="-342900" lvl="7" marL="36576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/>
            </a:lvl8pPr>
            <a:lvl9pPr indent="-342900" lvl="8" marL="41148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/>
            </a:lvl9pPr>
          </a:lstStyle>
          <a:p/>
        </p:txBody>
      </p:sp>
      <p:sp>
        <p:nvSpPr>
          <p:cNvPr id="443" name="Google Shape;443;p65"/>
          <p:cNvSpPr txBox="1"/>
          <p:nvPr>
            <p:ph idx="10" type="dt"/>
          </p:nvPr>
        </p:nvSpPr>
        <p:spPr>
          <a:xfrm>
            <a:off x="457200" y="6248400"/>
            <a:ext cx="2130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4" name="Google Shape;444;p65"/>
          <p:cNvSpPr txBox="1"/>
          <p:nvPr>
            <p:ph idx="11" type="ftr"/>
          </p:nvPr>
        </p:nvSpPr>
        <p:spPr>
          <a:xfrm>
            <a:off x="3124200" y="6248400"/>
            <a:ext cx="2892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5" name="Google Shape;445;p65"/>
          <p:cNvSpPr txBox="1"/>
          <p:nvPr>
            <p:ph idx="12" type="sldNum"/>
          </p:nvPr>
        </p:nvSpPr>
        <p:spPr>
          <a:xfrm>
            <a:off x="6553200" y="6248400"/>
            <a:ext cx="2130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indent="0" lvl="0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indent="0" lvl="1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indent="0" lvl="2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indent="0" lvl="3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indent="0" lvl="4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indent="0" lvl="5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indent="0" lvl="6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indent="0" lvl="7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indent="0" lvl="8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446" name="Shape 4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7" name="Google Shape;447;p66"/>
          <p:cNvSpPr txBox="1"/>
          <p:nvPr>
            <p:ph type="title"/>
          </p:nvPr>
        </p:nvSpPr>
        <p:spPr>
          <a:xfrm rot="5400000">
            <a:off x="5393532" y="2839245"/>
            <a:ext cx="4524375" cy="2055812"/>
          </a:xfrm>
          <a:prstGeom prst="rect">
            <a:avLst/>
          </a:prstGeom>
          <a:noFill/>
          <a:ln>
            <a:noFill/>
          </a:ln>
        </p:spPr>
        <p:txBody>
          <a:bodyPr anchorCtr="1" anchor="b" bIns="46800" lIns="90000" spcFirstLastPara="1" rIns="90000" wrap="square" tIns="46800">
            <a:noAutofit/>
          </a:bodyPr>
          <a:lstStyle>
            <a:lvl1pPr lvl="0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8" name="Google Shape;448;p66"/>
          <p:cNvSpPr txBox="1"/>
          <p:nvPr>
            <p:ph idx="1" type="body"/>
          </p:nvPr>
        </p:nvSpPr>
        <p:spPr>
          <a:xfrm rot="5400000">
            <a:off x="1204119" y="858044"/>
            <a:ext cx="4524375" cy="601821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320040" lvl="0" marL="457200" algn="l">
              <a:lnSpc>
                <a:spcPct val="102000"/>
              </a:lnSpc>
              <a:spcBef>
                <a:spcPts val="800"/>
              </a:spcBef>
              <a:spcAft>
                <a:spcPts val="0"/>
              </a:spcAft>
              <a:buSzPts val="1440"/>
              <a:buChar char="■"/>
              <a:defRPr/>
            </a:lvl1pPr>
            <a:lvl2pPr indent="-342900" lvl="1" marL="914400" algn="l">
              <a:lnSpc>
                <a:spcPct val="102000"/>
              </a:lnSpc>
              <a:spcBef>
                <a:spcPts val="700"/>
              </a:spcBef>
              <a:spcAft>
                <a:spcPts val="0"/>
              </a:spcAft>
              <a:buSzPts val="1800"/>
              <a:buChar char="–"/>
              <a:defRPr/>
            </a:lvl2pPr>
            <a:lvl3pPr indent="-342900" lvl="2" marL="1371600" algn="l">
              <a:lnSpc>
                <a:spcPct val="102000"/>
              </a:lnSpc>
              <a:spcBef>
                <a:spcPts val="600"/>
              </a:spcBef>
              <a:spcAft>
                <a:spcPts val="0"/>
              </a:spcAft>
              <a:buSzPts val="1800"/>
              <a:buChar char="▪"/>
              <a:defRPr/>
            </a:lvl3pPr>
            <a:lvl4pPr indent="-342900" lvl="3" marL="18288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–"/>
              <a:defRPr/>
            </a:lvl4pPr>
            <a:lvl5pPr indent="-342900" lvl="4" marL="22860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/>
            </a:lvl5pPr>
            <a:lvl6pPr indent="-342900" lvl="5" marL="27432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/>
            </a:lvl6pPr>
            <a:lvl7pPr indent="-342900" lvl="6" marL="32004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/>
            </a:lvl7pPr>
            <a:lvl8pPr indent="-342900" lvl="7" marL="36576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/>
            </a:lvl8pPr>
            <a:lvl9pPr indent="-342900" lvl="8" marL="411480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/>
            </a:lvl9pPr>
          </a:lstStyle>
          <a:p/>
        </p:txBody>
      </p:sp>
      <p:sp>
        <p:nvSpPr>
          <p:cNvPr id="449" name="Google Shape;449;p66"/>
          <p:cNvSpPr txBox="1"/>
          <p:nvPr>
            <p:ph idx="10" type="dt"/>
          </p:nvPr>
        </p:nvSpPr>
        <p:spPr>
          <a:xfrm>
            <a:off x="457200" y="6248400"/>
            <a:ext cx="2130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50" name="Google Shape;450;p66"/>
          <p:cNvSpPr txBox="1"/>
          <p:nvPr>
            <p:ph idx="11" type="ftr"/>
          </p:nvPr>
        </p:nvSpPr>
        <p:spPr>
          <a:xfrm>
            <a:off x="3124200" y="6248400"/>
            <a:ext cx="2892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51" name="Google Shape;451;p66"/>
          <p:cNvSpPr txBox="1"/>
          <p:nvPr>
            <p:ph idx="12" type="sldNum"/>
          </p:nvPr>
        </p:nvSpPr>
        <p:spPr>
          <a:xfrm>
            <a:off x="6553200" y="6248400"/>
            <a:ext cx="2130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indent="0" lvl="0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indent="0" lvl="1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indent="0" lvl="2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indent="0" lvl="3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indent="0" lvl="4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indent="0" lvl="5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indent="0" lvl="6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indent="0" lvl="7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indent="0" lvl="8" marL="0" algn="r">
              <a:spcBef>
                <a:spcPts val="0"/>
              </a:spcBef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_rels/slideMaster2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3" Type="http://schemas.openxmlformats.org/officeDocument/2006/relationships/theme" Target="../theme/theme5.xml"/><Relationship Id="rId12" Type="http://schemas.openxmlformats.org/officeDocument/2006/relationships/slideLayout" Target="../slideLayouts/slideLayout23.xml"/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/Relationships>
</file>

<file path=ppt/slideMasters/_rels/slideMaster3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33.xml"/><Relationship Id="rId13" Type="http://schemas.openxmlformats.org/officeDocument/2006/relationships/theme" Target="../theme/theme2.xml"/><Relationship Id="rId1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24.xml"/><Relationship Id="rId2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Relationship Id="rId5" Type="http://schemas.openxmlformats.org/officeDocument/2006/relationships/slideLayout" Target="../slideLayouts/slideLayout28.xml"/><Relationship Id="rId6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0.xml"/><Relationship Id="rId8" Type="http://schemas.openxmlformats.org/officeDocument/2006/relationships/slideLayout" Target="../slideLayouts/slideLayout31.xml"/></Relationships>
</file>

<file path=ppt/slideMasters/_rels/slideMaster4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46.xml"/><Relationship Id="rId10" Type="http://schemas.openxmlformats.org/officeDocument/2006/relationships/slideLayout" Target="../slideLayouts/slideLayout45.xml"/><Relationship Id="rId13" Type="http://schemas.openxmlformats.org/officeDocument/2006/relationships/slideLayout" Target="../slideLayouts/slideLayout48.xml"/><Relationship Id="rId12" Type="http://schemas.openxmlformats.org/officeDocument/2006/relationships/slideLayout" Target="../slideLayouts/slideLayout47.xml"/><Relationship Id="rId1" Type="http://schemas.openxmlformats.org/officeDocument/2006/relationships/slideLayout" Target="../slideLayouts/slideLayout36.xml"/><Relationship Id="rId2" Type="http://schemas.openxmlformats.org/officeDocument/2006/relationships/slideLayout" Target="../slideLayouts/slideLayout37.xml"/><Relationship Id="rId3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Relationship Id="rId15" Type="http://schemas.openxmlformats.org/officeDocument/2006/relationships/slideLayout" Target="../slideLayouts/slideLayout50.xml"/><Relationship Id="rId14" Type="http://schemas.openxmlformats.org/officeDocument/2006/relationships/slideLayout" Target="../slideLayouts/slideLayout49.xml"/><Relationship Id="rId16" Type="http://schemas.openxmlformats.org/officeDocument/2006/relationships/theme" Target="../theme/theme3.xml"/><Relationship Id="rId5" Type="http://schemas.openxmlformats.org/officeDocument/2006/relationships/slideLayout" Target="../slideLayouts/slideLayout40.xml"/><Relationship Id="rId6" Type="http://schemas.openxmlformats.org/officeDocument/2006/relationships/slideLayout" Target="../slideLayouts/slideLayout41.xml"/><Relationship Id="rId7" Type="http://schemas.openxmlformats.org/officeDocument/2006/relationships/slideLayout" Target="../slideLayouts/slideLayout42.xml"/><Relationship Id="rId8" Type="http://schemas.openxmlformats.org/officeDocument/2006/relationships/slideLayout" Target="../slideLayouts/slideLayout43.xml"/></Relationships>
</file>

<file path=ppt/slideMasters/_rels/slideMaster5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61.xml"/><Relationship Id="rId10" Type="http://schemas.openxmlformats.org/officeDocument/2006/relationships/slideLayout" Target="../slideLayouts/slideLayout60.xml"/><Relationship Id="rId12" Type="http://schemas.openxmlformats.org/officeDocument/2006/relationships/theme" Target="../theme/theme4.xml"/><Relationship Id="rId1" Type="http://schemas.openxmlformats.org/officeDocument/2006/relationships/slideLayout" Target="../slideLayouts/slideLayout51.xml"/><Relationship Id="rId2" Type="http://schemas.openxmlformats.org/officeDocument/2006/relationships/slideLayout" Target="../slideLayouts/slideLayout52.xml"/><Relationship Id="rId3" Type="http://schemas.openxmlformats.org/officeDocument/2006/relationships/slideLayout" Target="../slideLayouts/slideLayout53.xml"/><Relationship Id="rId4" Type="http://schemas.openxmlformats.org/officeDocument/2006/relationships/slideLayout" Target="../slideLayouts/slideLayout54.xml"/><Relationship Id="rId9" Type="http://schemas.openxmlformats.org/officeDocument/2006/relationships/slideLayout" Target="../slideLayouts/slideLayout59.xml"/><Relationship Id="rId5" Type="http://schemas.openxmlformats.org/officeDocument/2006/relationships/slideLayout" Target="../slideLayouts/slideLayout55.xml"/><Relationship Id="rId6" Type="http://schemas.openxmlformats.org/officeDocument/2006/relationships/slideLayout" Target="../slideLayouts/slideLayout56.xml"/><Relationship Id="rId7" Type="http://schemas.openxmlformats.org/officeDocument/2006/relationships/slideLayout" Target="../slideLayouts/slideLayout57.xml"/><Relationship Id="rId8" Type="http://schemas.openxmlformats.org/officeDocument/2006/relationships/slideLayout" Target="../slideLayouts/slideLayout5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720000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oogle Shape;10;p1"/>
          <p:cNvGrpSpPr/>
          <p:nvPr/>
        </p:nvGrpSpPr>
        <p:grpSpPr>
          <a:xfrm>
            <a:off x="0" y="0"/>
            <a:ext cx="8458201" cy="5943601"/>
            <a:chOff x="0" y="0"/>
            <a:chExt cx="5328" cy="3744"/>
          </a:xfrm>
        </p:grpSpPr>
        <p:sp>
          <p:nvSpPr>
            <p:cNvPr id="11" name="Google Shape;11;p1"/>
            <p:cNvSpPr/>
            <p:nvPr/>
          </p:nvSpPr>
          <p:spPr>
            <a:xfrm>
              <a:off x="0" y="1440"/>
              <a:ext cx="5155" cy="2304"/>
            </a:xfrm>
            <a:custGeom>
              <a:rect b="b" l="l" r="r" t="t"/>
              <a:pathLst>
                <a:path extrusionOk="0" h="2304" w="5155">
                  <a:moveTo>
                    <a:pt x="5154" y="1769"/>
                  </a:moveTo>
                  <a:lnTo>
                    <a:pt x="0" y="2304"/>
                  </a:lnTo>
                  <a:lnTo>
                    <a:pt x="0" y="1252"/>
                  </a:lnTo>
                  <a:lnTo>
                    <a:pt x="5155" y="0"/>
                  </a:lnTo>
                  <a:lnTo>
                    <a:pt x="5155" y="1416"/>
                  </a:lnTo>
                  <a:lnTo>
                    <a:pt x="5154" y="1769"/>
                  </a:lnTo>
                  <a:close/>
                </a:path>
              </a:pathLst>
            </a:custGeom>
            <a:gradFill>
              <a:gsLst>
                <a:gs pos="0">
                  <a:srgbClr val="600000"/>
                </a:gs>
                <a:gs pos="100000">
                  <a:srgbClr val="720000"/>
                </a:gs>
              </a:gsLst>
              <a:lin ang="10800000" scaled="0"/>
            </a:gra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endParaRPr>
            </a:p>
          </p:txBody>
        </p:sp>
        <p:sp>
          <p:nvSpPr>
            <p:cNvPr id="12" name="Google Shape;12;p1"/>
            <p:cNvSpPr/>
            <p:nvPr/>
          </p:nvSpPr>
          <p:spPr>
            <a:xfrm>
              <a:off x="0" y="0"/>
              <a:ext cx="5328" cy="3689"/>
            </a:xfrm>
            <a:custGeom>
              <a:rect b="b" l="l" r="r" t="t"/>
              <a:pathLst>
                <a:path extrusionOk="0" h="3689" w="5328">
                  <a:moveTo>
                    <a:pt x="5311" y="3209"/>
                  </a:moveTo>
                  <a:lnTo>
                    <a:pt x="0" y="3689"/>
                  </a:lnTo>
                  <a:lnTo>
                    <a:pt x="0" y="9"/>
                  </a:lnTo>
                  <a:lnTo>
                    <a:pt x="5328" y="0"/>
                  </a:lnTo>
                  <a:lnTo>
                    <a:pt x="5311" y="3209"/>
                  </a:lnTo>
                  <a:close/>
                </a:path>
              </a:pathLst>
            </a:custGeom>
            <a:gradFill>
              <a:gsLst>
                <a:gs pos="0">
                  <a:srgbClr val="8C0000"/>
                </a:gs>
                <a:gs pos="100000">
                  <a:srgbClr val="720000"/>
                </a:gs>
              </a:gsLst>
              <a:lin ang="10800000" scaled="0"/>
            </a:gra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endParaRPr>
            </a:p>
          </p:txBody>
        </p:sp>
      </p:grpSp>
      <p:sp>
        <p:nvSpPr>
          <p:cNvPr id="13" name="Google Shape;13;p1"/>
          <p:cNvSpPr txBox="1"/>
          <p:nvPr>
            <p:ph idx="10" type="dt"/>
          </p:nvPr>
        </p:nvSpPr>
        <p:spPr>
          <a:xfrm>
            <a:off x="457200" y="6248400"/>
            <a:ext cx="2130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Tahoma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/>
        </p:txBody>
      </p:sp>
      <p:sp>
        <p:nvSpPr>
          <p:cNvPr id="14" name="Google Shape;14;p1"/>
          <p:cNvSpPr txBox="1"/>
          <p:nvPr>
            <p:ph idx="11" type="ftr"/>
          </p:nvPr>
        </p:nvSpPr>
        <p:spPr>
          <a:xfrm>
            <a:off x="3124200" y="6248400"/>
            <a:ext cx="2892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Tahoma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/>
        </p:txBody>
      </p:sp>
      <p:sp>
        <p:nvSpPr>
          <p:cNvPr id="15" name="Google Shape;15;p1"/>
          <p:cNvSpPr txBox="1"/>
          <p:nvPr>
            <p:ph idx="12" type="sldNum"/>
          </p:nvPr>
        </p:nvSpPr>
        <p:spPr>
          <a:xfrm>
            <a:off x="6553200" y="6248400"/>
            <a:ext cx="2130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indent="0" lvl="0" marL="0" marR="0" rtl="0" algn="r">
              <a:spcBef>
                <a:spcPts val="0"/>
              </a:spcBef>
              <a:buClr>
                <a:srgbClr val="FFFFFF"/>
              </a:buClr>
              <a:buSzPts val="1200"/>
              <a:buFont typeface="Tahoma"/>
              <a:buNone/>
              <a:defRPr b="0" sz="1200" u="none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indent="0" lvl="1" marL="0" marR="0" rtl="0" algn="r">
              <a:spcBef>
                <a:spcPts val="0"/>
              </a:spcBef>
              <a:buClr>
                <a:srgbClr val="FFFFFF"/>
              </a:buClr>
              <a:buSzPts val="1200"/>
              <a:buFont typeface="Tahoma"/>
              <a:buNone/>
              <a:defRPr b="0" sz="1200" u="none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indent="0" lvl="2" marL="0" marR="0" rtl="0" algn="r">
              <a:spcBef>
                <a:spcPts val="0"/>
              </a:spcBef>
              <a:buClr>
                <a:srgbClr val="FFFFFF"/>
              </a:buClr>
              <a:buSzPts val="1200"/>
              <a:buFont typeface="Tahoma"/>
              <a:buNone/>
              <a:defRPr b="0" sz="1200" u="none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indent="0" lvl="3" marL="0" marR="0" rtl="0" algn="r">
              <a:spcBef>
                <a:spcPts val="0"/>
              </a:spcBef>
              <a:buClr>
                <a:srgbClr val="FFFFFF"/>
              </a:buClr>
              <a:buSzPts val="1200"/>
              <a:buFont typeface="Tahoma"/>
              <a:buNone/>
              <a:defRPr b="0" sz="1200" u="none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indent="0" lvl="4" marL="0" marR="0" rtl="0" algn="r">
              <a:spcBef>
                <a:spcPts val="0"/>
              </a:spcBef>
              <a:buClr>
                <a:srgbClr val="FFFFFF"/>
              </a:buClr>
              <a:buSzPts val="1200"/>
              <a:buFont typeface="Tahoma"/>
              <a:buNone/>
              <a:defRPr b="0" sz="1200" u="none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indent="0" lvl="5" marL="0" marR="0" rtl="0" algn="r">
              <a:spcBef>
                <a:spcPts val="0"/>
              </a:spcBef>
              <a:buClr>
                <a:srgbClr val="FFFFFF"/>
              </a:buClr>
              <a:buSzPts val="1200"/>
              <a:buFont typeface="Tahoma"/>
              <a:buNone/>
              <a:defRPr b="0" sz="1200" u="none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indent="0" lvl="6" marL="0" marR="0" rtl="0" algn="r">
              <a:spcBef>
                <a:spcPts val="0"/>
              </a:spcBef>
              <a:buClr>
                <a:srgbClr val="FFFFFF"/>
              </a:buClr>
              <a:buSzPts val="1200"/>
              <a:buFont typeface="Tahoma"/>
              <a:buNone/>
              <a:defRPr b="0" sz="1200" u="none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indent="0" lvl="7" marL="0" marR="0" rtl="0" algn="r">
              <a:spcBef>
                <a:spcPts val="0"/>
              </a:spcBef>
              <a:buClr>
                <a:srgbClr val="FFFFFF"/>
              </a:buClr>
              <a:buSzPts val="1200"/>
              <a:buFont typeface="Tahoma"/>
              <a:buNone/>
              <a:defRPr b="0" sz="1200" u="none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indent="0" lvl="8" marL="0" marR="0" rtl="0" algn="r">
              <a:spcBef>
                <a:spcPts val="0"/>
              </a:spcBef>
              <a:buClr>
                <a:srgbClr val="FFFFFF"/>
              </a:buClr>
              <a:buSzPts val="1200"/>
              <a:buFont typeface="Tahoma"/>
              <a:buNone/>
              <a:defRPr b="0" sz="1200" u="none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6" name="Google Shape;16;p1"/>
          <p:cNvSpPr txBox="1"/>
          <p:nvPr>
            <p:ph type="title"/>
          </p:nvPr>
        </p:nvSpPr>
        <p:spPr>
          <a:xfrm>
            <a:off x="685800" y="1766888"/>
            <a:ext cx="7769225" cy="1735137"/>
          </a:xfrm>
          <a:prstGeom prst="rect">
            <a:avLst/>
          </a:prstGeom>
          <a:noFill/>
          <a:ln>
            <a:noFill/>
          </a:ln>
        </p:spPr>
        <p:txBody>
          <a:bodyPr anchorCtr="1" anchor="b" bIns="46800" lIns="90000" spcFirstLastPara="1" rIns="90000" wrap="square" tIns="46800">
            <a:noAutofit/>
          </a:bodyPr>
          <a:lstStyle>
            <a:lvl1pPr lvl="0" marR="0" rtl="0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FFFFCC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lvl="1" marR="0" rtl="0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FFFFCC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lvl="2" marR="0" rtl="0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FFFFCC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lvl="3" marR="0" rtl="0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FFFFCC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lvl="4" marR="0" rtl="0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FFFFCC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lvl="5" marR="0" rtl="0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FFFFCC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lvl="6" marR="0" rtl="0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FFFFCC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lvl="7" marR="0" rtl="0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FFFFCC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lvl="8" marR="0" rtl="0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FFFFCC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/>
        </p:txBody>
      </p:sp>
      <p:sp>
        <p:nvSpPr>
          <p:cNvPr id="17" name="Google Shape;17;p1"/>
          <p:cNvSpPr txBox="1"/>
          <p:nvPr>
            <p:ph idx="1" type="body"/>
          </p:nvPr>
        </p:nvSpPr>
        <p:spPr>
          <a:xfrm>
            <a:off x="457200" y="1604963"/>
            <a:ext cx="8226425" cy="452437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391160" lvl="0" marL="457200" marR="0" rtl="0" algn="l">
              <a:lnSpc>
                <a:spcPct val="102000"/>
              </a:lnSpc>
              <a:spcBef>
                <a:spcPts val="800"/>
              </a:spcBef>
              <a:spcAft>
                <a:spcPts val="0"/>
              </a:spcAft>
              <a:buClr>
                <a:srgbClr val="FFCC66"/>
              </a:buClr>
              <a:buSzPts val="2560"/>
              <a:buFont typeface="Noto Sans Symbols"/>
              <a:buChar char="■"/>
              <a:defRPr b="0" i="0" sz="3200" u="none" cap="none" strike="noStrike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indent="-406400" lvl="1" marL="914400" marR="0" rtl="0" algn="l">
              <a:lnSpc>
                <a:spcPct val="102000"/>
              </a:lnSpc>
              <a:spcBef>
                <a:spcPts val="70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Tahoma"/>
              <a:buChar char="–"/>
              <a:defRPr b="0" i="0" sz="2800" u="none" cap="none" strike="noStrike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indent="-381000" lvl="2" marL="1371600" marR="0" rtl="0" algn="l">
              <a:lnSpc>
                <a:spcPct val="102000"/>
              </a:lnSpc>
              <a:spcBef>
                <a:spcPts val="600"/>
              </a:spcBef>
              <a:spcAft>
                <a:spcPts val="0"/>
              </a:spcAft>
              <a:buClr>
                <a:srgbClr val="FFCC66"/>
              </a:buClr>
              <a:buSzPts val="2400"/>
              <a:buFont typeface="Noto Sans Symbols"/>
              <a:buChar char="▪"/>
              <a:defRPr b="0" i="0" sz="2400" u="none" cap="none" strike="noStrike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indent="-355600" lvl="3" marL="1828800" marR="0" rtl="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Tahoma"/>
              <a:buChar char="–"/>
              <a:defRPr b="0" i="0" sz="2000" u="none" cap="none" strike="noStrike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indent="-355600" lvl="4" marL="2286000" marR="0" rtl="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Noto Sans Symbols"/>
              <a:buChar char="▪"/>
              <a:defRPr b="0" i="0" sz="2000" u="none" cap="none" strike="noStrike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indent="-355600" lvl="5" marL="2743200" marR="0" rtl="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Noto Sans Symbols"/>
              <a:buChar char="▪"/>
              <a:defRPr b="0" i="0" sz="2000" u="none" cap="none" strike="noStrike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indent="-355600" lvl="6" marL="3200400" marR="0" rtl="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Noto Sans Symbols"/>
              <a:buChar char="▪"/>
              <a:defRPr b="0" i="0" sz="2000" u="none" cap="none" strike="noStrike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indent="-355600" lvl="7" marL="3657600" marR="0" rtl="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Noto Sans Symbols"/>
              <a:buChar char="▪"/>
              <a:defRPr b="0" i="0" sz="2000" u="none" cap="none" strike="noStrike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indent="-355600" lvl="8" marL="4114800" marR="0" rtl="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Noto Sans Symbols"/>
              <a:buChar char="▪"/>
              <a:defRPr b="0" i="0" sz="2000" u="none" cap="none" strike="noStrike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3"/>
          <p:cNvSpPr txBox="1"/>
          <p:nvPr>
            <p:ph type="title"/>
          </p:nvPr>
        </p:nvSpPr>
        <p:spPr>
          <a:xfrm>
            <a:off x="457200" y="241300"/>
            <a:ext cx="8226425" cy="14319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42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42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lvl="2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42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lvl="3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42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lvl="4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42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lvl="5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42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lvl="6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42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lvl="7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42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lvl="8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42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89" name="Google Shape;89;p13"/>
          <p:cNvSpPr txBox="1"/>
          <p:nvPr>
            <p:ph idx="1" type="body"/>
          </p:nvPr>
        </p:nvSpPr>
        <p:spPr>
          <a:xfrm>
            <a:off x="457200" y="1828800"/>
            <a:ext cx="8226425" cy="4298950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indent="-370840" lvl="0" marL="457200" marR="0" rtl="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rgbClr val="660000"/>
              </a:buClr>
              <a:buSzPts val="2240"/>
              <a:buFont typeface="Noto Sans Symbols"/>
              <a:buChar char="□"/>
              <a:defRPr b="0" i="0" sz="3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361950" lvl="1" marL="914400" marR="0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rgbClr val="999966"/>
              </a:buClr>
              <a:buSzPts val="2100"/>
              <a:buFont typeface="Noto Sans Symbols"/>
              <a:buChar char="■"/>
              <a:defRPr b="0" i="0" sz="28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-327660" lvl="2" marL="1371600" marR="0" rtl="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660000"/>
              </a:buClr>
              <a:buSzPts val="1560"/>
              <a:buFont typeface="Noto Sans Symbols"/>
              <a:buChar char="□"/>
              <a:defRPr b="0" i="0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-32385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999966"/>
              </a:buClr>
              <a:buSzPts val="1500"/>
              <a:buFont typeface="Noto Sans Symbols"/>
              <a:buChar char="■"/>
              <a:defRPr b="0" i="0" sz="20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-2921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999966"/>
              </a:buClr>
              <a:buSzPts val="1000"/>
              <a:buFont typeface="Noto Sans Symbols"/>
              <a:buChar char="□"/>
              <a:defRPr b="0" i="0" sz="20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-2921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999966"/>
              </a:buClr>
              <a:buSzPts val="1000"/>
              <a:buFont typeface="Noto Sans Symbols"/>
              <a:buChar char="□"/>
              <a:defRPr b="0" i="0" sz="20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-2921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999966"/>
              </a:buClr>
              <a:buSzPts val="1000"/>
              <a:buFont typeface="Noto Sans Symbols"/>
              <a:buChar char="□"/>
              <a:defRPr b="0" i="0" sz="20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-2921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999966"/>
              </a:buClr>
              <a:buSzPts val="1000"/>
              <a:buFont typeface="Noto Sans Symbols"/>
              <a:buChar char="□"/>
              <a:defRPr b="0" i="0" sz="20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-2921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999966"/>
              </a:buClr>
              <a:buSzPts val="1000"/>
              <a:buFont typeface="Noto Sans Symbols"/>
              <a:buChar char="□"/>
              <a:defRPr b="0" i="0" sz="20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90" name="Google Shape;90;p13"/>
          <p:cNvSpPr txBox="1"/>
          <p:nvPr>
            <p:ph idx="10" type="dt"/>
          </p:nvPr>
        </p:nvSpPr>
        <p:spPr>
          <a:xfrm>
            <a:off x="457200" y="6248400"/>
            <a:ext cx="16732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"/>
              <a:buFont typeface="Noto Sans Symbols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91" name="Google Shape;91;p13"/>
          <p:cNvSpPr txBox="1"/>
          <p:nvPr>
            <p:ph idx="11" type="ftr"/>
          </p:nvPr>
        </p:nvSpPr>
        <p:spPr>
          <a:xfrm>
            <a:off x="3124200" y="6248400"/>
            <a:ext cx="2892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"/>
              <a:buFont typeface="Noto Sans Symbols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92" name="Google Shape;92;p13"/>
          <p:cNvSpPr txBox="1"/>
          <p:nvPr>
            <p:ph idx="12" type="sldNum"/>
          </p:nvPr>
        </p:nvSpPr>
        <p:spPr>
          <a:xfrm>
            <a:off x="6781800" y="6248400"/>
            <a:ext cx="19018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indent="0" lvl="0" marL="0" marR="0" rtl="0" algn="r">
              <a:spcBef>
                <a:spcPts val="0"/>
              </a:spcBef>
              <a:buClr>
                <a:srgbClr val="000000"/>
              </a:buClr>
              <a:buSzPts val="450"/>
              <a:buFont typeface="Noto Sans Symbols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r">
              <a:spcBef>
                <a:spcPts val="0"/>
              </a:spcBef>
              <a:buClr>
                <a:srgbClr val="000000"/>
              </a:buClr>
              <a:buSzPts val="450"/>
              <a:buFont typeface="Noto Sans Symbols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r">
              <a:spcBef>
                <a:spcPts val="0"/>
              </a:spcBef>
              <a:buClr>
                <a:srgbClr val="000000"/>
              </a:buClr>
              <a:buSzPts val="450"/>
              <a:buFont typeface="Noto Sans Symbols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r">
              <a:spcBef>
                <a:spcPts val="0"/>
              </a:spcBef>
              <a:buClr>
                <a:srgbClr val="000000"/>
              </a:buClr>
              <a:buSzPts val="450"/>
              <a:buFont typeface="Noto Sans Symbols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r">
              <a:spcBef>
                <a:spcPts val="0"/>
              </a:spcBef>
              <a:buClr>
                <a:srgbClr val="000000"/>
              </a:buClr>
              <a:buSzPts val="450"/>
              <a:buFont typeface="Noto Sans Symbols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rtl="0" algn="r">
              <a:spcBef>
                <a:spcPts val="0"/>
              </a:spcBef>
              <a:buClr>
                <a:srgbClr val="000000"/>
              </a:buClr>
              <a:buSzPts val="450"/>
              <a:buFont typeface="Noto Sans Symbols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rtl="0" algn="r">
              <a:spcBef>
                <a:spcPts val="0"/>
              </a:spcBef>
              <a:buClr>
                <a:srgbClr val="000000"/>
              </a:buClr>
              <a:buSzPts val="450"/>
              <a:buFont typeface="Noto Sans Symbols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rtl="0" algn="r">
              <a:spcBef>
                <a:spcPts val="0"/>
              </a:spcBef>
              <a:buClr>
                <a:srgbClr val="000000"/>
              </a:buClr>
              <a:buSzPts val="450"/>
              <a:buFont typeface="Noto Sans Symbols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rtl="0" algn="r">
              <a:spcBef>
                <a:spcPts val="0"/>
              </a:spcBef>
              <a:buClr>
                <a:srgbClr val="000000"/>
              </a:buClr>
              <a:buSzPts val="450"/>
              <a:buFont typeface="Noto Sans Symbols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grpSp>
        <p:nvGrpSpPr>
          <p:cNvPr id="93" name="Google Shape;93;p13"/>
          <p:cNvGrpSpPr/>
          <p:nvPr/>
        </p:nvGrpSpPr>
        <p:grpSpPr>
          <a:xfrm>
            <a:off x="279400" y="152400"/>
            <a:ext cx="8686801" cy="1601788"/>
            <a:chOff x="176" y="96"/>
            <a:chExt cx="5472" cy="1009"/>
          </a:xfrm>
        </p:grpSpPr>
        <p:cxnSp>
          <p:nvCxnSpPr>
            <p:cNvPr id="94" name="Google Shape;94;p13"/>
            <p:cNvCxnSpPr/>
            <p:nvPr/>
          </p:nvCxnSpPr>
          <p:spPr>
            <a:xfrm flipH="1">
              <a:off x="286" y="1104"/>
              <a:ext cx="5236" cy="1"/>
            </a:xfrm>
            <a:prstGeom prst="straightConnector1">
              <a:avLst/>
            </a:prstGeom>
            <a:noFill/>
            <a:ln cap="flat" cmpd="sng" w="12600">
              <a:solidFill>
                <a:srgbClr val="000000"/>
              </a:solidFill>
              <a:prstDash val="solid"/>
              <a:miter lim="800000"/>
              <a:headEnd len="med" w="med" type="none"/>
              <a:tailEnd len="med" w="med" type="none"/>
            </a:ln>
          </p:spPr>
        </p:cxnSp>
        <p:sp>
          <p:nvSpPr>
            <p:cNvPr id="95" name="Google Shape;95;p13"/>
            <p:cNvSpPr/>
            <p:nvPr/>
          </p:nvSpPr>
          <p:spPr>
            <a:xfrm>
              <a:off x="5504" y="96"/>
              <a:ext cx="144" cy="144"/>
            </a:xfrm>
            <a:prstGeom prst="rect">
              <a:avLst/>
            </a:prstGeom>
            <a:solidFill>
              <a:srgbClr val="660000"/>
            </a:solidFill>
            <a:ln cap="flat" cmpd="sng" w="12600">
              <a:solidFill>
                <a:srgbClr val="00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endParaRPr>
            </a:p>
          </p:txBody>
        </p:sp>
        <p:sp>
          <p:nvSpPr>
            <p:cNvPr id="96" name="Google Shape;96;p13"/>
            <p:cNvSpPr/>
            <p:nvPr/>
          </p:nvSpPr>
          <p:spPr>
            <a:xfrm>
              <a:off x="176" y="96"/>
              <a:ext cx="5326" cy="144"/>
            </a:xfrm>
            <a:prstGeom prst="rect">
              <a:avLst/>
            </a:prstGeom>
            <a:solidFill>
              <a:srgbClr val="999966"/>
            </a:solidFill>
            <a:ln cap="flat" cmpd="sng" w="12600">
              <a:solidFill>
                <a:srgbClr val="00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endParaRPr>
            </a:p>
          </p:txBody>
        </p:sp>
        <p:sp>
          <p:nvSpPr>
            <p:cNvPr id="97" name="Google Shape;97;p13"/>
            <p:cNvSpPr/>
            <p:nvPr/>
          </p:nvSpPr>
          <p:spPr>
            <a:xfrm>
              <a:off x="176" y="240"/>
              <a:ext cx="5326" cy="88"/>
            </a:xfrm>
            <a:prstGeom prst="rect">
              <a:avLst/>
            </a:prstGeom>
            <a:solidFill>
              <a:srgbClr val="660000"/>
            </a:solidFill>
            <a:ln cap="flat" cmpd="sng" w="12600">
              <a:solidFill>
                <a:srgbClr val="00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endParaRPr>
            </a:p>
          </p:txBody>
        </p:sp>
        <p:sp>
          <p:nvSpPr>
            <p:cNvPr id="98" name="Google Shape;98;p13"/>
            <p:cNvSpPr/>
            <p:nvPr/>
          </p:nvSpPr>
          <p:spPr>
            <a:xfrm>
              <a:off x="5504" y="241"/>
              <a:ext cx="144" cy="86"/>
            </a:xfrm>
            <a:prstGeom prst="rect">
              <a:avLst/>
            </a:prstGeom>
            <a:solidFill>
              <a:srgbClr val="999966"/>
            </a:solidFill>
            <a:ln cap="flat" cmpd="sng" w="12600">
              <a:solidFill>
                <a:srgbClr val="00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endParaRPr>
            </a:p>
          </p:txBody>
        </p:sp>
      </p:grp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  <p:sldLayoutId id="2147483670" r:id="rId1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75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26"/>
          <p:cNvSpPr txBox="1"/>
          <p:nvPr>
            <p:ph type="title"/>
          </p:nvPr>
        </p:nvSpPr>
        <p:spPr>
          <a:xfrm>
            <a:off x="457200" y="241300"/>
            <a:ext cx="8226425" cy="14319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42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42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lvl="2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42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lvl="3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42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lvl="4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42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lvl="5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42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lvl="6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42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lvl="7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42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lvl="8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42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177" name="Google Shape;177;p26"/>
          <p:cNvSpPr txBox="1"/>
          <p:nvPr>
            <p:ph idx="1" type="body"/>
          </p:nvPr>
        </p:nvSpPr>
        <p:spPr>
          <a:xfrm>
            <a:off x="457200" y="1828800"/>
            <a:ext cx="8226425" cy="4298950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indent="-370840" lvl="0" marL="457200" marR="0" rtl="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rgbClr val="660000"/>
              </a:buClr>
              <a:buSzPts val="2240"/>
              <a:buFont typeface="Noto Sans Symbols"/>
              <a:buChar char="□"/>
              <a:defRPr b="0" i="0" sz="3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361950" lvl="1" marL="914400" marR="0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rgbClr val="999966"/>
              </a:buClr>
              <a:buSzPts val="2100"/>
              <a:buFont typeface="Noto Sans Symbols"/>
              <a:buChar char="■"/>
              <a:defRPr b="0" i="0" sz="28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-327660" lvl="2" marL="1371600" marR="0" rtl="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660000"/>
              </a:buClr>
              <a:buSzPts val="1560"/>
              <a:buFont typeface="Noto Sans Symbols"/>
              <a:buChar char="□"/>
              <a:defRPr b="0" i="0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-32385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999966"/>
              </a:buClr>
              <a:buSzPts val="1500"/>
              <a:buFont typeface="Noto Sans Symbols"/>
              <a:buChar char="■"/>
              <a:defRPr b="0" i="0" sz="20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-2921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999966"/>
              </a:buClr>
              <a:buSzPts val="1000"/>
              <a:buFont typeface="Noto Sans Symbols"/>
              <a:buChar char="□"/>
              <a:defRPr b="0" i="0" sz="20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-2921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999966"/>
              </a:buClr>
              <a:buSzPts val="1000"/>
              <a:buFont typeface="Noto Sans Symbols"/>
              <a:buChar char="□"/>
              <a:defRPr b="0" i="0" sz="20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-2921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999966"/>
              </a:buClr>
              <a:buSzPts val="1000"/>
              <a:buFont typeface="Noto Sans Symbols"/>
              <a:buChar char="□"/>
              <a:defRPr b="0" i="0" sz="20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-2921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999966"/>
              </a:buClr>
              <a:buSzPts val="1000"/>
              <a:buFont typeface="Noto Sans Symbols"/>
              <a:buChar char="□"/>
              <a:defRPr b="0" i="0" sz="20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-2921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999966"/>
              </a:buClr>
              <a:buSzPts val="1000"/>
              <a:buFont typeface="Noto Sans Symbols"/>
              <a:buChar char="□"/>
              <a:defRPr b="0" i="0" sz="20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178" name="Google Shape;178;p26"/>
          <p:cNvSpPr txBox="1"/>
          <p:nvPr>
            <p:ph idx="10" type="dt"/>
          </p:nvPr>
        </p:nvSpPr>
        <p:spPr>
          <a:xfrm>
            <a:off x="457200" y="6248400"/>
            <a:ext cx="16732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"/>
              <a:buFont typeface="Noto Sans Symbols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179" name="Google Shape;179;p26"/>
          <p:cNvSpPr txBox="1"/>
          <p:nvPr>
            <p:ph idx="11" type="ftr"/>
          </p:nvPr>
        </p:nvSpPr>
        <p:spPr>
          <a:xfrm>
            <a:off x="3124200" y="6248400"/>
            <a:ext cx="2892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"/>
              <a:buFont typeface="Noto Sans Symbols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180" name="Google Shape;180;p26"/>
          <p:cNvSpPr txBox="1"/>
          <p:nvPr>
            <p:ph idx="12" type="sldNum"/>
          </p:nvPr>
        </p:nvSpPr>
        <p:spPr>
          <a:xfrm>
            <a:off x="6781800" y="6248400"/>
            <a:ext cx="19018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indent="0" lvl="0" marL="0" marR="0" rtl="0" algn="r">
              <a:spcBef>
                <a:spcPts val="0"/>
              </a:spcBef>
              <a:buClr>
                <a:srgbClr val="000000"/>
              </a:buClr>
              <a:buSzPts val="450"/>
              <a:buFont typeface="Noto Sans Symbols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r">
              <a:spcBef>
                <a:spcPts val="0"/>
              </a:spcBef>
              <a:buClr>
                <a:srgbClr val="000000"/>
              </a:buClr>
              <a:buSzPts val="450"/>
              <a:buFont typeface="Noto Sans Symbols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r">
              <a:spcBef>
                <a:spcPts val="0"/>
              </a:spcBef>
              <a:buClr>
                <a:srgbClr val="000000"/>
              </a:buClr>
              <a:buSzPts val="450"/>
              <a:buFont typeface="Noto Sans Symbols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r">
              <a:spcBef>
                <a:spcPts val="0"/>
              </a:spcBef>
              <a:buClr>
                <a:srgbClr val="000000"/>
              </a:buClr>
              <a:buSzPts val="450"/>
              <a:buFont typeface="Noto Sans Symbols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r">
              <a:spcBef>
                <a:spcPts val="0"/>
              </a:spcBef>
              <a:buClr>
                <a:srgbClr val="000000"/>
              </a:buClr>
              <a:buSzPts val="450"/>
              <a:buFont typeface="Noto Sans Symbols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rtl="0" algn="r">
              <a:spcBef>
                <a:spcPts val="0"/>
              </a:spcBef>
              <a:buClr>
                <a:srgbClr val="000000"/>
              </a:buClr>
              <a:buSzPts val="450"/>
              <a:buFont typeface="Noto Sans Symbols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rtl="0" algn="r">
              <a:spcBef>
                <a:spcPts val="0"/>
              </a:spcBef>
              <a:buClr>
                <a:srgbClr val="000000"/>
              </a:buClr>
              <a:buSzPts val="450"/>
              <a:buFont typeface="Noto Sans Symbols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rtl="0" algn="r">
              <a:spcBef>
                <a:spcPts val="0"/>
              </a:spcBef>
              <a:buClr>
                <a:srgbClr val="000000"/>
              </a:buClr>
              <a:buSzPts val="450"/>
              <a:buFont typeface="Noto Sans Symbols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rtl="0" algn="r">
              <a:spcBef>
                <a:spcPts val="0"/>
              </a:spcBef>
              <a:buClr>
                <a:srgbClr val="000000"/>
              </a:buClr>
              <a:buSzPts val="450"/>
              <a:buFont typeface="Noto Sans Symbols"/>
              <a:buNone/>
              <a:defRPr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grpSp>
        <p:nvGrpSpPr>
          <p:cNvPr id="181" name="Google Shape;181;p26"/>
          <p:cNvGrpSpPr/>
          <p:nvPr/>
        </p:nvGrpSpPr>
        <p:grpSpPr>
          <a:xfrm>
            <a:off x="279400" y="152400"/>
            <a:ext cx="8686801" cy="1601788"/>
            <a:chOff x="176" y="96"/>
            <a:chExt cx="5472" cy="1009"/>
          </a:xfrm>
        </p:grpSpPr>
        <p:cxnSp>
          <p:nvCxnSpPr>
            <p:cNvPr id="182" name="Google Shape;182;p26"/>
            <p:cNvCxnSpPr/>
            <p:nvPr/>
          </p:nvCxnSpPr>
          <p:spPr>
            <a:xfrm flipH="1">
              <a:off x="286" y="1104"/>
              <a:ext cx="5236" cy="1"/>
            </a:xfrm>
            <a:prstGeom prst="straightConnector1">
              <a:avLst/>
            </a:prstGeom>
            <a:noFill/>
            <a:ln cap="flat" cmpd="sng" w="12600">
              <a:solidFill>
                <a:srgbClr val="000000"/>
              </a:solidFill>
              <a:prstDash val="solid"/>
              <a:miter lim="800000"/>
              <a:headEnd len="med" w="med" type="none"/>
              <a:tailEnd len="med" w="med" type="none"/>
            </a:ln>
          </p:spPr>
        </p:cxnSp>
        <p:sp>
          <p:nvSpPr>
            <p:cNvPr id="183" name="Google Shape;183;p26"/>
            <p:cNvSpPr/>
            <p:nvPr/>
          </p:nvSpPr>
          <p:spPr>
            <a:xfrm>
              <a:off x="5504" y="96"/>
              <a:ext cx="144" cy="144"/>
            </a:xfrm>
            <a:prstGeom prst="rect">
              <a:avLst/>
            </a:prstGeom>
            <a:solidFill>
              <a:srgbClr val="660000"/>
            </a:solidFill>
            <a:ln cap="flat" cmpd="sng" w="12600">
              <a:solidFill>
                <a:srgbClr val="00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endParaRPr>
            </a:p>
          </p:txBody>
        </p:sp>
        <p:sp>
          <p:nvSpPr>
            <p:cNvPr id="184" name="Google Shape;184;p26"/>
            <p:cNvSpPr/>
            <p:nvPr/>
          </p:nvSpPr>
          <p:spPr>
            <a:xfrm>
              <a:off x="176" y="96"/>
              <a:ext cx="5326" cy="144"/>
            </a:xfrm>
            <a:prstGeom prst="rect">
              <a:avLst/>
            </a:prstGeom>
            <a:solidFill>
              <a:srgbClr val="999966"/>
            </a:solidFill>
            <a:ln cap="flat" cmpd="sng" w="12600">
              <a:solidFill>
                <a:srgbClr val="00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endParaRPr>
            </a:p>
          </p:txBody>
        </p:sp>
        <p:sp>
          <p:nvSpPr>
            <p:cNvPr id="185" name="Google Shape;185;p26"/>
            <p:cNvSpPr/>
            <p:nvPr/>
          </p:nvSpPr>
          <p:spPr>
            <a:xfrm>
              <a:off x="176" y="240"/>
              <a:ext cx="5326" cy="88"/>
            </a:xfrm>
            <a:prstGeom prst="rect">
              <a:avLst/>
            </a:prstGeom>
            <a:solidFill>
              <a:srgbClr val="660000"/>
            </a:solidFill>
            <a:ln cap="flat" cmpd="sng" w="12600">
              <a:solidFill>
                <a:srgbClr val="00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endParaRPr>
            </a:p>
          </p:txBody>
        </p:sp>
        <p:sp>
          <p:nvSpPr>
            <p:cNvPr id="186" name="Google Shape;186;p26"/>
            <p:cNvSpPr/>
            <p:nvPr/>
          </p:nvSpPr>
          <p:spPr>
            <a:xfrm>
              <a:off x="5504" y="241"/>
              <a:ext cx="144" cy="86"/>
            </a:xfrm>
            <a:prstGeom prst="rect">
              <a:avLst/>
            </a:prstGeom>
            <a:solidFill>
              <a:srgbClr val="999966"/>
            </a:solidFill>
            <a:ln cap="flat" cmpd="sng" w="12600">
              <a:solidFill>
                <a:srgbClr val="00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endParaRPr>
            </a:p>
          </p:txBody>
        </p:sp>
      </p:grp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  <p:sldLayoutId id="2147483682" r:id="rId1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720000"/>
        </a:solidFill>
      </p:bgPr>
    </p:bg>
    <p:spTree>
      <p:nvGrpSpPr>
        <p:cNvPr id="263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4" name="Google Shape;264;p39"/>
          <p:cNvGrpSpPr/>
          <p:nvPr/>
        </p:nvGrpSpPr>
        <p:grpSpPr>
          <a:xfrm>
            <a:off x="0" y="0"/>
            <a:ext cx="7242176" cy="1981201"/>
            <a:chOff x="0" y="0"/>
            <a:chExt cx="4562" cy="1248"/>
          </a:xfrm>
        </p:grpSpPr>
        <p:sp>
          <p:nvSpPr>
            <p:cNvPr id="265" name="Google Shape;265;p39"/>
            <p:cNvSpPr/>
            <p:nvPr/>
          </p:nvSpPr>
          <p:spPr>
            <a:xfrm>
              <a:off x="0" y="583"/>
              <a:ext cx="4487" cy="665"/>
            </a:xfrm>
            <a:custGeom>
              <a:rect b="b" l="l" r="r" t="t"/>
              <a:pathLst>
                <a:path extrusionOk="0" h="665" w="4806">
                  <a:moveTo>
                    <a:pt x="4800" y="299"/>
                  </a:moveTo>
                  <a:lnTo>
                    <a:pt x="0" y="665"/>
                  </a:lnTo>
                  <a:lnTo>
                    <a:pt x="0" y="0"/>
                  </a:lnTo>
                  <a:lnTo>
                    <a:pt x="4806" y="1"/>
                  </a:lnTo>
                  <a:lnTo>
                    <a:pt x="4800" y="153"/>
                  </a:lnTo>
                  <a:lnTo>
                    <a:pt x="4800" y="299"/>
                  </a:lnTo>
                  <a:close/>
                </a:path>
              </a:pathLst>
            </a:custGeom>
            <a:gradFill>
              <a:gsLst>
                <a:gs pos="0">
                  <a:srgbClr val="6A0000"/>
                </a:gs>
                <a:gs pos="100000">
                  <a:srgbClr val="720000"/>
                </a:gs>
              </a:gsLst>
              <a:lin ang="10800000" scaled="0"/>
            </a:gra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endParaRPr>
            </a:p>
          </p:txBody>
        </p:sp>
        <p:sp>
          <p:nvSpPr>
            <p:cNvPr id="266" name="Google Shape;266;p39"/>
            <p:cNvSpPr/>
            <p:nvPr/>
          </p:nvSpPr>
          <p:spPr>
            <a:xfrm>
              <a:off x="0" y="0"/>
              <a:ext cx="4562" cy="1199"/>
            </a:xfrm>
            <a:custGeom>
              <a:rect b="b" l="l" r="r" t="t"/>
              <a:pathLst>
                <a:path extrusionOk="0" h="1199" w="4562">
                  <a:moveTo>
                    <a:pt x="4560" y="932"/>
                  </a:moveTo>
                  <a:lnTo>
                    <a:pt x="0" y="1199"/>
                  </a:lnTo>
                  <a:lnTo>
                    <a:pt x="0" y="0"/>
                  </a:lnTo>
                  <a:lnTo>
                    <a:pt x="4562" y="0"/>
                  </a:lnTo>
                  <a:lnTo>
                    <a:pt x="4560" y="932"/>
                  </a:lnTo>
                  <a:lnTo>
                    <a:pt x="4560" y="932"/>
                  </a:lnTo>
                  <a:close/>
                </a:path>
              </a:pathLst>
            </a:custGeom>
            <a:gradFill>
              <a:gsLst>
                <a:gs pos="0">
                  <a:srgbClr val="8C0000"/>
                </a:gs>
                <a:gs pos="100000">
                  <a:srgbClr val="720000"/>
                </a:gs>
              </a:gsLst>
              <a:lin ang="10800000" scaled="0"/>
            </a:gra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endParaRPr>
            </a:p>
          </p:txBody>
        </p:sp>
      </p:grpSp>
      <p:sp>
        <p:nvSpPr>
          <p:cNvPr id="267" name="Google Shape;267;p39"/>
          <p:cNvSpPr txBox="1"/>
          <p:nvPr>
            <p:ph type="title"/>
          </p:nvPr>
        </p:nvSpPr>
        <p:spPr>
          <a:xfrm>
            <a:off x="457200" y="122238"/>
            <a:ext cx="8226425" cy="14462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6800" lIns="90000" spcFirstLastPara="1" rIns="90000" wrap="square" tIns="46800">
            <a:noAutofit/>
          </a:bodyPr>
          <a:lstStyle>
            <a:lvl1pPr lvl="0" marR="0" rtl="0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FFFFCC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lvl="1" marR="0" rtl="0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FFFFCC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lvl="2" marR="0" rtl="0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FFFFCC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lvl="3" marR="0" rtl="0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FFFFCC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lvl="4" marR="0" rtl="0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FFFFCC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lvl="5" marR="0" rtl="0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FFFFCC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lvl="6" marR="0" rtl="0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FFFFCC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lvl="7" marR="0" rtl="0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FFFFCC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lvl="8" marR="0" rtl="0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FFFFCC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/>
        </p:txBody>
      </p:sp>
      <p:sp>
        <p:nvSpPr>
          <p:cNvPr id="268" name="Google Shape;268;p39"/>
          <p:cNvSpPr txBox="1"/>
          <p:nvPr>
            <p:ph idx="1" type="body"/>
          </p:nvPr>
        </p:nvSpPr>
        <p:spPr>
          <a:xfrm>
            <a:off x="457200" y="1600200"/>
            <a:ext cx="8226425" cy="4492625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indent="-391160" lvl="0" marL="457200" marR="0" rtl="0" algn="l">
              <a:lnSpc>
                <a:spcPct val="102000"/>
              </a:lnSpc>
              <a:spcBef>
                <a:spcPts val="800"/>
              </a:spcBef>
              <a:spcAft>
                <a:spcPts val="0"/>
              </a:spcAft>
              <a:buClr>
                <a:srgbClr val="FFCC66"/>
              </a:buClr>
              <a:buSzPts val="2560"/>
              <a:buFont typeface="Noto Sans Symbols"/>
              <a:buChar char="■"/>
              <a:defRPr b="0" i="0" sz="3200" u="none" cap="none" strike="noStrike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indent="-406400" lvl="1" marL="914400" marR="0" rtl="0" algn="l">
              <a:lnSpc>
                <a:spcPct val="102000"/>
              </a:lnSpc>
              <a:spcBef>
                <a:spcPts val="70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Tahoma"/>
              <a:buChar char="–"/>
              <a:defRPr b="0" i="0" sz="2800" u="none" cap="none" strike="noStrike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indent="-381000" lvl="2" marL="1371600" marR="0" rtl="0" algn="l">
              <a:lnSpc>
                <a:spcPct val="102000"/>
              </a:lnSpc>
              <a:spcBef>
                <a:spcPts val="600"/>
              </a:spcBef>
              <a:spcAft>
                <a:spcPts val="0"/>
              </a:spcAft>
              <a:buClr>
                <a:srgbClr val="FFCC66"/>
              </a:buClr>
              <a:buSzPts val="2400"/>
              <a:buFont typeface="Noto Sans Symbols"/>
              <a:buChar char="▪"/>
              <a:defRPr b="0" i="0" sz="2400" u="none" cap="none" strike="noStrike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indent="-355600" lvl="3" marL="1828800" marR="0" rtl="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Tahoma"/>
              <a:buChar char="–"/>
              <a:defRPr b="0" i="0" sz="2000" u="none" cap="none" strike="noStrike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indent="-355600" lvl="4" marL="2286000" marR="0" rtl="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Noto Sans Symbols"/>
              <a:buChar char="▪"/>
              <a:defRPr b="0" i="0" sz="2000" u="none" cap="none" strike="noStrike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indent="-355600" lvl="5" marL="2743200" marR="0" rtl="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Noto Sans Symbols"/>
              <a:buChar char="▪"/>
              <a:defRPr b="0" i="0" sz="2000" u="none" cap="none" strike="noStrike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indent="-355600" lvl="6" marL="3200400" marR="0" rtl="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Noto Sans Symbols"/>
              <a:buChar char="▪"/>
              <a:defRPr b="0" i="0" sz="2000" u="none" cap="none" strike="noStrike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indent="-355600" lvl="7" marL="3657600" marR="0" rtl="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Noto Sans Symbols"/>
              <a:buChar char="▪"/>
              <a:defRPr b="0" i="0" sz="2000" u="none" cap="none" strike="noStrike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indent="-355600" lvl="8" marL="4114800" marR="0" rtl="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Noto Sans Symbols"/>
              <a:buChar char="▪"/>
              <a:defRPr b="0" i="0" sz="2000" u="none" cap="none" strike="noStrike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/>
        </p:txBody>
      </p:sp>
      <p:sp>
        <p:nvSpPr>
          <p:cNvPr id="269" name="Google Shape;269;p39"/>
          <p:cNvSpPr txBox="1"/>
          <p:nvPr>
            <p:ph idx="10" type="dt"/>
          </p:nvPr>
        </p:nvSpPr>
        <p:spPr>
          <a:xfrm>
            <a:off x="457200" y="6248400"/>
            <a:ext cx="2130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ahoma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/>
        </p:txBody>
      </p:sp>
      <p:sp>
        <p:nvSpPr>
          <p:cNvPr id="270" name="Google Shape;270;p39"/>
          <p:cNvSpPr txBox="1"/>
          <p:nvPr>
            <p:ph idx="11" type="ftr"/>
          </p:nvPr>
        </p:nvSpPr>
        <p:spPr>
          <a:xfrm>
            <a:off x="3124200" y="6248400"/>
            <a:ext cx="2892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ahoma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/>
        </p:txBody>
      </p:sp>
      <p:sp>
        <p:nvSpPr>
          <p:cNvPr id="271" name="Google Shape;271;p39"/>
          <p:cNvSpPr txBox="1"/>
          <p:nvPr>
            <p:ph idx="12" type="sldNum"/>
          </p:nvPr>
        </p:nvSpPr>
        <p:spPr>
          <a:xfrm>
            <a:off x="6553200" y="6248400"/>
            <a:ext cx="2130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indent="0" lvl="0" marL="0" marR="0" rtl="0" algn="r">
              <a:spcBef>
                <a:spcPts val="0"/>
              </a:spcBef>
              <a:buClr>
                <a:srgbClr val="000000"/>
              </a:buClr>
              <a:buSzPts val="1200"/>
              <a:buFont typeface="Tahoma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indent="0" lvl="1" marL="0" marR="0" rtl="0" algn="r">
              <a:spcBef>
                <a:spcPts val="0"/>
              </a:spcBef>
              <a:buClr>
                <a:srgbClr val="000000"/>
              </a:buClr>
              <a:buSzPts val="1200"/>
              <a:buFont typeface="Tahoma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indent="0" lvl="2" marL="0" marR="0" rtl="0" algn="r">
              <a:spcBef>
                <a:spcPts val="0"/>
              </a:spcBef>
              <a:buClr>
                <a:srgbClr val="000000"/>
              </a:buClr>
              <a:buSzPts val="1200"/>
              <a:buFont typeface="Tahoma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indent="0" lvl="3" marL="0" marR="0" rtl="0" algn="r">
              <a:spcBef>
                <a:spcPts val="0"/>
              </a:spcBef>
              <a:buClr>
                <a:srgbClr val="000000"/>
              </a:buClr>
              <a:buSzPts val="1200"/>
              <a:buFont typeface="Tahoma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indent="0" lvl="4" marL="0" marR="0" rtl="0" algn="r">
              <a:spcBef>
                <a:spcPts val="0"/>
              </a:spcBef>
              <a:buClr>
                <a:srgbClr val="000000"/>
              </a:buClr>
              <a:buSzPts val="1200"/>
              <a:buFont typeface="Tahoma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indent="0" lvl="5" marL="0" marR="0" rtl="0" algn="r">
              <a:spcBef>
                <a:spcPts val="0"/>
              </a:spcBef>
              <a:buClr>
                <a:srgbClr val="000000"/>
              </a:buClr>
              <a:buSzPts val="1200"/>
              <a:buFont typeface="Tahoma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indent="0" lvl="6" marL="0" marR="0" rtl="0" algn="r">
              <a:spcBef>
                <a:spcPts val="0"/>
              </a:spcBef>
              <a:buClr>
                <a:srgbClr val="000000"/>
              </a:buClr>
              <a:buSzPts val="1200"/>
              <a:buFont typeface="Tahoma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indent="0" lvl="7" marL="0" marR="0" rtl="0" algn="r">
              <a:spcBef>
                <a:spcPts val="0"/>
              </a:spcBef>
              <a:buClr>
                <a:srgbClr val="000000"/>
              </a:buClr>
              <a:buSzPts val="1200"/>
              <a:buFont typeface="Tahoma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indent="0" lvl="8" marL="0" marR="0" rtl="0" algn="r">
              <a:spcBef>
                <a:spcPts val="0"/>
              </a:spcBef>
              <a:buClr>
                <a:srgbClr val="000000"/>
              </a:buClr>
              <a:buSzPts val="1200"/>
              <a:buFont typeface="Tahoma"/>
              <a:buNone/>
              <a:defRPr sz="12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83" r:id="rId1"/>
    <p:sldLayoutId id="2147483684" r:id="rId2"/>
    <p:sldLayoutId id="2147483685" r:id="rId3"/>
    <p:sldLayoutId id="2147483686" r:id="rId4"/>
    <p:sldLayoutId id="2147483687" r:id="rId5"/>
    <p:sldLayoutId id="2147483688" r:id="rId6"/>
    <p:sldLayoutId id="2147483689" r:id="rId7"/>
    <p:sldLayoutId id="2147483690" r:id="rId8"/>
    <p:sldLayoutId id="2147483691" r:id="rId9"/>
    <p:sldLayoutId id="2147483692" r:id="rId10"/>
    <p:sldLayoutId id="2147483693" r:id="rId11"/>
    <p:sldLayoutId id="2147483694" r:id="rId12"/>
    <p:sldLayoutId id="2147483695" r:id="rId13"/>
    <p:sldLayoutId id="2147483696" r:id="rId14"/>
    <p:sldLayoutId id="2147483697" r:id="rId15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720000"/>
        </a:solidFill>
      </p:bgPr>
    </p:bg>
    <p:spTree>
      <p:nvGrpSpPr>
        <p:cNvPr id="374" name="Shape 3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5" name="Google Shape;375;p55"/>
          <p:cNvGrpSpPr/>
          <p:nvPr/>
        </p:nvGrpSpPr>
        <p:grpSpPr>
          <a:xfrm>
            <a:off x="0" y="0"/>
            <a:ext cx="8458201" cy="5943601"/>
            <a:chOff x="0" y="0"/>
            <a:chExt cx="5328" cy="3744"/>
          </a:xfrm>
        </p:grpSpPr>
        <p:sp>
          <p:nvSpPr>
            <p:cNvPr id="376" name="Google Shape;376;p55"/>
            <p:cNvSpPr/>
            <p:nvPr/>
          </p:nvSpPr>
          <p:spPr>
            <a:xfrm>
              <a:off x="0" y="1440"/>
              <a:ext cx="5155" cy="2304"/>
            </a:xfrm>
            <a:custGeom>
              <a:rect b="b" l="l" r="r" t="t"/>
              <a:pathLst>
                <a:path extrusionOk="0" h="2304" w="5155">
                  <a:moveTo>
                    <a:pt x="5154" y="1769"/>
                  </a:moveTo>
                  <a:lnTo>
                    <a:pt x="0" y="2304"/>
                  </a:lnTo>
                  <a:lnTo>
                    <a:pt x="0" y="1252"/>
                  </a:lnTo>
                  <a:lnTo>
                    <a:pt x="5155" y="0"/>
                  </a:lnTo>
                  <a:lnTo>
                    <a:pt x="5155" y="1416"/>
                  </a:lnTo>
                  <a:lnTo>
                    <a:pt x="5154" y="1769"/>
                  </a:lnTo>
                  <a:close/>
                </a:path>
              </a:pathLst>
            </a:custGeom>
            <a:gradFill>
              <a:gsLst>
                <a:gs pos="0">
                  <a:srgbClr val="600000"/>
                </a:gs>
                <a:gs pos="100000">
                  <a:srgbClr val="720000"/>
                </a:gs>
              </a:gsLst>
              <a:lin ang="10800000" scaled="0"/>
            </a:gra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endParaRPr>
            </a:p>
          </p:txBody>
        </p:sp>
        <p:sp>
          <p:nvSpPr>
            <p:cNvPr id="377" name="Google Shape;377;p55"/>
            <p:cNvSpPr/>
            <p:nvPr/>
          </p:nvSpPr>
          <p:spPr>
            <a:xfrm>
              <a:off x="0" y="0"/>
              <a:ext cx="5328" cy="3689"/>
            </a:xfrm>
            <a:custGeom>
              <a:rect b="b" l="l" r="r" t="t"/>
              <a:pathLst>
                <a:path extrusionOk="0" h="3689" w="5328">
                  <a:moveTo>
                    <a:pt x="5311" y="3209"/>
                  </a:moveTo>
                  <a:lnTo>
                    <a:pt x="0" y="3689"/>
                  </a:lnTo>
                  <a:lnTo>
                    <a:pt x="0" y="9"/>
                  </a:lnTo>
                  <a:lnTo>
                    <a:pt x="5328" y="0"/>
                  </a:lnTo>
                  <a:lnTo>
                    <a:pt x="5311" y="3209"/>
                  </a:lnTo>
                  <a:close/>
                </a:path>
              </a:pathLst>
            </a:custGeom>
            <a:gradFill>
              <a:gsLst>
                <a:gs pos="0">
                  <a:srgbClr val="8C0000"/>
                </a:gs>
                <a:gs pos="100000">
                  <a:srgbClr val="720000"/>
                </a:gs>
              </a:gsLst>
              <a:lin ang="10800000" scaled="0"/>
            </a:gra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endParaRPr>
            </a:p>
          </p:txBody>
        </p:sp>
      </p:grpSp>
      <p:sp>
        <p:nvSpPr>
          <p:cNvPr id="378" name="Google Shape;378;p55"/>
          <p:cNvSpPr txBox="1"/>
          <p:nvPr>
            <p:ph idx="10" type="dt"/>
          </p:nvPr>
        </p:nvSpPr>
        <p:spPr>
          <a:xfrm>
            <a:off x="457200" y="6248400"/>
            <a:ext cx="2130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Tahoma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/>
        </p:txBody>
      </p:sp>
      <p:sp>
        <p:nvSpPr>
          <p:cNvPr id="379" name="Google Shape;379;p55"/>
          <p:cNvSpPr txBox="1"/>
          <p:nvPr>
            <p:ph idx="11" type="ftr"/>
          </p:nvPr>
        </p:nvSpPr>
        <p:spPr>
          <a:xfrm>
            <a:off x="3124200" y="6248400"/>
            <a:ext cx="2892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Tahoma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/>
        </p:txBody>
      </p:sp>
      <p:sp>
        <p:nvSpPr>
          <p:cNvPr id="380" name="Google Shape;380;p55"/>
          <p:cNvSpPr txBox="1"/>
          <p:nvPr>
            <p:ph idx="12" type="sldNum"/>
          </p:nvPr>
        </p:nvSpPr>
        <p:spPr>
          <a:xfrm>
            <a:off x="6553200" y="6248400"/>
            <a:ext cx="2130425" cy="4540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indent="0" lvl="0" marL="0" marR="0" rtl="0" algn="r">
              <a:spcBef>
                <a:spcPts val="0"/>
              </a:spcBef>
              <a:buClr>
                <a:srgbClr val="FFFFFF"/>
              </a:buClr>
              <a:buSzPts val="1200"/>
              <a:buFont typeface="Tahoma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indent="0" lvl="1" marL="0" marR="0" rtl="0" algn="r">
              <a:spcBef>
                <a:spcPts val="0"/>
              </a:spcBef>
              <a:buClr>
                <a:srgbClr val="FFFFFF"/>
              </a:buClr>
              <a:buSzPts val="1200"/>
              <a:buFont typeface="Tahoma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indent="0" lvl="2" marL="0" marR="0" rtl="0" algn="r">
              <a:spcBef>
                <a:spcPts val="0"/>
              </a:spcBef>
              <a:buClr>
                <a:srgbClr val="FFFFFF"/>
              </a:buClr>
              <a:buSzPts val="1200"/>
              <a:buFont typeface="Tahoma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indent="0" lvl="3" marL="0" marR="0" rtl="0" algn="r">
              <a:spcBef>
                <a:spcPts val="0"/>
              </a:spcBef>
              <a:buClr>
                <a:srgbClr val="FFFFFF"/>
              </a:buClr>
              <a:buSzPts val="1200"/>
              <a:buFont typeface="Tahoma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indent="0" lvl="4" marL="0" marR="0" rtl="0" algn="r">
              <a:spcBef>
                <a:spcPts val="0"/>
              </a:spcBef>
              <a:buClr>
                <a:srgbClr val="FFFFFF"/>
              </a:buClr>
              <a:buSzPts val="1200"/>
              <a:buFont typeface="Tahoma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indent="0" lvl="5" marL="0" marR="0" rtl="0" algn="r">
              <a:spcBef>
                <a:spcPts val="0"/>
              </a:spcBef>
              <a:buClr>
                <a:srgbClr val="FFFFFF"/>
              </a:buClr>
              <a:buSzPts val="1200"/>
              <a:buFont typeface="Tahoma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indent="0" lvl="6" marL="0" marR="0" rtl="0" algn="r">
              <a:spcBef>
                <a:spcPts val="0"/>
              </a:spcBef>
              <a:buClr>
                <a:srgbClr val="FFFFFF"/>
              </a:buClr>
              <a:buSzPts val="1200"/>
              <a:buFont typeface="Tahoma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indent="0" lvl="7" marL="0" marR="0" rtl="0" algn="r">
              <a:spcBef>
                <a:spcPts val="0"/>
              </a:spcBef>
              <a:buClr>
                <a:srgbClr val="FFFFFF"/>
              </a:buClr>
              <a:buSzPts val="1200"/>
              <a:buFont typeface="Tahoma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indent="0" lvl="8" marL="0" marR="0" rtl="0" algn="r">
              <a:spcBef>
                <a:spcPts val="0"/>
              </a:spcBef>
              <a:buClr>
                <a:srgbClr val="FFFFFF"/>
              </a:buClr>
              <a:buSzPts val="1200"/>
              <a:buFont typeface="Tahoma"/>
              <a:buNone/>
              <a:defRPr sz="1200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381" name="Google Shape;381;p55"/>
          <p:cNvSpPr txBox="1"/>
          <p:nvPr>
            <p:ph type="title"/>
          </p:nvPr>
        </p:nvSpPr>
        <p:spPr>
          <a:xfrm>
            <a:off x="685800" y="1766888"/>
            <a:ext cx="7769225" cy="1735137"/>
          </a:xfrm>
          <a:prstGeom prst="rect">
            <a:avLst/>
          </a:prstGeom>
          <a:noFill/>
          <a:ln>
            <a:noFill/>
          </a:ln>
        </p:spPr>
        <p:txBody>
          <a:bodyPr anchorCtr="1" anchor="b" bIns="46800" lIns="90000" spcFirstLastPara="1" rIns="90000" wrap="square" tIns="46800">
            <a:noAutofit/>
          </a:bodyPr>
          <a:lstStyle>
            <a:lvl1pPr lvl="0" marR="0" rtl="0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FFFFCC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lvl="1" marR="0" rtl="0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FFFFCC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lvl="2" marR="0" rtl="0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FFFFCC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lvl="3" marR="0" rtl="0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FFFFCC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lvl="4" marR="0" rtl="0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FFFFCC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lvl="5" marR="0" rtl="0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FFFFCC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lvl="6" marR="0" rtl="0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FFFFCC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lvl="7" marR="0" rtl="0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FFFFCC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lvl="8" marR="0" rtl="0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FFFFCC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/>
        </p:txBody>
      </p:sp>
      <p:sp>
        <p:nvSpPr>
          <p:cNvPr id="382" name="Google Shape;382;p55"/>
          <p:cNvSpPr txBox="1"/>
          <p:nvPr>
            <p:ph idx="1" type="body"/>
          </p:nvPr>
        </p:nvSpPr>
        <p:spPr>
          <a:xfrm>
            <a:off x="457200" y="1604963"/>
            <a:ext cx="8226425" cy="452437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391160" lvl="0" marL="457200" marR="0" rtl="0" algn="l">
              <a:lnSpc>
                <a:spcPct val="102000"/>
              </a:lnSpc>
              <a:spcBef>
                <a:spcPts val="800"/>
              </a:spcBef>
              <a:spcAft>
                <a:spcPts val="0"/>
              </a:spcAft>
              <a:buClr>
                <a:srgbClr val="FFCC66"/>
              </a:buClr>
              <a:buSzPts val="2560"/>
              <a:buFont typeface="Noto Sans Symbols"/>
              <a:buChar char="■"/>
              <a:defRPr b="0" i="0" sz="3200" u="none" cap="none" strike="noStrike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indent="-406400" lvl="1" marL="914400" marR="0" rtl="0" algn="l">
              <a:lnSpc>
                <a:spcPct val="102000"/>
              </a:lnSpc>
              <a:spcBef>
                <a:spcPts val="70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Tahoma"/>
              <a:buChar char="–"/>
              <a:defRPr b="0" i="0" sz="2800" u="none" cap="none" strike="noStrike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indent="-381000" lvl="2" marL="1371600" marR="0" rtl="0" algn="l">
              <a:lnSpc>
                <a:spcPct val="102000"/>
              </a:lnSpc>
              <a:spcBef>
                <a:spcPts val="600"/>
              </a:spcBef>
              <a:spcAft>
                <a:spcPts val="0"/>
              </a:spcAft>
              <a:buClr>
                <a:srgbClr val="FFCC66"/>
              </a:buClr>
              <a:buSzPts val="2400"/>
              <a:buFont typeface="Noto Sans Symbols"/>
              <a:buChar char="▪"/>
              <a:defRPr b="0" i="0" sz="2400" u="none" cap="none" strike="noStrike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indent="-355600" lvl="3" marL="1828800" marR="0" rtl="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Tahoma"/>
              <a:buChar char="–"/>
              <a:defRPr b="0" i="0" sz="2000" u="none" cap="none" strike="noStrike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indent="-355600" lvl="4" marL="2286000" marR="0" rtl="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Noto Sans Symbols"/>
              <a:buChar char="▪"/>
              <a:defRPr b="0" i="0" sz="2000" u="none" cap="none" strike="noStrike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indent="-355600" lvl="5" marL="2743200" marR="0" rtl="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Noto Sans Symbols"/>
              <a:buChar char="▪"/>
              <a:defRPr b="0" i="0" sz="2000" u="none" cap="none" strike="noStrike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indent="-355600" lvl="6" marL="3200400" marR="0" rtl="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Noto Sans Symbols"/>
              <a:buChar char="▪"/>
              <a:defRPr b="0" i="0" sz="2000" u="none" cap="none" strike="noStrike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indent="-355600" lvl="7" marL="3657600" marR="0" rtl="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Noto Sans Symbols"/>
              <a:buChar char="▪"/>
              <a:defRPr b="0" i="0" sz="2000" u="none" cap="none" strike="noStrike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indent="-355600" lvl="8" marL="4114800" marR="0" rtl="0" algn="l">
              <a:lnSpc>
                <a:spcPct val="102000"/>
              </a:lnSpc>
              <a:spcBef>
                <a:spcPts val="50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Noto Sans Symbols"/>
              <a:buChar char="▪"/>
              <a:defRPr b="0" i="0" sz="2000" u="none" cap="none" strike="noStrike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4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4.xml"/><Relationship Id="rId2" Type="http://schemas.openxmlformats.org/officeDocument/2006/relationships/notesSlide" Target="../notesSlides/notesSlide5.xml"/><Relationship Id="rId3" Type="http://schemas.openxmlformats.org/officeDocument/2006/relationships/hyperlink" Target="https://warwick.ac.uk/fac/arts/english/currentstudents/postgraduate/masters/mahandbook/sampledissertationproposal/" TargetMode="Externa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4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6.xml"/><Relationship Id="rId2" Type="http://schemas.openxmlformats.org/officeDocument/2006/relationships/notesSlide" Target="../notesSlides/notesSlide7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56" name="Shape 4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7" name="Google Shape;457;p67"/>
          <p:cNvSpPr txBox="1"/>
          <p:nvPr>
            <p:ph type="ctrTitle"/>
          </p:nvPr>
        </p:nvSpPr>
        <p:spPr>
          <a:xfrm>
            <a:off x="685800" y="1500175"/>
            <a:ext cx="7772400" cy="2100276"/>
          </a:xfrm>
          <a:prstGeom prst="rect">
            <a:avLst/>
          </a:prstGeom>
          <a:noFill/>
          <a:ln>
            <a:noFill/>
          </a:ln>
        </p:spPr>
        <p:txBody>
          <a:bodyPr anchorCtr="1" anchor="b" bIns="46800" lIns="90000" spcFirstLastPara="1" rIns="90000" wrap="square" tIns="46800">
            <a:noAutofit/>
          </a:bodyPr>
          <a:lstStyle/>
          <a:p>
            <a:pPr indent="0" lvl="0" marL="0" rtl="0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/>
              <a:t>How to develop and write an MA dissertation proposal?</a:t>
            </a:r>
            <a:endParaRPr/>
          </a:p>
        </p:txBody>
      </p:sp>
      <p:sp>
        <p:nvSpPr>
          <p:cNvPr id="458" name="Google Shape;458;p67"/>
          <p:cNvSpPr txBox="1"/>
          <p:nvPr>
            <p:ph idx="1" type="subTitle"/>
          </p:nvPr>
        </p:nvSpPr>
        <p:spPr>
          <a:xfrm>
            <a:off x="827584" y="3645024"/>
            <a:ext cx="7358114" cy="25202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1920"/>
              <a:buNone/>
            </a:pPr>
            <a:r>
              <a:t/>
            </a:r>
            <a:endParaRPr sz="2400"/>
          </a:p>
          <a:p>
            <a:pPr indent="0" lvl="0" marL="0" rtl="0" algn="ctr">
              <a:lnSpc>
                <a:spcPct val="102000"/>
              </a:lnSpc>
              <a:spcBef>
                <a:spcPts val="800"/>
              </a:spcBef>
              <a:spcAft>
                <a:spcPts val="0"/>
              </a:spcAft>
              <a:buSzPts val="2560"/>
              <a:buNone/>
            </a:pPr>
            <a:r>
              <a:rPr lang="en-GB"/>
              <a:t>Dr Thomas Jansen</a:t>
            </a:r>
            <a:endParaRPr/>
          </a:p>
          <a:p>
            <a:pPr indent="0" lvl="0" marL="0" rtl="0" algn="ctr">
              <a:lnSpc>
                <a:spcPct val="102000"/>
              </a:lnSpc>
              <a:spcBef>
                <a:spcPts val="800"/>
              </a:spcBef>
              <a:spcAft>
                <a:spcPts val="0"/>
              </a:spcAft>
              <a:buSzPts val="1920"/>
              <a:buNone/>
            </a:pPr>
            <a:r>
              <a:rPr lang="en-GB" sz="2400"/>
              <a:t>Associate Professor in Chinese Studies</a:t>
            </a:r>
            <a:endParaRPr/>
          </a:p>
          <a:p>
            <a:pPr indent="0" lvl="0" marL="0" rtl="0" algn="ctr">
              <a:lnSpc>
                <a:spcPct val="102000"/>
              </a:lnSpc>
              <a:spcBef>
                <a:spcPts val="800"/>
              </a:spcBef>
              <a:spcAft>
                <a:spcPts val="0"/>
              </a:spcAft>
              <a:buSzPts val="256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63" name="Shape 4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4" name="Google Shape;464;p68"/>
          <p:cNvSpPr txBox="1"/>
          <p:nvPr>
            <p:ph type="title"/>
          </p:nvPr>
        </p:nvSpPr>
        <p:spPr>
          <a:xfrm>
            <a:off x="457200" y="241300"/>
            <a:ext cx="8226425" cy="14319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Questions to ask at the beginning</a:t>
            </a:r>
            <a:endParaRPr/>
          </a:p>
        </p:txBody>
      </p:sp>
      <p:sp>
        <p:nvSpPr>
          <p:cNvPr id="465" name="Google Shape;465;p68"/>
          <p:cNvSpPr txBox="1"/>
          <p:nvPr>
            <p:ph idx="1" type="body"/>
          </p:nvPr>
        </p:nvSpPr>
        <p:spPr>
          <a:xfrm>
            <a:off x="457200" y="1828800"/>
            <a:ext cx="8226425" cy="4298950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/>
          <a:p>
            <a:pPr indent="-466725" lvl="0" marL="466725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960"/>
              <a:buChar char="□"/>
            </a:pPr>
            <a:r>
              <a:rPr b="1" lang="en-GB" sz="2800"/>
              <a:t>DISSERTATION TOPIC</a:t>
            </a:r>
            <a:endParaRPr/>
          </a:p>
          <a:p>
            <a:pPr indent="-434975" lvl="1" marL="904875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SzPts val="2100"/>
              <a:buChar char="■"/>
            </a:pPr>
            <a:r>
              <a:rPr i="1" lang="en-GB"/>
              <a:t>What is your chosen topic?</a:t>
            </a:r>
            <a:endParaRPr/>
          </a:p>
          <a:p>
            <a:pPr indent="-434975" lvl="1" marL="904875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SzPts val="2100"/>
              <a:buChar char="■"/>
            </a:pPr>
            <a:r>
              <a:rPr i="1" lang="en-GB"/>
              <a:t>What is it that interests you about this area?</a:t>
            </a:r>
            <a:endParaRPr/>
          </a:p>
          <a:p>
            <a:pPr indent="-466725" lvl="0" marL="466725" rtl="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SzPts val="1960"/>
              <a:buChar char="□"/>
            </a:pPr>
            <a:r>
              <a:rPr b="1" lang="en-GB" sz="2800"/>
              <a:t>REFINING YOUR TOPIC</a:t>
            </a:r>
            <a:endParaRPr/>
          </a:p>
          <a:p>
            <a:pPr indent="-434975" lvl="1" marL="904875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SzPts val="2100"/>
              <a:buChar char="■"/>
            </a:pPr>
            <a:r>
              <a:rPr i="1" lang="en-GB"/>
              <a:t>What aspect of your topic are you most interested in?</a:t>
            </a:r>
            <a:endParaRPr/>
          </a:p>
          <a:p>
            <a:pPr indent="-434975" lvl="1" marL="904875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SzPts val="2100"/>
              <a:buChar char="■"/>
            </a:pPr>
            <a:r>
              <a:rPr i="1" lang="en-GB"/>
              <a:t>What further aspects are you interested in? 	And what questions are you facing in addressing these issues?</a:t>
            </a:r>
            <a:endParaRPr/>
          </a:p>
          <a:p>
            <a:pPr indent="-324485" lvl="0" marL="466725" rtl="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SzPts val="2240"/>
              <a:buNone/>
            </a:pPr>
            <a:r>
              <a:t/>
            </a:r>
            <a:endParaRPr b="1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69" name="Shape 4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0" name="Google Shape;470;p69"/>
          <p:cNvSpPr txBox="1"/>
          <p:nvPr>
            <p:ph type="title"/>
          </p:nvPr>
        </p:nvSpPr>
        <p:spPr>
          <a:xfrm>
            <a:off x="457200" y="241300"/>
            <a:ext cx="8226425" cy="14319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Questions to ask at the beginning</a:t>
            </a:r>
            <a:endParaRPr/>
          </a:p>
        </p:txBody>
      </p:sp>
      <p:sp>
        <p:nvSpPr>
          <p:cNvPr id="471" name="Google Shape;471;p69"/>
          <p:cNvSpPr txBox="1"/>
          <p:nvPr>
            <p:ph idx="1" type="body"/>
          </p:nvPr>
        </p:nvSpPr>
        <p:spPr>
          <a:xfrm>
            <a:off x="457200" y="1828800"/>
            <a:ext cx="8226425" cy="4298950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/>
          <a:p>
            <a:pPr indent="-466725" lvl="0" marL="466725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960"/>
              <a:buChar char="□"/>
            </a:pPr>
            <a:r>
              <a:rPr b="1" lang="en-GB" sz="2800"/>
              <a:t>DISSERTATION SOURCES</a:t>
            </a:r>
            <a:endParaRPr/>
          </a:p>
          <a:p>
            <a:pPr indent="-434975" lvl="1" marL="904875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SzPts val="2100"/>
              <a:buChar char="■"/>
            </a:pPr>
            <a:r>
              <a:rPr b="1" i="1" lang="en-GB"/>
              <a:t>Where are your primary sources coming from?</a:t>
            </a:r>
            <a:endParaRPr/>
          </a:p>
          <a:p>
            <a:pPr indent="-434975" lvl="1" marL="904875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SzPts val="2100"/>
              <a:buChar char="■"/>
            </a:pPr>
            <a:r>
              <a:rPr b="1" i="1" lang="en-GB"/>
              <a:t>Where are your secondary sources coming from? (What is your academic discipline?)</a:t>
            </a:r>
            <a:endParaRPr b="1"/>
          </a:p>
          <a:p>
            <a:pPr indent="-466725" lvl="0" marL="466725" rtl="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SzPts val="1960"/>
              <a:buChar char="□"/>
            </a:pPr>
            <a:r>
              <a:rPr b="1" lang="en-GB" sz="2800"/>
              <a:t>WHAT AM I ACTUALLY GOING TO DO?</a:t>
            </a:r>
            <a:endParaRPr/>
          </a:p>
          <a:p>
            <a:pPr indent="-434975" lvl="1" marL="904875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SzPts val="1800"/>
              <a:buChar char="■"/>
            </a:pPr>
            <a:r>
              <a:rPr b="1" i="1" lang="en-GB" sz="2400"/>
              <a:t>Interviews? Translation? Close reading of a text?</a:t>
            </a:r>
            <a:endParaRPr/>
          </a:p>
          <a:p>
            <a:pPr indent="-466725" lvl="0" marL="466725" rtl="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SzPts val="1960"/>
              <a:buChar char="□"/>
            </a:pPr>
            <a:r>
              <a:rPr b="1" lang="en-GB" sz="2800"/>
              <a:t>PROJECT PLAN</a:t>
            </a:r>
            <a:endParaRPr/>
          </a:p>
          <a:p>
            <a:pPr indent="-434975" lvl="1" marL="904875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SzPts val="2100"/>
              <a:buChar char="■"/>
            </a:pPr>
            <a:r>
              <a:rPr b="1" i="1" lang="en-GB"/>
              <a:t>How long will preparation of the formal Dissertation Proposal form will take? Do I have access to all materials? Do I need to travel?</a:t>
            </a:r>
            <a:endParaRPr b="1" sz="2400"/>
          </a:p>
          <a:p>
            <a:pPr indent="-324485" lvl="0" marL="466725" rtl="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SzPts val="224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75" name="Shape 4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6" name="Google Shape;476;p70"/>
          <p:cNvSpPr txBox="1"/>
          <p:nvPr>
            <p:ph type="title"/>
          </p:nvPr>
        </p:nvSpPr>
        <p:spPr>
          <a:xfrm>
            <a:off x="457200" y="241300"/>
            <a:ext cx="8226425" cy="14319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/>
              <a:t>A possible structure for the proposal</a:t>
            </a:r>
            <a:endParaRPr sz="3600"/>
          </a:p>
        </p:txBody>
      </p:sp>
      <p:sp>
        <p:nvSpPr>
          <p:cNvPr id="477" name="Google Shape;477;p70"/>
          <p:cNvSpPr txBox="1"/>
          <p:nvPr>
            <p:ph idx="1" type="body"/>
          </p:nvPr>
        </p:nvSpPr>
        <p:spPr>
          <a:xfrm>
            <a:off x="457200" y="1828800"/>
            <a:ext cx="8226425" cy="4298950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/>
          <a:p>
            <a:pPr indent="-514350" lvl="0" marL="51435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680"/>
              <a:buFont typeface="Times New Roman"/>
              <a:buAutoNum type="arabicPeriod"/>
            </a:pPr>
            <a:r>
              <a:rPr lang="en-GB" sz="2400"/>
              <a:t>Abstract of topic</a:t>
            </a:r>
            <a:endParaRPr/>
          </a:p>
          <a:p>
            <a:pPr indent="-514350" lvl="1" marL="952500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SzPts val="1650"/>
              <a:buChar char="■"/>
            </a:pPr>
            <a:r>
              <a:rPr lang="en-GB" sz="2200"/>
              <a:t>Theme, problem, hypothesis, or question</a:t>
            </a:r>
            <a:endParaRPr/>
          </a:p>
          <a:p>
            <a:pPr indent="-514350" lvl="0" marL="514350" rtl="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SzPts val="1680"/>
              <a:buFont typeface="Times New Roman"/>
              <a:buAutoNum type="arabicPeriod"/>
            </a:pPr>
            <a:r>
              <a:rPr lang="en-GB" sz="2400"/>
              <a:t>Context &amp; Importance of research</a:t>
            </a:r>
            <a:endParaRPr/>
          </a:p>
          <a:p>
            <a:pPr indent="-514350" lvl="1" marL="952500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SzPts val="1650"/>
              <a:buChar char="■"/>
            </a:pPr>
            <a:r>
              <a:rPr lang="en-GB" sz="2200"/>
              <a:t>Background and importance of the topic</a:t>
            </a:r>
            <a:endParaRPr/>
          </a:p>
          <a:p>
            <a:pPr indent="-514350" lvl="0" marL="514350" rtl="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SzPts val="1680"/>
              <a:buFont typeface="Times New Roman"/>
              <a:buAutoNum type="arabicPeriod"/>
            </a:pPr>
            <a:r>
              <a:rPr lang="en-GB" sz="2400"/>
              <a:t>Significant prior research (🡪 Literature Review)</a:t>
            </a:r>
            <a:endParaRPr sz="2400"/>
          </a:p>
          <a:p>
            <a:pPr indent="-434975" lvl="1" marL="904875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SzPts val="1500"/>
              <a:buChar char="■"/>
            </a:pPr>
            <a:r>
              <a:rPr lang="en-GB" sz="2000"/>
              <a:t>Who has worked on this topic before?</a:t>
            </a:r>
            <a:endParaRPr/>
          </a:p>
          <a:p>
            <a:pPr indent="-514350" lvl="0" marL="514350" rtl="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SzPts val="1680"/>
              <a:buFont typeface="Times New Roman"/>
              <a:buAutoNum type="arabicPeriod"/>
            </a:pPr>
            <a:r>
              <a:rPr lang="en-GB" sz="2400"/>
              <a:t>Possible research approach or methodology</a:t>
            </a:r>
            <a:endParaRPr/>
          </a:p>
          <a:p>
            <a:pPr indent="-434975" lvl="1" marL="904875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SzPts val="1500"/>
              <a:buChar char="■"/>
            </a:pPr>
            <a:r>
              <a:rPr lang="en-GB" sz="2000"/>
              <a:t>Define approach! What is your methodology?</a:t>
            </a:r>
            <a:endParaRPr/>
          </a:p>
          <a:p>
            <a:pPr indent="-514350" lvl="0" marL="514350" rtl="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SzPts val="1680"/>
              <a:buFont typeface="Times New Roman"/>
              <a:buAutoNum type="arabicPeriod"/>
            </a:pPr>
            <a:r>
              <a:rPr lang="en-GB" sz="2400"/>
              <a:t>Potential outcomes of research and importance of each</a:t>
            </a:r>
            <a:endParaRPr/>
          </a:p>
          <a:p>
            <a:pPr indent="-514350" lvl="1" marL="952500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SzPts val="1500"/>
              <a:buChar char="■"/>
            </a:pPr>
            <a:r>
              <a:rPr lang="en-GB" sz="2000"/>
              <a:t>What outcomes do you anticipate?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SzPts val="1400"/>
              <a:buNone/>
            </a:pPr>
            <a:r>
              <a:rPr lang="en-GB" sz="2000"/>
              <a:t>🡪 All of the above will be included in the Introduction for your dissertation</a:t>
            </a:r>
            <a:endParaRPr sz="200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81" name="Shape 4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2" name="Google Shape;482;p71"/>
          <p:cNvSpPr txBox="1"/>
          <p:nvPr>
            <p:ph type="title"/>
          </p:nvPr>
        </p:nvSpPr>
        <p:spPr>
          <a:xfrm>
            <a:off x="457200" y="241300"/>
            <a:ext cx="8226425" cy="14319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Sample dissertation proposal</a:t>
            </a:r>
            <a:endParaRPr/>
          </a:p>
        </p:txBody>
      </p:sp>
      <p:sp>
        <p:nvSpPr>
          <p:cNvPr id="483" name="Google Shape;483;p71"/>
          <p:cNvSpPr txBox="1"/>
          <p:nvPr>
            <p:ph idx="1" type="body"/>
          </p:nvPr>
        </p:nvSpPr>
        <p:spPr>
          <a:xfrm>
            <a:off x="457200" y="1828800"/>
            <a:ext cx="8226425" cy="4298950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/>
          <a:p>
            <a:pPr indent="-466725" lvl="0" marL="466725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240"/>
              <a:buChar char="□"/>
            </a:pPr>
            <a:r>
              <a:rPr b="1" lang="en-GB"/>
              <a:t>“Modernist Poetics and the Acquisition of the Other Tongue” </a:t>
            </a:r>
            <a:r>
              <a:rPr lang="en-GB" u="sng">
                <a:solidFill>
                  <a:schemeClr val="hlink"/>
                </a:solidFill>
                <a:hlinkClick r:id="rId3"/>
              </a:rPr>
              <a:t>https://warwick.ac.uk/fac/arts/english/currentstudents/postgraduate/masters/mahandbook/sampledissertationproposal/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87" name="Shape 4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8" name="Google Shape;488;p72"/>
          <p:cNvSpPr txBox="1"/>
          <p:nvPr>
            <p:ph type="title"/>
          </p:nvPr>
        </p:nvSpPr>
        <p:spPr>
          <a:xfrm>
            <a:off x="457200" y="241300"/>
            <a:ext cx="8226425" cy="1431925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Task</a:t>
            </a:r>
            <a:endParaRPr/>
          </a:p>
        </p:txBody>
      </p:sp>
      <p:sp>
        <p:nvSpPr>
          <p:cNvPr id="489" name="Google Shape;489;p72"/>
          <p:cNvSpPr txBox="1"/>
          <p:nvPr>
            <p:ph idx="1" type="body"/>
          </p:nvPr>
        </p:nvSpPr>
        <p:spPr>
          <a:xfrm>
            <a:off x="457200" y="1828800"/>
            <a:ext cx="8226425" cy="4298950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/>
          <a:p>
            <a:pPr indent="-466725" lvl="0" marL="466725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240"/>
              <a:buChar char="□"/>
            </a:pPr>
            <a:r>
              <a:rPr lang="en-GB"/>
              <a:t>Draft your MA dissertation proposal now!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93" name="Shape 4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4" name="Google Shape;494;p73"/>
          <p:cNvSpPr txBox="1"/>
          <p:nvPr>
            <p:ph type="title"/>
          </p:nvPr>
        </p:nvSpPr>
        <p:spPr>
          <a:xfrm>
            <a:off x="457200" y="122238"/>
            <a:ext cx="8226425" cy="14462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6800" lIns="90000" spcFirstLastPara="1" rIns="90000" wrap="square" tIns="46800">
            <a:noAutofit/>
          </a:bodyPr>
          <a:lstStyle/>
          <a:p>
            <a:pPr indent="0" lvl="0" marL="0" rtl="0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95" name="Google Shape;495;p73"/>
          <p:cNvSpPr txBox="1"/>
          <p:nvPr>
            <p:ph idx="1" type="body"/>
          </p:nvPr>
        </p:nvSpPr>
        <p:spPr>
          <a:xfrm>
            <a:off x="457200" y="1600200"/>
            <a:ext cx="8226425" cy="4492625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/>
          <a:p>
            <a:pPr indent="0" lvl="0" marL="0" rtl="0" algn="l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SzPts val="256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2000"/>
              </a:lnSpc>
              <a:spcBef>
                <a:spcPts val="800"/>
              </a:spcBef>
              <a:spcAft>
                <a:spcPts val="0"/>
              </a:spcAft>
              <a:buSzPts val="256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2000"/>
              </a:lnSpc>
              <a:spcBef>
                <a:spcPts val="800"/>
              </a:spcBef>
              <a:spcAft>
                <a:spcPts val="0"/>
              </a:spcAft>
              <a:buSzPts val="2560"/>
              <a:buNone/>
            </a:pPr>
            <a:r>
              <a:t/>
            </a:r>
            <a:endParaRPr/>
          </a:p>
          <a:p>
            <a:pPr indent="0" lvl="0" marL="0" rtl="0" algn="ctr">
              <a:lnSpc>
                <a:spcPct val="102000"/>
              </a:lnSpc>
              <a:spcBef>
                <a:spcPts val="800"/>
              </a:spcBef>
              <a:spcAft>
                <a:spcPts val="0"/>
              </a:spcAft>
              <a:buSzPts val="2560"/>
              <a:buNone/>
            </a:pPr>
            <a:r>
              <a:rPr lang="en-GB"/>
              <a:t>Thank you for your attention!</a:t>
            </a:r>
            <a:endParaRPr/>
          </a:p>
          <a:p>
            <a:pPr indent="0" lvl="0" marL="0" rtl="0" algn="ctr">
              <a:lnSpc>
                <a:spcPct val="102000"/>
              </a:lnSpc>
              <a:spcBef>
                <a:spcPts val="800"/>
              </a:spcBef>
              <a:spcAft>
                <a:spcPts val="0"/>
              </a:spcAft>
              <a:buSzPts val="2560"/>
              <a:buNone/>
            </a:pPr>
            <a:r>
              <a:rPr lang="en-GB"/>
              <a:t>(Email: t.Jansen@uwtsd.ac.uk)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3_Office Theme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2_Office Theme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Katharina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4.xml><?xml version="1.0" encoding="utf-8"?>
<a:theme xmlns:a="http://schemas.openxmlformats.org/drawingml/2006/main" xmlns:r="http://schemas.openxmlformats.org/officeDocument/2006/relationships" name="1_Office Theme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5.xml><?xml version="1.0" encoding="utf-8"?>
<a:theme xmlns:a="http://schemas.openxmlformats.org/drawingml/2006/main" xmlns:r="http://schemas.openxmlformats.org/officeDocument/2006/relationships" name="4_Office Theme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6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71E5BCA7E29E442ACEA7DE787893430" ma:contentTypeVersion="16" ma:contentTypeDescription="Create a new document." ma:contentTypeScope="" ma:versionID="1205a4f985acac3d965fc15649f6547c">
  <xsd:schema xmlns:xsd="http://www.w3.org/2001/XMLSchema" xmlns:xs="http://www.w3.org/2001/XMLSchema" xmlns:p="http://schemas.microsoft.com/office/2006/metadata/properties" xmlns:ns2="a4c544ec-8a57-4b04-9908-10cfc1a3d94b" xmlns:ns3="ad2e13bf-badd-4d45-afe1-83b4a166ce96" targetNamespace="http://schemas.microsoft.com/office/2006/metadata/properties" ma:root="true" ma:fieldsID="9e0661f74daad27decb6f84ff4a0ae24" ns2:_="" ns3:_="">
    <xsd:import namespace="a4c544ec-8a57-4b04-9908-10cfc1a3d94b"/>
    <xsd:import namespace="ad2e13bf-badd-4d45-afe1-83b4a166ce9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4c544ec-8a57-4b04-9908-10cfc1a3d94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3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5" nillable="true" ma:taxonomy="true" ma:internalName="lcf76f155ced4ddcb4097134ff3c332f" ma:taxonomyFieldName="MediaServiceImageTags" ma:displayName="Image Tags" ma:readOnly="false" ma:fieldId="{5cf76f15-5ced-4ddc-b409-7134ff3c332f}" ma:taxonomyMulti="true" ma:sspId="e570377e-a101-46e2-9596-058a9a36ea2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d2e13bf-badd-4d45-afe1-83b4a166ce96" elementFormDefault="qualified">
    <xsd:import namespace="http://schemas.microsoft.com/office/2006/documentManagement/types"/>
    <xsd:import namespace="http://schemas.microsoft.com/office/infopath/2007/PartnerControls"/>
    <xsd:element name="TaxCatchAll" ma:index="16" nillable="true" ma:displayName="Taxonomy Catch All Column" ma:hidden="true" ma:list="{4c639a40-bcba-42a2-8db6-f6d8e23b399c}" ma:internalName="TaxCatchAll" ma:showField="CatchAllData" ma:web="ad2e13bf-badd-4d45-afe1-83b4a166ce9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4c544ec-8a57-4b04-9908-10cfc1a3d94b">
      <Terms xmlns="http://schemas.microsoft.com/office/infopath/2007/PartnerControls"/>
    </lcf76f155ced4ddcb4097134ff3c332f>
    <TaxCatchAll xmlns="ad2e13bf-badd-4d45-afe1-83b4a166ce96" xsi:nil="true"/>
  </documentManagement>
</p:properties>
</file>

<file path=customXml/itemProps1.xml><?xml version="1.0" encoding="utf-8"?>
<ds:datastoreItem xmlns:ds="http://schemas.openxmlformats.org/officeDocument/2006/customXml" ds:itemID="{DA9B2754-8CD7-4F86-ADF4-2098C5CFB61D}"/>
</file>

<file path=customXml/itemProps2.xml><?xml version="1.0" encoding="utf-8"?>
<ds:datastoreItem xmlns:ds="http://schemas.openxmlformats.org/officeDocument/2006/customXml" ds:itemID="{AE3B880D-872B-465B-8650-7885325E4D9F}"/>
</file>

<file path=customXml/itemProps3.xml><?xml version="1.0" encoding="utf-8"?>
<ds:datastoreItem xmlns:ds="http://schemas.openxmlformats.org/officeDocument/2006/customXml" ds:itemID="{7FF403F4-B33C-4369-B20B-599D0D9F803C}"/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0x010100F71E5BCA7E29E442ACEA7DE787893430</vt:lpwstr>
  </property>
</Properties>
</file>