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9" r:id="rId3"/>
    <p:sldId id="295" r:id="rId4"/>
    <p:sldId id="274" r:id="rId5"/>
    <p:sldId id="293" r:id="rId6"/>
    <p:sldId id="290" r:id="rId7"/>
    <p:sldId id="291" r:id="rId8"/>
    <p:sldId id="292" r:id="rId9"/>
    <p:sldId id="296" r:id="rId10"/>
    <p:sldId id="279" r:id="rId11"/>
    <p:sldId id="297" r:id="rId12"/>
    <p:sldId id="277" r:id="rId13"/>
    <p:sldId id="276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F4299E-B110-E042-C05E-EA434859FDB2}" v="219" dt="2026-07-10T07:29:12.447"/>
    <p1510:client id="{AA7A8638-2084-76F4-E376-D6B393B88629}" v="283" dt="2026-07-08T18:17:07.398"/>
    <p1510:client id="{C941445E-76B5-E9DF-BDB5-086D294E46C0}" v="666" dt="2026-07-08T20:19:52.875"/>
    <p1510:client id="{EB9B08B3-59D1-DFF6-CFA2-B9FF8E9AE711}" v="536" dt="2026-07-08T15:44:24.8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mena Begum Islam (2329559)" userId="S::2329559@student.uwtsd.ac.uk::14bb69b4-b22e-4145-93c0-3cda7a17b369" providerId="AD" clId="Web-{399DC740-83F3-937C-C00A-D045C70CECA1}"/>
    <pc:docChg chg="modSld">
      <pc:chgData name="Rumena Begum Islam (2329559)" userId="S::2329559@student.uwtsd.ac.uk::14bb69b4-b22e-4145-93c0-3cda7a17b369" providerId="AD" clId="Web-{399DC740-83F3-937C-C00A-D045C70CECA1}" dt="2026-06-18T07:58:12.339" v="10" actId="20577"/>
      <pc:docMkLst>
        <pc:docMk/>
      </pc:docMkLst>
      <pc:sldChg chg="modSp">
        <pc:chgData name="Rumena Begum Islam (2329559)" userId="S::2329559@student.uwtsd.ac.uk::14bb69b4-b22e-4145-93c0-3cda7a17b369" providerId="AD" clId="Web-{399DC740-83F3-937C-C00A-D045C70CECA1}" dt="2026-06-18T07:58:12.339" v="10" actId="20577"/>
        <pc:sldMkLst>
          <pc:docMk/>
          <pc:sldMk cId="109857222" sldId="256"/>
        </pc:sldMkLst>
        <pc:spChg chg="mod">
          <ac:chgData name="Rumena Begum Islam (2329559)" userId="S::2329559@student.uwtsd.ac.uk::14bb69b4-b22e-4145-93c0-3cda7a17b369" providerId="AD" clId="Web-{399DC740-83F3-937C-C00A-D045C70CECA1}" dt="2026-06-18T07:58:12.339" v="1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Rumena Begum Islam (2329559)" userId="S::2329559@student.uwtsd.ac.uk::14bb69b4-b22e-4145-93c0-3cda7a17b369" providerId="AD" clId="Web-{A521C439-ADB4-BA94-3FAF-504B55367B2D}"/>
    <pc:docChg chg="modSld">
      <pc:chgData name="Rumena Begum Islam (2329559)" userId="S::2329559@student.uwtsd.ac.uk::14bb69b4-b22e-4145-93c0-3cda7a17b369" providerId="AD" clId="Web-{A521C439-ADB4-BA94-3FAF-504B55367B2D}" dt="2026-06-23T07:05:45.143" v="4" actId="20577"/>
      <pc:docMkLst>
        <pc:docMk/>
      </pc:docMkLst>
    </pc:docChg>
  </pc:docChgLst>
  <pc:docChgLst>
    <pc:chgData name="Rumena Begum Islam (2329559)" userId="S::2329559@student.uwtsd.ac.uk::14bb69b4-b22e-4145-93c0-3cda7a17b369" providerId="AD" clId="Web-{5071ED15-9340-19AA-6851-C00CB480C97E}"/>
    <pc:docChg chg="addSld modSld">
      <pc:chgData name="Rumena Begum Islam (2329559)" userId="S::2329559@student.uwtsd.ac.uk::14bb69b4-b22e-4145-93c0-3cda7a17b369" providerId="AD" clId="Web-{5071ED15-9340-19AA-6851-C00CB480C97E}" dt="2026-07-06T12:36:03.250" v="303" actId="1076"/>
      <pc:docMkLst>
        <pc:docMk/>
      </pc:docMkLst>
      <pc:sldChg chg="addSp delSp modSp new">
        <pc:chgData name="Rumena Begum Islam (2329559)" userId="S::2329559@student.uwtsd.ac.uk::14bb69b4-b22e-4145-93c0-3cda7a17b369" providerId="AD" clId="Web-{5071ED15-9340-19AA-6851-C00CB480C97E}" dt="2026-07-06T12:36:03.250" v="303" actId="1076"/>
        <pc:sldMkLst>
          <pc:docMk/>
          <pc:sldMk cId="4248025401" sldId="289"/>
        </pc:sldMkLst>
      </pc:sldChg>
    </pc:docChg>
  </pc:docChgLst>
  <pc:docChgLst>
    <pc:chgData name="Rumena Begum Islam (2329559)" userId="S::2329559@student.uwtsd.ac.uk::14bb69b4-b22e-4145-93c0-3cda7a17b369" providerId="AD" clId="Web-{E7D149BA-C488-3DDB-B311-9C80EDF52902}"/>
    <pc:docChg chg="modSld sldOrd">
      <pc:chgData name="Rumena Begum Islam (2329559)" userId="S::2329559@student.uwtsd.ac.uk::14bb69b4-b22e-4145-93c0-3cda7a17b369" providerId="AD" clId="Web-{E7D149BA-C488-3DDB-B311-9C80EDF52902}" dt="2026-07-06T09:28:22.094" v="54" actId="20577"/>
      <pc:docMkLst>
        <pc:docMk/>
      </pc:docMkLst>
      <pc:sldChg chg="modSp">
        <pc:chgData name="Rumena Begum Islam (2329559)" userId="S::2329559@student.uwtsd.ac.uk::14bb69b4-b22e-4145-93c0-3cda7a17b369" providerId="AD" clId="Web-{E7D149BA-C488-3DDB-B311-9C80EDF52902}" dt="2026-07-06T08:40:43.926" v="5" actId="20577"/>
        <pc:sldMkLst>
          <pc:docMk/>
          <pc:sldMk cId="1383226526" sldId="274"/>
        </pc:sldMkLst>
        <pc:spChg chg="mod">
          <ac:chgData name="Rumena Begum Islam (2329559)" userId="S::2329559@student.uwtsd.ac.uk::14bb69b4-b22e-4145-93c0-3cda7a17b369" providerId="AD" clId="Web-{E7D149BA-C488-3DDB-B311-9C80EDF52902}" dt="2026-07-06T08:40:43.926" v="5" actId="20577"/>
          <ac:spMkLst>
            <pc:docMk/>
            <pc:sldMk cId="1383226526" sldId="274"/>
            <ac:spMk id="3" creationId="{0683ADFB-6639-647C-EC55-35DFB9E700AC}"/>
          </ac:spMkLst>
        </pc:spChg>
      </pc:sldChg>
      <pc:sldChg chg="modSp">
        <pc:chgData name="Rumena Begum Islam (2329559)" userId="S::2329559@student.uwtsd.ac.uk::14bb69b4-b22e-4145-93c0-3cda7a17b369" providerId="AD" clId="Web-{E7D149BA-C488-3DDB-B311-9C80EDF52902}" dt="2026-07-06T08:41:56.475" v="22" actId="20577"/>
        <pc:sldMkLst>
          <pc:docMk/>
          <pc:sldMk cId="1971197574" sldId="279"/>
        </pc:sldMkLst>
        <pc:spChg chg="mod">
          <ac:chgData name="Rumena Begum Islam (2329559)" userId="S::2329559@student.uwtsd.ac.uk::14bb69b4-b22e-4145-93c0-3cda7a17b369" providerId="AD" clId="Web-{E7D149BA-C488-3DDB-B311-9C80EDF52902}" dt="2026-07-06T08:41:52.412" v="19" actId="20577"/>
          <ac:spMkLst>
            <pc:docMk/>
            <pc:sldMk cId="1971197574" sldId="279"/>
            <ac:spMk id="444" creationId="{1EFE99AD-8EE8-5F01-5D8B-700F505E7107}"/>
          </ac:spMkLst>
        </pc:spChg>
        <pc:spChg chg="mod">
          <ac:chgData name="Rumena Begum Islam (2329559)" userId="S::2329559@student.uwtsd.ac.uk::14bb69b4-b22e-4145-93c0-3cda7a17b369" providerId="AD" clId="Web-{E7D149BA-C488-3DDB-B311-9C80EDF52902}" dt="2026-07-06T08:41:56.475" v="22" actId="20577"/>
          <ac:spMkLst>
            <pc:docMk/>
            <pc:sldMk cId="1971197574" sldId="279"/>
            <ac:spMk id="446" creationId="{0A7A1911-F1B3-2926-8129-A6F7CB03E6C3}"/>
          </ac:spMkLst>
        </pc:spChg>
      </pc:sldChg>
    </pc:docChg>
  </pc:docChgLst>
  <pc:docChgLst>
    <pc:chgData name="Rumena Begum Islam (2329559)" userId="S::2329559@student.uwtsd.ac.uk::14bb69b4-b22e-4145-93c0-3cda7a17b369" providerId="AD" clId="Web-{183CFA79-B93D-E3E4-B81E-28D8F860F594}"/>
    <pc:docChg chg="addSld delSld modSld sldOrd">
      <pc:chgData name="Rumena Begum Islam (2329559)" userId="S::2329559@student.uwtsd.ac.uk::14bb69b4-b22e-4145-93c0-3cda7a17b369" providerId="AD" clId="Web-{183CFA79-B93D-E3E4-B81E-28D8F860F594}" dt="2026-07-04T10:35:00.018" v="2542" actId="20577"/>
      <pc:docMkLst>
        <pc:docMk/>
      </pc:docMkLst>
      <pc:sldChg chg="modSp">
        <pc:chgData name="Rumena Begum Islam (2329559)" userId="S::2329559@student.uwtsd.ac.uk::14bb69b4-b22e-4145-93c0-3cda7a17b369" providerId="AD" clId="Web-{183CFA79-B93D-E3E4-B81E-28D8F860F594}" dt="2026-07-02T13:18:28.719" v="16" actId="20577"/>
        <pc:sldMkLst>
          <pc:docMk/>
          <pc:sldMk cId="109857222" sldId="256"/>
        </pc:sldMkLst>
        <pc:spChg chg="mod">
          <ac:chgData name="Rumena Begum Islam (2329559)" userId="S::2329559@student.uwtsd.ac.uk::14bb69b4-b22e-4145-93c0-3cda7a17b369" providerId="AD" clId="Web-{183CFA79-B93D-E3E4-B81E-28D8F860F594}" dt="2026-07-02T13:18:28.719" v="1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Rumena Begum Islam (2329559)" userId="S::2329559@student.uwtsd.ac.uk::14bb69b4-b22e-4145-93c0-3cda7a17b369" providerId="AD" clId="Web-{183CFA79-B93D-E3E4-B81E-28D8F860F594}" dt="2026-07-04T10:25:04.830" v="2491" actId="1076"/>
        <pc:sldMkLst>
          <pc:docMk/>
          <pc:sldMk cId="1383226526" sldId="274"/>
        </pc:sldMkLst>
        <pc:spChg chg="mod">
          <ac:chgData name="Rumena Begum Islam (2329559)" userId="S::2329559@student.uwtsd.ac.uk::14bb69b4-b22e-4145-93c0-3cda7a17b369" providerId="AD" clId="Web-{183CFA79-B93D-E3E4-B81E-28D8F860F594}" dt="2026-07-04T10:24:57.923" v="2490" actId="1076"/>
          <ac:spMkLst>
            <pc:docMk/>
            <pc:sldMk cId="1383226526" sldId="274"/>
            <ac:spMk id="2" creationId="{52FB59B0-FD03-E4D4-8AA9-9FFCE8E5D2BE}"/>
          </ac:spMkLst>
        </pc:spChg>
        <pc:spChg chg="mod">
          <ac:chgData name="Rumena Begum Islam (2329559)" userId="S::2329559@student.uwtsd.ac.uk::14bb69b4-b22e-4145-93c0-3cda7a17b369" providerId="AD" clId="Web-{183CFA79-B93D-E3E4-B81E-28D8F860F594}" dt="2026-07-04T10:25:04.830" v="2491" actId="1076"/>
          <ac:spMkLst>
            <pc:docMk/>
            <pc:sldMk cId="1383226526" sldId="274"/>
            <ac:spMk id="3" creationId="{0683ADFB-6639-647C-EC55-35DFB9E700AC}"/>
          </ac:spMkLst>
        </pc:spChg>
      </pc:sldChg>
      <pc:sldChg chg="addSp delSp modSp new">
        <pc:chgData name="Rumena Begum Islam (2329559)" userId="S::2329559@student.uwtsd.ac.uk::14bb69b4-b22e-4145-93c0-3cda7a17b369" providerId="AD" clId="Web-{183CFA79-B93D-E3E4-B81E-28D8F860F594}" dt="2026-07-04T06:11:50.383" v="1965" actId="20577"/>
        <pc:sldMkLst>
          <pc:docMk/>
          <pc:sldMk cId="138927315" sldId="276"/>
        </pc:sldMkLst>
        <pc:spChg chg="add mod">
          <ac:chgData name="Rumena Begum Islam (2329559)" userId="S::2329559@student.uwtsd.ac.uk::14bb69b4-b22e-4145-93c0-3cda7a17b369" providerId="AD" clId="Web-{183CFA79-B93D-E3E4-B81E-28D8F860F594}" dt="2026-07-04T06:03:03.770" v="1779" actId="1076"/>
          <ac:spMkLst>
            <pc:docMk/>
            <pc:sldMk cId="138927315" sldId="276"/>
            <ac:spMk id="3" creationId="{3F1794F0-CDF3-8059-E27F-4AB3FAC72B54}"/>
          </ac:spMkLst>
        </pc:spChg>
        <pc:spChg chg="add mod">
          <ac:chgData name="Rumena Begum Islam (2329559)" userId="S::2329559@student.uwtsd.ac.uk::14bb69b4-b22e-4145-93c0-3cda7a17b369" providerId="AD" clId="Web-{183CFA79-B93D-E3E4-B81E-28D8F860F594}" dt="2026-07-04T06:11:50.383" v="1965" actId="20577"/>
          <ac:spMkLst>
            <pc:docMk/>
            <pc:sldMk cId="138927315" sldId="276"/>
            <ac:spMk id="4" creationId="{CE088B29-4298-EACF-68EA-279A20D221DB}"/>
          </ac:spMkLst>
        </pc:spChg>
      </pc:sldChg>
      <pc:sldChg chg="addSp delSp modSp new">
        <pc:chgData name="Rumena Begum Islam (2329559)" userId="S::2329559@student.uwtsd.ac.uk::14bb69b4-b22e-4145-93c0-3cda7a17b369" providerId="AD" clId="Web-{183CFA79-B93D-E3E4-B81E-28D8F860F594}" dt="2026-07-04T06:10:54.771" v="1943" actId="20577"/>
        <pc:sldMkLst>
          <pc:docMk/>
          <pc:sldMk cId="623023955" sldId="277"/>
        </pc:sldMkLst>
        <pc:spChg chg="add mod">
          <ac:chgData name="Rumena Begum Islam (2329559)" userId="S::2329559@student.uwtsd.ac.uk::14bb69b4-b22e-4145-93c0-3cda7a17b369" providerId="AD" clId="Web-{183CFA79-B93D-E3E4-B81E-28D8F860F594}" dt="2026-07-04T06:02:30.503" v="1775" actId="1076"/>
          <ac:spMkLst>
            <pc:docMk/>
            <pc:sldMk cId="623023955" sldId="277"/>
            <ac:spMk id="2" creationId="{4A9B339C-A720-1CB4-E39D-7DB12A29DE57}"/>
          </ac:spMkLst>
        </pc:spChg>
        <pc:spChg chg="add mod">
          <ac:chgData name="Rumena Begum Islam (2329559)" userId="S::2329559@student.uwtsd.ac.uk::14bb69b4-b22e-4145-93c0-3cda7a17b369" providerId="AD" clId="Web-{183CFA79-B93D-E3E4-B81E-28D8F860F594}" dt="2026-07-04T06:10:54.771" v="1943" actId="20577"/>
          <ac:spMkLst>
            <pc:docMk/>
            <pc:sldMk cId="623023955" sldId="277"/>
            <ac:spMk id="4" creationId="{510542F1-D4F3-49B7-C67F-F8C42EDF4DEA}"/>
          </ac:spMkLst>
        </pc:spChg>
      </pc:sldChg>
      <pc:sldChg chg="addSp delSp modSp new mod setBg">
        <pc:chgData name="Rumena Begum Islam (2329559)" userId="S::2329559@student.uwtsd.ac.uk::14bb69b4-b22e-4145-93c0-3cda7a17b369" providerId="AD" clId="Web-{183CFA79-B93D-E3E4-B81E-28D8F860F594}" dt="2026-07-04T07:19:45.853" v="2395" actId="20577"/>
        <pc:sldMkLst>
          <pc:docMk/>
          <pc:sldMk cId="1971197574" sldId="279"/>
        </pc:sldMkLst>
        <pc:spChg chg="add mod">
          <ac:chgData name="Rumena Begum Islam (2329559)" userId="S::2329559@student.uwtsd.ac.uk::14bb69b4-b22e-4145-93c0-3cda7a17b369" providerId="AD" clId="Web-{183CFA79-B93D-E3E4-B81E-28D8F860F594}" dt="2026-07-04T07:19:45.853" v="2395" actId="20577"/>
          <ac:spMkLst>
            <pc:docMk/>
            <pc:sldMk cId="1971197574" sldId="279"/>
            <ac:spMk id="444" creationId="{1EFE99AD-8EE8-5F01-5D8B-700F505E7107}"/>
          </ac:spMkLst>
        </pc:spChg>
        <pc:spChg chg="add mod">
          <ac:chgData name="Rumena Begum Islam (2329559)" userId="S::2329559@student.uwtsd.ac.uk::14bb69b4-b22e-4145-93c0-3cda7a17b369" providerId="AD" clId="Web-{183CFA79-B93D-E3E4-B81E-28D8F860F594}" dt="2026-07-04T04:43:45.080" v="1484"/>
          <ac:spMkLst>
            <pc:docMk/>
            <pc:sldMk cId="1971197574" sldId="279"/>
            <ac:spMk id="446" creationId="{0A7A1911-F1B3-2926-8129-A6F7CB03E6C3}"/>
          </ac:spMkLst>
        </pc:spChg>
        <pc:spChg chg="add del">
          <ac:chgData name="Rumena Begum Islam (2329559)" userId="S::2329559@student.uwtsd.ac.uk::14bb69b4-b22e-4145-93c0-3cda7a17b369" providerId="AD" clId="Web-{183CFA79-B93D-E3E4-B81E-28D8F860F594}" dt="2026-07-04T04:43:45.080" v="1484"/>
          <ac:spMkLst>
            <pc:docMk/>
            <pc:sldMk cId="1971197574" sldId="279"/>
            <ac:spMk id="447" creationId="{C9A36457-A5F4-4103-A443-02581C09185B}"/>
          </ac:spMkLst>
        </pc:spChg>
        <pc:spChg chg="add del">
          <ac:chgData name="Rumena Begum Islam (2329559)" userId="S::2329559@student.uwtsd.ac.uk::14bb69b4-b22e-4145-93c0-3cda7a17b369" providerId="AD" clId="Web-{183CFA79-B93D-E3E4-B81E-28D8F860F594}" dt="2026-07-04T04:43:45.080" v="1484"/>
          <ac:spMkLst>
            <pc:docMk/>
            <pc:sldMk cId="1971197574" sldId="279"/>
            <ac:spMk id="449" creationId="{DC5FB7E8-B636-40FA-BE8D-48145C0F5C57}"/>
          </ac:spMkLst>
        </pc:spChg>
        <pc:spChg chg="add del">
          <ac:chgData name="Rumena Begum Islam (2329559)" userId="S::2329559@student.uwtsd.ac.uk::14bb69b4-b22e-4145-93c0-3cda7a17b369" providerId="AD" clId="Web-{183CFA79-B93D-E3E4-B81E-28D8F860F594}" dt="2026-07-04T04:43:45.080" v="1484"/>
          <ac:spMkLst>
            <pc:docMk/>
            <pc:sldMk cId="1971197574" sldId="279"/>
            <ac:spMk id="451" creationId="{142DCE2C-2863-46FA-9BE7-24365A24D9BA}"/>
          </ac:spMkLst>
        </pc:spChg>
      </pc:sldChg>
    </pc:docChg>
  </pc:docChgLst>
  <pc:docChgLst>
    <pc:chgData name="Rumena Begum Islam (2329559)" userId="S::2329559@student.uwtsd.ac.uk::14bb69b4-b22e-4145-93c0-3cda7a17b369" providerId="AD" clId="Web-{8EE88C19-99C8-88A9-34F3-9BC0886C52AC}"/>
    <pc:docChg chg="modSld">
      <pc:chgData name="Rumena Begum Islam (2329559)" userId="S::2329559@student.uwtsd.ac.uk::14bb69b4-b22e-4145-93c0-3cda7a17b369" providerId="AD" clId="Web-{8EE88C19-99C8-88A9-34F3-9BC0886C52AC}" dt="2026-06-17T17:43:03.112" v="32" actId="20577"/>
      <pc:docMkLst>
        <pc:docMk/>
      </pc:docMkLst>
    </pc:docChg>
  </pc:docChgLst>
  <pc:docChgLst>
    <pc:chgData name="Rumena Begum Islam (2329559)" userId="S::2329559@student.uwtsd.ac.uk::14bb69b4-b22e-4145-93c0-3cda7a17b369" providerId="AD" clId="Web-{37F4299E-B110-E042-C05E-EA434859FDB2}"/>
    <pc:docChg chg="addSld delSld modSld">
      <pc:chgData name="Rumena Begum Islam (2329559)" userId="S::2329559@student.uwtsd.ac.uk::14bb69b4-b22e-4145-93c0-3cda7a17b369" providerId="AD" clId="Web-{37F4299E-B110-E042-C05E-EA434859FDB2}" dt="2026-07-10T07:29:12.447" v="177" actId="20577"/>
      <pc:docMkLst>
        <pc:docMk/>
      </pc:docMkLst>
      <pc:sldChg chg="addSp delSp modSp mod setBg">
        <pc:chgData name="Rumena Begum Islam (2329559)" userId="S::2329559@student.uwtsd.ac.uk::14bb69b4-b22e-4145-93c0-3cda7a17b369" providerId="AD" clId="Web-{37F4299E-B110-E042-C05E-EA434859FDB2}" dt="2026-07-10T07:18:39.870" v="149" actId="20577"/>
        <pc:sldMkLst>
          <pc:docMk/>
          <pc:sldMk cId="1383226526" sldId="274"/>
        </pc:sldMkLst>
        <pc:spChg chg="mod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2" creationId="{52FB59B0-FD03-E4D4-8AA9-9FFCE8E5D2BE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18:39.870" v="149" actId="20577"/>
          <ac:spMkLst>
            <pc:docMk/>
            <pc:sldMk cId="1383226526" sldId="274"/>
            <ac:spMk id="3" creationId="{0683ADFB-6639-647C-EC55-35DFB9E700AC}"/>
          </ac:spMkLst>
        </pc:spChg>
        <pc:spChg chg="del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36" creationId="{1BB867FF-FC45-48F7-8104-F89BE54909F1}"/>
          </ac:spMkLst>
        </pc:spChg>
        <pc:spChg chg="del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37" creationId="{8BB56887-D0D5-4F0C-9E19-7247EB83C8B7}"/>
          </ac:spMkLst>
        </pc:spChg>
        <pc:spChg chg="del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38" creationId="{081E4A58-353D-44AE-B2FC-2A74E2E400F7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43" creationId="{979E27D9-03C7-44E2-9FF8-15D0C8506AF7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45" creationId="{EEBF1590-3B36-48EE-A89D-3B6F3CB256AB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47" creationId="{AC8F6C8C-AB5A-4548-942D-E3FD40ACBC49}"/>
          </ac:spMkLst>
        </pc:spChg>
      </pc:sldChg>
      <pc:sldChg chg="modSp">
        <pc:chgData name="Rumena Begum Islam (2329559)" userId="S::2329559@student.uwtsd.ac.uk::14bb69b4-b22e-4145-93c0-3cda7a17b369" providerId="AD" clId="Web-{37F4299E-B110-E042-C05E-EA434859FDB2}" dt="2026-07-09T12:13:44.222" v="111" actId="1076"/>
        <pc:sldMkLst>
          <pc:docMk/>
          <pc:sldMk cId="138927315" sldId="276"/>
        </pc:sldMkLst>
        <pc:spChg chg="mod">
          <ac:chgData name="Rumena Begum Islam (2329559)" userId="S::2329559@student.uwtsd.ac.uk::14bb69b4-b22e-4145-93c0-3cda7a17b369" providerId="AD" clId="Web-{37F4299E-B110-E042-C05E-EA434859FDB2}" dt="2026-07-09T12:13:44.222" v="111" actId="1076"/>
          <ac:spMkLst>
            <pc:docMk/>
            <pc:sldMk cId="138927315" sldId="276"/>
            <ac:spMk id="3" creationId="{3F1794F0-CDF3-8059-E27F-4AB3FAC72B54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09T12:13:33.956" v="110" actId="1076"/>
          <ac:spMkLst>
            <pc:docMk/>
            <pc:sldMk cId="138927315" sldId="276"/>
            <ac:spMk id="4" creationId="{CE088B29-4298-EACF-68EA-279A20D221DB}"/>
          </ac:spMkLst>
        </pc:spChg>
      </pc:sldChg>
      <pc:sldChg chg="modSp">
        <pc:chgData name="Rumena Begum Islam (2329559)" userId="S::2329559@student.uwtsd.ac.uk::14bb69b4-b22e-4145-93c0-3cda7a17b369" providerId="AD" clId="Web-{37F4299E-B110-E042-C05E-EA434859FDB2}" dt="2026-07-10T07:28:10.945" v="173" actId="20577"/>
        <pc:sldMkLst>
          <pc:docMk/>
          <pc:sldMk cId="623023955" sldId="277"/>
        </pc:sldMkLst>
        <pc:spChg chg="mod">
          <ac:chgData name="Rumena Begum Islam (2329559)" userId="S::2329559@student.uwtsd.ac.uk::14bb69b4-b22e-4145-93c0-3cda7a17b369" providerId="AD" clId="Web-{37F4299E-B110-E042-C05E-EA434859FDB2}" dt="2026-07-09T12:13:50.004" v="112" actId="1076"/>
          <ac:spMkLst>
            <pc:docMk/>
            <pc:sldMk cId="623023955" sldId="277"/>
            <ac:spMk id="2" creationId="{4A9B339C-A720-1CB4-E39D-7DB12A29DE57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28:10.945" v="173" actId="20577"/>
          <ac:spMkLst>
            <pc:docMk/>
            <pc:sldMk cId="623023955" sldId="277"/>
            <ac:spMk id="4" creationId="{510542F1-D4F3-49B7-C67F-F8C42EDF4DEA}"/>
          </ac:spMkLst>
        </pc:spChg>
      </pc:sldChg>
      <pc:sldChg chg="modSp">
        <pc:chgData name="Rumena Begum Islam (2329559)" userId="S::2329559@student.uwtsd.ac.uk::14bb69b4-b22e-4145-93c0-3cda7a17b369" providerId="AD" clId="Web-{37F4299E-B110-E042-C05E-EA434859FDB2}" dt="2026-07-10T07:28:55.603" v="175" actId="20577"/>
        <pc:sldMkLst>
          <pc:docMk/>
          <pc:sldMk cId="1971197574" sldId="279"/>
        </pc:sldMkLst>
        <pc:spChg chg="mod">
          <ac:chgData name="Rumena Begum Islam (2329559)" userId="S::2329559@student.uwtsd.ac.uk::14bb69b4-b22e-4145-93c0-3cda7a17b369" providerId="AD" clId="Web-{37F4299E-B110-E042-C05E-EA434859FDB2}" dt="2026-07-10T07:28:55.603" v="175" actId="20577"/>
          <ac:spMkLst>
            <pc:docMk/>
            <pc:sldMk cId="1971197574" sldId="279"/>
            <ac:spMk id="444" creationId="{1EFE99AD-8EE8-5F01-5D8B-700F505E7107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10:11.738" v="145" actId="20577"/>
          <ac:spMkLst>
            <pc:docMk/>
            <pc:sldMk cId="1971197574" sldId="279"/>
            <ac:spMk id="446" creationId="{0A7A1911-F1B3-2926-8129-A6F7CB03E6C3}"/>
          </ac:spMkLst>
        </pc:spChg>
      </pc:sldChg>
      <pc:sldChg chg="del">
        <pc:chgData name="Rumena Begum Islam (2329559)" userId="S::2329559@student.uwtsd.ac.uk::14bb69b4-b22e-4145-93c0-3cda7a17b369" providerId="AD" clId="Web-{37F4299E-B110-E042-C05E-EA434859FDB2}" dt="2026-07-09T12:11:07.046" v="84"/>
        <pc:sldMkLst>
          <pc:docMk/>
          <pc:sldMk cId="3598275173" sldId="281"/>
        </pc:sldMkLst>
      </pc:sldChg>
      <pc:sldChg chg="del">
        <pc:chgData name="Rumena Begum Islam (2329559)" userId="S::2329559@student.uwtsd.ac.uk::14bb69b4-b22e-4145-93c0-3cda7a17b369" providerId="AD" clId="Web-{37F4299E-B110-E042-C05E-EA434859FDB2}" dt="2026-07-09T12:05:35.614" v="22"/>
        <pc:sldMkLst>
          <pc:docMk/>
          <pc:sldMk cId="2496159774" sldId="284"/>
        </pc:sldMkLst>
      </pc:sldChg>
      <pc:sldChg chg="modSp">
        <pc:chgData name="Rumena Begum Islam (2329559)" userId="S::2329559@student.uwtsd.ac.uk::14bb69b4-b22e-4145-93c0-3cda7a17b369" providerId="AD" clId="Web-{37F4299E-B110-E042-C05E-EA434859FDB2}" dt="2026-07-10T07:29:12.447" v="177" actId="20577"/>
        <pc:sldMkLst>
          <pc:docMk/>
          <pc:sldMk cId="4248025401" sldId="289"/>
        </pc:sldMkLst>
        <pc:spChg chg="mod">
          <ac:chgData name="Rumena Begum Islam (2329559)" userId="S::2329559@student.uwtsd.ac.uk::14bb69b4-b22e-4145-93c0-3cda7a17b369" providerId="AD" clId="Web-{37F4299E-B110-E042-C05E-EA434859FDB2}" dt="2026-07-10T07:29:12.447" v="177" actId="20577"/>
          <ac:spMkLst>
            <pc:docMk/>
            <pc:sldMk cId="4248025401" sldId="289"/>
            <ac:spMk id="49" creationId="{2ACDB731-D5AE-CD8F-2028-79E3DF4B2FCE}"/>
          </ac:spMkLst>
        </pc:spChg>
      </pc:sldChg>
      <pc:sldChg chg="addSp delSp modSp">
        <pc:chgData name="Rumena Begum Islam (2329559)" userId="S::2329559@student.uwtsd.ac.uk::14bb69b4-b22e-4145-93c0-3cda7a17b369" providerId="AD" clId="Web-{37F4299E-B110-E042-C05E-EA434859FDB2}" dt="2026-07-10T07:22:11.488" v="158" actId="20577"/>
        <pc:sldMkLst>
          <pc:docMk/>
          <pc:sldMk cId="20517826" sldId="290"/>
        </pc:sldMkLst>
        <pc:spChg chg="mod">
          <ac:chgData name="Rumena Begum Islam (2329559)" userId="S::2329559@student.uwtsd.ac.uk::14bb69b4-b22e-4145-93c0-3cda7a17b369" providerId="AD" clId="Web-{37F4299E-B110-E042-C05E-EA434859FDB2}" dt="2026-07-10T07:22:11.488" v="158" actId="20577"/>
          <ac:spMkLst>
            <pc:docMk/>
            <pc:sldMk cId="20517826" sldId="290"/>
            <ac:spMk id="4" creationId="{47A32420-6258-07F4-501B-EE8B6B5C7259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6" creationId="{CD5CEAAE-2B39-B330-DF83-E550920B9D4E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28" creationId="{B6CDA21F-E7AF-4C75-8395-33F58D5B0E45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35" creationId="{D5B0017B-2ECA-49AF-B397-DC140825DF8D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6:16.289" v="123"/>
          <ac:spMkLst>
            <pc:docMk/>
            <pc:sldMk cId="20517826" sldId="290"/>
            <ac:spMk id="39" creationId="{979E27D9-03C7-44E2-9FF8-15D0C8506AF7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6:16.289" v="123"/>
          <ac:spMkLst>
            <pc:docMk/>
            <pc:sldMk cId="20517826" sldId="290"/>
            <ac:spMk id="40" creationId="{EEBF1590-3B36-48EE-A89D-3B6F3CB256AB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41" creationId="{979E27D9-03C7-44E2-9FF8-15D0C8506AF7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43" creationId="{EEBF1590-3B36-48EE-A89D-3B6F3CB256AB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45" creationId="{AC8F6C8C-AB5A-4548-942D-E3FD40ACBC49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6:16.289" v="123"/>
          <ac:spMkLst>
            <pc:docMk/>
            <pc:sldMk cId="20517826" sldId="290"/>
            <ac:spMk id="46" creationId="{AC8F6C8C-AB5A-4548-942D-E3FD40ACBC49}"/>
          </ac:spMkLst>
        </pc:spChg>
        <pc:grpChg chg="add del">
          <ac:chgData name="Rumena Begum Islam (2329559)" userId="S::2329559@student.uwtsd.ac.uk::14bb69b4-b22e-4145-93c0-3cda7a17b369" providerId="AD" clId="Web-{37F4299E-B110-E042-C05E-EA434859FDB2}" dt="2026-07-09T12:16:18.696" v="124"/>
          <ac:grpSpMkLst>
            <pc:docMk/>
            <pc:sldMk cId="20517826" sldId="290"/>
            <ac:grpSpMk id="30" creationId="{AE1C45F0-260A-458C-96ED-C1F6D2151219}"/>
          </ac:grpSpMkLst>
        </pc:grpChg>
        <pc:cxnChg chg="add del">
          <ac:chgData name="Rumena Begum Islam (2329559)" userId="S::2329559@student.uwtsd.ac.uk::14bb69b4-b22e-4145-93c0-3cda7a17b369" providerId="AD" clId="Web-{37F4299E-B110-E042-C05E-EA434859FDB2}" dt="2026-07-09T12:16:18.696" v="124"/>
          <ac:cxnSpMkLst>
            <pc:docMk/>
            <pc:sldMk cId="20517826" sldId="290"/>
            <ac:cxnSpMk id="37" creationId="{6CF1BAF6-AD41-4082-B212-8A1F9A2E8779}"/>
          </ac:cxnSpMkLst>
        </pc:cxnChg>
      </pc:sldChg>
      <pc:sldChg chg="addSp delSp modSp">
        <pc:chgData name="Rumena Begum Islam (2329559)" userId="S::2329559@student.uwtsd.ac.uk::14bb69b4-b22e-4145-93c0-3cda7a17b369" providerId="AD" clId="Web-{37F4299E-B110-E042-C05E-EA434859FDB2}" dt="2026-07-10T07:20:26.890" v="156" actId="20577"/>
        <pc:sldMkLst>
          <pc:docMk/>
          <pc:sldMk cId="1619421906" sldId="293"/>
        </pc:sldMkLst>
        <pc:spChg chg="mod">
          <ac:chgData name="Rumena Begum Islam (2329559)" userId="S::2329559@student.uwtsd.ac.uk::14bb69b4-b22e-4145-93c0-3cda7a17b369" providerId="AD" clId="Web-{37F4299E-B110-E042-C05E-EA434859FDB2}" dt="2026-07-10T07:20:26.890" v="156" actId="20577"/>
          <ac:spMkLst>
            <pc:docMk/>
            <pc:sldMk cId="1619421906" sldId="293"/>
            <ac:spMk id="4" creationId="{8CAF0A44-DF8D-623F-DC31-A288E048DEA5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6" creationId="{5CF926F5-970A-26D3-397F-F90452A33CBC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11" creationId="{0262E669-7774-4EAE-BBCE-F9FFE664D513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13" creationId="{D0838CA9-6736-4868-BAC7-C020254B5B07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15" creationId="{6AA9F379-605C-48FC-AA29-73D667134AED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19" creationId="{979E27D9-03C7-44E2-9FF8-15D0C8506AF7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23" creationId="{EEBF1590-3B36-48EE-A89D-3B6F3CB256AB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29" creationId="{AC8F6C8C-AB5A-4548-942D-E3FD40ACBC49}"/>
          </ac:spMkLst>
        </pc:spChg>
      </pc:sldChg>
      <pc:sldChg chg="addSp delSp modSp">
        <pc:chgData name="Rumena Begum Islam (2329559)" userId="S::2329559@student.uwtsd.ac.uk::14bb69b4-b22e-4145-93c0-3cda7a17b369" providerId="AD" clId="Web-{37F4299E-B110-E042-C05E-EA434859FDB2}" dt="2026-07-10T07:18:11.103" v="148" actId="20577"/>
        <pc:sldMkLst>
          <pc:docMk/>
          <pc:sldMk cId="3248885432" sldId="295"/>
        </pc:sldMkLst>
        <pc:spChg chg="mod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4" creationId="{D29BD9FD-9490-910C-63A0-9DA32F682F85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18:11.103" v="148" actId="20577"/>
          <ac:spMkLst>
            <pc:docMk/>
            <pc:sldMk cId="3248885432" sldId="295"/>
            <ac:spMk id="21" creationId="{DD0FB7DF-5734-E868-5161-E84022287964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26" creationId="{1B15ED52-F352-441B-82BF-E0EA34836D08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28" creationId="{3B2E3793-BFE6-45A2-9B7B-E18844431C99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30" creationId="{BC4C4868-CB8F-4AF9-9CDB-8108F2C19B67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32" creationId="{375E0459-6403-40CD-989D-56A4407CA12E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34" creationId="{53E5B1A8-3AC9-4BD1-9BBC-78CA94F2D1BA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39" creationId="{979E27D9-03C7-44E2-9FF8-15D0C8506AF7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41" creationId="{EEBF1590-3B36-48EE-A89D-3B6F3CB256AB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43" creationId="{AC8F6C8C-AB5A-4548-942D-E3FD40ACBC49}"/>
          </ac:spMkLst>
        </pc:spChg>
      </pc:sldChg>
      <pc:sldChg chg="addSp delSp modSp mod setBg">
        <pc:chgData name="Rumena Begum Islam (2329559)" userId="S::2329559@student.uwtsd.ac.uk::14bb69b4-b22e-4145-93c0-3cda7a17b369" providerId="AD" clId="Web-{37F4299E-B110-E042-C05E-EA434859FDB2}" dt="2026-07-10T07:24:53.250" v="166" actId="20577"/>
        <pc:sldMkLst>
          <pc:docMk/>
          <pc:sldMk cId="1611829840" sldId="296"/>
        </pc:sldMkLst>
        <pc:spChg chg="mod">
          <ac:chgData name="Rumena Begum Islam (2329559)" userId="S::2329559@student.uwtsd.ac.uk::14bb69b4-b22e-4145-93c0-3cda7a17b369" providerId="AD" clId="Web-{37F4299E-B110-E042-C05E-EA434859FDB2}" dt="2026-07-10T07:08:02.780" v="144" actId="1076"/>
          <ac:spMkLst>
            <pc:docMk/>
            <pc:sldMk cId="1611829840" sldId="296"/>
            <ac:spMk id="2" creationId="{F9B3D69F-DF18-4AAC-AB27-626A25745F54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24:53.250" v="166" actId="20577"/>
          <ac:spMkLst>
            <pc:docMk/>
            <pc:sldMk cId="1611829840" sldId="296"/>
            <ac:spMk id="3" creationId="{F3EE23CC-1651-02DF-305E-1EEF8C1E75EC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04:42.596" v="12"/>
          <ac:spMkLst>
            <pc:docMk/>
            <pc:sldMk cId="1611829840" sldId="296"/>
            <ac:spMk id="8" creationId="{DBF61EA3-B236-439E-9C0B-340980D56BEE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04:53.737" v="14"/>
          <ac:spMkLst>
            <pc:docMk/>
            <pc:sldMk cId="1611829840" sldId="296"/>
            <ac:spMk id="9" creationId="{9F7D5CDA-D291-4307-BF55-1381FED29634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04:53.737" v="14"/>
          <ac:spMkLst>
            <pc:docMk/>
            <pc:sldMk cId="1611829840" sldId="296"/>
            <ac:spMk id="11" creationId="{59B296B9-C5A5-4E4F-9B60-C907B5F1466C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04:53.737" v="15"/>
          <ac:spMkLst>
            <pc:docMk/>
            <pc:sldMk cId="1611829840" sldId="296"/>
            <ac:spMk id="12" creationId="{AC8F6C8C-AB5A-4548-942D-E3FD40ACBC49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04:53.737" v="14"/>
          <ac:spMkLst>
            <pc:docMk/>
            <pc:sldMk cId="1611829840" sldId="296"/>
            <ac:spMk id="13" creationId="{D0300FD3-5AF1-6305-15FA-9078072672E2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04:42.596" v="12"/>
          <ac:spMkLst>
            <pc:docMk/>
            <pc:sldMk cId="1611829840" sldId="296"/>
            <ac:spMk id="14" creationId="{E659831F-0D9A-4C63-9EBB-8435B85A440F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04:53.737" v="15"/>
          <ac:spMkLst>
            <pc:docMk/>
            <pc:sldMk cId="1611829840" sldId="296"/>
            <ac:spMk id="15" creationId="{979E27D9-03C7-44E2-9FF8-15D0C8506AF7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04:53.737" v="15"/>
          <ac:spMkLst>
            <pc:docMk/>
            <pc:sldMk cId="1611829840" sldId="296"/>
            <ac:spMk id="16" creationId="{EEBF1590-3B36-48EE-A89D-3B6F3CB256AB}"/>
          </ac:spMkLst>
        </pc:spChg>
        <pc:grpChg chg="add del">
          <ac:chgData name="Rumena Begum Islam (2329559)" userId="S::2329559@student.uwtsd.ac.uk::14bb69b4-b22e-4145-93c0-3cda7a17b369" providerId="AD" clId="Web-{37F4299E-B110-E042-C05E-EA434859FDB2}" dt="2026-07-09T12:04:42.596" v="12"/>
          <ac:grpSpMkLst>
            <pc:docMk/>
            <pc:sldMk cId="1611829840" sldId="296"/>
            <ac:grpSpMk id="10" creationId="{28FAF094-D087-493F-8DF9-A486C2D6BBAA}"/>
          </ac:grpSpMkLst>
        </pc:grpChg>
        <pc:picChg chg="add del">
          <ac:chgData name="Rumena Begum Islam (2329559)" userId="S::2329559@student.uwtsd.ac.uk::14bb69b4-b22e-4145-93c0-3cda7a17b369" providerId="AD" clId="Web-{37F4299E-B110-E042-C05E-EA434859FDB2}" dt="2026-07-09T12:04:53.737" v="14"/>
          <ac:picMkLst>
            <pc:docMk/>
            <pc:sldMk cId="1611829840" sldId="296"/>
            <ac:picMk id="5" creationId="{BAEC322C-7943-E365-2ADD-D9E0EDB81A80}"/>
          </ac:picMkLst>
        </pc:picChg>
      </pc:sldChg>
      <pc:sldChg chg="addSp delSp modSp new mod setBg">
        <pc:chgData name="Rumena Begum Islam (2329559)" userId="S::2329559@student.uwtsd.ac.uk::14bb69b4-b22e-4145-93c0-3cda7a17b369" providerId="AD" clId="Web-{37F4299E-B110-E042-C05E-EA434859FDB2}" dt="2026-07-10T07:26:04.924" v="169" actId="20577"/>
        <pc:sldMkLst>
          <pc:docMk/>
          <pc:sldMk cId="990340858" sldId="297"/>
        </pc:sldMkLst>
        <pc:spChg chg="add mod">
          <ac:chgData name="Rumena Begum Islam (2329559)" userId="S::2329559@student.uwtsd.ac.uk::14bb69b4-b22e-4145-93c0-3cda7a17b369" providerId="AD" clId="Web-{37F4299E-B110-E042-C05E-EA434859FDB2}" dt="2026-07-10T07:26:04.924" v="169" actId="20577"/>
          <ac:spMkLst>
            <pc:docMk/>
            <pc:sldMk cId="990340858" sldId="297"/>
            <ac:spMk id="2" creationId="{DAC07A54-7CB3-E563-BB1A-510163D6E41C}"/>
          </ac:spMkLst>
        </pc:spChg>
        <pc:spChg chg="add del mod">
          <ac:chgData name="Rumena Begum Islam (2329559)" userId="S::2329559@student.uwtsd.ac.uk::14bb69b4-b22e-4145-93c0-3cda7a17b369" providerId="AD" clId="Web-{37F4299E-B110-E042-C05E-EA434859FDB2}" dt="2026-07-09T12:09:59.622" v="60"/>
          <ac:spMkLst>
            <pc:docMk/>
            <pc:sldMk cId="990340858" sldId="297"/>
            <ac:spMk id="3" creationId="{7D576A59-C014-731E-3E64-147D54C818C5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0:14.810" v="62"/>
          <ac:spMkLst>
            <pc:docMk/>
            <pc:sldMk cId="990340858" sldId="297"/>
            <ac:spMk id="7" creationId="{979E27D9-03C7-44E2-9FF8-15D0C8506AF7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0:14.810" v="62"/>
          <ac:spMkLst>
            <pc:docMk/>
            <pc:sldMk cId="990340858" sldId="297"/>
            <ac:spMk id="9" creationId="{EEBF1590-3B36-48EE-A89D-3B6F3CB256AB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0:14.810" v="62"/>
          <ac:spMkLst>
            <pc:docMk/>
            <pc:sldMk cId="990340858" sldId="297"/>
            <ac:spMk id="11" creationId="{AC8F6C8C-AB5A-4548-942D-E3FD40ACBC49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3" creationId="{4300840D-0A0B-4512-BACA-B439D5B9C57C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4" creationId="{09588DA8-065E-4F6F-8EFD-43104AB2E0CF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5" creationId="{D2B78728-A580-49A7-84F9-6EF6F583ADE0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6" creationId="{C4285719-470E-454C-AF62-8323075F1F5B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7" creationId="{38FAA1A1-D861-433F-88FA-1E9D6FD31D11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8" creationId="{CD9FE4EF-C4D8-49A0-B2FF-81D8DB7D8A24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9" creationId="{8D71EDA1-87BF-4D5D-AB79-F346FD19278A}"/>
          </ac:spMkLst>
        </pc:spChg>
      </pc:sldChg>
    </pc:docChg>
  </pc:docChgLst>
  <pc:docChgLst>
    <pc:chgData name="Rumena Begum Islam (2329559)" userId="S::2329559@student.uwtsd.ac.uk::14bb69b4-b22e-4145-93c0-3cda7a17b369" providerId="AD" clId="Web-{5D41A12A-3CF7-8EF6-9333-0BE322D867AD}"/>
    <pc:docChg chg="modSld">
      <pc:chgData name="Rumena Begum Islam (2329559)" userId="S::2329559@student.uwtsd.ac.uk::14bb69b4-b22e-4145-93c0-3cda7a17b369" providerId="AD" clId="Web-{5D41A12A-3CF7-8EF6-9333-0BE322D867AD}" dt="2026-06-18T07:31:13.626" v="126" actId="1076"/>
      <pc:docMkLst>
        <pc:docMk/>
      </pc:docMkLst>
    </pc:docChg>
  </pc:docChgLst>
  <pc:docChgLst>
    <pc:chgData name="Rumena Begum Islam (2329559)" userId="S::2329559@student.uwtsd.ac.uk::14bb69b4-b22e-4145-93c0-3cda7a17b369" providerId="AD" clId="Web-{121803B5-46BF-D604-6CD6-93B4557D7C21}"/>
    <pc:docChg chg="addSld delSld modSld sldOrd">
      <pc:chgData name="Rumena Begum Islam (2329559)" userId="S::2329559@student.uwtsd.ac.uk::14bb69b4-b22e-4145-93c0-3cda7a17b369" providerId="AD" clId="Web-{121803B5-46BF-D604-6CD6-93B4557D7C21}" dt="2026-06-16T08:01:59.611" v="531" actId="1076"/>
      <pc:docMkLst>
        <pc:docMk/>
      </pc:docMkLst>
    </pc:docChg>
  </pc:docChgLst>
  <pc:docChgLst>
    <pc:chgData name="Rumena Begum Islam (2329559)" userId="S::2329559@student.uwtsd.ac.uk::14bb69b4-b22e-4145-93c0-3cda7a17b369" providerId="AD" clId="Web-{128986F9-0D61-D345-C7B1-2B352B073609}"/>
    <pc:docChg chg="modSld">
      <pc:chgData name="Rumena Begum Islam (2329559)" userId="S::2329559@student.uwtsd.ac.uk::14bb69b4-b22e-4145-93c0-3cda7a17b369" providerId="AD" clId="Web-{128986F9-0D61-D345-C7B1-2B352B073609}" dt="2026-07-04T10:51:46.752" v="146" actId="20577"/>
      <pc:docMkLst>
        <pc:docMk/>
      </pc:docMkLst>
      <pc:sldChg chg="modSp">
        <pc:chgData name="Rumena Begum Islam (2329559)" userId="S::2329559@student.uwtsd.ac.uk::14bb69b4-b22e-4145-93c0-3cda7a17b369" providerId="AD" clId="Web-{128986F9-0D61-D345-C7B1-2B352B073609}" dt="2026-07-04T10:47:35.024" v="113" actId="20577"/>
        <pc:sldMkLst>
          <pc:docMk/>
          <pc:sldMk cId="1971197574" sldId="279"/>
        </pc:sldMkLst>
        <pc:spChg chg="mod">
          <ac:chgData name="Rumena Begum Islam (2329559)" userId="S::2329559@student.uwtsd.ac.uk::14bb69b4-b22e-4145-93c0-3cda7a17b369" providerId="AD" clId="Web-{128986F9-0D61-D345-C7B1-2B352B073609}" dt="2026-07-04T10:47:35.024" v="113" actId="20577"/>
          <ac:spMkLst>
            <pc:docMk/>
            <pc:sldMk cId="1971197574" sldId="279"/>
            <ac:spMk id="444" creationId="{1EFE99AD-8EE8-5F01-5D8B-700F505E7107}"/>
          </ac:spMkLst>
        </pc:spChg>
      </pc:sldChg>
    </pc:docChg>
  </pc:docChgLst>
  <pc:docChgLst>
    <pc:chgData name="Rumena Begum Islam (2329559)" userId="S::2329559@student.uwtsd.ac.uk::14bb69b4-b22e-4145-93c0-3cda7a17b369" providerId="AD" clId="Web-{C941445E-76B5-E9DF-BDB5-086D294E46C0}"/>
    <pc:docChg chg="addSld delSld modSld sldOrd">
      <pc:chgData name="Rumena Begum Islam (2329559)" userId="S::2329559@student.uwtsd.ac.uk::14bb69b4-b22e-4145-93c0-3cda7a17b369" providerId="AD" clId="Web-{C941445E-76B5-E9DF-BDB5-086D294E46C0}" dt="2026-07-08T20:19:52.875" v="599" actId="20577"/>
      <pc:docMkLst>
        <pc:docMk/>
      </pc:docMkLst>
      <pc:sldChg chg="ord">
        <pc:chgData name="Rumena Begum Islam (2329559)" userId="S::2329559@student.uwtsd.ac.uk::14bb69b4-b22e-4145-93c0-3cda7a17b369" providerId="AD" clId="Web-{C941445E-76B5-E9DF-BDB5-086D294E46C0}" dt="2026-07-08T19:48:32.646" v="406"/>
        <pc:sldMkLst>
          <pc:docMk/>
          <pc:sldMk cId="109857222" sldId="256"/>
        </pc:sldMkLst>
      </pc:sldChg>
      <pc:sldChg chg="modSp">
        <pc:chgData name="Rumena Begum Islam (2329559)" userId="S::2329559@student.uwtsd.ac.uk::14bb69b4-b22e-4145-93c0-3cda7a17b369" providerId="AD" clId="Web-{C941445E-76B5-E9DF-BDB5-086D294E46C0}" dt="2026-07-08T19:49:00.555" v="410" actId="20577"/>
        <pc:sldMkLst>
          <pc:docMk/>
          <pc:sldMk cId="4248025401" sldId="289"/>
        </pc:sldMkLst>
        <pc:spChg chg="mod">
          <ac:chgData name="Rumena Begum Islam (2329559)" userId="S::2329559@student.uwtsd.ac.uk::14bb69b4-b22e-4145-93c0-3cda7a17b369" providerId="AD" clId="Web-{C941445E-76B5-E9DF-BDB5-086D294E46C0}" dt="2026-07-08T19:49:00.555" v="410" actId="20577"/>
          <ac:spMkLst>
            <pc:docMk/>
            <pc:sldMk cId="4248025401" sldId="289"/>
            <ac:spMk id="49" creationId="{2ACDB731-D5AE-CD8F-2028-79E3DF4B2FCE}"/>
          </ac:spMkLst>
        </pc:spChg>
      </pc:sldChg>
      <pc:sldChg chg="addSp delSp modSp mod setBg">
        <pc:chgData name="Rumena Begum Islam (2329559)" userId="S::2329559@student.uwtsd.ac.uk::14bb69b4-b22e-4145-93c0-3cda7a17b369" providerId="AD" clId="Web-{C941445E-76B5-E9DF-BDB5-086D294E46C0}" dt="2026-07-08T20:10:35.443" v="564" actId="20577"/>
        <pc:sldMkLst>
          <pc:docMk/>
          <pc:sldMk cId="20517826" sldId="290"/>
        </pc:sldMkLst>
        <pc:spChg chg="add del mod ord">
          <ac:chgData name="Rumena Begum Islam (2329559)" userId="S::2329559@student.uwtsd.ac.uk::14bb69b4-b22e-4145-93c0-3cda7a17b369" providerId="AD" clId="Web-{C941445E-76B5-E9DF-BDB5-086D294E46C0}" dt="2026-07-08T20:10:35.443" v="564" actId="20577"/>
          <ac:spMkLst>
            <pc:docMk/>
            <pc:sldMk cId="20517826" sldId="290"/>
            <ac:spMk id="4" creationId="{47A32420-6258-07F4-501B-EE8B6B5C7259}"/>
          </ac:spMkLst>
        </pc:spChg>
        <pc:spChg chg="mod">
          <ac:chgData name="Rumena Begum Islam (2329559)" userId="S::2329559@student.uwtsd.ac.uk::14bb69b4-b22e-4145-93c0-3cda7a17b369" providerId="AD" clId="Web-{C941445E-76B5-E9DF-BDB5-086D294E46C0}" dt="2026-07-08T20:07:22.649" v="531"/>
          <ac:spMkLst>
            <pc:docMk/>
            <pc:sldMk cId="20517826" sldId="290"/>
            <ac:spMk id="6" creationId="{CD5CEAAE-2B39-B330-DF83-E550920B9D4E}"/>
          </ac:spMkLst>
        </pc:spChg>
      </pc:sldChg>
      <pc:sldChg chg="addSp delSp modSp mod setBg">
        <pc:chgData name="Rumena Begum Islam (2329559)" userId="S::2329559@student.uwtsd.ac.uk::14bb69b4-b22e-4145-93c0-3cda7a17b369" providerId="AD" clId="Web-{C941445E-76B5-E9DF-BDB5-086D294E46C0}" dt="2026-07-08T19:14:45.789" v="205" actId="20577"/>
        <pc:sldMkLst>
          <pc:docMk/>
          <pc:sldMk cId="1316111429" sldId="291"/>
        </pc:sldMkLst>
        <pc:spChg chg="add mod">
          <ac:chgData name="Rumena Begum Islam (2329559)" userId="S::2329559@student.uwtsd.ac.uk::14bb69b4-b22e-4145-93c0-3cda7a17b369" providerId="AD" clId="Web-{C941445E-76B5-E9DF-BDB5-086D294E46C0}" dt="2026-07-08T19:14:45.789" v="205" actId="20577"/>
          <ac:spMkLst>
            <pc:docMk/>
            <pc:sldMk cId="1316111429" sldId="291"/>
            <ac:spMk id="2" creationId="{6D3C4D8C-3ECA-C73F-A743-713788632939}"/>
          </ac:spMkLst>
        </pc:spChg>
        <pc:graphicFrameChg chg="add mod modGraphic">
          <ac:chgData name="Rumena Begum Islam (2329559)" userId="S::2329559@student.uwtsd.ac.uk::14bb69b4-b22e-4145-93c0-3cda7a17b369" providerId="AD" clId="Web-{C941445E-76B5-E9DF-BDB5-086D294E46C0}" dt="2026-07-08T19:11:21.338" v="198" actId="1076"/>
          <ac:graphicFrameMkLst>
            <pc:docMk/>
            <pc:sldMk cId="1316111429" sldId="291"/>
            <ac:graphicFrameMk id="4" creationId="{26FD4E0D-4287-26D6-A1AE-6574D993241E}"/>
          </ac:graphicFrameMkLst>
        </pc:graphicFrameChg>
      </pc:sldChg>
      <pc:sldChg chg="addSp delSp modSp new mod setBg">
        <pc:chgData name="Rumena Begum Islam (2329559)" userId="S::2329559@student.uwtsd.ac.uk::14bb69b4-b22e-4145-93c0-3cda7a17b369" providerId="AD" clId="Web-{C941445E-76B5-E9DF-BDB5-086D294E46C0}" dt="2026-07-08T19:26:40.858" v="285" actId="1076"/>
        <pc:sldMkLst>
          <pc:docMk/>
          <pc:sldMk cId="2562514760" sldId="292"/>
        </pc:sldMkLst>
        <pc:spChg chg="add mod">
          <ac:chgData name="Rumena Begum Islam (2329559)" userId="S::2329559@student.uwtsd.ac.uk::14bb69b4-b22e-4145-93c0-3cda7a17b369" providerId="AD" clId="Web-{C941445E-76B5-E9DF-BDB5-086D294E46C0}" dt="2026-07-08T19:26:33.858" v="284" actId="1076"/>
          <ac:spMkLst>
            <pc:docMk/>
            <pc:sldMk cId="2562514760" sldId="292"/>
            <ac:spMk id="2" creationId="{DDED2DD0-CCA1-CEA9-29D8-FA6BC1E0CCE0}"/>
          </ac:spMkLst>
        </pc:spChg>
        <pc:spChg chg="add mod">
          <ac:chgData name="Rumena Begum Islam (2329559)" userId="S::2329559@student.uwtsd.ac.uk::14bb69b4-b22e-4145-93c0-3cda7a17b369" providerId="AD" clId="Web-{C941445E-76B5-E9DF-BDB5-086D294E46C0}" dt="2026-07-08T19:26:40.858" v="285" actId="1076"/>
          <ac:spMkLst>
            <pc:docMk/>
            <pc:sldMk cId="2562514760" sldId="292"/>
            <ac:spMk id="4" creationId="{BDC6B56B-52C4-0406-0A3E-E42D00ECBA17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19:25:43.683" v="277"/>
          <ac:spMkLst>
            <pc:docMk/>
            <pc:sldMk cId="2562514760" sldId="292"/>
            <ac:spMk id="9" creationId="{979E27D9-03C7-44E2-9FF8-15D0C8506AF7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19:25:43.683" v="277"/>
          <ac:spMkLst>
            <pc:docMk/>
            <pc:sldMk cId="2562514760" sldId="292"/>
            <ac:spMk id="11" creationId="{EEBF1590-3B36-48EE-A89D-3B6F3CB256AB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19:25:43.683" v="277"/>
          <ac:spMkLst>
            <pc:docMk/>
            <pc:sldMk cId="2562514760" sldId="292"/>
            <ac:spMk id="13" creationId="{AC8F6C8C-AB5A-4548-942D-E3FD40ACBC49}"/>
          </ac:spMkLst>
        </pc:spChg>
      </pc:sldChg>
      <pc:sldChg chg="addSp delSp modSp new mod setBg">
        <pc:chgData name="Rumena Begum Islam (2329559)" userId="S::2329559@student.uwtsd.ac.uk::14bb69b4-b22e-4145-93c0-3cda7a17b369" providerId="AD" clId="Web-{C941445E-76B5-E9DF-BDB5-086D294E46C0}" dt="2026-07-08T20:04:53.593" v="521"/>
        <pc:sldMkLst>
          <pc:docMk/>
          <pc:sldMk cId="1619421906" sldId="293"/>
        </pc:sldMkLst>
        <pc:spChg chg="add mod ord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4" creationId="{8CAF0A44-DF8D-623F-DC31-A288E048DEA5}"/>
          </ac:spMkLst>
        </pc:spChg>
        <pc:spChg chg="add mod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6" creationId="{5CF926F5-970A-26D3-397F-F90452A33CBC}"/>
          </ac:spMkLst>
        </pc:spChg>
        <pc:spChg chg="add del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11" creationId="{0262E669-7774-4EAE-BBCE-F9FFE664D513}"/>
          </ac:spMkLst>
        </pc:spChg>
        <pc:spChg chg="add del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13" creationId="{D0838CA9-6736-4868-BAC7-C020254B5B07}"/>
          </ac:spMkLst>
        </pc:spChg>
        <pc:spChg chg="add del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15" creationId="{6AA9F379-605C-48FC-AA29-73D667134AED}"/>
          </ac:spMkLst>
        </pc:spChg>
      </pc:sldChg>
      <pc:sldChg chg="addSp delSp modSp new mod setBg">
        <pc:chgData name="Rumena Begum Islam (2329559)" userId="S::2329559@student.uwtsd.ac.uk::14bb69b4-b22e-4145-93c0-3cda7a17b369" providerId="AD" clId="Web-{C941445E-76B5-E9DF-BDB5-086D294E46C0}" dt="2026-07-08T20:11:58.219" v="569" actId="20577"/>
        <pc:sldMkLst>
          <pc:docMk/>
          <pc:sldMk cId="3248885432" sldId="295"/>
        </pc:sldMkLst>
        <pc:spChg chg="add mo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4" creationId="{D29BD9FD-9490-910C-63A0-9DA32F682F85}"/>
          </ac:spMkLst>
        </pc:spChg>
        <pc:spChg chg="add mod">
          <ac:chgData name="Rumena Begum Islam (2329559)" userId="S::2329559@student.uwtsd.ac.uk::14bb69b4-b22e-4145-93c0-3cda7a17b369" providerId="AD" clId="Web-{C941445E-76B5-E9DF-BDB5-086D294E46C0}" dt="2026-07-08T20:11:58.219" v="569" actId="20577"/>
          <ac:spMkLst>
            <pc:docMk/>
            <pc:sldMk cId="3248885432" sldId="295"/>
            <ac:spMk id="21" creationId="{DD0FB7DF-5734-E868-5161-E84022287964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26" creationId="{1B15ED52-F352-441B-82BF-E0EA34836D08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28" creationId="{3B2E3793-BFE6-45A2-9B7B-E18844431C99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30" creationId="{BC4C4868-CB8F-4AF9-9CDB-8108F2C19B67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32" creationId="{375E0459-6403-40CD-989D-56A4407CA12E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34" creationId="{53E5B1A8-3AC9-4BD1-9BBC-78CA94F2D1BA}"/>
          </ac:spMkLst>
        </pc:spChg>
      </pc:sldChg>
      <pc:sldChg chg="addSp modSp new">
        <pc:chgData name="Rumena Begum Islam (2329559)" userId="S::2329559@student.uwtsd.ac.uk::14bb69b4-b22e-4145-93c0-3cda7a17b369" providerId="AD" clId="Web-{C941445E-76B5-E9DF-BDB5-086D294E46C0}" dt="2026-07-08T20:19:52.875" v="599" actId="20577"/>
        <pc:sldMkLst>
          <pc:docMk/>
          <pc:sldMk cId="1611829840" sldId="296"/>
        </pc:sldMkLst>
        <pc:spChg chg="add mod">
          <ac:chgData name="Rumena Begum Islam (2329559)" userId="S::2329559@student.uwtsd.ac.uk::14bb69b4-b22e-4145-93c0-3cda7a17b369" providerId="AD" clId="Web-{C941445E-76B5-E9DF-BDB5-086D294E46C0}" dt="2026-07-08T20:14:58.075" v="576" actId="20577"/>
          <ac:spMkLst>
            <pc:docMk/>
            <pc:sldMk cId="1611829840" sldId="296"/>
            <ac:spMk id="2" creationId="{F9B3D69F-DF18-4AAC-AB27-626A25745F54}"/>
          </ac:spMkLst>
        </pc:spChg>
        <pc:spChg chg="add mod">
          <ac:chgData name="Rumena Begum Islam (2329559)" userId="S::2329559@student.uwtsd.ac.uk::14bb69b4-b22e-4145-93c0-3cda7a17b369" providerId="AD" clId="Web-{C941445E-76B5-E9DF-BDB5-086D294E46C0}" dt="2026-07-08T20:19:52.875" v="599" actId="20577"/>
          <ac:spMkLst>
            <pc:docMk/>
            <pc:sldMk cId="1611829840" sldId="296"/>
            <ac:spMk id="3" creationId="{F3EE23CC-1651-02DF-305E-1EEF8C1E75EC}"/>
          </ac:spMkLst>
        </pc:spChg>
      </pc:sldChg>
    </pc:docChg>
  </pc:docChgLst>
  <pc:docChgLst>
    <pc:chgData name="Rumena Begum Islam (2329559)" userId="S::2329559@student.uwtsd.ac.uk::14bb69b4-b22e-4145-93c0-3cda7a17b369" providerId="AD" clId="Web-{AA7A8638-2084-76F4-E376-D6B393B88629}"/>
    <pc:docChg chg="addSld delSld modSld">
      <pc:chgData name="Rumena Begum Islam (2329559)" userId="S::2329559@student.uwtsd.ac.uk::14bb69b4-b22e-4145-93c0-3cda7a17b369" providerId="AD" clId="Web-{AA7A8638-2084-76F4-E376-D6B393B88629}" dt="2026-07-08T18:17:07.398" v="246"/>
      <pc:docMkLst>
        <pc:docMk/>
      </pc:docMkLst>
      <pc:sldChg chg="addSp delSp modSp new">
        <pc:chgData name="Rumena Begum Islam (2329559)" userId="S::2329559@student.uwtsd.ac.uk::14bb69b4-b22e-4145-93c0-3cda7a17b369" providerId="AD" clId="Web-{AA7A8638-2084-76F4-E376-D6B393B88629}" dt="2026-07-08T16:40:42.648" v="245" actId="20577"/>
        <pc:sldMkLst>
          <pc:docMk/>
          <pc:sldMk cId="20517826" sldId="290"/>
        </pc:sldMkLst>
        <pc:spChg chg="add del mod">
          <ac:chgData name="Rumena Begum Islam (2329559)" userId="S::2329559@student.uwtsd.ac.uk::14bb69b4-b22e-4145-93c0-3cda7a17b369" providerId="AD" clId="Web-{AA7A8638-2084-76F4-E376-D6B393B88629}" dt="2026-07-08T16:38:23.652" v="230" actId="1076"/>
          <ac:spMkLst>
            <pc:docMk/>
            <pc:sldMk cId="20517826" sldId="290"/>
            <ac:spMk id="4" creationId="{47A32420-6258-07F4-501B-EE8B6B5C7259}"/>
          </ac:spMkLst>
        </pc:spChg>
        <pc:spChg chg="add mod">
          <ac:chgData name="Rumena Begum Islam (2329559)" userId="S::2329559@student.uwtsd.ac.uk::14bb69b4-b22e-4145-93c0-3cda7a17b369" providerId="AD" clId="Web-{AA7A8638-2084-76F4-E376-D6B393B88629}" dt="2026-07-08T16:40:42.648" v="245" actId="20577"/>
          <ac:spMkLst>
            <pc:docMk/>
            <pc:sldMk cId="20517826" sldId="290"/>
            <ac:spMk id="6" creationId="{CD5CEAAE-2B39-B330-DF83-E550920B9D4E}"/>
          </ac:spMkLst>
        </pc:spChg>
      </pc:sldChg>
      <pc:sldChg chg="new">
        <pc:chgData name="Rumena Begum Islam (2329559)" userId="S::2329559@student.uwtsd.ac.uk::14bb69b4-b22e-4145-93c0-3cda7a17b369" providerId="AD" clId="Web-{AA7A8638-2084-76F4-E376-D6B393B88629}" dt="2026-07-08T18:17:07.398" v="246"/>
        <pc:sldMkLst>
          <pc:docMk/>
          <pc:sldMk cId="1316111429" sldId="291"/>
        </pc:sldMkLst>
      </pc:sldChg>
    </pc:docChg>
  </pc:docChgLst>
  <pc:docChgLst>
    <pc:chgData name="Rumena Begum Islam (2329559)" userId="S::2329559@student.uwtsd.ac.uk::14bb69b4-b22e-4145-93c0-3cda7a17b369" providerId="AD" clId="Web-{77EF9689-94D2-2C26-491A-D7548C5458F4}"/>
    <pc:docChg chg="addSld delSld modSld">
      <pc:chgData name="Rumena Begum Islam (2329559)" userId="S::2329559@student.uwtsd.ac.uk::14bb69b4-b22e-4145-93c0-3cda7a17b369" providerId="AD" clId="Web-{77EF9689-94D2-2C26-491A-D7548C5458F4}" dt="2026-06-17T08:00:52.066" v="142" actId="1076"/>
      <pc:docMkLst>
        <pc:docMk/>
      </pc:docMkLst>
    </pc:docChg>
  </pc:docChgLst>
  <pc:docChgLst>
    <pc:chgData name="Rumena Begum Islam (2329559)" userId="S::2329559@student.uwtsd.ac.uk::14bb69b4-b22e-4145-93c0-3cda7a17b369" providerId="AD" clId="Web-{EB9B08B3-59D1-DFF6-CFA2-B9FF8E9AE711}"/>
    <pc:docChg chg="addSld delSld modSld modMainMaster">
      <pc:chgData name="Rumena Begum Islam (2329559)" userId="S::2329559@student.uwtsd.ac.uk::14bb69b4-b22e-4145-93c0-3cda7a17b369" providerId="AD" clId="Web-{EB9B08B3-59D1-DFF6-CFA2-B9FF8E9AE711}" dt="2026-07-08T15:44:24.835" v="426" actId="14100"/>
      <pc:docMkLst>
        <pc:docMk/>
      </pc:docMkLst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109857222" sldId="256"/>
        </pc:sldMkLst>
      </pc:sldChg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1383226526" sldId="274"/>
        </pc:sldMkLst>
      </pc:sldChg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138927315" sldId="276"/>
        </pc:sldMkLst>
      </pc:sldChg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623023955" sldId="277"/>
        </pc:sldMkLst>
      </pc:sldChg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1971197574" sldId="279"/>
        </pc:sldMkLst>
      </pc:sldChg>
      <pc:sldChg chg="addSp delSp modSp mod setBg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4248025401" sldId="289"/>
        </pc:sldMkLst>
        <pc:spChg chg="add">
          <ac:chgData name="Rumena Begum Islam (2329559)" userId="S::2329559@student.uwtsd.ac.uk::14bb69b4-b22e-4145-93c0-3cda7a17b369" providerId="AD" clId="Web-{EB9B08B3-59D1-DFF6-CFA2-B9FF8E9AE711}" dt="2026-07-08T07:12:41.710" v="87"/>
          <ac:spMkLst>
            <pc:docMk/>
            <pc:sldMk cId="4248025401" sldId="289"/>
            <ac:spMk id="47" creationId="{E8009B31-EE3C-4DCE-88F0-EA3FE2AB8744}"/>
          </ac:spMkLst>
        </pc:spChg>
        <pc:spChg chg="add">
          <ac:chgData name="Rumena Begum Islam (2329559)" userId="S::2329559@student.uwtsd.ac.uk::14bb69b4-b22e-4145-93c0-3cda7a17b369" providerId="AD" clId="Web-{EB9B08B3-59D1-DFF6-CFA2-B9FF8E9AE711}" dt="2026-07-08T07:12:41.710" v="87"/>
          <ac:spMkLst>
            <pc:docMk/>
            <pc:sldMk cId="4248025401" sldId="289"/>
            <ac:spMk id="48" creationId="{A82D9556-7EB0-4226-B5CF-E48584DA6B83}"/>
          </ac:spMkLst>
        </pc:spChg>
        <pc:spChg chg="add mod">
          <ac:chgData name="Rumena Begum Islam (2329559)" userId="S::2329559@student.uwtsd.ac.uk::14bb69b4-b22e-4145-93c0-3cda7a17b369" providerId="AD" clId="Web-{EB9B08B3-59D1-DFF6-CFA2-B9FF8E9AE711}" dt="2026-07-08T07:22:02.721" v="162" actId="20577"/>
          <ac:spMkLst>
            <pc:docMk/>
            <pc:sldMk cId="4248025401" sldId="289"/>
            <ac:spMk id="49" creationId="{2ACDB731-D5AE-CD8F-2028-79E3DF4B2FCE}"/>
          </ac:spMkLst>
        </pc:spChg>
      </pc:sldChg>
      <pc:sldMasterChg chg="mod setBg modSldLayout">
        <pc:chgData name="Rumena Begum Islam (2329559)" userId="S::2329559@student.uwtsd.ac.uk::14bb69b4-b22e-4145-93c0-3cda7a17b369" providerId="AD" clId="Web-{EB9B08B3-59D1-DFF6-CFA2-B9FF8E9AE711}" dt="2026-07-08T15:30:45.209" v="323"/>
        <pc:sldMasterMkLst>
          <pc:docMk/>
          <pc:sldMasterMk cId="2460954070" sldId="2147483660"/>
        </pc:sldMasterMkLst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Rumena Begum Islam (2329559)" userId="S::2329559@student.uwtsd.ac.uk::14bb69b4-b22e-4145-93c0-3cda7a17b369" providerId="AD" clId="Web-{6E25C398-9AAB-59BD-A578-B5BBCC39E9D8}"/>
    <pc:docChg chg="addSld delSld modSld">
      <pc:chgData name="Rumena Begum Islam (2329559)" userId="S::2329559@student.uwtsd.ac.uk::14bb69b4-b22e-4145-93c0-3cda7a17b369" providerId="AD" clId="Web-{6E25C398-9AAB-59BD-A578-B5BBCC39E9D8}" dt="2026-06-30T08:06:57.914" v="697" actId="20577"/>
      <pc:docMkLst>
        <pc:docMk/>
      </pc:docMkLst>
      <pc:sldChg chg="addSp delSp modSp new mod setBg">
        <pc:chgData name="Rumena Begum Islam (2329559)" userId="S::2329559@student.uwtsd.ac.uk::14bb69b4-b22e-4145-93c0-3cda7a17b369" providerId="AD" clId="Web-{6E25C398-9AAB-59BD-A578-B5BBCC39E9D8}" dt="2026-06-29T18:24:50.291" v="519"/>
        <pc:sldMkLst>
          <pc:docMk/>
          <pc:sldMk cId="1383226526" sldId="274"/>
        </pc:sldMkLst>
        <pc:spChg chg="mod">
          <ac:chgData name="Rumena Begum Islam (2329559)" userId="S::2329559@student.uwtsd.ac.uk::14bb69b4-b22e-4145-93c0-3cda7a17b369" providerId="AD" clId="Web-{6E25C398-9AAB-59BD-A578-B5BBCC39E9D8}" dt="2026-06-29T18:23:49.758" v="513"/>
          <ac:spMkLst>
            <pc:docMk/>
            <pc:sldMk cId="1383226526" sldId="274"/>
            <ac:spMk id="2" creationId="{52FB59B0-FD03-E4D4-8AA9-9FFCE8E5D2BE}"/>
          </ac:spMkLst>
        </pc:spChg>
        <pc:spChg chg="add del mod">
          <ac:chgData name="Rumena Begum Islam (2329559)" userId="S::2329559@student.uwtsd.ac.uk::14bb69b4-b22e-4145-93c0-3cda7a17b369" providerId="AD" clId="Web-{6E25C398-9AAB-59BD-A578-B5BBCC39E9D8}" dt="2026-06-29T18:24:50.291" v="519"/>
          <ac:spMkLst>
            <pc:docMk/>
            <pc:sldMk cId="1383226526" sldId="274"/>
            <ac:spMk id="3" creationId="{0683ADFB-6639-647C-EC55-35DFB9E700AC}"/>
          </ac:spMkLst>
        </pc:spChg>
      </pc:sldChg>
    </pc:docChg>
  </pc:docChgLst>
  <pc:docChgLst>
    <pc:chgData name="Rumena Begum Islam (2329559)" userId="S::2329559@student.uwtsd.ac.uk::14bb69b4-b22e-4145-93c0-3cda7a17b369" providerId="AD" clId="Web-{2F1035D2-C279-4125-C818-D3DB6F5BA277}"/>
    <pc:docChg chg="modSld">
      <pc:chgData name="Rumena Begum Islam (2329559)" userId="S::2329559@student.uwtsd.ac.uk::14bb69b4-b22e-4145-93c0-3cda7a17b369" providerId="AD" clId="Web-{2F1035D2-C279-4125-C818-D3DB6F5BA277}" dt="2026-06-17T18:02:18.961" v="96" actId="20577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3649A9-AEF9-4E7A-AF74-5A54879B629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8BECDDC2-2C5B-4E7C-A31F-7F752D5DA4E3}">
      <dgm:prSet phldrT="[Text]" phldr="0"/>
      <dgm:spPr/>
      <dgm:t>
        <a:bodyPr/>
        <a:lstStyle/>
        <a:p>
          <a:pPr rtl="0"/>
          <a:r>
            <a:rPr lang="en-GB" b="1" i="0">
              <a:solidFill>
                <a:schemeClr val="bg1"/>
              </a:solidFill>
              <a:latin typeface="Arial Nova"/>
            </a:rPr>
            <a:t>Upholding Patient Autonomy:</a:t>
          </a:r>
          <a:r>
            <a:rPr lang="en-GB" b="0" i="0">
              <a:solidFill>
                <a:schemeClr val="bg1"/>
              </a:solidFill>
              <a:latin typeface="Arial Nova"/>
            </a:rPr>
            <a:t> Secures clear patient data rights, enabling individuals to view personal records, oversee access, and correct inaccuracies (Information Commissioner's Office, 2026)</a:t>
          </a:r>
        </a:p>
      </dgm:t>
    </dgm:pt>
    <dgm:pt modelId="{AAC0DD05-167D-4A80-AB4E-6A41D0A917DE}" type="parTrans" cxnId="{16545C41-E42D-4DC7-A3A4-FC5A30DF6CB3}">
      <dgm:prSet/>
      <dgm:spPr/>
    </dgm:pt>
    <dgm:pt modelId="{846AFA90-4313-4B60-BE6C-07E8D9A9A60C}" type="sibTrans" cxnId="{16545C41-E42D-4DC7-A3A4-FC5A30DF6CB3}">
      <dgm:prSet/>
      <dgm:spPr/>
    </dgm:pt>
    <dgm:pt modelId="{1DA78610-788F-43C1-B368-B2E1EE8E8914}">
      <dgm:prSet phldrT="[Text]" phldr="0"/>
      <dgm:spPr/>
      <dgm:t>
        <a:bodyPr/>
        <a:lstStyle/>
        <a:p>
          <a:pPr rtl="0"/>
          <a:r>
            <a:rPr lang="en-GB" b="1" i="0">
              <a:latin typeface="Arial Nova"/>
            </a:rPr>
            <a:t>System Oversight:</a:t>
          </a:r>
          <a:r>
            <a:rPr lang="en-GB" b="0" i="0">
              <a:latin typeface="Arial Nova"/>
            </a:rPr>
            <a:t> Restricts visibility using strict, role-based access rules while continuously monitoring system actions to ensure total compliance. (NHS England, 2025)</a:t>
          </a:r>
          <a:endParaRPr lang="en-GB" b="1" i="0">
            <a:solidFill>
              <a:schemeClr val="bg1"/>
            </a:solidFill>
            <a:latin typeface="Arial Nova"/>
          </a:endParaRPr>
        </a:p>
      </dgm:t>
    </dgm:pt>
    <dgm:pt modelId="{CFCC357F-D048-4F7A-84DB-E0FEBEF18619}" type="parTrans" cxnId="{4F398557-5585-4ED7-9244-320848F6133C}">
      <dgm:prSet/>
      <dgm:spPr/>
    </dgm:pt>
    <dgm:pt modelId="{9382E61D-7B74-4C69-8F26-879B38E7E668}" type="sibTrans" cxnId="{4F398557-5585-4ED7-9244-320848F6133C}">
      <dgm:prSet/>
      <dgm:spPr/>
    </dgm:pt>
    <dgm:pt modelId="{80AECBBC-637B-4F8C-BD30-AA54C4636A4A}">
      <dgm:prSet phldrT="[Text]" phldr="0"/>
      <dgm:spPr/>
      <dgm:t>
        <a:bodyPr/>
        <a:lstStyle/>
        <a:p>
          <a:pPr rtl="0"/>
          <a:r>
            <a:rPr lang="en-GB" b="1" i="0">
              <a:latin typeface="Arial Nova"/>
            </a:rPr>
            <a:t>Lawful Processing: </a:t>
          </a:r>
          <a:r>
            <a:rPr lang="en-GB" b="0" i="0">
              <a:latin typeface="Arial Nova"/>
            </a:rPr>
            <a:t>The NHS Modernisation Bill establishes a strict legal framework ensuring all patient data sharing is fair, lawful, and transparent. (NHS England, 2025)</a:t>
          </a:r>
        </a:p>
      </dgm:t>
    </dgm:pt>
    <dgm:pt modelId="{1732F956-B293-4706-BB88-83958F028F30}" type="parTrans" cxnId="{6AD4F22D-8BF5-453E-B845-2D7E19A657CA}">
      <dgm:prSet/>
      <dgm:spPr/>
    </dgm:pt>
    <dgm:pt modelId="{E9521FAD-7328-40D4-9EC1-7C32FA19CE99}" type="sibTrans" cxnId="{6AD4F22D-8BF5-453E-B845-2D7E19A657CA}">
      <dgm:prSet/>
      <dgm:spPr/>
    </dgm:pt>
    <dgm:pt modelId="{F07E6666-4B8C-46D9-B5AD-9AAF291429D7}" type="pres">
      <dgm:prSet presAssocID="{913649A9-AEF9-4E7A-AF74-5A54879B629D}" presName="CompostProcess" presStyleCnt="0">
        <dgm:presLayoutVars>
          <dgm:dir/>
          <dgm:resizeHandles val="exact"/>
        </dgm:presLayoutVars>
      </dgm:prSet>
      <dgm:spPr/>
    </dgm:pt>
    <dgm:pt modelId="{A8E87450-6026-420B-AF71-7FD7AEC2CC46}" type="pres">
      <dgm:prSet presAssocID="{913649A9-AEF9-4E7A-AF74-5A54879B629D}" presName="arrow" presStyleLbl="bgShp" presStyleIdx="0" presStyleCnt="1"/>
      <dgm:spPr/>
    </dgm:pt>
    <dgm:pt modelId="{942EFBF2-2CC3-41A2-AB35-4125EDD159A2}" type="pres">
      <dgm:prSet presAssocID="{913649A9-AEF9-4E7A-AF74-5A54879B629D}" presName="linearProcess" presStyleCnt="0"/>
      <dgm:spPr/>
    </dgm:pt>
    <dgm:pt modelId="{83BE10B7-4FDB-4A5E-83EC-19F29E0430F3}" type="pres">
      <dgm:prSet presAssocID="{80AECBBC-637B-4F8C-BD30-AA54C4636A4A}" presName="textNode" presStyleLbl="node1" presStyleIdx="0" presStyleCnt="3">
        <dgm:presLayoutVars>
          <dgm:bulletEnabled val="1"/>
        </dgm:presLayoutVars>
      </dgm:prSet>
      <dgm:spPr/>
    </dgm:pt>
    <dgm:pt modelId="{20DBB040-238B-4EFE-9559-F054278CC54D}" type="pres">
      <dgm:prSet presAssocID="{E9521FAD-7328-40D4-9EC1-7C32FA19CE99}" presName="sibTrans" presStyleCnt="0"/>
      <dgm:spPr/>
    </dgm:pt>
    <dgm:pt modelId="{9977751A-7E89-4E6C-BDCA-45540DA58EF2}" type="pres">
      <dgm:prSet presAssocID="{8BECDDC2-2C5B-4E7C-A31F-7F752D5DA4E3}" presName="textNode" presStyleLbl="node1" presStyleIdx="1" presStyleCnt="3">
        <dgm:presLayoutVars>
          <dgm:bulletEnabled val="1"/>
        </dgm:presLayoutVars>
      </dgm:prSet>
      <dgm:spPr/>
    </dgm:pt>
    <dgm:pt modelId="{C1C44841-E81B-4931-BB86-2A85D4FEE7A6}" type="pres">
      <dgm:prSet presAssocID="{846AFA90-4313-4B60-BE6C-07E8D9A9A60C}" presName="sibTrans" presStyleCnt="0"/>
      <dgm:spPr/>
    </dgm:pt>
    <dgm:pt modelId="{7E5CCA0A-7D8E-421C-B88B-759682FD9E55}" type="pres">
      <dgm:prSet presAssocID="{1DA78610-788F-43C1-B368-B2E1EE8E8914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741B641E-0F66-48D5-9347-005EECF15281}" type="presOf" srcId="{913649A9-AEF9-4E7A-AF74-5A54879B629D}" destId="{F07E6666-4B8C-46D9-B5AD-9AAF291429D7}" srcOrd="0" destOrd="0" presId="urn:microsoft.com/office/officeart/2005/8/layout/hProcess9"/>
    <dgm:cxn modelId="{C4E55E26-B386-4F10-9094-F2236B763E46}" type="presOf" srcId="{80AECBBC-637B-4F8C-BD30-AA54C4636A4A}" destId="{83BE10B7-4FDB-4A5E-83EC-19F29E0430F3}" srcOrd="0" destOrd="0" presId="urn:microsoft.com/office/officeart/2005/8/layout/hProcess9"/>
    <dgm:cxn modelId="{6AD4F22D-8BF5-453E-B845-2D7E19A657CA}" srcId="{913649A9-AEF9-4E7A-AF74-5A54879B629D}" destId="{80AECBBC-637B-4F8C-BD30-AA54C4636A4A}" srcOrd="0" destOrd="0" parTransId="{1732F956-B293-4706-BB88-83958F028F30}" sibTransId="{E9521FAD-7328-40D4-9EC1-7C32FA19CE99}"/>
    <dgm:cxn modelId="{16545C41-E42D-4DC7-A3A4-FC5A30DF6CB3}" srcId="{913649A9-AEF9-4E7A-AF74-5A54879B629D}" destId="{8BECDDC2-2C5B-4E7C-A31F-7F752D5DA4E3}" srcOrd="1" destOrd="0" parTransId="{AAC0DD05-167D-4A80-AB4E-6A41D0A917DE}" sibTransId="{846AFA90-4313-4B60-BE6C-07E8D9A9A60C}"/>
    <dgm:cxn modelId="{9492D644-F7E7-4403-80BD-059EAF86C353}" type="presOf" srcId="{8BECDDC2-2C5B-4E7C-A31F-7F752D5DA4E3}" destId="{9977751A-7E89-4E6C-BDCA-45540DA58EF2}" srcOrd="0" destOrd="0" presId="urn:microsoft.com/office/officeart/2005/8/layout/hProcess9"/>
    <dgm:cxn modelId="{2288146F-5021-40AC-90E9-F4337D677916}" type="presOf" srcId="{1DA78610-788F-43C1-B368-B2E1EE8E8914}" destId="{7E5CCA0A-7D8E-421C-B88B-759682FD9E55}" srcOrd="0" destOrd="0" presId="urn:microsoft.com/office/officeart/2005/8/layout/hProcess9"/>
    <dgm:cxn modelId="{4F398557-5585-4ED7-9244-320848F6133C}" srcId="{913649A9-AEF9-4E7A-AF74-5A54879B629D}" destId="{1DA78610-788F-43C1-B368-B2E1EE8E8914}" srcOrd="2" destOrd="0" parTransId="{CFCC357F-D048-4F7A-84DB-E0FEBEF18619}" sibTransId="{9382E61D-7B74-4C69-8F26-879B38E7E668}"/>
    <dgm:cxn modelId="{0C8ECCBA-3336-475D-B135-D8F2EF7E6BB3}" type="presParOf" srcId="{F07E6666-4B8C-46D9-B5AD-9AAF291429D7}" destId="{A8E87450-6026-420B-AF71-7FD7AEC2CC46}" srcOrd="0" destOrd="0" presId="urn:microsoft.com/office/officeart/2005/8/layout/hProcess9"/>
    <dgm:cxn modelId="{80769F70-2BEE-4CF5-BD69-BB277444BC77}" type="presParOf" srcId="{F07E6666-4B8C-46D9-B5AD-9AAF291429D7}" destId="{942EFBF2-2CC3-41A2-AB35-4125EDD159A2}" srcOrd="1" destOrd="0" presId="urn:microsoft.com/office/officeart/2005/8/layout/hProcess9"/>
    <dgm:cxn modelId="{5595FF7E-90A7-402A-B89C-92145B526EC3}" type="presParOf" srcId="{942EFBF2-2CC3-41A2-AB35-4125EDD159A2}" destId="{83BE10B7-4FDB-4A5E-83EC-19F29E0430F3}" srcOrd="0" destOrd="0" presId="urn:microsoft.com/office/officeart/2005/8/layout/hProcess9"/>
    <dgm:cxn modelId="{8C1DB46D-9707-4082-A465-0F41FBF34785}" type="presParOf" srcId="{942EFBF2-2CC3-41A2-AB35-4125EDD159A2}" destId="{20DBB040-238B-4EFE-9559-F054278CC54D}" srcOrd="1" destOrd="0" presId="urn:microsoft.com/office/officeart/2005/8/layout/hProcess9"/>
    <dgm:cxn modelId="{E774DFBE-C735-47C3-BB6C-F5C7C4F7629B}" type="presParOf" srcId="{942EFBF2-2CC3-41A2-AB35-4125EDD159A2}" destId="{9977751A-7E89-4E6C-BDCA-45540DA58EF2}" srcOrd="2" destOrd="0" presId="urn:microsoft.com/office/officeart/2005/8/layout/hProcess9"/>
    <dgm:cxn modelId="{20CCC488-77A7-4822-BA1F-1B09612B36C1}" type="presParOf" srcId="{942EFBF2-2CC3-41A2-AB35-4125EDD159A2}" destId="{C1C44841-E81B-4931-BB86-2A85D4FEE7A6}" srcOrd="3" destOrd="0" presId="urn:microsoft.com/office/officeart/2005/8/layout/hProcess9"/>
    <dgm:cxn modelId="{44B9B51A-9CE3-4B57-9993-40C2ED2362A2}" type="presParOf" srcId="{942EFBF2-2CC3-41A2-AB35-4125EDD159A2}" destId="{7E5CCA0A-7D8E-421C-B88B-759682FD9E55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E87450-6026-420B-AF71-7FD7AEC2CC46}">
      <dsp:nvSpPr>
        <dsp:cNvPr id="0" name=""/>
        <dsp:cNvSpPr/>
      </dsp:nvSpPr>
      <dsp:spPr>
        <a:xfrm>
          <a:off x="781594" y="0"/>
          <a:ext cx="8858066" cy="584562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E10B7-4FDB-4A5E-83EC-19F29E0430F3}">
      <dsp:nvSpPr>
        <dsp:cNvPr id="0" name=""/>
        <dsp:cNvSpPr/>
      </dsp:nvSpPr>
      <dsp:spPr>
        <a:xfrm>
          <a:off x="11194" y="1753688"/>
          <a:ext cx="3354341" cy="2338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>
              <a:latin typeface="Arial Nova"/>
            </a:rPr>
            <a:t>Lawful Processing: </a:t>
          </a:r>
          <a:r>
            <a:rPr lang="en-GB" sz="1700" b="0" i="0" kern="1200">
              <a:latin typeface="Arial Nova"/>
            </a:rPr>
            <a:t>The NHS Modernisation Bill establishes a strict legal framework ensuring all patient data sharing is fair, lawful, and transparent. (NHS England, 2025)</a:t>
          </a:r>
        </a:p>
      </dsp:txBody>
      <dsp:txXfrm>
        <a:off x="125338" y="1867832"/>
        <a:ext cx="3126053" cy="2109962"/>
      </dsp:txXfrm>
    </dsp:sp>
    <dsp:sp modelId="{9977751A-7E89-4E6C-BDCA-45540DA58EF2}">
      <dsp:nvSpPr>
        <dsp:cNvPr id="0" name=""/>
        <dsp:cNvSpPr/>
      </dsp:nvSpPr>
      <dsp:spPr>
        <a:xfrm>
          <a:off x="3533456" y="1753688"/>
          <a:ext cx="3354341" cy="2338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>
              <a:solidFill>
                <a:schemeClr val="bg1"/>
              </a:solidFill>
              <a:latin typeface="Arial Nova"/>
            </a:rPr>
            <a:t>Upholding Patient Autonomy:</a:t>
          </a:r>
          <a:r>
            <a:rPr lang="en-GB" sz="1700" b="0" i="0" kern="1200">
              <a:solidFill>
                <a:schemeClr val="bg1"/>
              </a:solidFill>
              <a:latin typeface="Arial Nova"/>
            </a:rPr>
            <a:t> Secures clear patient data rights, enabling individuals to view personal records, oversee access, and correct inaccuracies (Information Commissioner's Office, 2026)</a:t>
          </a:r>
        </a:p>
      </dsp:txBody>
      <dsp:txXfrm>
        <a:off x="3647600" y="1867832"/>
        <a:ext cx="3126053" cy="2109962"/>
      </dsp:txXfrm>
    </dsp:sp>
    <dsp:sp modelId="{7E5CCA0A-7D8E-421C-B88B-759682FD9E55}">
      <dsp:nvSpPr>
        <dsp:cNvPr id="0" name=""/>
        <dsp:cNvSpPr/>
      </dsp:nvSpPr>
      <dsp:spPr>
        <a:xfrm>
          <a:off x="7055718" y="1753688"/>
          <a:ext cx="3354341" cy="2338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>
              <a:latin typeface="Arial Nova"/>
            </a:rPr>
            <a:t>System Oversight:</a:t>
          </a:r>
          <a:r>
            <a:rPr lang="en-GB" sz="1700" b="0" i="0" kern="1200">
              <a:latin typeface="Arial Nova"/>
            </a:rPr>
            <a:t> Restricts visibility using strict, role-based access rules while continuously monitoring system actions to ensure total compliance. (NHS England, 2025)</a:t>
          </a:r>
          <a:endParaRPr lang="en-GB" sz="1700" b="1" i="0" kern="1200">
            <a:solidFill>
              <a:schemeClr val="bg1"/>
            </a:solidFill>
            <a:latin typeface="Arial Nova"/>
          </a:endParaRPr>
        </a:p>
      </dsp:txBody>
      <dsp:txXfrm>
        <a:off x="7169862" y="1867832"/>
        <a:ext cx="3126053" cy="2109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ealth-bill-single-patient-record-fact-sheet?utm_source=chatgpt.com" TargetMode="External"/><Relationship Id="rId2" Type="http://schemas.openxmlformats.org/officeDocument/2006/relationships/hyperlink" Target="https://www.gov.uk/government/news/better-patient-care-as-nhs-set-to-introduce-single-patient-record?utm_source=chatgpt.com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link.springer.com/article/10.1186/s12910-023-00922-z" TargetMode="External"/><Relationship Id="rId4" Type="http://schemas.openxmlformats.org/officeDocument/2006/relationships/hyperlink" Target="https://ico.org.uk/for-the-public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confed.org/publications/frontline-digitisation?utm_source=chatgpt.com" TargetMode="External"/><Relationship Id="rId2" Type="http://schemas.openxmlformats.org/officeDocument/2006/relationships/hyperlink" Target="https://www.england.nhs.uk/long-read/data-protection-polic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rdengemcsu.nhs.uk/showcase/case-studies/case-studies/implementing-a-single-patient-record-across-milton-keynes/" TargetMode="External"/><Relationship Id="rId4" Type="http://schemas.openxmlformats.org/officeDocument/2006/relationships/hyperlink" Target="https://www.england.nhs.uk/digitaltechnology/the-single-patient-record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3562" y="214227"/>
            <a:ext cx="9770301" cy="6437681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/>
          </a:p>
          <a:p>
            <a:r>
              <a:rPr lang="en-US" sz="2000" b="1">
                <a:latin typeface="Arial Nova"/>
              </a:rPr>
              <a:t>BSc</a:t>
            </a:r>
            <a:r>
              <a:rPr lang="en-US" sz="2000" b="1">
                <a:latin typeface="Arial"/>
                <a:cs typeface="Arial"/>
              </a:rPr>
              <a:t> </a:t>
            </a:r>
            <a:r>
              <a:rPr lang="en-US" sz="2000" b="1">
                <a:latin typeface="Arial Nova"/>
              </a:rPr>
              <a:t>Health and Social Care</a:t>
            </a:r>
            <a:r>
              <a:rPr lang="en-GB" sz="2000" b="1">
                <a:latin typeface="Arial"/>
                <a:cs typeface="Arial"/>
              </a:rPr>
              <a:t> </a:t>
            </a:r>
            <a:endParaRPr lang="en-GB" sz="2000"/>
          </a:p>
          <a:p>
            <a:br>
              <a:rPr lang="en-GB" sz="2400"/>
            </a:br>
            <a:endParaRPr lang="en-GB" sz="2400"/>
          </a:p>
          <a:p>
            <a:r>
              <a:rPr lang="en-US" sz="2000" b="1">
                <a:latin typeface="Arial Nova"/>
              </a:rPr>
              <a:t>Rumena Islam: 2329559</a:t>
            </a:r>
            <a:r>
              <a:rPr lang="en-GB" sz="2000" b="1">
                <a:latin typeface="Arial"/>
                <a:cs typeface="Arial"/>
              </a:rPr>
              <a:t> 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br>
              <a:rPr lang="en-US" sz="2000" b="1">
                <a:latin typeface="Arial Nova"/>
              </a:rPr>
            </a:br>
            <a:br>
              <a:rPr lang="en-US" sz="2000" b="1">
                <a:latin typeface="Arial Nova"/>
              </a:rPr>
            </a:br>
            <a:r>
              <a:rPr lang="en-US" sz="2000" b="1">
                <a:latin typeface="Arial Nova"/>
              </a:rPr>
              <a:t>Digital Transformation in Health and Care Professions</a:t>
            </a:r>
            <a:br>
              <a:rPr lang="en-US" sz="2000" b="1">
                <a:latin typeface="Arial Nova"/>
                <a:cs typeface="Arial"/>
              </a:rPr>
            </a:br>
            <a:br>
              <a:rPr lang="en-US" sz="2000" b="1">
                <a:latin typeface="Arial Nova"/>
                <a:cs typeface="Arial"/>
              </a:rPr>
            </a:br>
            <a:br>
              <a:rPr lang="en-US" sz="2000" b="1">
                <a:latin typeface="Arial Nova"/>
                <a:cs typeface="Arial"/>
              </a:rPr>
            </a:br>
            <a:r>
              <a:rPr lang="en-GB" sz="2000" b="1">
                <a:latin typeface="Arial"/>
                <a:cs typeface="Arial"/>
              </a:rPr>
              <a:t> </a:t>
            </a:r>
            <a:r>
              <a:rPr lang="en-US" sz="2000" b="1">
                <a:latin typeface="Arial Nova"/>
                <a:cs typeface="Arial"/>
              </a:rPr>
              <a:t>Component</a:t>
            </a:r>
            <a:r>
              <a:rPr lang="en-US" sz="2000" b="1">
                <a:latin typeface="Arial"/>
                <a:cs typeface="Arial"/>
              </a:rPr>
              <a:t> 2</a:t>
            </a:r>
            <a:r>
              <a:rPr lang="en-US" sz="2000" b="1">
                <a:latin typeface="Arial Nova"/>
                <a:cs typeface="Arial"/>
              </a:rPr>
              <a:t>:</a:t>
            </a:r>
            <a:r>
              <a:rPr lang="en-US" sz="2000" b="1">
                <a:latin typeface="Arial"/>
                <a:cs typeface="Arial"/>
              </a:rPr>
              <a:t> Viva Voce</a:t>
            </a:r>
            <a:br>
              <a:rPr lang="en-GB" sz="2000" b="1">
                <a:latin typeface="Arial"/>
                <a:cs typeface="Arial"/>
              </a:rPr>
            </a:br>
            <a:br>
              <a:rPr lang="en-GB" sz="2000" b="1">
                <a:latin typeface="Arial"/>
                <a:cs typeface="Arial"/>
              </a:rPr>
            </a:br>
            <a:br>
              <a:rPr lang="en-US" sz="2000" b="1">
                <a:latin typeface="Arial Nova"/>
              </a:rPr>
            </a:br>
            <a:r>
              <a:rPr lang="en-US" sz="2000" b="1">
                <a:latin typeface="Arial Nova"/>
              </a:rPr>
              <a:t>Module: BMHP6026</a:t>
            </a:r>
            <a:br>
              <a:rPr lang="en-US" sz="2000" b="1">
                <a:latin typeface="Arial Nova"/>
              </a:rPr>
            </a:br>
            <a:endParaRPr lang="en-US" sz="2000" b="1">
              <a:latin typeface="Arial Nova"/>
            </a:endParaRPr>
          </a:p>
          <a:p>
            <a:br>
              <a:rPr lang="en-GB" sz="2000" b="1">
                <a:latin typeface="Arial Nova"/>
              </a:rPr>
            </a:br>
            <a:r>
              <a:rPr lang="en-GB" sz="2000" b="1">
                <a:latin typeface="Arial Nova"/>
              </a:rPr>
              <a:t>Lecturer: Martin Svejda</a:t>
            </a:r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E8009B31-EE3C-4DCE-88F0-EA3FE2AB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30">
            <a:extLst>
              <a:ext uri="{FF2B5EF4-FFF2-40B4-BE49-F238E27FC236}">
                <a16:creationId xmlns:a16="http://schemas.microsoft.com/office/drawing/2014/main" id="{A82D9556-7EB0-4226-B5CF-E48584DA6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17261" y="889461"/>
            <a:ext cx="3011208" cy="5138270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ACDB731-D5AE-CD8F-2028-79E3DF4B2FCE}"/>
              </a:ext>
            </a:extLst>
          </p:cNvPr>
          <p:cNvSpPr txBox="1"/>
          <p:nvPr/>
        </p:nvSpPr>
        <p:spPr>
          <a:xfrm>
            <a:off x="838201" y="624115"/>
            <a:ext cx="10488548" cy="54367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>
                <a:latin typeface="Arial Nova"/>
              </a:rPr>
              <a:t>Key Objectives and Strategic Impact of Single Patient Record (SPR)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>
              <a:latin typeface="Arial Nova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latin typeface="Arial Nova"/>
                <a:ea typeface="+mn-lt"/>
                <a:cs typeface="+mn-lt"/>
              </a:rPr>
              <a:t>System Integration:</a:t>
            </a:r>
            <a:r>
              <a:rPr lang="en-US" sz="2000" dirty="0">
                <a:latin typeface="Arial Nova"/>
                <a:ea typeface="+mn-lt"/>
                <a:cs typeface="+mn-lt"/>
              </a:rPr>
              <a:t> SPR helps modernise NHS services by replacing old, separate systems with connected digital systems that work together.</a:t>
            </a:r>
            <a:endParaRPr lang="en-US" sz="2000" dirty="0">
              <a:latin typeface="Arial Nova"/>
            </a:endParaRP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2000">
              <a:latin typeface="Arial Nova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latin typeface="Arial Nova"/>
              </a:rPr>
              <a:t>Workforce &amp; Service Delivery: </a:t>
            </a:r>
            <a:r>
              <a:rPr lang="en-US" sz="2000" dirty="0">
                <a:latin typeface="Arial Nova"/>
              </a:rPr>
              <a:t>The implementation of the SPR is fundamentally designed to </a:t>
            </a:r>
            <a:r>
              <a:rPr lang="en-US" sz="2000" dirty="0" err="1">
                <a:latin typeface="Arial Nova"/>
              </a:rPr>
              <a:t>optimise</a:t>
            </a:r>
            <a:r>
              <a:rPr lang="en-US" sz="2000" dirty="0">
                <a:latin typeface="Arial Nova"/>
              </a:rPr>
              <a:t> workforce efficiency and enhance service delivery. By removing the administrative burden of navigating multiple records, clinicians can reallocate time towards direct patient care and more informed decision-making.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2000">
              <a:latin typeface="Arial Nova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>
                <a:latin typeface="Arial Nova"/>
              </a:rPr>
              <a:t>Clinical Accuracy:</a:t>
            </a:r>
            <a:r>
              <a:rPr lang="en-US" sz="2000" b="1" dirty="0">
                <a:latin typeface="Arial Nova"/>
                <a:ea typeface="+mn-lt"/>
                <a:cs typeface="+mn-lt"/>
              </a:rPr>
              <a:t> </a:t>
            </a:r>
            <a:r>
              <a:rPr lang="en-US" sz="2000">
                <a:ea typeface="+mn-lt"/>
                <a:cs typeface="+mn-lt"/>
              </a:rPr>
              <a:t>Provides a complete and up-to-date view of a patient's health, enabling informed and effective interventions</a:t>
            </a:r>
            <a:r>
              <a:rPr lang="en-US" sz="2000">
                <a:latin typeface="Aptos"/>
              </a:rPr>
              <a:t>, </a:t>
            </a:r>
            <a:r>
              <a:rPr lang="en-US" sz="2000">
                <a:latin typeface="Arial Nova"/>
              </a:rPr>
              <a:t>(NHS,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4248025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9BD9FD-9490-910C-63A0-9DA32F682F85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NHS </a:t>
            </a:r>
            <a:r>
              <a:rPr lang="en-US" sz="3100" b="1" kern="1200" baseline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Modernisation</a:t>
            </a:r>
            <a:r>
              <a:rPr lang="en-US" sz="3100" b="1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Bill &amp; The Single Patient Record </a:t>
            </a:r>
            <a:endParaRPr lang="en-US" sz="31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D0FB7DF-5734-E868-5161-E84022287964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1900" b="1" baseline="0">
                <a:latin typeface="Arial Nova"/>
              </a:rPr>
              <a:t>The Legislative Mandate (The Bill):</a:t>
            </a:r>
            <a:r>
              <a:rPr lang="en-US" sz="1900" baseline="0">
                <a:latin typeface="Arial Nova"/>
              </a:rPr>
              <a:t> Provides the statutory legal framework required to transition the NHS away from legacy paper networks and fragmented IT systems. It legally mandates the creation of a secure, unified database across all </a:t>
            </a:r>
            <a:r>
              <a:rPr lang="en-US" sz="1900">
                <a:latin typeface="Arial Nova"/>
              </a:rPr>
              <a:t>NHS trusts,</a:t>
            </a:r>
            <a:r>
              <a:rPr lang="en-US" sz="1900" baseline="0">
                <a:latin typeface="Arial Nova"/>
              </a:rPr>
              <a:t> (Department of Health and Social Care, 2026)</a:t>
            </a:r>
            <a:r>
              <a:rPr lang="en-US" sz="1900">
                <a:latin typeface="Arial Nova"/>
              </a:rPr>
              <a:t>​.</a:t>
            </a:r>
            <a:endParaRPr lang="en-US">
              <a:latin typeface="Arial Nova"/>
            </a:endParaRP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900" dirty="0">
              <a:latin typeface="Arial Nova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1900" b="1">
                <a:latin typeface="Arial Nova"/>
              </a:rPr>
              <a:t>The Core Delivery Vehicle (The SPR):</a:t>
            </a:r>
            <a:r>
              <a:rPr lang="en-US" sz="1900">
                <a:latin typeface="Arial Nova"/>
              </a:rPr>
              <a:t> Consolidates fragmented and disconnected files from GP surgeries, acute hospitals, and community care providers into one single, lifetime digital record per patient, (Department of Health and Social Care, 2026) </a:t>
            </a:r>
            <a:endParaRPr lang="en-US" sz="1900" dirty="0">
              <a:latin typeface="Arial Nova"/>
            </a:endParaRP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900" dirty="0">
              <a:latin typeface="Arial Nova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1900" b="1">
                <a:latin typeface="Arial Nova"/>
              </a:rPr>
              <a:t>System Benefits:</a:t>
            </a:r>
            <a:r>
              <a:rPr lang="en-US" sz="1900">
                <a:latin typeface="Arial Nova"/>
              </a:rPr>
              <a:t> Stops communication failures during patient transfers, cuts admin paperwork for staff, and gives doctors instant access to records when treating a patient, (Department of Health and Social Care, 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9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248885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FB59B0-FD03-E4D4-8AA9-9FFCE8E5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r>
              <a:rPr lang="en-US" sz="4000" b="1">
                <a:latin typeface="Arial Nova"/>
              </a:rPr>
              <a:t>Positive aspects of Single Patient Record</a:t>
            </a:r>
            <a:endParaRPr lang="en-US" sz="400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3ADFB-6639-647C-EC55-35DFB9E70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>
                <a:latin typeface="Arial Nova"/>
              </a:rPr>
              <a:t>Patient Care</a:t>
            </a:r>
            <a:r>
              <a:rPr lang="en-US" sz="2000">
                <a:latin typeface="Arial Nova"/>
              </a:rPr>
              <a:t> – Complete digital information of patient in one accessible NHS system (NHS England, 2026)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>
              <a:latin typeface="Arial Nova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>
                <a:latin typeface="Arial Nova"/>
              </a:rPr>
              <a:t>Impact On Care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>
                <a:latin typeface="Arial Nova"/>
              </a:rPr>
              <a:t>Faster clinical decision making 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 dirty="0">
                <a:latin typeface="Arial Nova"/>
              </a:rPr>
              <a:t>More personalised and coordinated care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000">
                <a:latin typeface="Arial Nova"/>
              </a:rPr>
              <a:t>Reduced treatment delays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000">
                <a:latin typeface="Arial Nova"/>
              </a:rPr>
              <a:t>Improved patient safety through fewer medication errors and updated records</a:t>
            </a:r>
            <a:endParaRPr lang="en-GB" sz="2000">
              <a:latin typeface="Arial Nova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000">
                <a:latin typeface="Arial Nova"/>
              </a:rPr>
              <a:t>Patients do not need to repeat their medical history (Department of Health and Social Care, 2025) </a:t>
            </a:r>
            <a:endParaRPr lang="en-GB" sz="2000">
              <a:latin typeface="Arial Nova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26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62E669-7774-4EAE-BBCE-F9FFE664D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0838CA9-6736-4868-BAC7-C020254B5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7463" y="1144989"/>
            <a:ext cx="9677074" cy="4048564"/>
          </a:xfrm>
          <a:custGeom>
            <a:avLst/>
            <a:gdLst>
              <a:gd name="connsiteX0" fmla="*/ 0 w 8037833"/>
              <a:gd name="connsiteY0" fmla="*/ 0 h 3771414"/>
              <a:gd name="connsiteX1" fmla="*/ 8037833 w 8037833"/>
              <a:gd name="connsiteY1" fmla="*/ 702854 h 3771414"/>
              <a:gd name="connsiteX2" fmla="*/ 8037833 w 8037833"/>
              <a:gd name="connsiteY2" fmla="*/ 3110335 h 3771414"/>
              <a:gd name="connsiteX3" fmla="*/ 8034343 w 8037833"/>
              <a:gd name="connsiteY3" fmla="*/ 3109810 h 3771414"/>
              <a:gd name="connsiteX4" fmla="*/ 7877229 w 8037833"/>
              <a:gd name="connsiteY4" fmla="*/ 3131056 h 3771414"/>
              <a:gd name="connsiteX5" fmla="*/ 7807644 w 8037833"/>
              <a:gd name="connsiteY5" fmla="*/ 3086007 h 3771414"/>
              <a:gd name="connsiteX6" fmla="*/ 7607062 w 8037833"/>
              <a:gd name="connsiteY6" fmla="*/ 3074909 h 3771414"/>
              <a:gd name="connsiteX7" fmla="*/ 7351256 w 8037833"/>
              <a:gd name="connsiteY7" fmla="*/ 3263533 h 3771414"/>
              <a:gd name="connsiteX8" fmla="*/ 7241630 w 8037833"/>
              <a:gd name="connsiteY8" fmla="*/ 3245856 h 3771414"/>
              <a:gd name="connsiteX9" fmla="*/ 7197338 w 8037833"/>
              <a:gd name="connsiteY9" fmla="*/ 3211988 h 3771414"/>
              <a:gd name="connsiteX10" fmla="*/ 7180777 w 8037833"/>
              <a:gd name="connsiteY10" fmla="*/ 3210063 h 3771414"/>
              <a:gd name="connsiteX11" fmla="*/ 7146896 w 8037833"/>
              <a:gd name="connsiteY11" fmla="*/ 3244212 h 3771414"/>
              <a:gd name="connsiteX12" fmla="*/ 7101771 w 8037833"/>
              <a:gd name="connsiteY12" fmla="*/ 3244252 h 3771414"/>
              <a:gd name="connsiteX13" fmla="*/ 7047844 w 8037833"/>
              <a:gd name="connsiteY13" fmla="*/ 3291028 h 3771414"/>
              <a:gd name="connsiteX14" fmla="*/ 6869803 w 8037833"/>
              <a:gd name="connsiteY14" fmla="*/ 3307526 h 3771414"/>
              <a:gd name="connsiteX15" fmla="*/ 6819463 w 8037833"/>
              <a:gd name="connsiteY15" fmla="*/ 3355861 h 3771414"/>
              <a:gd name="connsiteX16" fmla="*/ 6797198 w 8037833"/>
              <a:gd name="connsiteY16" fmla="*/ 3365493 h 3771414"/>
              <a:gd name="connsiteX17" fmla="*/ 6760989 w 8037833"/>
              <a:gd name="connsiteY17" fmla="*/ 3411424 h 3771414"/>
              <a:gd name="connsiteX18" fmla="*/ 6633643 w 8037833"/>
              <a:gd name="connsiteY18" fmla="*/ 3335413 h 3771414"/>
              <a:gd name="connsiteX19" fmla="*/ 6462092 w 8037833"/>
              <a:gd name="connsiteY19" fmla="*/ 3360766 h 3771414"/>
              <a:gd name="connsiteX20" fmla="*/ 6303479 w 8037833"/>
              <a:gd name="connsiteY20" fmla="*/ 3307079 h 3771414"/>
              <a:gd name="connsiteX21" fmla="*/ 6210639 w 8037833"/>
              <a:gd name="connsiteY21" fmla="*/ 3322783 h 3771414"/>
              <a:gd name="connsiteX22" fmla="*/ 6184923 w 8037833"/>
              <a:gd name="connsiteY22" fmla="*/ 3365368 h 3771414"/>
              <a:gd name="connsiteX23" fmla="*/ 5949057 w 8037833"/>
              <a:gd name="connsiteY23" fmla="*/ 3366889 h 3771414"/>
              <a:gd name="connsiteX24" fmla="*/ 5891274 w 8037833"/>
              <a:gd name="connsiteY24" fmla="*/ 3384918 h 3771414"/>
              <a:gd name="connsiteX25" fmla="*/ 5835383 w 8037833"/>
              <a:gd name="connsiteY25" fmla="*/ 3364766 h 3771414"/>
              <a:gd name="connsiteX26" fmla="*/ 5746050 w 8037833"/>
              <a:gd name="connsiteY26" fmla="*/ 3413379 h 3771414"/>
              <a:gd name="connsiteX27" fmla="*/ 5613670 w 8037833"/>
              <a:gd name="connsiteY27" fmla="*/ 3415908 h 3771414"/>
              <a:gd name="connsiteX28" fmla="*/ 5535334 w 8037833"/>
              <a:gd name="connsiteY28" fmla="*/ 3424281 h 3771414"/>
              <a:gd name="connsiteX29" fmla="*/ 5506940 w 8037833"/>
              <a:gd name="connsiteY29" fmla="*/ 3438236 h 3771414"/>
              <a:gd name="connsiteX30" fmla="*/ 5466372 w 8037833"/>
              <a:gd name="connsiteY30" fmla="*/ 3450482 h 3771414"/>
              <a:gd name="connsiteX31" fmla="*/ 5395833 w 8037833"/>
              <a:gd name="connsiteY31" fmla="*/ 3480431 h 3771414"/>
              <a:gd name="connsiteX32" fmla="*/ 5299224 w 8037833"/>
              <a:gd name="connsiteY32" fmla="*/ 3506167 h 3771414"/>
              <a:gd name="connsiteX33" fmla="*/ 5223043 w 8037833"/>
              <a:gd name="connsiteY33" fmla="*/ 3478901 h 3771414"/>
              <a:gd name="connsiteX34" fmla="*/ 5217733 w 8037833"/>
              <a:gd name="connsiteY34" fmla="*/ 3487700 h 3771414"/>
              <a:gd name="connsiteX35" fmla="*/ 5167992 w 8037833"/>
              <a:gd name="connsiteY35" fmla="*/ 3491322 h 3771414"/>
              <a:gd name="connsiteX36" fmla="*/ 4987020 w 8037833"/>
              <a:gd name="connsiteY36" fmla="*/ 3448500 h 3771414"/>
              <a:gd name="connsiteX37" fmla="*/ 4890003 w 8037833"/>
              <a:gd name="connsiteY37" fmla="*/ 3457111 h 3771414"/>
              <a:gd name="connsiteX38" fmla="*/ 4856654 w 8037833"/>
              <a:gd name="connsiteY38" fmla="*/ 3469117 h 3771414"/>
              <a:gd name="connsiteX39" fmla="*/ 4800711 w 8037833"/>
              <a:gd name="connsiteY39" fmla="*/ 3488678 h 3771414"/>
              <a:gd name="connsiteX40" fmla="*/ 4761569 w 8037833"/>
              <a:gd name="connsiteY40" fmla="*/ 3525340 h 3771414"/>
              <a:gd name="connsiteX41" fmla="*/ 4713734 w 8037833"/>
              <a:gd name="connsiteY41" fmla="*/ 3532961 h 3771414"/>
              <a:gd name="connsiteX42" fmla="*/ 4699169 w 8037833"/>
              <a:gd name="connsiteY42" fmla="*/ 3506225 h 3771414"/>
              <a:gd name="connsiteX43" fmla="*/ 4649120 w 8037833"/>
              <a:gd name="connsiteY43" fmla="*/ 3523629 h 3771414"/>
              <a:gd name="connsiteX44" fmla="*/ 4573578 w 8037833"/>
              <a:gd name="connsiteY44" fmla="*/ 3553160 h 3771414"/>
              <a:gd name="connsiteX45" fmla="*/ 4529117 w 8037833"/>
              <a:gd name="connsiteY45" fmla="*/ 3562829 h 3771414"/>
              <a:gd name="connsiteX46" fmla="*/ 4408641 w 8037833"/>
              <a:gd name="connsiteY46" fmla="*/ 3597237 h 3771414"/>
              <a:gd name="connsiteX47" fmla="*/ 4288710 w 8037833"/>
              <a:gd name="connsiteY47" fmla="*/ 3637793 h 3771414"/>
              <a:gd name="connsiteX48" fmla="*/ 4234393 w 8037833"/>
              <a:gd name="connsiteY48" fmla="*/ 3691813 h 3771414"/>
              <a:gd name="connsiteX49" fmla="*/ 4227541 w 8037833"/>
              <a:gd name="connsiteY49" fmla="*/ 3694215 h 3771414"/>
              <a:gd name="connsiteX50" fmla="*/ 4208725 w 8037833"/>
              <a:gd name="connsiteY50" fmla="*/ 3692078 h 3771414"/>
              <a:gd name="connsiteX51" fmla="*/ 4201632 w 8037833"/>
              <a:gd name="connsiteY51" fmla="*/ 3689839 h 3771414"/>
              <a:gd name="connsiteX52" fmla="*/ 4191289 w 8037833"/>
              <a:gd name="connsiteY52" fmla="*/ 3689617 h 3771414"/>
              <a:gd name="connsiteX53" fmla="*/ 4191039 w 8037833"/>
              <a:gd name="connsiteY53" fmla="*/ 3690068 h 3771414"/>
              <a:gd name="connsiteX54" fmla="*/ 4181340 w 8037833"/>
              <a:gd name="connsiteY54" fmla="*/ 3688966 h 3771414"/>
              <a:gd name="connsiteX55" fmla="*/ 4133816 w 8037833"/>
              <a:gd name="connsiteY55" fmla="*/ 3677802 h 3771414"/>
              <a:gd name="connsiteX56" fmla="*/ 4071732 w 8037833"/>
              <a:gd name="connsiteY56" fmla="*/ 3719750 h 3771414"/>
              <a:gd name="connsiteX57" fmla="*/ 4045924 w 8037833"/>
              <a:gd name="connsiteY57" fmla="*/ 3726641 h 3771414"/>
              <a:gd name="connsiteX58" fmla="*/ 4032171 w 8037833"/>
              <a:gd name="connsiteY58" fmla="*/ 3732760 h 3771414"/>
              <a:gd name="connsiteX59" fmla="*/ 4031335 w 8037833"/>
              <a:gd name="connsiteY59" fmla="*/ 3734716 h 3771414"/>
              <a:gd name="connsiteX60" fmla="*/ 3985774 w 8037833"/>
              <a:gd name="connsiteY60" fmla="*/ 3723784 h 3771414"/>
              <a:gd name="connsiteX61" fmla="*/ 3979769 w 8037833"/>
              <a:gd name="connsiteY61" fmla="*/ 3726006 h 3771414"/>
              <a:gd name="connsiteX62" fmla="*/ 3950014 w 8037833"/>
              <a:gd name="connsiteY62" fmla="*/ 3714179 h 3771414"/>
              <a:gd name="connsiteX63" fmla="*/ 3934671 w 8037833"/>
              <a:gd name="connsiteY63" fmla="*/ 3710576 h 3771414"/>
              <a:gd name="connsiteX64" fmla="*/ 3930274 w 8037833"/>
              <a:gd name="connsiteY64" fmla="*/ 3704385 h 3771414"/>
              <a:gd name="connsiteX65" fmla="*/ 3907660 w 8037833"/>
              <a:gd name="connsiteY65" fmla="*/ 3701693 h 3771414"/>
              <a:gd name="connsiteX66" fmla="*/ 3905087 w 8037833"/>
              <a:gd name="connsiteY66" fmla="*/ 3703335 h 3771414"/>
              <a:gd name="connsiteX67" fmla="*/ 3886347 w 8037833"/>
              <a:gd name="connsiteY67" fmla="*/ 3693857 h 3771414"/>
              <a:gd name="connsiteX68" fmla="*/ 3870533 w 8037833"/>
              <a:gd name="connsiteY68" fmla="*/ 3677142 h 3771414"/>
              <a:gd name="connsiteX69" fmla="*/ 3678563 w 8037833"/>
              <a:gd name="connsiteY69" fmla="*/ 3681723 h 3771414"/>
              <a:gd name="connsiteX70" fmla="*/ 3511920 w 8037833"/>
              <a:gd name="connsiteY70" fmla="*/ 3609378 h 3771414"/>
              <a:gd name="connsiteX71" fmla="*/ 3407752 w 8037833"/>
              <a:gd name="connsiteY71" fmla="*/ 3613827 h 3771414"/>
              <a:gd name="connsiteX72" fmla="*/ 3373519 w 8037833"/>
              <a:gd name="connsiteY72" fmla="*/ 3653022 h 3771414"/>
              <a:gd name="connsiteX73" fmla="*/ 3114267 w 8037833"/>
              <a:gd name="connsiteY73" fmla="*/ 3626220 h 3771414"/>
              <a:gd name="connsiteX74" fmla="*/ 3048270 w 8037833"/>
              <a:gd name="connsiteY74" fmla="*/ 3637186 h 3771414"/>
              <a:gd name="connsiteX75" fmla="*/ 2989722 w 8037833"/>
              <a:gd name="connsiteY75" fmla="*/ 3610467 h 3771414"/>
              <a:gd name="connsiteX76" fmla="*/ 2965734 w 8037833"/>
              <a:gd name="connsiteY76" fmla="*/ 3622913 h 3771414"/>
              <a:gd name="connsiteX77" fmla="*/ 2961603 w 8037833"/>
              <a:gd name="connsiteY77" fmla="*/ 3625458 h 3771414"/>
              <a:gd name="connsiteX78" fmla="*/ 2944959 w 8037833"/>
              <a:gd name="connsiteY78" fmla="*/ 3626960 h 3771414"/>
              <a:gd name="connsiteX79" fmla="*/ 2940402 w 8037833"/>
              <a:gd name="connsiteY79" fmla="*/ 3638237 h 3771414"/>
              <a:gd name="connsiteX80" fmla="*/ 2915449 w 8037833"/>
              <a:gd name="connsiteY80" fmla="*/ 3648276 h 3771414"/>
              <a:gd name="connsiteX81" fmla="*/ 2884777 w 8037833"/>
              <a:gd name="connsiteY81" fmla="*/ 3648012 h 3771414"/>
              <a:gd name="connsiteX82" fmla="*/ 2739034 w 8037833"/>
              <a:gd name="connsiteY82" fmla="*/ 3634633 h 3771414"/>
              <a:gd name="connsiteX83" fmla="*/ 2651827 w 8037833"/>
              <a:gd name="connsiteY83" fmla="*/ 3633543 h 3771414"/>
              <a:gd name="connsiteX84" fmla="*/ 2618680 w 8037833"/>
              <a:gd name="connsiteY84" fmla="*/ 3643992 h 3771414"/>
              <a:gd name="connsiteX85" fmla="*/ 2572404 w 8037833"/>
              <a:gd name="connsiteY85" fmla="*/ 3651280 h 3771414"/>
              <a:gd name="connsiteX86" fmla="*/ 2490721 w 8037833"/>
              <a:gd name="connsiteY86" fmla="*/ 3672550 h 3771414"/>
              <a:gd name="connsiteX87" fmla="*/ 2381001 w 8037833"/>
              <a:gd name="connsiteY87" fmla="*/ 3686506 h 3771414"/>
              <a:gd name="connsiteX88" fmla="*/ 2301172 w 8037833"/>
              <a:gd name="connsiteY88" fmla="*/ 3650290 h 3771414"/>
              <a:gd name="connsiteX89" fmla="*/ 2294102 w 8037833"/>
              <a:gd name="connsiteY89" fmla="*/ 3658388 h 3771414"/>
              <a:gd name="connsiteX90" fmla="*/ 2238966 w 8037833"/>
              <a:gd name="connsiteY90" fmla="*/ 3656014 h 3771414"/>
              <a:gd name="connsiteX91" fmla="*/ 2046240 w 8037833"/>
              <a:gd name="connsiteY91" fmla="*/ 3591772 h 3771414"/>
              <a:gd name="connsiteX92" fmla="*/ 1938480 w 8037833"/>
              <a:gd name="connsiteY92" fmla="*/ 3588676 h 3771414"/>
              <a:gd name="connsiteX93" fmla="*/ 1900166 w 8037833"/>
              <a:gd name="connsiteY93" fmla="*/ 3596595 h 3771414"/>
              <a:gd name="connsiteX94" fmla="*/ 1835976 w 8037833"/>
              <a:gd name="connsiteY94" fmla="*/ 3609302 h 3771414"/>
              <a:gd name="connsiteX95" fmla="*/ 1787830 w 8037833"/>
              <a:gd name="connsiteY95" fmla="*/ 3641005 h 3771414"/>
              <a:gd name="connsiteX96" fmla="*/ 1734224 w 8037833"/>
              <a:gd name="connsiteY96" fmla="*/ 3642830 h 3771414"/>
              <a:gd name="connsiteX97" fmla="*/ 1721989 w 8037833"/>
              <a:gd name="connsiteY97" fmla="*/ 3614535 h 3771414"/>
              <a:gd name="connsiteX98" fmla="*/ 1664576 w 8037833"/>
              <a:gd name="connsiteY98" fmla="*/ 3625809 h 3771414"/>
              <a:gd name="connsiteX99" fmla="*/ 1577459 w 8037833"/>
              <a:gd name="connsiteY99" fmla="*/ 3646061 h 3771414"/>
              <a:gd name="connsiteX100" fmla="*/ 1527269 w 8037833"/>
              <a:gd name="connsiteY100" fmla="*/ 3650325 h 3771414"/>
              <a:gd name="connsiteX101" fmla="*/ 1390118 w 8037833"/>
              <a:gd name="connsiteY101" fmla="*/ 3670026 h 3771414"/>
              <a:gd name="connsiteX102" fmla="*/ 1252698 w 8037833"/>
              <a:gd name="connsiteY102" fmla="*/ 3695899 h 3771414"/>
              <a:gd name="connsiteX103" fmla="*/ 1171039 w 8037833"/>
              <a:gd name="connsiteY103" fmla="*/ 3745879 h 3771414"/>
              <a:gd name="connsiteX104" fmla="*/ 1058106 w 8037833"/>
              <a:gd name="connsiteY104" fmla="*/ 3763403 h 3771414"/>
              <a:gd name="connsiteX105" fmla="*/ 1039167 w 8037833"/>
              <a:gd name="connsiteY105" fmla="*/ 3771414 h 3771414"/>
              <a:gd name="connsiteX106" fmla="*/ 1012958 w 8037833"/>
              <a:gd name="connsiteY106" fmla="*/ 3766443 h 3771414"/>
              <a:gd name="connsiteX107" fmla="*/ 907906 w 8037833"/>
              <a:gd name="connsiteY107" fmla="*/ 3744915 h 3771414"/>
              <a:gd name="connsiteX108" fmla="*/ 825226 w 8037833"/>
              <a:gd name="connsiteY108" fmla="*/ 3713606 h 3771414"/>
              <a:gd name="connsiteX109" fmla="*/ 722264 w 8037833"/>
              <a:gd name="connsiteY109" fmla="*/ 3734849 h 3771414"/>
              <a:gd name="connsiteX110" fmla="*/ 659460 w 8037833"/>
              <a:gd name="connsiteY110" fmla="*/ 3727666 h 3771414"/>
              <a:gd name="connsiteX111" fmla="*/ 556552 w 8037833"/>
              <a:gd name="connsiteY111" fmla="*/ 3685171 h 3771414"/>
              <a:gd name="connsiteX112" fmla="*/ 421042 w 8037833"/>
              <a:gd name="connsiteY112" fmla="*/ 3697149 h 3771414"/>
              <a:gd name="connsiteX113" fmla="*/ 393295 w 8037833"/>
              <a:gd name="connsiteY113" fmla="*/ 3740334 h 3771414"/>
              <a:gd name="connsiteX114" fmla="*/ 355918 w 8037833"/>
              <a:gd name="connsiteY114" fmla="*/ 3766409 h 3771414"/>
              <a:gd name="connsiteX115" fmla="*/ 339711 w 8037833"/>
              <a:gd name="connsiteY115" fmla="*/ 3705479 h 3771414"/>
              <a:gd name="connsiteX116" fmla="*/ 222239 w 8037833"/>
              <a:gd name="connsiteY116" fmla="*/ 3659572 h 3771414"/>
              <a:gd name="connsiteX117" fmla="*/ 163578 w 8037833"/>
              <a:gd name="connsiteY117" fmla="*/ 3643529 h 3771414"/>
              <a:gd name="connsiteX118" fmla="*/ 72220 w 8037833"/>
              <a:gd name="connsiteY118" fmla="*/ 3632509 h 3771414"/>
              <a:gd name="connsiteX119" fmla="*/ 44395 w 8037833"/>
              <a:gd name="connsiteY119" fmla="*/ 3626692 h 3771414"/>
              <a:gd name="connsiteX120" fmla="*/ 1962 w 8037833"/>
              <a:gd name="connsiteY120" fmla="*/ 3623185 h 3771414"/>
              <a:gd name="connsiteX121" fmla="*/ 0 w 8037833"/>
              <a:gd name="connsiteY121" fmla="*/ 3622498 h 3771414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11920 w 8037833"/>
              <a:gd name="connsiteY70" fmla="*/ 3622141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34393 w 8037833"/>
              <a:gd name="connsiteY47" fmla="*/ 3704576 h 3784177"/>
              <a:gd name="connsiteX48" fmla="*/ 4227541 w 8037833"/>
              <a:gd name="connsiteY48" fmla="*/ 3706978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234393 w 8037833"/>
              <a:gd name="connsiteY47" fmla="*/ 3704576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356402 w 8037833"/>
              <a:gd name="connsiteY47" fmla="*/ 3642792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6022263 w 8037833"/>
              <a:gd name="connsiteY22" fmla="*/ 3359057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2989722 w 8037833"/>
              <a:gd name="connsiteY71" fmla="*/ 3623230 h 3784177"/>
              <a:gd name="connsiteX72" fmla="*/ 2965734 w 8037833"/>
              <a:gd name="connsiteY72" fmla="*/ 3635676 h 3784177"/>
              <a:gd name="connsiteX73" fmla="*/ 2961603 w 8037833"/>
              <a:gd name="connsiteY73" fmla="*/ 3638221 h 3784177"/>
              <a:gd name="connsiteX74" fmla="*/ 2944959 w 8037833"/>
              <a:gd name="connsiteY74" fmla="*/ 3639723 h 3784177"/>
              <a:gd name="connsiteX75" fmla="*/ 2940402 w 8037833"/>
              <a:gd name="connsiteY75" fmla="*/ 3651000 h 3784177"/>
              <a:gd name="connsiteX76" fmla="*/ 2915449 w 8037833"/>
              <a:gd name="connsiteY76" fmla="*/ 3661039 h 3784177"/>
              <a:gd name="connsiteX77" fmla="*/ 2884777 w 8037833"/>
              <a:gd name="connsiteY77" fmla="*/ 3660775 h 3784177"/>
              <a:gd name="connsiteX78" fmla="*/ 2739034 w 8037833"/>
              <a:gd name="connsiteY78" fmla="*/ 3647396 h 3784177"/>
              <a:gd name="connsiteX79" fmla="*/ 2651827 w 8037833"/>
              <a:gd name="connsiteY79" fmla="*/ 3646306 h 3784177"/>
              <a:gd name="connsiteX80" fmla="*/ 2618680 w 8037833"/>
              <a:gd name="connsiteY80" fmla="*/ 3656755 h 3784177"/>
              <a:gd name="connsiteX81" fmla="*/ 2572404 w 8037833"/>
              <a:gd name="connsiteY81" fmla="*/ 3664043 h 3784177"/>
              <a:gd name="connsiteX82" fmla="*/ 2490721 w 8037833"/>
              <a:gd name="connsiteY82" fmla="*/ 3685313 h 3784177"/>
              <a:gd name="connsiteX83" fmla="*/ 2423704 w 8037833"/>
              <a:gd name="connsiteY83" fmla="*/ 3658079 h 3784177"/>
              <a:gd name="connsiteX84" fmla="*/ 2301172 w 8037833"/>
              <a:gd name="connsiteY84" fmla="*/ 3663053 h 3784177"/>
              <a:gd name="connsiteX85" fmla="*/ 2294102 w 8037833"/>
              <a:gd name="connsiteY85" fmla="*/ 3671151 h 3784177"/>
              <a:gd name="connsiteX86" fmla="*/ 2238966 w 8037833"/>
              <a:gd name="connsiteY86" fmla="*/ 3668777 h 3784177"/>
              <a:gd name="connsiteX87" fmla="*/ 2082844 w 8037833"/>
              <a:gd name="connsiteY87" fmla="*/ 3631994 h 3784177"/>
              <a:gd name="connsiteX88" fmla="*/ 1938480 w 8037833"/>
              <a:gd name="connsiteY88" fmla="*/ 3601439 h 3784177"/>
              <a:gd name="connsiteX89" fmla="*/ 1900166 w 8037833"/>
              <a:gd name="connsiteY89" fmla="*/ 3609358 h 3784177"/>
              <a:gd name="connsiteX90" fmla="*/ 1835976 w 8037833"/>
              <a:gd name="connsiteY90" fmla="*/ 3622065 h 3784177"/>
              <a:gd name="connsiteX91" fmla="*/ 1787830 w 8037833"/>
              <a:gd name="connsiteY91" fmla="*/ 3633173 h 3784177"/>
              <a:gd name="connsiteX92" fmla="*/ 1734224 w 8037833"/>
              <a:gd name="connsiteY92" fmla="*/ 3655593 h 3784177"/>
              <a:gd name="connsiteX93" fmla="*/ 1721989 w 8037833"/>
              <a:gd name="connsiteY93" fmla="*/ 3627298 h 3784177"/>
              <a:gd name="connsiteX94" fmla="*/ 1664576 w 8037833"/>
              <a:gd name="connsiteY94" fmla="*/ 3638572 h 3784177"/>
              <a:gd name="connsiteX95" fmla="*/ 1577459 w 8037833"/>
              <a:gd name="connsiteY95" fmla="*/ 3658824 h 3784177"/>
              <a:gd name="connsiteX96" fmla="*/ 1527269 w 8037833"/>
              <a:gd name="connsiteY96" fmla="*/ 3663088 h 3784177"/>
              <a:gd name="connsiteX97" fmla="*/ 1390118 w 8037833"/>
              <a:gd name="connsiteY97" fmla="*/ 3682789 h 3784177"/>
              <a:gd name="connsiteX98" fmla="*/ 1252698 w 8037833"/>
              <a:gd name="connsiteY98" fmla="*/ 3708662 h 3784177"/>
              <a:gd name="connsiteX99" fmla="*/ 1171039 w 8037833"/>
              <a:gd name="connsiteY99" fmla="*/ 3758642 h 3784177"/>
              <a:gd name="connsiteX100" fmla="*/ 1058106 w 8037833"/>
              <a:gd name="connsiteY100" fmla="*/ 3776166 h 3784177"/>
              <a:gd name="connsiteX101" fmla="*/ 1039167 w 8037833"/>
              <a:gd name="connsiteY101" fmla="*/ 3784177 h 3784177"/>
              <a:gd name="connsiteX102" fmla="*/ 1012958 w 8037833"/>
              <a:gd name="connsiteY102" fmla="*/ 3779206 h 3784177"/>
              <a:gd name="connsiteX103" fmla="*/ 907906 w 8037833"/>
              <a:gd name="connsiteY103" fmla="*/ 3757678 h 3784177"/>
              <a:gd name="connsiteX104" fmla="*/ 825226 w 8037833"/>
              <a:gd name="connsiteY104" fmla="*/ 3726369 h 3784177"/>
              <a:gd name="connsiteX105" fmla="*/ 722264 w 8037833"/>
              <a:gd name="connsiteY105" fmla="*/ 3747612 h 3784177"/>
              <a:gd name="connsiteX106" fmla="*/ 659460 w 8037833"/>
              <a:gd name="connsiteY106" fmla="*/ 3740429 h 3784177"/>
              <a:gd name="connsiteX107" fmla="*/ 556552 w 8037833"/>
              <a:gd name="connsiteY107" fmla="*/ 3739124 h 3784177"/>
              <a:gd name="connsiteX108" fmla="*/ 445444 w 8037833"/>
              <a:gd name="connsiteY108" fmla="*/ 3764831 h 3784177"/>
              <a:gd name="connsiteX109" fmla="*/ 393295 w 8037833"/>
              <a:gd name="connsiteY109" fmla="*/ 3753097 h 3784177"/>
              <a:gd name="connsiteX110" fmla="*/ 339711 w 8037833"/>
              <a:gd name="connsiteY110" fmla="*/ 3718242 h 3784177"/>
              <a:gd name="connsiteX111" fmla="*/ 222239 w 8037833"/>
              <a:gd name="connsiteY111" fmla="*/ 3672335 h 3784177"/>
              <a:gd name="connsiteX112" fmla="*/ 163578 w 8037833"/>
              <a:gd name="connsiteY112" fmla="*/ 3656292 h 3784177"/>
              <a:gd name="connsiteX113" fmla="*/ 72220 w 8037833"/>
              <a:gd name="connsiteY113" fmla="*/ 3645272 h 3784177"/>
              <a:gd name="connsiteX114" fmla="*/ 44395 w 8037833"/>
              <a:gd name="connsiteY114" fmla="*/ 3639455 h 3784177"/>
              <a:gd name="connsiteX115" fmla="*/ 1962 w 8037833"/>
              <a:gd name="connsiteY115" fmla="*/ 3635948 h 3784177"/>
              <a:gd name="connsiteX116" fmla="*/ 0 w 8037833"/>
              <a:gd name="connsiteY116" fmla="*/ 3635261 h 3784177"/>
              <a:gd name="connsiteX117" fmla="*/ 0 w 8037833"/>
              <a:gd name="connsiteY11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99169 w 8037833"/>
              <a:gd name="connsiteY39" fmla="*/ 3518988 h 3784177"/>
              <a:gd name="connsiteX40" fmla="*/ 4649120 w 8037833"/>
              <a:gd name="connsiteY40" fmla="*/ 3536392 h 3784177"/>
              <a:gd name="connsiteX41" fmla="*/ 4573578 w 8037833"/>
              <a:gd name="connsiteY41" fmla="*/ 3565923 h 3784177"/>
              <a:gd name="connsiteX42" fmla="*/ 4529117 w 8037833"/>
              <a:gd name="connsiteY42" fmla="*/ 3575592 h 3784177"/>
              <a:gd name="connsiteX43" fmla="*/ 4408641 w 8037833"/>
              <a:gd name="connsiteY43" fmla="*/ 3610000 h 3784177"/>
              <a:gd name="connsiteX44" fmla="*/ 4356402 w 8037833"/>
              <a:gd name="connsiteY44" fmla="*/ 3642792 h 3784177"/>
              <a:gd name="connsiteX45" fmla="*/ 4270245 w 8037833"/>
              <a:gd name="connsiteY45" fmla="*/ 3665789 h 3784177"/>
              <a:gd name="connsiteX46" fmla="*/ 4208725 w 8037833"/>
              <a:gd name="connsiteY46" fmla="*/ 3704841 h 3784177"/>
              <a:gd name="connsiteX47" fmla="*/ 4201632 w 8037833"/>
              <a:gd name="connsiteY47" fmla="*/ 3702602 h 3784177"/>
              <a:gd name="connsiteX48" fmla="*/ 4191289 w 8037833"/>
              <a:gd name="connsiteY48" fmla="*/ 3702380 h 3784177"/>
              <a:gd name="connsiteX49" fmla="*/ 4191039 w 8037833"/>
              <a:gd name="connsiteY49" fmla="*/ 3702831 h 3784177"/>
              <a:gd name="connsiteX50" fmla="*/ 4181340 w 8037833"/>
              <a:gd name="connsiteY50" fmla="*/ 3701729 h 3784177"/>
              <a:gd name="connsiteX51" fmla="*/ 4133816 w 8037833"/>
              <a:gd name="connsiteY51" fmla="*/ 3690565 h 3784177"/>
              <a:gd name="connsiteX52" fmla="*/ 4071732 w 8037833"/>
              <a:gd name="connsiteY52" fmla="*/ 3732513 h 3784177"/>
              <a:gd name="connsiteX53" fmla="*/ 4045924 w 8037833"/>
              <a:gd name="connsiteY53" fmla="*/ 3739404 h 3784177"/>
              <a:gd name="connsiteX54" fmla="*/ 4032171 w 8037833"/>
              <a:gd name="connsiteY54" fmla="*/ 3745523 h 3784177"/>
              <a:gd name="connsiteX55" fmla="*/ 4031335 w 8037833"/>
              <a:gd name="connsiteY55" fmla="*/ 3747479 h 3784177"/>
              <a:gd name="connsiteX56" fmla="*/ 3985774 w 8037833"/>
              <a:gd name="connsiteY56" fmla="*/ 3736547 h 3784177"/>
              <a:gd name="connsiteX57" fmla="*/ 3979769 w 8037833"/>
              <a:gd name="connsiteY57" fmla="*/ 3738769 h 3784177"/>
              <a:gd name="connsiteX58" fmla="*/ 3950014 w 8037833"/>
              <a:gd name="connsiteY58" fmla="*/ 3726942 h 3784177"/>
              <a:gd name="connsiteX59" fmla="*/ 3934671 w 8037833"/>
              <a:gd name="connsiteY59" fmla="*/ 3723339 h 3784177"/>
              <a:gd name="connsiteX60" fmla="*/ 3930274 w 8037833"/>
              <a:gd name="connsiteY60" fmla="*/ 3717148 h 3784177"/>
              <a:gd name="connsiteX61" fmla="*/ 3907660 w 8037833"/>
              <a:gd name="connsiteY61" fmla="*/ 3714456 h 3784177"/>
              <a:gd name="connsiteX62" fmla="*/ 3905087 w 8037833"/>
              <a:gd name="connsiteY62" fmla="*/ 3716098 h 3784177"/>
              <a:gd name="connsiteX63" fmla="*/ 3886347 w 8037833"/>
              <a:gd name="connsiteY63" fmla="*/ 3706620 h 3784177"/>
              <a:gd name="connsiteX64" fmla="*/ 3870533 w 8037833"/>
              <a:gd name="connsiteY64" fmla="*/ 3689905 h 3784177"/>
              <a:gd name="connsiteX65" fmla="*/ 3678563 w 8037833"/>
              <a:gd name="connsiteY65" fmla="*/ 3694486 h 3784177"/>
              <a:gd name="connsiteX66" fmla="*/ 3524121 w 8037833"/>
              <a:gd name="connsiteY66" fmla="*/ 3642736 h 3784177"/>
              <a:gd name="connsiteX67" fmla="*/ 3432153 w 8037833"/>
              <a:gd name="connsiteY67" fmla="*/ 3667780 h 3784177"/>
              <a:gd name="connsiteX68" fmla="*/ 3373519 w 8037833"/>
              <a:gd name="connsiteY68" fmla="*/ 3665785 h 3784177"/>
              <a:gd name="connsiteX69" fmla="*/ 3114267 w 8037833"/>
              <a:gd name="connsiteY69" fmla="*/ 3638983 h 3784177"/>
              <a:gd name="connsiteX70" fmla="*/ 2989722 w 8037833"/>
              <a:gd name="connsiteY70" fmla="*/ 3623230 h 3784177"/>
              <a:gd name="connsiteX71" fmla="*/ 2965734 w 8037833"/>
              <a:gd name="connsiteY71" fmla="*/ 3635676 h 3784177"/>
              <a:gd name="connsiteX72" fmla="*/ 2961603 w 8037833"/>
              <a:gd name="connsiteY72" fmla="*/ 3638221 h 3784177"/>
              <a:gd name="connsiteX73" fmla="*/ 2944959 w 8037833"/>
              <a:gd name="connsiteY73" fmla="*/ 3639723 h 3784177"/>
              <a:gd name="connsiteX74" fmla="*/ 2940402 w 8037833"/>
              <a:gd name="connsiteY74" fmla="*/ 3651000 h 3784177"/>
              <a:gd name="connsiteX75" fmla="*/ 2915449 w 8037833"/>
              <a:gd name="connsiteY75" fmla="*/ 3661039 h 3784177"/>
              <a:gd name="connsiteX76" fmla="*/ 2884777 w 8037833"/>
              <a:gd name="connsiteY76" fmla="*/ 3660775 h 3784177"/>
              <a:gd name="connsiteX77" fmla="*/ 2739034 w 8037833"/>
              <a:gd name="connsiteY77" fmla="*/ 3647396 h 3784177"/>
              <a:gd name="connsiteX78" fmla="*/ 2651827 w 8037833"/>
              <a:gd name="connsiteY78" fmla="*/ 3646306 h 3784177"/>
              <a:gd name="connsiteX79" fmla="*/ 2618680 w 8037833"/>
              <a:gd name="connsiteY79" fmla="*/ 3656755 h 3784177"/>
              <a:gd name="connsiteX80" fmla="*/ 2572404 w 8037833"/>
              <a:gd name="connsiteY80" fmla="*/ 3664043 h 3784177"/>
              <a:gd name="connsiteX81" fmla="*/ 2490721 w 8037833"/>
              <a:gd name="connsiteY81" fmla="*/ 3685313 h 3784177"/>
              <a:gd name="connsiteX82" fmla="*/ 2423704 w 8037833"/>
              <a:gd name="connsiteY82" fmla="*/ 3658079 h 3784177"/>
              <a:gd name="connsiteX83" fmla="*/ 2301172 w 8037833"/>
              <a:gd name="connsiteY83" fmla="*/ 3663053 h 3784177"/>
              <a:gd name="connsiteX84" fmla="*/ 2294102 w 8037833"/>
              <a:gd name="connsiteY84" fmla="*/ 3671151 h 3784177"/>
              <a:gd name="connsiteX85" fmla="*/ 2238966 w 8037833"/>
              <a:gd name="connsiteY85" fmla="*/ 3668777 h 3784177"/>
              <a:gd name="connsiteX86" fmla="*/ 2082844 w 8037833"/>
              <a:gd name="connsiteY86" fmla="*/ 3631994 h 3784177"/>
              <a:gd name="connsiteX87" fmla="*/ 1938480 w 8037833"/>
              <a:gd name="connsiteY87" fmla="*/ 3601439 h 3784177"/>
              <a:gd name="connsiteX88" fmla="*/ 1900166 w 8037833"/>
              <a:gd name="connsiteY88" fmla="*/ 3609358 h 3784177"/>
              <a:gd name="connsiteX89" fmla="*/ 1835976 w 8037833"/>
              <a:gd name="connsiteY89" fmla="*/ 3622065 h 3784177"/>
              <a:gd name="connsiteX90" fmla="*/ 1787830 w 8037833"/>
              <a:gd name="connsiteY90" fmla="*/ 3633173 h 3784177"/>
              <a:gd name="connsiteX91" fmla="*/ 1734224 w 8037833"/>
              <a:gd name="connsiteY91" fmla="*/ 3655593 h 3784177"/>
              <a:gd name="connsiteX92" fmla="*/ 1721989 w 8037833"/>
              <a:gd name="connsiteY92" fmla="*/ 3627298 h 3784177"/>
              <a:gd name="connsiteX93" fmla="*/ 1664576 w 8037833"/>
              <a:gd name="connsiteY93" fmla="*/ 3638572 h 3784177"/>
              <a:gd name="connsiteX94" fmla="*/ 1577459 w 8037833"/>
              <a:gd name="connsiteY94" fmla="*/ 3658824 h 3784177"/>
              <a:gd name="connsiteX95" fmla="*/ 1527269 w 8037833"/>
              <a:gd name="connsiteY95" fmla="*/ 3663088 h 3784177"/>
              <a:gd name="connsiteX96" fmla="*/ 1390118 w 8037833"/>
              <a:gd name="connsiteY96" fmla="*/ 3682789 h 3784177"/>
              <a:gd name="connsiteX97" fmla="*/ 1252698 w 8037833"/>
              <a:gd name="connsiteY97" fmla="*/ 3708662 h 3784177"/>
              <a:gd name="connsiteX98" fmla="*/ 1171039 w 8037833"/>
              <a:gd name="connsiteY98" fmla="*/ 3758642 h 3784177"/>
              <a:gd name="connsiteX99" fmla="*/ 1058106 w 8037833"/>
              <a:gd name="connsiteY99" fmla="*/ 3776166 h 3784177"/>
              <a:gd name="connsiteX100" fmla="*/ 1039167 w 8037833"/>
              <a:gd name="connsiteY100" fmla="*/ 3784177 h 3784177"/>
              <a:gd name="connsiteX101" fmla="*/ 1012958 w 8037833"/>
              <a:gd name="connsiteY101" fmla="*/ 3779206 h 3784177"/>
              <a:gd name="connsiteX102" fmla="*/ 907906 w 8037833"/>
              <a:gd name="connsiteY102" fmla="*/ 3757678 h 3784177"/>
              <a:gd name="connsiteX103" fmla="*/ 825226 w 8037833"/>
              <a:gd name="connsiteY103" fmla="*/ 3726369 h 3784177"/>
              <a:gd name="connsiteX104" fmla="*/ 722264 w 8037833"/>
              <a:gd name="connsiteY104" fmla="*/ 3747612 h 3784177"/>
              <a:gd name="connsiteX105" fmla="*/ 659460 w 8037833"/>
              <a:gd name="connsiteY105" fmla="*/ 3740429 h 3784177"/>
              <a:gd name="connsiteX106" fmla="*/ 556552 w 8037833"/>
              <a:gd name="connsiteY106" fmla="*/ 3739124 h 3784177"/>
              <a:gd name="connsiteX107" fmla="*/ 445444 w 8037833"/>
              <a:gd name="connsiteY107" fmla="*/ 3764831 h 3784177"/>
              <a:gd name="connsiteX108" fmla="*/ 393295 w 8037833"/>
              <a:gd name="connsiteY108" fmla="*/ 3753097 h 3784177"/>
              <a:gd name="connsiteX109" fmla="*/ 339711 w 8037833"/>
              <a:gd name="connsiteY109" fmla="*/ 3718242 h 3784177"/>
              <a:gd name="connsiteX110" fmla="*/ 222239 w 8037833"/>
              <a:gd name="connsiteY110" fmla="*/ 3672335 h 3784177"/>
              <a:gd name="connsiteX111" fmla="*/ 163578 w 8037833"/>
              <a:gd name="connsiteY111" fmla="*/ 3656292 h 3784177"/>
              <a:gd name="connsiteX112" fmla="*/ 72220 w 8037833"/>
              <a:gd name="connsiteY112" fmla="*/ 3645272 h 3784177"/>
              <a:gd name="connsiteX113" fmla="*/ 44395 w 8037833"/>
              <a:gd name="connsiteY113" fmla="*/ 3639455 h 3784177"/>
              <a:gd name="connsiteX114" fmla="*/ 1962 w 8037833"/>
              <a:gd name="connsiteY114" fmla="*/ 3635948 h 3784177"/>
              <a:gd name="connsiteX115" fmla="*/ 0 w 8037833"/>
              <a:gd name="connsiteY115" fmla="*/ 3635261 h 3784177"/>
              <a:gd name="connsiteX116" fmla="*/ 0 w 8037833"/>
              <a:gd name="connsiteY11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90721 w 8037833"/>
              <a:gd name="connsiteY80" fmla="*/ 3685313 h 3784177"/>
              <a:gd name="connsiteX81" fmla="*/ 2423704 w 8037833"/>
              <a:gd name="connsiteY81" fmla="*/ 3658079 h 3784177"/>
              <a:gd name="connsiteX82" fmla="*/ 2301172 w 8037833"/>
              <a:gd name="connsiteY82" fmla="*/ 3663053 h 3784177"/>
              <a:gd name="connsiteX83" fmla="*/ 2294102 w 8037833"/>
              <a:gd name="connsiteY83" fmla="*/ 3671151 h 3784177"/>
              <a:gd name="connsiteX84" fmla="*/ 2238966 w 8037833"/>
              <a:gd name="connsiteY84" fmla="*/ 3668777 h 3784177"/>
              <a:gd name="connsiteX85" fmla="*/ 2082844 w 8037833"/>
              <a:gd name="connsiteY85" fmla="*/ 3631994 h 3784177"/>
              <a:gd name="connsiteX86" fmla="*/ 1938480 w 8037833"/>
              <a:gd name="connsiteY86" fmla="*/ 3601439 h 3784177"/>
              <a:gd name="connsiteX87" fmla="*/ 1900166 w 8037833"/>
              <a:gd name="connsiteY87" fmla="*/ 3609358 h 3784177"/>
              <a:gd name="connsiteX88" fmla="*/ 1835976 w 8037833"/>
              <a:gd name="connsiteY88" fmla="*/ 3622065 h 3784177"/>
              <a:gd name="connsiteX89" fmla="*/ 1787830 w 8037833"/>
              <a:gd name="connsiteY89" fmla="*/ 3633173 h 3784177"/>
              <a:gd name="connsiteX90" fmla="*/ 1734224 w 8037833"/>
              <a:gd name="connsiteY90" fmla="*/ 3655593 h 3784177"/>
              <a:gd name="connsiteX91" fmla="*/ 1721989 w 8037833"/>
              <a:gd name="connsiteY91" fmla="*/ 3627298 h 3784177"/>
              <a:gd name="connsiteX92" fmla="*/ 1664576 w 8037833"/>
              <a:gd name="connsiteY92" fmla="*/ 3638572 h 3784177"/>
              <a:gd name="connsiteX93" fmla="*/ 1577459 w 8037833"/>
              <a:gd name="connsiteY93" fmla="*/ 3658824 h 3784177"/>
              <a:gd name="connsiteX94" fmla="*/ 1527269 w 8037833"/>
              <a:gd name="connsiteY94" fmla="*/ 3663088 h 3784177"/>
              <a:gd name="connsiteX95" fmla="*/ 1390118 w 8037833"/>
              <a:gd name="connsiteY95" fmla="*/ 3682789 h 3784177"/>
              <a:gd name="connsiteX96" fmla="*/ 1252698 w 8037833"/>
              <a:gd name="connsiteY96" fmla="*/ 3708662 h 3784177"/>
              <a:gd name="connsiteX97" fmla="*/ 1171039 w 8037833"/>
              <a:gd name="connsiteY97" fmla="*/ 3758642 h 3784177"/>
              <a:gd name="connsiteX98" fmla="*/ 1058106 w 8037833"/>
              <a:gd name="connsiteY98" fmla="*/ 3776166 h 3784177"/>
              <a:gd name="connsiteX99" fmla="*/ 1039167 w 8037833"/>
              <a:gd name="connsiteY99" fmla="*/ 3784177 h 3784177"/>
              <a:gd name="connsiteX100" fmla="*/ 1012958 w 8037833"/>
              <a:gd name="connsiteY100" fmla="*/ 3779206 h 3784177"/>
              <a:gd name="connsiteX101" fmla="*/ 907906 w 8037833"/>
              <a:gd name="connsiteY101" fmla="*/ 3757678 h 3784177"/>
              <a:gd name="connsiteX102" fmla="*/ 825226 w 8037833"/>
              <a:gd name="connsiteY102" fmla="*/ 3726369 h 3784177"/>
              <a:gd name="connsiteX103" fmla="*/ 722264 w 8037833"/>
              <a:gd name="connsiteY103" fmla="*/ 3747612 h 3784177"/>
              <a:gd name="connsiteX104" fmla="*/ 659460 w 8037833"/>
              <a:gd name="connsiteY104" fmla="*/ 3740429 h 3784177"/>
              <a:gd name="connsiteX105" fmla="*/ 556552 w 8037833"/>
              <a:gd name="connsiteY105" fmla="*/ 3739124 h 3784177"/>
              <a:gd name="connsiteX106" fmla="*/ 445444 w 8037833"/>
              <a:gd name="connsiteY106" fmla="*/ 3764831 h 3784177"/>
              <a:gd name="connsiteX107" fmla="*/ 393295 w 8037833"/>
              <a:gd name="connsiteY107" fmla="*/ 3753097 h 3784177"/>
              <a:gd name="connsiteX108" fmla="*/ 339711 w 8037833"/>
              <a:gd name="connsiteY108" fmla="*/ 3718242 h 3784177"/>
              <a:gd name="connsiteX109" fmla="*/ 222239 w 8037833"/>
              <a:gd name="connsiteY109" fmla="*/ 3672335 h 3784177"/>
              <a:gd name="connsiteX110" fmla="*/ 163578 w 8037833"/>
              <a:gd name="connsiteY110" fmla="*/ 3656292 h 3784177"/>
              <a:gd name="connsiteX111" fmla="*/ 72220 w 8037833"/>
              <a:gd name="connsiteY111" fmla="*/ 3645272 h 3784177"/>
              <a:gd name="connsiteX112" fmla="*/ 44395 w 8037833"/>
              <a:gd name="connsiteY112" fmla="*/ 3639455 h 3784177"/>
              <a:gd name="connsiteX113" fmla="*/ 1962 w 8037833"/>
              <a:gd name="connsiteY113" fmla="*/ 3635948 h 3784177"/>
              <a:gd name="connsiteX114" fmla="*/ 0 w 8037833"/>
              <a:gd name="connsiteY114" fmla="*/ 3635261 h 3784177"/>
              <a:gd name="connsiteX115" fmla="*/ 0 w 8037833"/>
              <a:gd name="connsiteY11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721989 w 8037833"/>
              <a:gd name="connsiteY90" fmla="*/ 3627298 h 3784177"/>
              <a:gd name="connsiteX91" fmla="*/ 1664576 w 8037833"/>
              <a:gd name="connsiteY91" fmla="*/ 3638572 h 3784177"/>
              <a:gd name="connsiteX92" fmla="*/ 1577459 w 8037833"/>
              <a:gd name="connsiteY92" fmla="*/ 3658824 h 3784177"/>
              <a:gd name="connsiteX93" fmla="*/ 1527269 w 8037833"/>
              <a:gd name="connsiteY93" fmla="*/ 3663088 h 3784177"/>
              <a:gd name="connsiteX94" fmla="*/ 1390118 w 8037833"/>
              <a:gd name="connsiteY94" fmla="*/ 3682789 h 3784177"/>
              <a:gd name="connsiteX95" fmla="*/ 1252698 w 8037833"/>
              <a:gd name="connsiteY95" fmla="*/ 3708662 h 3784177"/>
              <a:gd name="connsiteX96" fmla="*/ 1171039 w 8037833"/>
              <a:gd name="connsiteY96" fmla="*/ 3758642 h 3784177"/>
              <a:gd name="connsiteX97" fmla="*/ 1058106 w 8037833"/>
              <a:gd name="connsiteY97" fmla="*/ 3776166 h 3784177"/>
              <a:gd name="connsiteX98" fmla="*/ 1039167 w 8037833"/>
              <a:gd name="connsiteY98" fmla="*/ 3784177 h 3784177"/>
              <a:gd name="connsiteX99" fmla="*/ 1012958 w 8037833"/>
              <a:gd name="connsiteY99" fmla="*/ 3779206 h 3784177"/>
              <a:gd name="connsiteX100" fmla="*/ 907906 w 8037833"/>
              <a:gd name="connsiteY100" fmla="*/ 3757678 h 3784177"/>
              <a:gd name="connsiteX101" fmla="*/ 825226 w 8037833"/>
              <a:gd name="connsiteY101" fmla="*/ 3726369 h 3784177"/>
              <a:gd name="connsiteX102" fmla="*/ 722264 w 8037833"/>
              <a:gd name="connsiteY102" fmla="*/ 3747612 h 3784177"/>
              <a:gd name="connsiteX103" fmla="*/ 659460 w 8037833"/>
              <a:gd name="connsiteY103" fmla="*/ 3740429 h 3784177"/>
              <a:gd name="connsiteX104" fmla="*/ 556552 w 8037833"/>
              <a:gd name="connsiteY104" fmla="*/ 3739124 h 3784177"/>
              <a:gd name="connsiteX105" fmla="*/ 445444 w 8037833"/>
              <a:gd name="connsiteY105" fmla="*/ 3764831 h 3784177"/>
              <a:gd name="connsiteX106" fmla="*/ 393295 w 8037833"/>
              <a:gd name="connsiteY106" fmla="*/ 3753097 h 3784177"/>
              <a:gd name="connsiteX107" fmla="*/ 339711 w 8037833"/>
              <a:gd name="connsiteY107" fmla="*/ 3718242 h 3784177"/>
              <a:gd name="connsiteX108" fmla="*/ 222239 w 8037833"/>
              <a:gd name="connsiteY108" fmla="*/ 3672335 h 3784177"/>
              <a:gd name="connsiteX109" fmla="*/ 163578 w 8037833"/>
              <a:gd name="connsiteY109" fmla="*/ 3656292 h 3784177"/>
              <a:gd name="connsiteX110" fmla="*/ 72220 w 8037833"/>
              <a:gd name="connsiteY110" fmla="*/ 3645272 h 3784177"/>
              <a:gd name="connsiteX111" fmla="*/ 44395 w 8037833"/>
              <a:gd name="connsiteY111" fmla="*/ 3639455 h 3784177"/>
              <a:gd name="connsiteX112" fmla="*/ 1962 w 8037833"/>
              <a:gd name="connsiteY112" fmla="*/ 3635948 h 3784177"/>
              <a:gd name="connsiteX113" fmla="*/ 0 w 8037833"/>
              <a:gd name="connsiteY113" fmla="*/ 3635261 h 3784177"/>
              <a:gd name="connsiteX114" fmla="*/ 0 w 8037833"/>
              <a:gd name="connsiteY11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664576 w 8037833"/>
              <a:gd name="connsiteY90" fmla="*/ 3638572 h 3784177"/>
              <a:gd name="connsiteX91" fmla="*/ 1577459 w 8037833"/>
              <a:gd name="connsiteY91" fmla="*/ 3658824 h 3784177"/>
              <a:gd name="connsiteX92" fmla="*/ 1527269 w 8037833"/>
              <a:gd name="connsiteY92" fmla="*/ 3663088 h 3784177"/>
              <a:gd name="connsiteX93" fmla="*/ 1390118 w 8037833"/>
              <a:gd name="connsiteY93" fmla="*/ 3682789 h 3784177"/>
              <a:gd name="connsiteX94" fmla="*/ 1252698 w 8037833"/>
              <a:gd name="connsiteY94" fmla="*/ 3708662 h 3784177"/>
              <a:gd name="connsiteX95" fmla="*/ 1171039 w 8037833"/>
              <a:gd name="connsiteY95" fmla="*/ 3758642 h 3784177"/>
              <a:gd name="connsiteX96" fmla="*/ 1058106 w 8037833"/>
              <a:gd name="connsiteY96" fmla="*/ 3776166 h 3784177"/>
              <a:gd name="connsiteX97" fmla="*/ 1039167 w 8037833"/>
              <a:gd name="connsiteY97" fmla="*/ 3784177 h 3784177"/>
              <a:gd name="connsiteX98" fmla="*/ 1012958 w 8037833"/>
              <a:gd name="connsiteY98" fmla="*/ 3779206 h 3784177"/>
              <a:gd name="connsiteX99" fmla="*/ 907906 w 8037833"/>
              <a:gd name="connsiteY99" fmla="*/ 3757678 h 3784177"/>
              <a:gd name="connsiteX100" fmla="*/ 825226 w 8037833"/>
              <a:gd name="connsiteY100" fmla="*/ 3726369 h 3784177"/>
              <a:gd name="connsiteX101" fmla="*/ 722264 w 8037833"/>
              <a:gd name="connsiteY101" fmla="*/ 3747612 h 3784177"/>
              <a:gd name="connsiteX102" fmla="*/ 659460 w 8037833"/>
              <a:gd name="connsiteY102" fmla="*/ 3740429 h 3784177"/>
              <a:gd name="connsiteX103" fmla="*/ 556552 w 8037833"/>
              <a:gd name="connsiteY103" fmla="*/ 3739124 h 3784177"/>
              <a:gd name="connsiteX104" fmla="*/ 445444 w 8037833"/>
              <a:gd name="connsiteY104" fmla="*/ 3764831 h 3784177"/>
              <a:gd name="connsiteX105" fmla="*/ 393295 w 8037833"/>
              <a:gd name="connsiteY105" fmla="*/ 3753097 h 3784177"/>
              <a:gd name="connsiteX106" fmla="*/ 339711 w 8037833"/>
              <a:gd name="connsiteY106" fmla="*/ 3718242 h 3784177"/>
              <a:gd name="connsiteX107" fmla="*/ 222239 w 8037833"/>
              <a:gd name="connsiteY107" fmla="*/ 3672335 h 3784177"/>
              <a:gd name="connsiteX108" fmla="*/ 163578 w 8037833"/>
              <a:gd name="connsiteY108" fmla="*/ 3656292 h 3784177"/>
              <a:gd name="connsiteX109" fmla="*/ 72220 w 8037833"/>
              <a:gd name="connsiteY109" fmla="*/ 3645272 h 3784177"/>
              <a:gd name="connsiteX110" fmla="*/ 44395 w 8037833"/>
              <a:gd name="connsiteY110" fmla="*/ 3639455 h 3784177"/>
              <a:gd name="connsiteX111" fmla="*/ 1962 w 8037833"/>
              <a:gd name="connsiteY111" fmla="*/ 3635948 h 3784177"/>
              <a:gd name="connsiteX112" fmla="*/ 0 w 8037833"/>
              <a:gd name="connsiteY112" fmla="*/ 3635261 h 3784177"/>
              <a:gd name="connsiteX113" fmla="*/ 0 w 8037833"/>
              <a:gd name="connsiteY11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787830 w 8037833"/>
              <a:gd name="connsiteY87" fmla="*/ 3633173 h 3784177"/>
              <a:gd name="connsiteX88" fmla="*/ 1734224 w 8037833"/>
              <a:gd name="connsiteY88" fmla="*/ 3655593 h 3784177"/>
              <a:gd name="connsiteX89" fmla="*/ 1664576 w 8037833"/>
              <a:gd name="connsiteY89" fmla="*/ 3638572 h 3784177"/>
              <a:gd name="connsiteX90" fmla="*/ 1577459 w 8037833"/>
              <a:gd name="connsiteY90" fmla="*/ 3658824 h 3784177"/>
              <a:gd name="connsiteX91" fmla="*/ 1527269 w 8037833"/>
              <a:gd name="connsiteY91" fmla="*/ 3663088 h 3784177"/>
              <a:gd name="connsiteX92" fmla="*/ 1390118 w 8037833"/>
              <a:gd name="connsiteY92" fmla="*/ 3682789 h 3784177"/>
              <a:gd name="connsiteX93" fmla="*/ 1252698 w 8037833"/>
              <a:gd name="connsiteY93" fmla="*/ 3708662 h 3784177"/>
              <a:gd name="connsiteX94" fmla="*/ 1171039 w 8037833"/>
              <a:gd name="connsiteY94" fmla="*/ 3758642 h 3784177"/>
              <a:gd name="connsiteX95" fmla="*/ 1058106 w 8037833"/>
              <a:gd name="connsiteY95" fmla="*/ 3776166 h 3784177"/>
              <a:gd name="connsiteX96" fmla="*/ 1039167 w 8037833"/>
              <a:gd name="connsiteY96" fmla="*/ 3784177 h 3784177"/>
              <a:gd name="connsiteX97" fmla="*/ 1012958 w 8037833"/>
              <a:gd name="connsiteY97" fmla="*/ 3779206 h 3784177"/>
              <a:gd name="connsiteX98" fmla="*/ 907906 w 8037833"/>
              <a:gd name="connsiteY98" fmla="*/ 3757678 h 3784177"/>
              <a:gd name="connsiteX99" fmla="*/ 825226 w 8037833"/>
              <a:gd name="connsiteY99" fmla="*/ 3726369 h 3784177"/>
              <a:gd name="connsiteX100" fmla="*/ 722264 w 8037833"/>
              <a:gd name="connsiteY100" fmla="*/ 3747612 h 3784177"/>
              <a:gd name="connsiteX101" fmla="*/ 659460 w 8037833"/>
              <a:gd name="connsiteY101" fmla="*/ 3740429 h 3784177"/>
              <a:gd name="connsiteX102" fmla="*/ 556552 w 8037833"/>
              <a:gd name="connsiteY102" fmla="*/ 3739124 h 3784177"/>
              <a:gd name="connsiteX103" fmla="*/ 445444 w 8037833"/>
              <a:gd name="connsiteY103" fmla="*/ 3764831 h 3784177"/>
              <a:gd name="connsiteX104" fmla="*/ 393295 w 8037833"/>
              <a:gd name="connsiteY104" fmla="*/ 3753097 h 3784177"/>
              <a:gd name="connsiteX105" fmla="*/ 339711 w 8037833"/>
              <a:gd name="connsiteY105" fmla="*/ 3718242 h 3784177"/>
              <a:gd name="connsiteX106" fmla="*/ 222239 w 8037833"/>
              <a:gd name="connsiteY106" fmla="*/ 3672335 h 3784177"/>
              <a:gd name="connsiteX107" fmla="*/ 163578 w 8037833"/>
              <a:gd name="connsiteY107" fmla="*/ 3656292 h 3784177"/>
              <a:gd name="connsiteX108" fmla="*/ 72220 w 8037833"/>
              <a:gd name="connsiteY108" fmla="*/ 3645272 h 3784177"/>
              <a:gd name="connsiteX109" fmla="*/ 44395 w 8037833"/>
              <a:gd name="connsiteY109" fmla="*/ 3639455 h 3784177"/>
              <a:gd name="connsiteX110" fmla="*/ 1962 w 8037833"/>
              <a:gd name="connsiteY110" fmla="*/ 3635948 h 3784177"/>
              <a:gd name="connsiteX111" fmla="*/ 0 w 8037833"/>
              <a:gd name="connsiteY111" fmla="*/ 3635261 h 3784177"/>
              <a:gd name="connsiteX112" fmla="*/ 0 w 8037833"/>
              <a:gd name="connsiteY11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94102 w 8037833"/>
              <a:gd name="connsiteY81" fmla="*/ 3671151 h 3784177"/>
              <a:gd name="connsiteX82" fmla="*/ 2238966 w 8037833"/>
              <a:gd name="connsiteY82" fmla="*/ 3668777 h 3784177"/>
              <a:gd name="connsiteX83" fmla="*/ 2082844 w 8037833"/>
              <a:gd name="connsiteY83" fmla="*/ 3631994 h 3784177"/>
              <a:gd name="connsiteX84" fmla="*/ 1938480 w 8037833"/>
              <a:gd name="connsiteY84" fmla="*/ 3601439 h 3784177"/>
              <a:gd name="connsiteX85" fmla="*/ 1900166 w 8037833"/>
              <a:gd name="connsiteY85" fmla="*/ 3609358 h 3784177"/>
              <a:gd name="connsiteX86" fmla="*/ 1787830 w 8037833"/>
              <a:gd name="connsiteY86" fmla="*/ 3633173 h 3784177"/>
              <a:gd name="connsiteX87" fmla="*/ 1734224 w 8037833"/>
              <a:gd name="connsiteY87" fmla="*/ 3655593 h 3784177"/>
              <a:gd name="connsiteX88" fmla="*/ 1664576 w 8037833"/>
              <a:gd name="connsiteY88" fmla="*/ 3638572 h 3784177"/>
              <a:gd name="connsiteX89" fmla="*/ 1577459 w 8037833"/>
              <a:gd name="connsiteY89" fmla="*/ 3658824 h 3784177"/>
              <a:gd name="connsiteX90" fmla="*/ 1527269 w 8037833"/>
              <a:gd name="connsiteY90" fmla="*/ 3663088 h 3784177"/>
              <a:gd name="connsiteX91" fmla="*/ 1390118 w 8037833"/>
              <a:gd name="connsiteY91" fmla="*/ 3682789 h 3784177"/>
              <a:gd name="connsiteX92" fmla="*/ 1252698 w 8037833"/>
              <a:gd name="connsiteY92" fmla="*/ 3708662 h 3784177"/>
              <a:gd name="connsiteX93" fmla="*/ 1171039 w 8037833"/>
              <a:gd name="connsiteY93" fmla="*/ 3758642 h 3784177"/>
              <a:gd name="connsiteX94" fmla="*/ 1058106 w 8037833"/>
              <a:gd name="connsiteY94" fmla="*/ 3776166 h 3784177"/>
              <a:gd name="connsiteX95" fmla="*/ 1039167 w 8037833"/>
              <a:gd name="connsiteY95" fmla="*/ 3784177 h 3784177"/>
              <a:gd name="connsiteX96" fmla="*/ 1012958 w 8037833"/>
              <a:gd name="connsiteY96" fmla="*/ 3779206 h 3784177"/>
              <a:gd name="connsiteX97" fmla="*/ 907906 w 8037833"/>
              <a:gd name="connsiteY97" fmla="*/ 3757678 h 3784177"/>
              <a:gd name="connsiteX98" fmla="*/ 825226 w 8037833"/>
              <a:gd name="connsiteY98" fmla="*/ 3726369 h 3784177"/>
              <a:gd name="connsiteX99" fmla="*/ 722264 w 8037833"/>
              <a:gd name="connsiteY99" fmla="*/ 3747612 h 3784177"/>
              <a:gd name="connsiteX100" fmla="*/ 659460 w 8037833"/>
              <a:gd name="connsiteY100" fmla="*/ 3740429 h 3784177"/>
              <a:gd name="connsiteX101" fmla="*/ 556552 w 8037833"/>
              <a:gd name="connsiteY101" fmla="*/ 3739124 h 3784177"/>
              <a:gd name="connsiteX102" fmla="*/ 445444 w 8037833"/>
              <a:gd name="connsiteY102" fmla="*/ 3764831 h 3784177"/>
              <a:gd name="connsiteX103" fmla="*/ 393295 w 8037833"/>
              <a:gd name="connsiteY103" fmla="*/ 3753097 h 3784177"/>
              <a:gd name="connsiteX104" fmla="*/ 339711 w 8037833"/>
              <a:gd name="connsiteY104" fmla="*/ 3718242 h 3784177"/>
              <a:gd name="connsiteX105" fmla="*/ 222239 w 8037833"/>
              <a:gd name="connsiteY105" fmla="*/ 3672335 h 3784177"/>
              <a:gd name="connsiteX106" fmla="*/ 163578 w 8037833"/>
              <a:gd name="connsiteY106" fmla="*/ 3656292 h 3784177"/>
              <a:gd name="connsiteX107" fmla="*/ 72220 w 8037833"/>
              <a:gd name="connsiteY107" fmla="*/ 3645272 h 3784177"/>
              <a:gd name="connsiteX108" fmla="*/ 44395 w 8037833"/>
              <a:gd name="connsiteY108" fmla="*/ 3639455 h 3784177"/>
              <a:gd name="connsiteX109" fmla="*/ 1962 w 8037833"/>
              <a:gd name="connsiteY109" fmla="*/ 3635948 h 3784177"/>
              <a:gd name="connsiteX110" fmla="*/ 0 w 8037833"/>
              <a:gd name="connsiteY110" fmla="*/ 3635261 h 3784177"/>
              <a:gd name="connsiteX111" fmla="*/ 0 w 8037833"/>
              <a:gd name="connsiteY11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85384 w 8037833"/>
              <a:gd name="connsiteY101" fmla="*/ 3726388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504085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11556 w 8037833"/>
              <a:gd name="connsiteY53" fmla="*/ 3729673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206642 w 8037833"/>
              <a:gd name="connsiteY89" fmla="*/ 3736384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197338 w 8037833"/>
              <a:gd name="connsiteY9" fmla="*/ 3224751 h 3784177"/>
              <a:gd name="connsiteX10" fmla="*/ 7176821 w 8037833"/>
              <a:gd name="connsiteY10" fmla="*/ 3236181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76821 w 8037833"/>
              <a:gd name="connsiteY10" fmla="*/ 3236181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11197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11197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78563 w 8037833"/>
              <a:gd name="connsiteY60" fmla="*/ 3694486 h 3784177"/>
              <a:gd name="connsiteX61" fmla="*/ 3524121 w 8037833"/>
              <a:gd name="connsiteY61" fmla="*/ 3642736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24121 w 8037833"/>
              <a:gd name="connsiteY61" fmla="*/ 3642736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62769 w 8037833"/>
              <a:gd name="connsiteY70" fmla="*/ 3651848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31055 w 8037833"/>
              <a:gd name="connsiteY76" fmla="*/ 3673230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31055 w 8037833"/>
              <a:gd name="connsiteY76" fmla="*/ 3673230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8037833" h="3784177">
                <a:moveTo>
                  <a:pt x="0" y="12763"/>
                </a:moveTo>
                <a:lnTo>
                  <a:pt x="8037833" y="0"/>
                </a:lnTo>
                <a:lnTo>
                  <a:pt x="8037833" y="3123098"/>
                </a:lnTo>
                <a:lnTo>
                  <a:pt x="8034343" y="3122573"/>
                </a:lnTo>
                <a:cubicBezTo>
                  <a:pt x="7983474" y="3121603"/>
                  <a:pt x="7950774" y="3135358"/>
                  <a:pt x="7873273" y="3143820"/>
                </a:cubicBezTo>
                <a:cubicBezTo>
                  <a:pt x="7815955" y="3157300"/>
                  <a:pt x="7736505" y="3157529"/>
                  <a:pt x="7725050" y="3176697"/>
                </a:cubicBezTo>
                <a:cubicBezTo>
                  <a:pt x="7648512" y="3193606"/>
                  <a:pt x="7643300" y="3178029"/>
                  <a:pt x="7576893" y="3201588"/>
                </a:cubicBezTo>
                <a:cubicBezTo>
                  <a:pt x="7520245" y="3242172"/>
                  <a:pt x="7469878" y="3228579"/>
                  <a:pt x="7394769" y="3276296"/>
                </a:cubicBezTo>
                <a:cubicBezTo>
                  <a:pt x="7357768" y="3274736"/>
                  <a:pt x="7328904" y="3286613"/>
                  <a:pt x="7293055" y="3276425"/>
                </a:cubicBezTo>
                <a:cubicBezTo>
                  <a:pt x="7277199" y="3267084"/>
                  <a:pt x="7243628" y="3294904"/>
                  <a:pt x="7225028" y="3269266"/>
                </a:cubicBezTo>
                <a:cubicBezTo>
                  <a:pt x="7223645" y="3287895"/>
                  <a:pt x="7188542" y="3271541"/>
                  <a:pt x="7180777" y="3262890"/>
                </a:cubicBezTo>
                <a:cubicBezTo>
                  <a:pt x="7171770" y="3271019"/>
                  <a:pt x="7156637" y="3256184"/>
                  <a:pt x="7146896" y="3256975"/>
                </a:cubicBezTo>
                <a:cubicBezTo>
                  <a:pt x="7127629" y="3216232"/>
                  <a:pt x="7125488" y="3280164"/>
                  <a:pt x="7101771" y="3257015"/>
                </a:cubicBezTo>
                <a:cubicBezTo>
                  <a:pt x="7091351" y="3270846"/>
                  <a:pt x="7056023" y="3300186"/>
                  <a:pt x="7028065" y="3312694"/>
                </a:cubicBezTo>
                <a:cubicBezTo>
                  <a:pt x="6973069" y="3340015"/>
                  <a:pt x="6969266" y="3372516"/>
                  <a:pt x="6912506" y="3361478"/>
                </a:cubicBezTo>
                <a:cubicBezTo>
                  <a:pt x="6904521" y="3387853"/>
                  <a:pt x="6807293" y="3321424"/>
                  <a:pt x="6819463" y="3368624"/>
                </a:cubicBezTo>
                <a:cubicBezTo>
                  <a:pt x="6800520" y="3366318"/>
                  <a:pt x="6786640" y="3347534"/>
                  <a:pt x="6797198" y="3378256"/>
                </a:cubicBezTo>
                <a:lnTo>
                  <a:pt x="6687784" y="3376132"/>
                </a:lnTo>
                <a:cubicBezTo>
                  <a:pt x="6627134" y="3384700"/>
                  <a:pt x="6589262" y="3407309"/>
                  <a:pt x="6526982" y="3395855"/>
                </a:cubicBezTo>
                <a:cubicBezTo>
                  <a:pt x="6465982" y="3394483"/>
                  <a:pt x="6435204" y="3374346"/>
                  <a:pt x="6352283" y="3374762"/>
                </a:cubicBezTo>
                <a:cubicBezTo>
                  <a:pt x="6293888" y="3372097"/>
                  <a:pt x="6210346" y="3356471"/>
                  <a:pt x="6151276" y="3366439"/>
                </a:cubicBezTo>
                <a:cubicBezTo>
                  <a:pt x="6080563" y="3342600"/>
                  <a:pt x="6098061" y="3372084"/>
                  <a:pt x="6022263" y="3359057"/>
                </a:cubicBezTo>
                <a:cubicBezTo>
                  <a:pt x="5989123" y="3410585"/>
                  <a:pt x="5931322" y="3384912"/>
                  <a:pt x="5891274" y="3397681"/>
                </a:cubicBezTo>
                <a:cubicBezTo>
                  <a:pt x="5845239" y="3408862"/>
                  <a:pt x="5792317" y="3420977"/>
                  <a:pt x="5746050" y="3426142"/>
                </a:cubicBezTo>
                <a:cubicBezTo>
                  <a:pt x="5709404" y="3402923"/>
                  <a:pt x="5659139" y="3459917"/>
                  <a:pt x="5613670" y="3428671"/>
                </a:cubicBezTo>
                <a:cubicBezTo>
                  <a:pt x="5596941" y="3421144"/>
                  <a:pt x="5545141" y="3422095"/>
                  <a:pt x="5535334" y="3437044"/>
                </a:cubicBezTo>
                <a:cubicBezTo>
                  <a:pt x="5524532" y="3440286"/>
                  <a:pt x="5511933" y="3434991"/>
                  <a:pt x="5506940" y="3450999"/>
                </a:cubicBezTo>
                <a:cubicBezTo>
                  <a:pt x="5498692" y="3470265"/>
                  <a:pt x="5461008" y="3440518"/>
                  <a:pt x="5466372" y="3463245"/>
                </a:cubicBezTo>
                <a:cubicBezTo>
                  <a:pt x="5439614" y="3442862"/>
                  <a:pt x="5418331" y="3483220"/>
                  <a:pt x="5395833" y="3493194"/>
                </a:cubicBezTo>
                <a:cubicBezTo>
                  <a:pt x="5374758" y="3472971"/>
                  <a:pt x="5354436" y="3500114"/>
                  <a:pt x="5305325" y="3505200"/>
                </a:cubicBezTo>
                <a:cubicBezTo>
                  <a:pt x="5282149" y="3481812"/>
                  <a:pt x="5266154" y="3522676"/>
                  <a:pt x="5223043" y="3491664"/>
                </a:cubicBezTo>
                <a:cubicBezTo>
                  <a:pt x="5200154" y="3491478"/>
                  <a:pt x="5207329" y="3491346"/>
                  <a:pt x="5167992" y="3486279"/>
                </a:cubicBezTo>
                <a:cubicBezTo>
                  <a:pt x="5107971" y="3480838"/>
                  <a:pt x="5089784" y="3489924"/>
                  <a:pt x="5034489" y="3483520"/>
                </a:cubicBezTo>
                <a:cubicBezTo>
                  <a:pt x="4972450" y="3481234"/>
                  <a:pt x="4971120" y="3508066"/>
                  <a:pt x="4890003" y="3469874"/>
                </a:cubicBezTo>
                <a:cubicBezTo>
                  <a:pt x="4883619" y="3488080"/>
                  <a:pt x="4873972" y="3489465"/>
                  <a:pt x="4856654" y="3481880"/>
                </a:cubicBezTo>
                <a:cubicBezTo>
                  <a:pt x="4826649" y="3482096"/>
                  <a:pt x="4833746" y="3526606"/>
                  <a:pt x="4800711" y="3501441"/>
                </a:cubicBezTo>
                <a:cubicBezTo>
                  <a:pt x="4808694" y="3525119"/>
                  <a:pt x="4745093" y="3513953"/>
                  <a:pt x="4761569" y="3538103"/>
                </a:cubicBezTo>
                <a:cubicBezTo>
                  <a:pt x="4744478" y="3561060"/>
                  <a:pt x="4730992" y="3525632"/>
                  <a:pt x="4713734" y="3545724"/>
                </a:cubicBezTo>
                <a:cubicBezTo>
                  <a:pt x="4694993" y="3545439"/>
                  <a:pt x="4672479" y="3533026"/>
                  <a:pt x="4649120" y="3536392"/>
                </a:cubicBezTo>
                <a:cubicBezTo>
                  <a:pt x="4617081" y="3524764"/>
                  <a:pt x="4613909" y="3550370"/>
                  <a:pt x="4573578" y="3565923"/>
                </a:cubicBezTo>
                <a:cubicBezTo>
                  <a:pt x="4554559" y="3553131"/>
                  <a:pt x="4541305" y="3561025"/>
                  <a:pt x="4529117" y="3575592"/>
                </a:cubicBezTo>
                <a:cubicBezTo>
                  <a:pt x="4488096" y="3574977"/>
                  <a:pt x="4453361" y="3598310"/>
                  <a:pt x="4408641" y="3610000"/>
                </a:cubicBezTo>
                <a:cubicBezTo>
                  <a:pt x="4359520" y="3631497"/>
                  <a:pt x="4386585" y="3626629"/>
                  <a:pt x="4356402" y="3642792"/>
                </a:cubicBezTo>
                <a:lnTo>
                  <a:pt x="4270245" y="3665789"/>
                </a:lnTo>
                <a:lnTo>
                  <a:pt x="4208725" y="3678132"/>
                </a:lnTo>
                <a:lnTo>
                  <a:pt x="4191289" y="3702380"/>
                </a:lnTo>
                <a:lnTo>
                  <a:pt x="4191039" y="3702831"/>
                </a:lnTo>
                <a:lnTo>
                  <a:pt x="4153651" y="3706181"/>
                </a:lnTo>
                <a:cubicBezTo>
                  <a:pt x="4133767" y="3711128"/>
                  <a:pt x="4094301" y="3726234"/>
                  <a:pt x="4071732" y="3732513"/>
                </a:cubicBezTo>
                <a:cubicBezTo>
                  <a:pt x="4051251" y="3727949"/>
                  <a:pt x="4038650" y="3707633"/>
                  <a:pt x="4045924" y="3739404"/>
                </a:cubicBezTo>
                <a:cubicBezTo>
                  <a:pt x="4039196" y="3738807"/>
                  <a:pt x="4035086" y="3741389"/>
                  <a:pt x="4032171" y="3745523"/>
                </a:cubicBezTo>
                <a:lnTo>
                  <a:pt x="4011556" y="3729673"/>
                </a:lnTo>
                <a:lnTo>
                  <a:pt x="3985774" y="3736547"/>
                </a:lnTo>
                <a:lnTo>
                  <a:pt x="3979769" y="3738769"/>
                </a:lnTo>
                <a:lnTo>
                  <a:pt x="3934671" y="3723339"/>
                </a:lnTo>
                <a:lnTo>
                  <a:pt x="3930274" y="3717148"/>
                </a:lnTo>
                <a:cubicBezTo>
                  <a:pt x="3925557" y="3713336"/>
                  <a:pt x="3918845" y="3711571"/>
                  <a:pt x="3907660" y="3714456"/>
                </a:cubicBezTo>
                <a:lnTo>
                  <a:pt x="3905087" y="3716098"/>
                </a:lnTo>
                <a:lnTo>
                  <a:pt x="3886347" y="3706620"/>
                </a:lnTo>
                <a:cubicBezTo>
                  <a:pt x="3880298" y="3702306"/>
                  <a:pt x="3815582" y="3696877"/>
                  <a:pt x="3811197" y="3689905"/>
                </a:cubicBezTo>
                <a:cubicBezTo>
                  <a:pt x="3740331" y="3707163"/>
                  <a:pt x="3735452" y="3676537"/>
                  <a:pt x="3666696" y="3681132"/>
                </a:cubicBezTo>
                <a:cubicBezTo>
                  <a:pt x="3607148" y="3634465"/>
                  <a:pt x="3569589" y="3662889"/>
                  <a:pt x="3516210" y="3656091"/>
                </a:cubicBezTo>
                <a:cubicBezTo>
                  <a:pt x="3465369" y="3651308"/>
                  <a:pt x="3441828" y="3666410"/>
                  <a:pt x="3373519" y="3665785"/>
                </a:cubicBezTo>
                <a:cubicBezTo>
                  <a:pt x="3301144" y="3655607"/>
                  <a:pt x="3195679" y="3661016"/>
                  <a:pt x="3114267" y="3638983"/>
                </a:cubicBezTo>
                <a:cubicBezTo>
                  <a:pt x="3050301" y="3631891"/>
                  <a:pt x="3050080" y="3637135"/>
                  <a:pt x="3025324" y="3636584"/>
                </a:cubicBezTo>
                <a:cubicBezTo>
                  <a:pt x="3017092" y="3639607"/>
                  <a:pt x="2973615" y="3630768"/>
                  <a:pt x="2965734" y="3635676"/>
                </a:cubicBezTo>
                <a:lnTo>
                  <a:pt x="2961603" y="3638221"/>
                </a:lnTo>
                <a:lnTo>
                  <a:pt x="2944959" y="3639723"/>
                </a:lnTo>
                <a:lnTo>
                  <a:pt x="2940402" y="3651000"/>
                </a:lnTo>
                <a:lnTo>
                  <a:pt x="2884777" y="3660775"/>
                </a:lnTo>
                <a:cubicBezTo>
                  <a:pt x="2847798" y="3633323"/>
                  <a:pt x="2816224" y="3666073"/>
                  <a:pt x="2750902" y="3665203"/>
                </a:cubicBezTo>
                <a:cubicBezTo>
                  <a:pt x="2733591" y="3655721"/>
                  <a:pt x="2664700" y="3632640"/>
                  <a:pt x="2651827" y="3646306"/>
                </a:cubicBezTo>
                <a:cubicBezTo>
                  <a:pt x="2639507" y="3648229"/>
                  <a:pt x="2626416" y="3641459"/>
                  <a:pt x="2618680" y="3656755"/>
                </a:cubicBezTo>
                <a:cubicBezTo>
                  <a:pt x="2606912" y="3674893"/>
                  <a:pt x="2569710" y="3640834"/>
                  <a:pt x="2572404" y="3664043"/>
                </a:cubicBezTo>
                <a:cubicBezTo>
                  <a:pt x="2539908" y="3664264"/>
                  <a:pt x="2468909" y="3658244"/>
                  <a:pt x="2423704" y="3658079"/>
                </a:cubicBezTo>
                <a:cubicBezTo>
                  <a:pt x="2401541" y="3632076"/>
                  <a:pt x="2336245" y="3667858"/>
                  <a:pt x="2301172" y="3663053"/>
                </a:cubicBezTo>
                <a:cubicBezTo>
                  <a:pt x="2270382" y="3664836"/>
                  <a:pt x="2267443" y="3678406"/>
                  <a:pt x="2231055" y="3673230"/>
                </a:cubicBezTo>
                <a:cubicBezTo>
                  <a:pt x="2166181" y="3668829"/>
                  <a:pt x="2142671" y="3658345"/>
                  <a:pt x="2082844" y="3645349"/>
                </a:cubicBezTo>
                <a:cubicBezTo>
                  <a:pt x="2015031" y="3635633"/>
                  <a:pt x="2014280" y="3649098"/>
                  <a:pt x="1938480" y="3632600"/>
                </a:cubicBezTo>
                <a:cubicBezTo>
                  <a:pt x="1920997" y="3627656"/>
                  <a:pt x="1878559" y="3627872"/>
                  <a:pt x="1860608" y="3618261"/>
                </a:cubicBezTo>
                <a:cubicBezTo>
                  <a:pt x="1835500" y="3623550"/>
                  <a:pt x="1732415" y="3629919"/>
                  <a:pt x="1704758" y="3637625"/>
                </a:cubicBezTo>
                <a:cubicBezTo>
                  <a:pt x="1665493" y="3642494"/>
                  <a:pt x="1699638" y="3634297"/>
                  <a:pt x="1664576" y="3638572"/>
                </a:cubicBezTo>
                <a:cubicBezTo>
                  <a:pt x="1631025" y="3623179"/>
                  <a:pt x="1623938" y="3648223"/>
                  <a:pt x="1577459" y="3658824"/>
                </a:cubicBezTo>
                <a:cubicBezTo>
                  <a:pt x="1558372" y="3643840"/>
                  <a:pt x="1542705" y="3650086"/>
                  <a:pt x="1527269" y="3663088"/>
                </a:cubicBezTo>
                <a:cubicBezTo>
                  <a:pt x="1482304" y="3657554"/>
                  <a:pt x="1440875" y="3676551"/>
                  <a:pt x="1390118" y="3682789"/>
                </a:cubicBezTo>
                <a:cubicBezTo>
                  <a:pt x="1335668" y="3664499"/>
                  <a:pt x="1322763" y="3706607"/>
                  <a:pt x="1268521" y="3713114"/>
                </a:cubicBezTo>
                <a:cubicBezTo>
                  <a:pt x="1221719" y="3743578"/>
                  <a:pt x="1232376" y="3739345"/>
                  <a:pt x="1186863" y="3736384"/>
                </a:cubicBezTo>
                <a:cubicBezTo>
                  <a:pt x="1144916" y="3732620"/>
                  <a:pt x="1160518" y="3788811"/>
                  <a:pt x="1073929" y="3776166"/>
                </a:cubicBezTo>
                <a:cubicBezTo>
                  <a:pt x="1067541" y="3770370"/>
                  <a:pt x="1037785" y="3776256"/>
                  <a:pt x="1039167" y="3784177"/>
                </a:cubicBezTo>
                <a:cubicBezTo>
                  <a:pt x="1031939" y="3781717"/>
                  <a:pt x="991014" y="3757614"/>
                  <a:pt x="989223" y="3770303"/>
                </a:cubicBezTo>
                <a:cubicBezTo>
                  <a:pt x="952800" y="3771798"/>
                  <a:pt x="940354" y="3773288"/>
                  <a:pt x="907906" y="3757678"/>
                </a:cubicBezTo>
                <a:cubicBezTo>
                  <a:pt x="889095" y="3752752"/>
                  <a:pt x="883898" y="3755894"/>
                  <a:pt x="833137" y="3744175"/>
                </a:cubicBezTo>
                <a:cubicBezTo>
                  <a:pt x="796341" y="3755808"/>
                  <a:pt x="789110" y="3730978"/>
                  <a:pt x="742042" y="3747612"/>
                </a:cubicBezTo>
                <a:cubicBezTo>
                  <a:pt x="717806" y="3746591"/>
                  <a:pt x="677954" y="3751976"/>
                  <a:pt x="659460" y="3740429"/>
                </a:cubicBezTo>
                <a:cubicBezTo>
                  <a:pt x="630609" y="3788461"/>
                  <a:pt x="587162" y="3738081"/>
                  <a:pt x="556552" y="3739124"/>
                </a:cubicBezTo>
                <a:cubicBezTo>
                  <a:pt x="512191" y="3741235"/>
                  <a:pt x="421524" y="3729868"/>
                  <a:pt x="385384" y="3726388"/>
                </a:cubicBezTo>
                <a:cubicBezTo>
                  <a:pt x="371829" y="3727776"/>
                  <a:pt x="368220" y="3731702"/>
                  <a:pt x="339711" y="3718242"/>
                </a:cubicBezTo>
                <a:cubicBezTo>
                  <a:pt x="302559" y="3699664"/>
                  <a:pt x="266533" y="3688299"/>
                  <a:pt x="222239" y="3672335"/>
                </a:cubicBezTo>
                <a:cubicBezTo>
                  <a:pt x="210647" y="3639657"/>
                  <a:pt x="164789" y="3691878"/>
                  <a:pt x="163578" y="3656292"/>
                </a:cubicBezTo>
                <a:cubicBezTo>
                  <a:pt x="143579" y="3679822"/>
                  <a:pt x="105972" y="3643221"/>
                  <a:pt x="72220" y="3645272"/>
                </a:cubicBezTo>
                <a:cubicBezTo>
                  <a:pt x="65331" y="3629421"/>
                  <a:pt x="57584" y="3630437"/>
                  <a:pt x="44395" y="3639455"/>
                </a:cubicBezTo>
                <a:cubicBezTo>
                  <a:pt x="30887" y="3640873"/>
                  <a:pt x="16617" y="3639423"/>
                  <a:pt x="1962" y="3635948"/>
                </a:cubicBezTo>
                <a:lnTo>
                  <a:pt x="0" y="3635261"/>
                </a:lnTo>
                <a:lnTo>
                  <a:pt x="0" y="1276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F926F5-970A-26D3-397F-F90452A33CBC}"/>
              </a:ext>
            </a:extLst>
          </p:cNvPr>
          <p:cNvSpPr txBox="1"/>
          <p:nvPr/>
        </p:nvSpPr>
        <p:spPr>
          <a:xfrm>
            <a:off x="2347473" y="237948"/>
            <a:ext cx="7076141" cy="60422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000" b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 Nova"/>
              </a:rPr>
              <a:t>Impact on the Healthcare Workforce</a:t>
            </a:r>
            <a:endParaRPr lang="en-US" sz="2000" kern="12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endParaRPr lang="en-US" kern="12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6AA9F379-605C-48FC-AA29-73D66713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900998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AF0A44-DF8D-623F-DC31-A288E048DEA5}"/>
              </a:ext>
            </a:extLst>
          </p:cNvPr>
          <p:cNvSpPr txBox="1"/>
          <p:nvPr/>
        </p:nvSpPr>
        <p:spPr>
          <a:xfrm>
            <a:off x="812800" y="823685"/>
            <a:ext cx="10660742" cy="56477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latin typeface="Arial Nova"/>
              </a:rPr>
              <a:t>Single Patient Record: Impact on Staff</a:t>
            </a:r>
          </a:p>
          <a:p>
            <a:pPr>
              <a:spcAft>
                <a:spcPts val="600"/>
              </a:spcAft>
            </a:pPr>
            <a:endParaRPr lang="en-US" b="1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>
                <a:latin typeface="Arial Nova"/>
              </a:rPr>
              <a:t>Enhanced Information Velocity:</a:t>
            </a:r>
            <a:r>
              <a:rPr lang="en-US">
                <a:latin typeface="Arial Nova"/>
              </a:rPr>
              <a:t> Facilitates an immediate, seamless exchange of critical patient data between multidisciplinary NHS professionals and services, (NHS England, 2026)</a:t>
            </a: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endParaRPr lang="en-US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>
                <a:latin typeface="Arial Nova"/>
                <a:ea typeface="+mn-lt"/>
                <a:cs typeface="+mn-lt"/>
              </a:rPr>
              <a:t>Clinical Collaboration:</a:t>
            </a:r>
            <a:r>
              <a:rPr lang="en-US">
                <a:latin typeface="Arial Nova"/>
                <a:ea typeface="+mn-lt"/>
                <a:cs typeface="+mn-lt"/>
              </a:rPr>
              <a:t> Breaks down traditional communication barriers to drive seamless, cross-department teamwork across care pathways, (NHS Confederation, 2024)</a:t>
            </a:r>
            <a:endParaRPr lang="en-US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endParaRPr lang="en-US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>
                <a:latin typeface="Arial Nova"/>
              </a:rPr>
              <a:t>Administrative Relief:</a:t>
            </a:r>
            <a:r>
              <a:rPr lang="en-US">
                <a:latin typeface="Arial Nova"/>
              </a:rPr>
              <a:t> Drastically reduces manual paperwork, administrative burdens, and time spent searching for legacy paper records. (NHS Confederation, 2024)</a:t>
            </a: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endParaRPr lang="en-US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 dirty="0">
                <a:latin typeface="Arial Nova"/>
              </a:rPr>
              <a:t>Resource Efficiency:</a:t>
            </a:r>
            <a:r>
              <a:rPr lang="en-US" dirty="0">
                <a:latin typeface="Arial Nova"/>
              </a:rPr>
              <a:t> Directly </a:t>
            </a:r>
            <a:r>
              <a:rPr lang="en-US" dirty="0" err="1">
                <a:latin typeface="Arial Nova"/>
              </a:rPr>
              <a:t>minimises</a:t>
            </a:r>
            <a:r>
              <a:rPr lang="en-US" dirty="0">
                <a:latin typeface="Arial Nova"/>
              </a:rPr>
              <a:t> duplicate diagnostic testing and redundant clinical referrals, saving valuable workforce hours, (NHS England, 2026)</a:t>
            </a: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endParaRPr lang="en-US" dirty="0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>
                <a:latin typeface="Arial Nova"/>
              </a:rPr>
              <a:t>Driving Innovation:</a:t>
            </a:r>
            <a:r>
              <a:rPr lang="en-US">
                <a:latin typeface="Arial Nova"/>
              </a:rPr>
              <a:t> Empowers frontline staff to actively adopt ongoing technological advancements to maximize healthcare delivery quality and system efficiency, (NHS England, 2026)</a:t>
            </a:r>
          </a:p>
          <a:p>
            <a:pPr algn="ctr"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21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D5CEAAE-2B39-B330-DF83-E550920B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Service Delivery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32420-6258-07F4-501B-EE8B6B5C7259}"/>
              </a:ext>
            </a:extLst>
          </p:cNvPr>
          <p:cNvSpPr txBox="1"/>
          <p:nvPr/>
        </p:nvSpPr>
        <p:spPr>
          <a:xfrm>
            <a:off x="4625958" y="628338"/>
            <a:ext cx="6858113" cy="474317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Seamless Continuity &amp; Patient Experience</a:t>
            </a:r>
            <a:endParaRPr lang="en-US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latin typeface="Arial Nova"/>
              </a:rPr>
              <a:t>Gives cross-service healthcare teams instant access to identical, up-to-date patient records. This stops patients from having to repeat their medical histories, improves inter-service coordination, and helps the NHS manage rising demand by saving critical time and resources, (Department of Health and Social Care, 2025).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Milton Keynes Case Study: </a:t>
            </a:r>
            <a:r>
              <a:rPr lang="en-US">
                <a:latin typeface="Arial Nova"/>
              </a:rPr>
              <a:t>Migrated 260,000+ patient records across 27 GP practices into one system, directly reducing repeated treatments and improving patient safety, (NHS Arden &amp; GEM CSU,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Enhanced Service Delivery &amp; Clinical Safety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 Nova"/>
              </a:rPr>
              <a:t>Uses real-time digital profiles to streamline administrative workloads and accelerate clinical decision-making. By providing accurate, instant data, it directly minimises the risk of treatment errors to deliver safer, more efficient, and truly person-centered care, (NHS Arden &amp; GEM CSU,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160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7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3C4D8C-3ECA-C73F-A743-713788632939}"/>
              </a:ext>
            </a:extLst>
          </p:cNvPr>
          <p:cNvSpPr txBox="1"/>
          <p:nvPr/>
        </p:nvSpPr>
        <p:spPr>
          <a:xfrm>
            <a:off x="820057" y="526143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 Nova"/>
              </a:rPr>
              <a:t>Statutory Safeguards &amp; Data Governance</a:t>
            </a:r>
            <a:r>
              <a:rPr lang="en-GB" sz="2000" b="1">
                <a:latin typeface="Arial Nova"/>
                <a:ea typeface="Arial Nova"/>
                <a:cs typeface="Arial Nova"/>
              </a:rPr>
              <a:t> </a:t>
            </a:r>
            <a:endParaRPr lang="en-GB" sz="2000" b="1"/>
          </a:p>
          <a:p>
            <a:pPr algn="ctr"/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6FD4E0D-4287-26D6-A1AE-6574D99324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0436330"/>
              </p:ext>
            </p:extLst>
          </p:nvPr>
        </p:nvGraphicFramePr>
        <p:xfrm>
          <a:off x="961572" y="729345"/>
          <a:ext cx="10421255" cy="58456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6111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ED2DD0-CCA1-CEA9-29D8-FA6BC1E0CCE0}"/>
              </a:ext>
            </a:extLst>
          </p:cNvPr>
          <p:cNvSpPr txBox="1"/>
          <p:nvPr/>
        </p:nvSpPr>
        <p:spPr>
          <a:xfrm>
            <a:off x="744511" y="1467723"/>
            <a:ext cx="9688296" cy="345435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latin typeface="Arial Nova"/>
            </a:endParaRP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r>
              <a:rPr lang="en-US" b="1">
                <a:latin typeface="Arial Nova"/>
              </a:rPr>
              <a:t>The Cyber Target:</a:t>
            </a:r>
            <a:r>
              <a:rPr lang="en-US">
                <a:latin typeface="Arial Nova"/>
              </a:rPr>
              <a:t> Centrally pooled patient records (like personal IDs and medical histories) cannot be easily changed, making them incredibly valuable to cybercriminals and identity thieves, (Kerner, 2024).</a:t>
            </a: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endParaRPr lang="en-US">
              <a:latin typeface="Arial Nova"/>
            </a:endParaRP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r>
              <a:rPr lang="en-US" b="1">
                <a:latin typeface="Arial Nova"/>
              </a:rPr>
              <a:t>Historical Precedent (WannaCry 2017):</a:t>
            </a:r>
            <a:r>
              <a:rPr lang="en-US">
                <a:latin typeface="Arial Nova"/>
              </a:rPr>
              <a:t> Disrupted 34% of NHS trusts, forcing mass appointment cancellations, infrastructure lockouts, and ambulance diversions. This highlights the dangers of outdated digital networks, (National Audit Office, 2018).</a:t>
            </a: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endParaRPr lang="en-US">
              <a:latin typeface="Arial Nova"/>
            </a:endParaRP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r>
              <a:rPr lang="en-US" b="1">
                <a:latin typeface="Arial Nova"/>
              </a:rPr>
              <a:t>Required Safeguards:</a:t>
            </a:r>
            <a:r>
              <a:rPr lang="en-US">
                <a:latin typeface="Arial Nova"/>
              </a:rPr>
              <a:t> Mass data consolidation into the SPR demands advanced cybersecurity infrastructure to shield sensitive information from active threats, (National Audit Office, 2018).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C6B56B-52C4-0406-0A3E-E42D00ECBA17}"/>
              </a:ext>
            </a:extLst>
          </p:cNvPr>
          <p:cNvSpPr txBox="1"/>
          <p:nvPr/>
        </p:nvSpPr>
        <p:spPr>
          <a:xfrm>
            <a:off x="719693" y="583277"/>
            <a:ext cx="7504490" cy="10310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b="1">
                <a:solidFill>
                  <a:srgbClr val="1F1F1F"/>
                </a:solidFill>
                <a:latin typeface="Arial Nova"/>
              </a:rPr>
              <a:t>Cybersecurity</a:t>
            </a:r>
            <a:r>
              <a:rPr lang="en-GB" sz="2000" b="1">
                <a:solidFill>
                  <a:srgbClr val="1F1F1F"/>
                </a:solidFill>
                <a:latin typeface="Arial Nova"/>
                <a:ea typeface="+mn-lt"/>
                <a:cs typeface="+mn-lt"/>
              </a:rPr>
              <a:t> &amp; System Risks</a:t>
            </a:r>
            <a:endParaRPr lang="en-US" sz="2000">
              <a:latin typeface="Arial Nova"/>
            </a:endParaRPr>
          </a:p>
          <a:p>
            <a:pPr>
              <a:spcAft>
                <a:spcPts val="600"/>
              </a:spcAft>
            </a:pPr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14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B3D69F-DF18-4AAC-AB27-626A25745F54}"/>
              </a:ext>
            </a:extLst>
          </p:cNvPr>
          <p:cNvSpPr txBox="1"/>
          <p:nvPr/>
        </p:nvSpPr>
        <p:spPr>
          <a:xfrm>
            <a:off x="656823" y="962166"/>
            <a:ext cx="3103808" cy="44218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Winning Public Trust &amp; Fairness</a:t>
            </a: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EE23CC-1651-02DF-305E-1EEF8C1E75EC}"/>
              </a:ext>
            </a:extLst>
          </p:cNvPr>
          <p:cNvSpPr txBox="1"/>
          <p:nvPr/>
        </p:nvSpPr>
        <p:spPr>
          <a:xfrm>
            <a:off x="4088929" y="962167"/>
            <a:ext cx="6858113" cy="474317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highlight>
                  <a:srgbClr val="FFFFFF"/>
                </a:highlight>
              </a:rPr>
              <a:t>   </a:t>
            </a:r>
            <a:r>
              <a:rPr lang="en-US" sz="1700" b="1" dirty="0">
                <a:highlight>
                  <a:srgbClr val="FFFFFF"/>
                </a:highlight>
                <a:latin typeface="Arial Nova"/>
              </a:rPr>
              <a:t> Ethics, Commercialisation, and Public Perception</a:t>
            </a: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highlight>
                <a:srgbClr val="FFFFFF"/>
              </a:highlight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highlight>
                <a:srgbClr val="FFFFFF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highlight>
                  <a:srgbClr val="FFFFFF"/>
                </a:highlight>
                <a:latin typeface="Arial Nova"/>
              </a:rPr>
              <a:t>Biomedical Ethical Framework:</a:t>
            </a:r>
            <a:r>
              <a:rPr lang="en-US" sz="1700">
                <a:highlight>
                  <a:srgbClr val="FFFFFF"/>
                </a:highlight>
                <a:latin typeface="Arial Nova"/>
              </a:rPr>
              <a:t> Systems must strike a balance between systemic efficiency and core ethical duties: protecting patient confidentiality and avoiding harm, (Beauchamp and Childress, 2019).</a:t>
            </a:r>
            <a:endParaRPr lang="en-US" sz="1700">
              <a:highlight>
                <a:srgbClr val="C6C6C6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highlight>
                <a:srgbClr val="FFFFFF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highlight>
                  <a:srgbClr val="FFFFFF"/>
                </a:highlight>
                <a:latin typeface="Arial Nova"/>
              </a:rPr>
              <a:t>The Commercialisation Barrier:</a:t>
            </a:r>
            <a:r>
              <a:rPr lang="en-US" sz="1700" dirty="0">
                <a:highlight>
                  <a:srgbClr val="FFFFFF"/>
                </a:highlight>
                <a:latin typeface="Arial Nova"/>
              </a:rPr>
              <a:t> Public concern regarding private, for-profit corporations exploiting shared health data for commercial research damages institutional trust (Kerasidou and Kerasidou, 2023).</a:t>
            </a:r>
            <a:endParaRPr lang="en-US" sz="1700">
              <a:highlight>
                <a:srgbClr val="C6C6C6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highlight>
                <a:srgbClr val="FFFFFF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highlight>
                  <a:srgbClr val="FFFFFF"/>
                </a:highlight>
                <a:latin typeface="Arial Nova"/>
              </a:rPr>
              <a:t>The Trust Solution:</a:t>
            </a:r>
            <a:r>
              <a:rPr lang="en-US" sz="1700">
                <a:highlight>
                  <a:srgbClr val="FFFFFF"/>
                </a:highlight>
                <a:latin typeface="Arial Nova"/>
              </a:rPr>
              <a:t> Continuous compliance isn't enough; the NHS must use proactive, transparent communication so patients truly understand how their records are used and protected (Information Commissioner's Office, 2026).</a:t>
            </a:r>
            <a:endParaRPr lang="en-US" sz="1700">
              <a:highlight>
                <a:srgbClr val="C6C6C6"/>
              </a:highlight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highlight>
                <a:srgbClr val="FFFFFF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highlight>
                <a:srgbClr val="FFFFFF"/>
              </a:highligh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829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7" name="Rectangle 446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9" name="Freeform: Shape 44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1" name="Freeform: Shape 450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4" name="TextBox 443">
            <a:extLst>
              <a:ext uri="{FF2B5EF4-FFF2-40B4-BE49-F238E27FC236}">
                <a16:creationId xmlns:a16="http://schemas.microsoft.com/office/drawing/2014/main" id="{1EFE99AD-8EE8-5F01-5D8B-700F505E7107}"/>
              </a:ext>
            </a:extLst>
          </p:cNvPr>
          <p:cNvSpPr txBox="1"/>
          <p:nvPr/>
        </p:nvSpPr>
        <p:spPr>
          <a:xfrm>
            <a:off x="558800" y="250370"/>
            <a:ext cx="10863944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000000"/>
                </a:solidFill>
                <a:latin typeface="Arial Nova"/>
              </a:rPr>
              <a:t>Recommendations</a:t>
            </a:r>
            <a:endParaRPr lang="en-GB" sz="2000">
              <a:solidFill>
                <a:srgbClr val="000000"/>
              </a:solidFill>
              <a:latin typeface="Arial Nova"/>
            </a:endParaRPr>
          </a:p>
          <a:p>
            <a:endParaRPr lang="en-US" sz="2000" b="1">
              <a:latin typeface="Arial Nova"/>
            </a:endParaRPr>
          </a:p>
          <a:p>
            <a:pPr marL="342900" indent="-342900">
              <a:buFont typeface="Wingdings"/>
              <a:buChar char="§"/>
            </a:pPr>
            <a:r>
              <a:rPr lang="en-US" sz="2000" dirty="0">
                <a:latin typeface="Arial Nova"/>
              </a:rPr>
              <a:t>GDPR compliance is an ongoing process rather than a one-off requirement and depends on consistent implementation across all NHS services (Kerasidou and Kerasidou, 2023)</a:t>
            </a:r>
          </a:p>
          <a:p>
            <a:pPr marL="342900" indent="-342900">
              <a:buFont typeface="Wingdings"/>
              <a:buChar char="§"/>
            </a:pPr>
            <a:endParaRPr lang="en-US" sz="2000">
              <a:latin typeface="Arial Nova"/>
            </a:endParaRPr>
          </a:p>
          <a:p>
            <a:pPr marL="342900" indent="-342900">
              <a:buFont typeface="Wingdings"/>
              <a:buChar char="§"/>
            </a:pPr>
            <a:r>
              <a:rPr lang="en-US" sz="2000" dirty="0">
                <a:latin typeface="Arial Nova"/>
              </a:rPr>
              <a:t>NHS organisations should regularly review and improve their policies in line with changes in technology (Information Commissioner's Office, 2026)</a:t>
            </a:r>
          </a:p>
          <a:p>
            <a:pPr marL="285750" indent="-285750" algn="ctr">
              <a:buFont typeface="Wingdings"/>
              <a:buChar char="§"/>
            </a:pPr>
            <a:endParaRPr lang="en-GB">
              <a:solidFill>
                <a:srgbClr val="000000"/>
              </a:solidFill>
              <a:latin typeface="Aptos" panose="020B0004020202020204"/>
            </a:endParaRPr>
          </a:p>
        </p:txBody>
      </p:sp>
      <p:sp>
        <p:nvSpPr>
          <p:cNvPr id="446" name="TextBox 445">
            <a:extLst>
              <a:ext uri="{FF2B5EF4-FFF2-40B4-BE49-F238E27FC236}">
                <a16:creationId xmlns:a16="http://schemas.microsoft.com/office/drawing/2014/main" id="{0A7A1911-F1B3-2926-8129-A6F7CB03E6C3}"/>
              </a:ext>
            </a:extLst>
          </p:cNvPr>
          <p:cNvSpPr txBox="1"/>
          <p:nvPr/>
        </p:nvSpPr>
        <p:spPr>
          <a:xfrm>
            <a:off x="646649" y="2785955"/>
            <a:ext cx="10839908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000000"/>
                </a:solidFill>
                <a:latin typeface="Arial Nova"/>
              </a:rPr>
              <a:t>Direction</a:t>
            </a:r>
            <a:endParaRPr lang="en-US">
              <a:solidFill>
                <a:srgbClr val="000000"/>
              </a:solidFill>
            </a:endParaRPr>
          </a:p>
          <a:p>
            <a:pPr marL="342900" indent="-342900">
              <a:buFont typeface="Wingdings"/>
              <a:buChar char="§"/>
            </a:pPr>
            <a:endParaRPr lang="en-GB" sz="2000" b="1">
              <a:solidFill>
                <a:srgbClr val="000000"/>
              </a:solidFill>
              <a:latin typeface="Arial Nova"/>
            </a:endParaRPr>
          </a:p>
          <a:p>
            <a:r>
              <a:rPr lang="en-GB" sz="2000" b="1">
                <a:solidFill>
                  <a:srgbClr val="000000"/>
                </a:solidFill>
                <a:latin typeface="Arial Nova"/>
              </a:rPr>
              <a:t>What</a:t>
            </a:r>
            <a:r>
              <a:rPr lang="en-GB" sz="2000" b="1">
                <a:solidFill>
                  <a:srgbClr val="000000"/>
                </a:solidFill>
                <a:latin typeface="Arial Nova"/>
                <a:ea typeface="+mn-lt"/>
                <a:cs typeface="+mn-lt"/>
              </a:rPr>
              <a:t> the innovation aims to achieve</a:t>
            </a:r>
            <a:endParaRPr lang="en-US" sz="2000">
              <a:solidFill>
                <a:srgbClr val="000000"/>
              </a:solidFill>
              <a:latin typeface="Arial Nova"/>
            </a:endParaRPr>
          </a:p>
          <a:p>
            <a:pPr marL="342900" indent="-342900">
              <a:buFont typeface="Wingdings"/>
              <a:buChar char="§"/>
            </a:pPr>
            <a:r>
              <a:rPr lang="en-GB" sz="2000">
                <a:solidFill>
                  <a:srgbClr val="000000"/>
                </a:solidFill>
                <a:latin typeface="Arial Nova"/>
                <a:ea typeface="+mn-lt"/>
                <a:cs typeface="+mn-lt"/>
              </a:rPr>
              <a:t>The SPR will create one secure, national digital NHS record that will be protected by the government</a:t>
            </a:r>
          </a:p>
          <a:p>
            <a:pPr marL="342900" indent="-342900">
              <a:buFont typeface="Wingdings"/>
              <a:buChar char="§"/>
            </a:pPr>
            <a:endParaRPr lang="en-GB" sz="2000" b="1">
              <a:solidFill>
                <a:srgbClr val="000000"/>
              </a:solidFill>
              <a:latin typeface="Arial Nova"/>
              <a:ea typeface="+mn-lt"/>
              <a:cs typeface="+mn-lt"/>
            </a:endParaRPr>
          </a:p>
          <a:p>
            <a:r>
              <a:rPr lang="en-GB" sz="2000" b="1">
                <a:solidFill>
                  <a:srgbClr val="000000"/>
                </a:solidFill>
                <a:latin typeface="Arial Nova"/>
                <a:ea typeface="+mn-lt"/>
                <a:cs typeface="+mn-lt"/>
              </a:rPr>
              <a:t>Future direction of the innovation</a:t>
            </a:r>
            <a:endParaRPr lang="en-GB" sz="2000">
              <a:solidFill>
                <a:srgbClr val="000000"/>
              </a:solidFill>
              <a:latin typeface="Arial Nova"/>
            </a:endParaRPr>
          </a:p>
          <a:p>
            <a:pPr marL="342900" indent="-342900">
              <a:buFont typeface="Wingdings"/>
              <a:buChar char="§"/>
            </a:pPr>
            <a:r>
              <a:rPr lang="en-GB" sz="2000">
                <a:solidFill>
                  <a:srgbClr val="000000"/>
                </a:solidFill>
                <a:latin typeface="Arial Nova"/>
                <a:ea typeface="+mn-lt"/>
                <a:cs typeface="+mn-lt"/>
              </a:rPr>
              <a:t>The long-term aim is to develop a fully integrated, patient-centred digital healthcare system that improves continuity of care, reduces administrative burden, and gives patients greater access and control over their own health information </a:t>
            </a:r>
            <a:r>
              <a:rPr lang="en-GB" sz="2000">
                <a:solidFill>
                  <a:srgbClr val="000000"/>
                </a:solidFill>
                <a:ea typeface="+mn-lt"/>
                <a:cs typeface="+mn-lt"/>
              </a:rPr>
              <a:t>(Department of Health and Social Care, 2026</a:t>
            </a:r>
            <a:endParaRPr lang="en-GB" sz="2000">
              <a:solidFill>
                <a:srgbClr val="000000"/>
              </a:solidFill>
              <a:latin typeface="Arial Nova"/>
            </a:endParaRPr>
          </a:p>
          <a:p>
            <a:pPr marL="285750" indent="-285750">
              <a:buFont typeface="Wingdings"/>
              <a:buChar char="§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197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C07A54-7CB3-E563-BB1A-510163D6E41C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Conclusion: A Connected NHS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The Mandate:</a:t>
            </a:r>
            <a:r>
              <a:rPr lang="en-US" sz="2000" dirty="0"/>
              <a:t> The Modernisation Bill provides the vital legal framework needed to transition the NHS from legacy, fragmented systems into a secure, unified digital network.</a:t>
            </a:r>
            <a:endParaRPr lang="en-US" sz="2000" i="1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The Operational Impact:</a:t>
            </a:r>
            <a:r>
              <a:rPr lang="en-US" sz="2000"/>
              <a:t> By consolidating data into a Single Patient Record, the NHS eliminates critical communication gaps, slashes administrative burdens, and ensures instant data access at the point of care. </a:t>
            </a:r>
            <a:endParaRPr lang="en-US" sz="2000" i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The Ultimate Goal:</a:t>
            </a:r>
            <a:r>
              <a:rPr lang="en-US" sz="2000"/>
              <a:t> Success relies on balancing technological advancement with public trust, ensuring strict data privacy, and protecting equal healthcare access for all patient groups.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90340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0542F1-D4F3-49B7-C67F-F8C42EDF4DEA}"/>
              </a:ext>
            </a:extLst>
          </p:cNvPr>
          <p:cNvSpPr txBox="1"/>
          <p:nvPr/>
        </p:nvSpPr>
        <p:spPr>
          <a:xfrm>
            <a:off x="580572" y="1150258"/>
            <a:ext cx="1135017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aseline="0" dirty="0">
                <a:latin typeface="Arial"/>
                <a:ea typeface="Segoe UI"/>
                <a:cs typeface="Segoe UI"/>
              </a:rPr>
              <a:t>Beauchamp, T.L. and Childress, J.F. (2019) </a:t>
            </a:r>
            <a:r>
              <a:rPr lang="en-GB" i="1" baseline="0" dirty="0">
                <a:latin typeface="Arial"/>
                <a:ea typeface="Segoe UI"/>
                <a:cs typeface="Segoe UI"/>
              </a:rPr>
              <a:t>Principles of Biomedical Ethics</a:t>
            </a:r>
            <a:r>
              <a:rPr lang="en-GB" baseline="0" dirty="0">
                <a:latin typeface="Arial"/>
                <a:ea typeface="Segoe UI"/>
                <a:cs typeface="Segoe UI"/>
              </a:rPr>
              <a:t>. 8th </a:t>
            </a:r>
            <a:r>
              <a:rPr lang="en-GB" baseline="0" dirty="0" err="1">
                <a:latin typeface="Arial"/>
                <a:ea typeface="Segoe UI"/>
                <a:cs typeface="Segoe UI"/>
              </a:rPr>
              <a:t>edn</a:t>
            </a:r>
            <a:r>
              <a:rPr lang="en-GB" baseline="0" dirty="0">
                <a:latin typeface="Arial"/>
                <a:ea typeface="Segoe UI"/>
                <a:cs typeface="Segoe UI"/>
              </a:rPr>
              <a:t>. New York: Oxford University Press. Available at: ResearchGate – Principles of Biomedical Ethics (Accessed: </a:t>
            </a:r>
            <a:r>
              <a:rPr lang="en-GB" dirty="0">
                <a:latin typeface="Arial"/>
                <a:ea typeface="Segoe UI"/>
                <a:cs typeface="Segoe UI"/>
              </a:rPr>
              <a:t>04</a:t>
            </a:r>
            <a:r>
              <a:rPr lang="en-GB" baseline="0" dirty="0">
                <a:latin typeface="Arial"/>
                <a:ea typeface="Segoe UI"/>
                <a:cs typeface="Segoe UI"/>
              </a:rPr>
              <a:t> </a:t>
            </a:r>
            <a:r>
              <a:rPr lang="en-GB" dirty="0">
                <a:latin typeface="Arial"/>
                <a:ea typeface="Segoe UI"/>
                <a:cs typeface="Segoe UI"/>
              </a:rPr>
              <a:t>July</a:t>
            </a:r>
            <a:r>
              <a:rPr lang="en-GB" baseline="0" dirty="0">
                <a:latin typeface="Arial"/>
                <a:ea typeface="Segoe UI"/>
                <a:cs typeface="Segoe UI"/>
              </a:rPr>
              <a:t> 2026).</a:t>
            </a:r>
            <a:r>
              <a:rPr lang="en-GB" dirty="0">
                <a:latin typeface="Arial"/>
                <a:ea typeface="Segoe UI"/>
                <a:cs typeface="Segoe UI"/>
              </a:rPr>
              <a:t>​</a:t>
            </a:r>
            <a:br>
              <a:rPr lang="en-GB" dirty="0">
                <a:latin typeface="Arial"/>
                <a:ea typeface="Segoe UI"/>
                <a:cs typeface="Segoe UI"/>
              </a:rPr>
            </a:br>
            <a:r>
              <a:rPr lang="en-GB" dirty="0">
                <a:latin typeface="Arial"/>
                <a:ea typeface="Segoe UI"/>
                <a:cs typeface="Segoe UI"/>
              </a:rPr>
              <a:t>​</a:t>
            </a:r>
            <a:br>
              <a:rPr lang="en-GB" dirty="0">
                <a:latin typeface="Arial"/>
                <a:ea typeface="Segoe UI"/>
                <a:cs typeface="Segoe UI"/>
              </a:rPr>
            </a:br>
            <a:r>
              <a:rPr lang="en-GB" baseline="0" dirty="0">
                <a:latin typeface="Arial"/>
                <a:ea typeface="Segoe UI"/>
                <a:cs typeface="Segoe UI"/>
              </a:rPr>
              <a:t>Department of Health and Social Care (2025) </a:t>
            </a:r>
            <a:r>
              <a:rPr lang="en-GB" i="1" baseline="0" dirty="0">
                <a:latin typeface="Arial"/>
                <a:ea typeface="Segoe UI"/>
                <a:cs typeface="Segoe UI"/>
              </a:rPr>
              <a:t>Better patient care as NHS set to introduce Single Patient Record</a:t>
            </a:r>
            <a:r>
              <a:rPr lang="en-GB" baseline="0" dirty="0">
                <a:latin typeface="Arial"/>
                <a:ea typeface="Segoe UI"/>
                <a:cs typeface="Segoe UI"/>
              </a:rPr>
              <a:t>. Available at: </a:t>
            </a:r>
            <a:r>
              <a:rPr lang="en-GB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2"/>
              </a:rPr>
              <a:t>GOV.UK – Better patient care as NHS set to introduce Single Patient Record</a:t>
            </a:r>
            <a:r>
              <a:rPr lang="en-GB" baseline="0" dirty="0">
                <a:latin typeface="Arial"/>
                <a:ea typeface="Segoe UI"/>
                <a:cs typeface="Segoe UI"/>
              </a:rPr>
              <a:t> (Accessed: </a:t>
            </a:r>
            <a:r>
              <a:rPr lang="en-GB" dirty="0">
                <a:latin typeface="Arial"/>
                <a:ea typeface="Segoe UI"/>
                <a:cs typeface="Segoe UI"/>
              </a:rPr>
              <a:t>1 July</a:t>
            </a:r>
            <a:r>
              <a:rPr lang="en-GB" baseline="0" dirty="0">
                <a:latin typeface="Arial"/>
                <a:ea typeface="Segoe UI"/>
                <a:cs typeface="Segoe UI"/>
              </a:rPr>
              <a:t> 2026).</a:t>
            </a:r>
            <a:r>
              <a:rPr lang="en-GB" dirty="0">
                <a:latin typeface="Arial"/>
                <a:ea typeface="Segoe UI"/>
                <a:cs typeface="Segoe UI"/>
              </a:rPr>
              <a:t>​</a:t>
            </a:r>
            <a:endParaRPr lang="en-US" dirty="0"/>
          </a:p>
          <a:p>
            <a:endParaRPr lang="en-GB">
              <a:latin typeface="Arial Nova"/>
              <a:ea typeface="Segoe UI"/>
              <a:cs typeface="Segoe UI"/>
            </a:endParaRPr>
          </a:p>
          <a:p>
            <a:r>
              <a:rPr lang="en-GB">
                <a:latin typeface="Arial Nova"/>
                <a:ea typeface="+mn-lt"/>
                <a:cs typeface="+mn-lt"/>
              </a:rPr>
              <a:t>Department of Health and Social Care (2026) </a:t>
            </a:r>
            <a:r>
              <a:rPr lang="en-GB" i="1">
                <a:latin typeface="Arial Nova"/>
                <a:ea typeface="+mn-lt"/>
                <a:cs typeface="+mn-lt"/>
              </a:rPr>
              <a:t>Health Bill: Single patient record – fact sheet</a:t>
            </a:r>
            <a:r>
              <a:rPr lang="en-GB">
                <a:latin typeface="Arial Nova"/>
                <a:ea typeface="+mn-lt"/>
                <a:cs typeface="+mn-lt"/>
              </a:rPr>
              <a:t>. Available at: </a:t>
            </a:r>
            <a:r>
              <a:rPr lang="en-GB" dirty="0">
                <a:latin typeface="Arial Nova"/>
                <a:ea typeface="+mn-lt"/>
                <a:cs typeface="+mn-lt"/>
                <a:hlinkClick r:id="rId3"/>
              </a:rPr>
              <a:t>GOV.UK – Health Bill: Single patient record – fact sheet</a:t>
            </a:r>
            <a:r>
              <a:rPr lang="en-GB">
                <a:latin typeface="Arial Nova"/>
                <a:ea typeface="+mn-lt"/>
                <a:cs typeface="+mn-lt"/>
              </a:rPr>
              <a:t> (Accessed: 1 July 2026).</a:t>
            </a:r>
            <a:endParaRPr lang="en-GB">
              <a:latin typeface="Arial Nova"/>
            </a:endParaRPr>
          </a:p>
          <a:p>
            <a:br>
              <a:rPr lang="en-GB" dirty="0">
                <a:latin typeface="Arial"/>
                <a:ea typeface="Segoe UI"/>
                <a:cs typeface="Segoe UI"/>
              </a:rPr>
            </a:br>
            <a:r>
              <a:rPr lang="en-GB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Information Commissioner’s Office (2026) </a:t>
            </a:r>
            <a:r>
              <a:rPr lang="en-GB" i="1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For the public</a:t>
            </a:r>
            <a:r>
              <a:rPr lang="en-GB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 Available at: </a:t>
            </a:r>
            <a:r>
              <a:rPr lang="en-GB" u="sng" strike="noStrike" baseline="0" dirty="0">
                <a:solidFill>
                  <a:srgbClr val="467886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4"/>
              </a:rPr>
              <a:t>https://ico.org.uk/for-the-public/</a:t>
            </a:r>
            <a:r>
              <a:rPr lang="en-GB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 (Accessed: </a:t>
            </a:r>
            <a:r>
              <a:rPr lang="en-GB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2 July</a:t>
            </a:r>
            <a:r>
              <a:rPr lang="en-GB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 2026).</a:t>
            </a:r>
            <a:r>
              <a:rPr lang="en-GB">
                <a:latin typeface="Arial"/>
                <a:ea typeface="Segoe UI"/>
                <a:cs typeface="Segoe UI"/>
              </a:rPr>
              <a:t>​</a:t>
            </a:r>
            <a:endParaRPr lang="en-GB">
              <a:latin typeface="Aptos" panose="020B0004020202020204"/>
              <a:ea typeface="Segoe UI"/>
              <a:cs typeface="Segoe UI"/>
            </a:endParaRPr>
          </a:p>
          <a:p>
            <a:endParaRPr lang="en-GB">
              <a:ea typeface="+mn-lt"/>
              <a:cs typeface="Segoe UI"/>
            </a:endParaRPr>
          </a:p>
          <a:p>
            <a:r>
              <a:rPr lang="en-GB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Kerasidou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A. and </a:t>
            </a:r>
            <a:r>
              <a:rPr lang="en-GB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Kerasidou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C. (2023) ‘</a:t>
            </a:r>
            <a:r>
              <a:rPr lang="en-GB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Data-driven research and healthcare: public trust, data governance and the NHS’, BMC Medical Ethics, 24(1), p. 51.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Available at:</a:t>
            </a:r>
            <a:r>
              <a:rPr lang="en-GB" dirty="0">
                <a:highlight>
                  <a:srgbClr val="FFFFFF"/>
                </a:highlight>
                <a:ea typeface="+mn-lt"/>
                <a:cs typeface="+mn-lt"/>
                <a:hlinkClick r:id="rId5"/>
              </a:rPr>
              <a:t>Data-driven research and healthcare: public trust, data governance and the NHS | BMC Medical Ethics | Springer Nature Link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(Accessed:1 July 2026).</a:t>
            </a:r>
            <a:endParaRPr lang="en-GB" dirty="0">
              <a:ea typeface="+mn-lt"/>
              <a:cs typeface="+mn-lt"/>
            </a:endParaRPr>
          </a:p>
          <a:p>
            <a:br>
              <a:rPr lang="en-GB" dirty="0">
                <a:latin typeface="Arial"/>
                <a:ea typeface="Segoe UI"/>
                <a:cs typeface="Segoe UI"/>
              </a:rPr>
            </a:br>
            <a:endParaRPr lang="en-GB">
              <a:latin typeface="Arial"/>
              <a:cs typeface="Segoe UI"/>
            </a:endParaRPr>
          </a:p>
          <a:p>
            <a:pPr rtl="0"/>
            <a:r>
              <a:rPr lang="en-GB">
                <a:latin typeface="Arial"/>
                <a:ea typeface="Segoe UI"/>
                <a:cs typeface="Segoe UI"/>
              </a:rPr>
              <a:t>​</a:t>
            </a:r>
            <a:br>
              <a:rPr lang="en-GB" dirty="0">
                <a:latin typeface="Arial"/>
                <a:ea typeface="Segoe UI"/>
                <a:cs typeface="Segoe UI"/>
              </a:rPr>
            </a:br>
            <a:endParaRPr lang="en-GB">
              <a:latin typeface="Arial"/>
              <a:ea typeface="Segoe UI"/>
              <a:cs typeface="Segoe UI"/>
            </a:endParaRPr>
          </a:p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9B339C-A720-1CB4-E39D-7DB12A29DE57}"/>
              </a:ext>
            </a:extLst>
          </p:cNvPr>
          <p:cNvSpPr txBox="1"/>
          <p:nvPr/>
        </p:nvSpPr>
        <p:spPr>
          <a:xfrm>
            <a:off x="577330" y="543222"/>
            <a:ext cx="35770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623023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E088B29-4298-EACF-68EA-279A20D221DB}"/>
              </a:ext>
            </a:extLst>
          </p:cNvPr>
          <p:cNvSpPr txBox="1"/>
          <p:nvPr/>
        </p:nvSpPr>
        <p:spPr>
          <a:xfrm>
            <a:off x="457201" y="1600199"/>
            <a:ext cx="1123405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NHS England (2025) </a:t>
            </a:r>
            <a:r>
              <a:rPr lang="en-GB" i="1">
                <a:latin typeface="Arial"/>
                <a:cs typeface="Arial"/>
              </a:rPr>
              <a:t>Data Protection Policy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solidFill>
                  <a:srgbClr val="467886"/>
                </a:solidFill>
                <a:latin typeface="Arial"/>
                <a:cs typeface="Arial"/>
                <a:hlinkClick r:id="rId2"/>
              </a:rPr>
              <a:t>https://www.england.nhs.uk/long-read/data-protection-policy/</a:t>
            </a:r>
            <a:r>
              <a:rPr lang="en-GB">
                <a:latin typeface="Arial"/>
                <a:cs typeface="Arial"/>
              </a:rPr>
              <a:t> (Accessed: 2 July 2026). </a:t>
            </a:r>
            <a:endParaRPr lang="en-US"/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NHS Confederation (2024) </a:t>
            </a:r>
            <a:r>
              <a:rPr lang="en-GB" i="1">
                <a:latin typeface="Arial"/>
                <a:cs typeface="Arial"/>
              </a:rPr>
              <a:t>Frontline digitisation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3"/>
              </a:rPr>
              <a:t>https://www.nhsconfed.org/publications/frontline-digitisation</a:t>
            </a:r>
            <a:r>
              <a:rPr lang="en-GB">
                <a:latin typeface="Arial"/>
                <a:cs typeface="Arial"/>
              </a:rPr>
              <a:t> (Accessed: 3 July 2026).</a:t>
            </a:r>
            <a:endParaRPr lang="en-GB"/>
          </a:p>
          <a:p>
            <a:endParaRPr lang="en-GB">
              <a:latin typeface="Arial"/>
              <a:cs typeface="Arial"/>
            </a:endParaRPr>
          </a:p>
          <a:p>
            <a:r>
              <a:rPr lang="en-GB" baseline="0">
                <a:latin typeface="Arial"/>
                <a:cs typeface="Arial"/>
              </a:rPr>
              <a:t>NHS England (2026) </a:t>
            </a:r>
            <a:r>
              <a:rPr lang="en-GB" i="1" baseline="0">
                <a:latin typeface="Arial"/>
                <a:cs typeface="Arial"/>
              </a:rPr>
              <a:t>The Single Patient Record</a:t>
            </a:r>
            <a:r>
              <a:rPr lang="en-GB" baseline="0">
                <a:latin typeface="Arial"/>
                <a:cs typeface="Arial"/>
              </a:rPr>
              <a:t>. Available at: </a:t>
            </a:r>
            <a:r>
              <a:rPr lang="en-GB" u="sng" strike="noStrike" baseline="0">
                <a:solidFill>
                  <a:srgbClr val="467886"/>
                </a:solidFill>
                <a:latin typeface="Arial"/>
                <a:ea typeface="Segoe UI"/>
                <a:cs typeface="Arial"/>
                <a:hlinkClick r:id="rId4"/>
              </a:rPr>
              <a:t>NHS England – The Single Patient Record</a:t>
            </a:r>
            <a:r>
              <a:rPr lang="en-GB" baseline="0">
                <a:latin typeface="Arial"/>
                <a:cs typeface="Arial"/>
              </a:rPr>
              <a:t> (Accessed: 2 </a:t>
            </a:r>
            <a:r>
              <a:rPr lang="en-GB">
                <a:latin typeface="Arial"/>
                <a:cs typeface="Arial"/>
              </a:rPr>
              <a:t>July</a:t>
            </a:r>
            <a:r>
              <a:rPr lang="en-GB" baseline="0">
                <a:latin typeface="Arial"/>
                <a:cs typeface="Arial"/>
              </a:rPr>
              <a:t> 2026).</a:t>
            </a:r>
            <a:r>
              <a:rPr>
                <a:latin typeface="Arial"/>
                <a:ea typeface="Arial Nova"/>
                <a:cs typeface="Arial"/>
              </a:rPr>
              <a:t>​</a:t>
            </a:r>
            <a:br>
              <a:rPr>
                <a:latin typeface="Arial"/>
                <a:ea typeface="Arial Nova"/>
                <a:cs typeface="Arial"/>
              </a:rPr>
            </a:b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NHS Arden &amp; GEM CSU (2025) </a:t>
            </a:r>
            <a:r>
              <a:rPr lang="en-GB" i="1">
                <a:latin typeface="Arial"/>
                <a:cs typeface="Arial"/>
              </a:rPr>
              <a:t>Implementing a single patient record across Milton Keynes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solidFill>
                  <a:srgbClr val="467886"/>
                </a:solidFill>
                <a:latin typeface="Arial"/>
                <a:cs typeface="Arial"/>
                <a:hlinkClick r:id="rId5"/>
              </a:rPr>
              <a:t>https://www.ardengemcsu.nhs.uk/showcase/case-studies/case-studies/implementing-a-single-patient-record-across-milton-keynes/</a:t>
            </a:r>
            <a:r>
              <a:rPr lang="en-GB">
                <a:latin typeface="Arial"/>
                <a:cs typeface="Arial"/>
              </a:rPr>
              <a:t> (Accessed: 1 July 2026). </a:t>
            </a:r>
            <a:endParaRPr lang="en-GB"/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1794F0-CDF3-8059-E27F-4AB3FAC72B54}"/>
              </a:ext>
            </a:extLst>
          </p:cNvPr>
          <p:cNvSpPr txBox="1"/>
          <p:nvPr/>
        </p:nvSpPr>
        <p:spPr>
          <a:xfrm>
            <a:off x="453960" y="942365"/>
            <a:ext cx="35770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38927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 BSc Health and Social Care    Rumena Islam: 2329559    Digital Transformation in Health and Care Professions    Component 2: Viva Voce   Module: BMHP6026   Lecturer: Martin Svejda </vt:lpstr>
      <vt:lpstr>PowerPoint Presentation</vt:lpstr>
      <vt:lpstr>PowerPoint Presentation</vt:lpstr>
      <vt:lpstr>Positive aspects of Single Patient Record</vt:lpstr>
      <vt:lpstr>PowerPoint Presentation</vt:lpstr>
      <vt:lpstr>Service Delivery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46</cp:revision>
  <dcterms:created xsi:type="dcterms:W3CDTF">2026-06-03T07:32:17Z</dcterms:created>
  <dcterms:modified xsi:type="dcterms:W3CDTF">2026-07-10T07:29:20Z</dcterms:modified>
</cp:coreProperties>
</file>