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2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2" d="100"/>
          <a:sy n="72" d="100"/>
        </p:scale>
        <p:origin x="6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369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353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392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215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665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9584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43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973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531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232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5639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3CEB2-4C69-45D1-89AF-76EBF28171A0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05832E7-8A74-4CAC-83D8-1070D364D5C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70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jpg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reads.com/author/quotes/42738.John_Dewey" TargetMode="External"/><Relationship Id="rId2" Type="http://schemas.openxmlformats.org/officeDocument/2006/relationships/hyperlink" Target="https://en.wikipedia.org/wiki/John_Dewe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0.wp.com/iedunote.com/img/1369/reinforcement-theory.png?fit=604%2C441&amp;ssl=1" TargetMode="External"/><Relationship Id="rId5" Type="http://schemas.openxmlformats.org/officeDocument/2006/relationships/hyperlink" Target="https://www.brainyquote.com/quotes/b_f_skinner_676472" TargetMode="External"/><Relationship Id="rId4" Type="http://schemas.openxmlformats.org/officeDocument/2006/relationships/hyperlink" Target="https://en.wikipedia.org/wiki/B._F._Skinn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010E29-7E6E-43ED-B6D9-A952C614C929}"/>
              </a:ext>
            </a:extLst>
          </p:cNvPr>
          <p:cNvSpPr/>
          <p:nvPr/>
        </p:nvSpPr>
        <p:spPr>
          <a:xfrm>
            <a:off x="1524001" y="1720840"/>
            <a:ext cx="7682788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Principles of learning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And teaching</a:t>
            </a:r>
          </a:p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Scrapbook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SJIE4006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84427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FB858017-6F2B-4A0A-8003-DFACDC045B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13" y="116438"/>
            <a:ext cx="2118708" cy="198161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F7E9615-9744-496E-BC93-58C7791F60B0}"/>
              </a:ext>
            </a:extLst>
          </p:cNvPr>
          <p:cNvSpPr/>
          <p:nvPr/>
        </p:nvSpPr>
        <p:spPr>
          <a:xfrm>
            <a:off x="0" y="2382560"/>
            <a:ext cx="4532242" cy="40934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John Dewey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.Born 20</a:t>
            </a:r>
            <a:r>
              <a:rPr lang="en-US" sz="20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October 1859 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Died June 1</a:t>
            </a:r>
            <a:r>
              <a:rPr lang="en-US" sz="20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1952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Aged 92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.American Philosopher, psychologist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.Dewey was one of the primary figures associated with the philosophy of pragmatism and is considered one of the fathers of functional psychology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https://en.wikipedia.org/wiki/John_Dewey</a:t>
            </a:r>
          </a:p>
          <a:p>
            <a:pPr algn="ctr"/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7248C0-53B8-43E3-94BD-36A8EB8A2060}"/>
              </a:ext>
            </a:extLst>
          </p:cNvPr>
          <p:cNvSpPr/>
          <p:nvPr/>
        </p:nvSpPr>
        <p:spPr>
          <a:xfrm>
            <a:off x="3140765" y="0"/>
            <a:ext cx="37503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b="0" i="0" u="none" strike="noStrike" dirty="0">
                <a:solidFill>
                  <a:srgbClr val="00B0F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pragmatism</a:t>
            </a:r>
            <a:endParaRPr lang="en-GB" sz="5400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6EC47E-6000-483B-8FF3-970F20C3E328}"/>
              </a:ext>
            </a:extLst>
          </p:cNvPr>
          <p:cNvSpPr/>
          <p:nvPr/>
        </p:nvSpPr>
        <p:spPr>
          <a:xfrm>
            <a:off x="7537691" y="0"/>
            <a:ext cx="4654309" cy="14773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Dewey’s theory suggests that education is a science, not just focusing on the curriculum and how to teach it but also developing a greater understanding of how education as a whole is perceived by society (Lagemann, 2002) 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512D6DC-1C0E-4900-8A32-67117CF544E9}"/>
              </a:ext>
            </a:extLst>
          </p:cNvPr>
          <p:cNvSpPr/>
          <p:nvPr/>
        </p:nvSpPr>
        <p:spPr>
          <a:xfrm>
            <a:off x="5552661" y="2813447"/>
            <a:ext cx="6639339" cy="215443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John Dewey Quotes 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“Education is not preparation for life; education is life itself” https://www.goodreads.com/author/quotes/42738.John_Dewey</a:t>
            </a:r>
          </a:p>
          <a:p>
            <a:pPr algn="ctr"/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545B45-7E8C-41E7-B86E-E1DE52EF1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242" y="3902376"/>
            <a:ext cx="2728705" cy="21829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115CF84-BE20-487E-B6E3-E9B5343B6C02}"/>
              </a:ext>
            </a:extLst>
          </p:cNvPr>
          <p:cNvSpPr/>
          <p:nvPr/>
        </p:nvSpPr>
        <p:spPr>
          <a:xfrm>
            <a:off x="3048000" y="6211669"/>
            <a:ext cx="66393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https://i.pinimg.com/736x/75/76/7c/75767c49a469d8d4521307a20b50fd35--john-dewey-experiential-learning.jpg</a:t>
            </a:r>
          </a:p>
        </p:txBody>
      </p:sp>
      <p:pic>
        <p:nvPicPr>
          <p:cNvPr id="10" name="Picture 9" descr="A close up of a keyboard&#10;&#10;Description automatically generated">
            <a:extLst>
              <a:ext uri="{FF2B5EF4-FFF2-40B4-BE49-F238E27FC236}">
                <a16:creationId xmlns:a16="http://schemas.microsoft.com/office/drawing/2014/main" id="{118522FD-DE8C-4A85-A346-6549AF9A76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7747" y="4918678"/>
            <a:ext cx="1624253" cy="1219795"/>
          </a:xfrm>
          <a:prstGeom prst="rect">
            <a:avLst/>
          </a:prstGeom>
        </p:spPr>
      </p:pic>
      <p:pic>
        <p:nvPicPr>
          <p:cNvPr id="12" name="Picture 11" descr="A picture containing person, indoor, table, sitting&#10;&#10;Description automatically generated">
            <a:extLst>
              <a:ext uri="{FF2B5EF4-FFF2-40B4-BE49-F238E27FC236}">
                <a16:creationId xmlns:a16="http://schemas.microsoft.com/office/drawing/2014/main" id="{84D14FE9-8707-480C-A79C-B159225258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505" y="778494"/>
            <a:ext cx="1798429" cy="1349734"/>
          </a:xfrm>
          <a:prstGeom prst="rect">
            <a:avLst/>
          </a:prstGeom>
        </p:spPr>
      </p:pic>
      <p:pic>
        <p:nvPicPr>
          <p:cNvPr id="14" name="Picture 13" descr="A picture containing person, indoor, table, food&#10;&#10;Description automatically generated">
            <a:extLst>
              <a:ext uri="{FF2B5EF4-FFF2-40B4-BE49-F238E27FC236}">
                <a16:creationId xmlns:a16="http://schemas.microsoft.com/office/drawing/2014/main" id="{C92BE3D0-AA4E-4C88-AABC-CA1B586FD4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6466" y="753600"/>
            <a:ext cx="1831589" cy="1374628"/>
          </a:xfrm>
          <a:prstGeom prst="rect">
            <a:avLst/>
          </a:prstGeom>
        </p:spPr>
      </p:pic>
      <p:pic>
        <p:nvPicPr>
          <p:cNvPr id="16" name="Picture 15" descr="A person in a red box on a table&#10;&#10;Description automatically generated">
            <a:extLst>
              <a:ext uri="{FF2B5EF4-FFF2-40B4-BE49-F238E27FC236}">
                <a16:creationId xmlns:a16="http://schemas.microsoft.com/office/drawing/2014/main" id="{2C527949-5039-4AB8-9116-3622F24E9D4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8807" y="3817022"/>
            <a:ext cx="1608888" cy="1205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DDCFE27-ED8B-41E3-A9F3-945326B15D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381" y="3817022"/>
            <a:ext cx="1659939" cy="1244102"/>
          </a:xfrm>
          <a:prstGeom prst="rect">
            <a:avLst/>
          </a:prstGeom>
        </p:spPr>
      </p:pic>
      <p:pic>
        <p:nvPicPr>
          <p:cNvPr id="22" name="Picture 21" descr="A wooden table&#10;&#10;Description automatically generated">
            <a:extLst>
              <a:ext uri="{FF2B5EF4-FFF2-40B4-BE49-F238E27FC236}">
                <a16:creationId xmlns:a16="http://schemas.microsoft.com/office/drawing/2014/main" id="{472A7834-7E5B-4F6C-B939-BC6216EE78C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5897" y="3809717"/>
            <a:ext cx="1648738" cy="1239114"/>
          </a:xfrm>
          <a:prstGeom prst="rect">
            <a:avLst/>
          </a:prstGeom>
        </p:spPr>
      </p:pic>
      <p:pic>
        <p:nvPicPr>
          <p:cNvPr id="24" name="Picture 23" descr="A picture containing person, indoor, laptop, man&#10;&#10;Description automatically generated">
            <a:extLst>
              <a:ext uri="{FF2B5EF4-FFF2-40B4-BE49-F238E27FC236}">
                <a16:creationId xmlns:a16="http://schemas.microsoft.com/office/drawing/2014/main" id="{048FEE8F-63F0-428C-916C-B97A45F1847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947" y="4902658"/>
            <a:ext cx="1696157" cy="1274160"/>
          </a:xfrm>
          <a:prstGeom prst="rect">
            <a:avLst/>
          </a:prstGeom>
        </p:spPr>
      </p:pic>
      <p:pic>
        <p:nvPicPr>
          <p:cNvPr id="26" name="Picture 2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E6635209-9CBB-4181-8D96-2244B547D5D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3493" y="4930971"/>
            <a:ext cx="1624254" cy="121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428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FC50DF-FCB4-4425-B124-30AD5BDBA1DF}"/>
              </a:ext>
            </a:extLst>
          </p:cNvPr>
          <p:cNvSpPr/>
          <p:nvPr/>
        </p:nvSpPr>
        <p:spPr>
          <a:xfrm>
            <a:off x="3485321" y="0"/>
            <a:ext cx="414793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Behaviourism</a:t>
            </a:r>
            <a:endParaRPr lang="en-US" sz="54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01CCC5-CB94-44DF-86FE-D56024DAE4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5321" y="817242"/>
            <a:ext cx="1601889" cy="225618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3DCCB41-E33A-4A8A-9513-AEC1DF8ED7E6}"/>
              </a:ext>
            </a:extLst>
          </p:cNvPr>
          <p:cNvSpPr/>
          <p:nvPr/>
        </p:nvSpPr>
        <p:spPr>
          <a:xfrm>
            <a:off x="-1" y="0"/>
            <a:ext cx="3604591" cy="56323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Burrhus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Frederic Skinner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.Best known as B.F Skinner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.Born 20</a:t>
            </a:r>
            <a:r>
              <a:rPr lang="en-US" sz="20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March 1904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Died 18</a:t>
            </a:r>
            <a:r>
              <a:rPr lang="en-US" sz="20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August 1990 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aged 86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American psychologist, behaviorist, author, inventor and social philosopher.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Inventor of operant conditioning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Influenced by Charles Darwin, Ivan Pavlov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https://en.wikipedia.org/wiki/B._F._Skinner</a:t>
            </a:r>
          </a:p>
          <a:p>
            <a:pPr algn="ctr"/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F66AB6-BC22-49D6-9B52-261ACC5673D3}"/>
              </a:ext>
            </a:extLst>
          </p:cNvPr>
          <p:cNvSpPr/>
          <p:nvPr/>
        </p:nvSpPr>
        <p:spPr>
          <a:xfrm>
            <a:off x="9948370" y="0"/>
            <a:ext cx="224363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572BE2-45F7-479C-A9C1-073B0D3A5470}"/>
              </a:ext>
            </a:extLst>
          </p:cNvPr>
          <p:cNvSpPr/>
          <p:nvPr/>
        </p:nvSpPr>
        <p:spPr>
          <a:xfrm>
            <a:off x="8558316" y="0"/>
            <a:ext cx="3514414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“The ideal of </a:t>
            </a:r>
            <a:r>
              <a:rPr lang="en-US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behaviourism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is to eliminate coercion: to apply controls by changing the environment in such a way as to reinforce the kind of behavior that benefits everyone”.</a:t>
            </a:r>
          </a:p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https://www.brainyquote.com/quotes/b_f_skinner_676472</a:t>
            </a:r>
          </a:p>
          <a:p>
            <a:pPr algn="ctr"/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933E25-4720-44EB-8E49-67E608CA2C68}"/>
              </a:ext>
            </a:extLst>
          </p:cNvPr>
          <p:cNvSpPr/>
          <p:nvPr/>
        </p:nvSpPr>
        <p:spPr>
          <a:xfrm>
            <a:off x="3424378" y="2967335"/>
            <a:ext cx="5343259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Skinner’s theory is firmly entrenched in the field </a:t>
            </a:r>
          </a:p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Of psychology related to the science of behavior, </a:t>
            </a:r>
          </a:p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behaviourism</a:t>
            </a:r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as it is more commonly known.</a:t>
            </a:r>
          </a:p>
          <a:p>
            <a:pPr algn="ctr"/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FC79D4-EE93-4B9B-ABA6-37756FD7BC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7637" y="3968798"/>
            <a:ext cx="3071871" cy="224287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473522D-4646-4103-ADEA-B4321F316EAA}"/>
              </a:ext>
            </a:extLst>
          </p:cNvPr>
          <p:cNvSpPr/>
          <p:nvPr/>
        </p:nvSpPr>
        <p:spPr>
          <a:xfrm>
            <a:off x="6096000" y="6211669"/>
            <a:ext cx="5459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https://i0.wp.com/iedunote.com/img/1369/reinforcement-theory.png?fit=604%2C441&amp;ssl=1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D88FA1-AD2F-42E4-816D-BB00B5E33D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8788" y="4065022"/>
            <a:ext cx="2371550" cy="203014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A5988F2-E3A6-404C-8E15-B043665AC191}"/>
              </a:ext>
            </a:extLst>
          </p:cNvPr>
          <p:cNvSpPr/>
          <p:nvPr/>
        </p:nvSpPr>
        <p:spPr>
          <a:xfrm>
            <a:off x="156649" y="5934670"/>
            <a:ext cx="3989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Setting A use Aba token economy as an</a:t>
            </a:r>
          </a:p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instant reward which ties in to skinner’s </a:t>
            </a:r>
          </a:p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And Pavlov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’s theories.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937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7FD0938-44DD-40B5-BDB8-488DD310687D}"/>
              </a:ext>
            </a:extLst>
          </p:cNvPr>
          <p:cNvSpPr/>
          <p:nvPr/>
        </p:nvSpPr>
        <p:spPr>
          <a:xfrm>
            <a:off x="3657600" y="0"/>
            <a:ext cx="85344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Reward Systems used in Setting A</a:t>
            </a:r>
            <a:endParaRPr lang="en-US" sz="4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0E627C-BD61-4EFC-9FA2-5FDB2948A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852" y="3962997"/>
            <a:ext cx="2900155" cy="203010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8036141-4DB4-4AEF-BE65-8A046C59D080}"/>
              </a:ext>
            </a:extLst>
          </p:cNvPr>
          <p:cNvSpPr/>
          <p:nvPr/>
        </p:nvSpPr>
        <p:spPr>
          <a:xfrm>
            <a:off x="4221851" y="5934670"/>
            <a:ext cx="323912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https://i.pinimg.com/736x/2f/ec/36/2fec3622fec48d60ccf49f67d1a85970.jpg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B62AC08-DABC-4751-8C8D-A15558EC1DFE}"/>
              </a:ext>
            </a:extLst>
          </p:cNvPr>
          <p:cNvSpPr/>
          <p:nvPr/>
        </p:nvSpPr>
        <p:spPr>
          <a:xfrm>
            <a:off x="0" y="6211669"/>
            <a:ext cx="336605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Setting A positive reinforcement reward charts.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05F637E-1C10-47F1-89D3-D698CAC97251}"/>
              </a:ext>
            </a:extLst>
          </p:cNvPr>
          <p:cNvSpPr/>
          <p:nvPr/>
        </p:nvSpPr>
        <p:spPr>
          <a:xfrm>
            <a:off x="6520071" y="2828836"/>
            <a:ext cx="567193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 Setting A we use a lot of positive reinforcement as we have noticed a big improvement in the pupils behavior and also their attitude to want to learn as they are receiving instant rewards for good work or behavior.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E67E7A-5F52-41A8-A3E4-2CBF2A6ED76C}"/>
              </a:ext>
            </a:extLst>
          </p:cNvPr>
          <p:cNvSpPr/>
          <p:nvPr/>
        </p:nvSpPr>
        <p:spPr>
          <a:xfrm>
            <a:off x="-1" y="0"/>
            <a:ext cx="4420477" cy="203132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Skinner and Pavlov both agree that rewarding </a:t>
            </a:r>
          </a:p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Good behavior with positive reinforcement has</a:t>
            </a:r>
          </a:p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longer lasting effect on behavior than </a:t>
            </a:r>
          </a:p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Negative reinforcement.</a:t>
            </a:r>
          </a:p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Learning theories simplified</a:t>
            </a:r>
          </a:p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Page 34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11BEC3C-1733-42F7-8D68-DEEDE42363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69" t="-798" r="20829" b="798"/>
          <a:stretch/>
        </p:blipFill>
        <p:spPr>
          <a:xfrm rot="5400000">
            <a:off x="519828" y="3765895"/>
            <a:ext cx="2220378" cy="235888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0763BEE-0008-4FAC-B71F-AA14353836BA}"/>
              </a:ext>
            </a:extLst>
          </p:cNvPr>
          <p:cNvSpPr txBox="1"/>
          <p:nvPr/>
        </p:nvSpPr>
        <p:spPr>
          <a:xfrm>
            <a:off x="450573" y="2031325"/>
            <a:ext cx="33660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Positive reinforcement occurs when a behaviour is followed immediately by the presentation of a stimulus and as a result occurs more often in the future.  </a:t>
            </a:r>
          </a:p>
        </p:txBody>
      </p:sp>
    </p:spTree>
    <p:extLst>
      <p:ext uri="{BB962C8B-B14F-4D97-AF65-F5344CB8AC3E}">
        <p14:creationId xmlns:p14="http://schemas.microsoft.com/office/powerpoint/2010/main" val="2931653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AB4172-F170-41C0-B5BD-C9ABCC7C0135}"/>
              </a:ext>
            </a:extLst>
          </p:cNvPr>
          <p:cNvSpPr/>
          <p:nvPr/>
        </p:nvSpPr>
        <p:spPr>
          <a:xfrm>
            <a:off x="4108258" y="0"/>
            <a:ext cx="333937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54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321B15-2718-4468-9D82-98888D31C82B}"/>
              </a:ext>
            </a:extLst>
          </p:cNvPr>
          <p:cNvSpPr txBox="1"/>
          <p:nvPr/>
        </p:nvSpPr>
        <p:spPr>
          <a:xfrm>
            <a:off x="0" y="1669774"/>
            <a:ext cx="12192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Dewey suggests that “An education system that restricts learners’ freedom of thought and movement will inhabit their intellectual and moral development”. Learning theories simplified </a:t>
            </a:r>
            <a:r>
              <a:rPr lang="en-GB" dirty="0" err="1"/>
              <a:t>pg</a:t>
            </a:r>
            <a:r>
              <a:rPr lang="en-GB" dirty="0"/>
              <a:t> 20</a:t>
            </a:r>
          </a:p>
          <a:p>
            <a:r>
              <a:rPr lang="en-GB" dirty="0"/>
              <a:t>Dewey also began a movement that others, such as Kolb developed into the notion of experimental learning, which to this day remains the cornerstone of many educational approaches and learning programmes, whereas Kolb suggests “ people take in information: through concrete experience (doing) or abstract conceptualisation (thinking)”.Learning theories simplified </a:t>
            </a:r>
            <a:r>
              <a:rPr lang="en-GB" dirty="0" err="1"/>
              <a:t>pg</a:t>
            </a:r>
            <a:r>
              <a:rPr lang="en-GB" dirty="0"/>
              <a:t> 20 3</a:t>
            </a:r>
            <a:r>
              <a:rPr lang="en-GB" baseline="30000" dirty="0"/>
              <a:t>rd</a:t>
            </a:r>
            <a:r>
              <a:rPr lang="en-GB" dirty="0"/>
              <a:t> paragraph and </a:t>
            </a:r>
            <a:r>
              <a:rPr lang="en-GB" dirty="0" err="1"/>
              <a:t>pg</a:t>
            </a:r>
            <a:r>
              <a:rPr lang="en-GB" dirty="0"/>
              <a:t> 122 1</a:t>
            </a:r>
            <a:r>
              <a:rPr lang="en-GB" baseline="30000" dirty="0"/>
              <a:t>st</a:t>
            </a:r>
            <a:r>
              <a:rPr lang="en-GB" dirty="0"/>
              <a:t> paragraph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61F63A-4FF6-4115-BDB8-E5575A12BF5D}"/>
              </a:ext>
            </a:extLst>
          </p:cNvPr>
          <p:cNvSpPr txBox="1"/>
          <p:nvPr/>
        </p:nvSpPr>
        <p:spPr>
          <a:xfrm>
            <a:off x="0" y="3750365"/>
            <a:ext cx="120594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Pavlov suggests “ The principle of classical conditioning marked a ground-breaking step in establishing psychology as a scientific discipline and influenced the work of other behaviourist psychologists”. </a:t>
            </a:r>
            <a:r>
              <a:rPr lang="en-GB" dirty="0" err="1"/>
              <a:t>Pg</a:t>
            </a:r>
            <a:r>
              <a:rPr lang="en-GB" dirty="0"/>
              <a:t> 32 </a:t>
            </a:r>
            <a:r>
              <a:rPr lang="en-GB" dirty="0" err="1"/>
              <a:t>paragragh</a:t>
            </a:r>
            <a:r>
              <a:rPr lang="en-GB" dirty="0"/>
              <a:t> 2</a:t>
            </a:r>
          </a:p>
          <a:p>
            <a:endParaRPr lang="en-GB" dirty="0"/>
          </a:p>
          <a:p>
            <a:r>
              <a:rPr lang="en-GB" dirty="0"/>
              <a:t>Where as Skinner suggests that “At a first glance it would appear that skinner is merely confirming Pavlov’s notion of a conditioned response. Skinner argued however that whereas the response made by Pavlov's dogs was a reflex action”. </a:t>
            </a:r>
            <a:r>
              <a:rPr lang="en-GB" dirty="0" err="1"/>
              <a:t>Pg</a:t>
            </a:r>
            <a:r>
              <a:rPr lang="en-GB" dirty="0"/>
              <a:t> 34 </a:t>
            </a:r>
            <a:r>
              <a:rPr lang="en-GB" dirty="0" err="1"/>
              <a:t>paragragh</a:t>
            </a:r>
            <a:r>
              <a:rPr lang="en-GB" dirty="0"/>
              <a:t> 3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79237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DDD9FA8-821B-495F-99DB-666D77DD41D3}"/>
              </a:ext>
            </a:extLst>
          </p:cNvPr>
          <p:cNvSpPr/>
          <p:nvPr/>
        </p:nvSpPr>
        <p:spPr>
          <a:xfrm>
            <a:off x="0" y="0"/>
            <a:ext cx="12192000" cy="76944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4000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4000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https://en.wikipedia.org/wiki/John_Dewey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https://en.wikipedia.org/wiki/John_Dewey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Understanding &amp; using Educational theories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(Lagemann, 2002) 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pg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11 paragraph</a:t>
            </a: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https://www.goodreads.com/author/quotes/42738.John_Dewey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3https://www.bing.com/images/search?view=detailV2&amp;ccid=SzMo0%2BlZ&amp;id=FC32F89B661F70B2F41BA941BADBBFD8C3F0FB0A&amp;thid=OIP.SzMo0-lZSu9KiZ29b32MRgHaKt&amp;mediaurl=http%3A%2F%2Fs.fixquotes.com%2Ffiles%2Fauthor%2Fb-f-skinner_CumUg_800.jpg&amp;exph=800&amp;expw=553&amp;q=b.+f+skinner&amp;simid=608045511472252257&amp;selectedindex=2&amp;ajaxhist=0&amp;vt=0&amp;sim=11</a:t>
            </a: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https://en.wikipedia.org/wiki/B._F._Skinner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https://www.brainyquote.com/quotes/b_f_skinner_676472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https://i0.wp.com/iedunote.com/img/1369/reinforcement-theory.png?fit=604%2C441&amp;ssl=1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.https://i.pinimg.com/736x/75/76/7c/75767c49a469d8d4521307a20b50fd35--john-dewey-experiential-learning.jpg</a:t>
            </a: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.https://i.pinimg.com/736x/2f/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ec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/36/2fec3622fec48d60ccf49f67d1a85970.jpg</a:t>
            </a: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Setting A positive reinforcement reward chart</a:t>
            </a: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No More tears Learning to write</a:t>
            </a:r>
          </a:p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Learning theories simplified Page 34 </a:t>
            </a:r>
          </a:p>
          <a:p>
            <a:r>
              <a:rPr lang="en-US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theories simplified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20 3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paragraph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122 1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paragraph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Page 32 paragraph 2 </a:t>
            </a:r>
          </a:p>
          <a:p>
            <a:r>
              <a:rPr lang="en-GB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.Page 34 </a:t>
            </a:r>
            <a:r>
              <a:rPr lang="en-GB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paragragh</a:t>
            </a:r>
            <a:r>
              <a:rPr lang="en-GB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3</a:t>
            </a:r>
            <a:endParaRPr lang="en-US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A91F04-1E57-4704-B2FF-591A72B2C187}"/>
              </a:ext>
            </a:extLst>
          </p:cNvPr>
          <p:cNvSpPr/>
          <p:nvPr/>
        </p:nvSpPr>
        <p:spPr>
          <a:xfrm>
            <a:off x="3392557" y="0"/>
            <a:ext cx="450573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54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16778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527</TotalTime>
  <Words>941</Words>
  <Application>Microsoft Office PowerPoint</Application>
  <PresentationFormat>Widescreen</PresentationFormat>
  <Paragraphs>81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Times New Roman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Duckworth</dc:creator>
  <cp:lastModifiedBy>Claire Duckworth</cp:lastModifiedBy>
  <cp:revision>42</cp:revision>
  <dcterms:created xsi:type="dcterms:W3CDTF">2019-10-29T19:06:39Z</dcterms:created>
  <dcterms:modified xsi:type="dcterms:W3CDTF">2019-11-03T20:39:32Z</dcterms:modified>
</cp:coreProperties>
</file>