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5"/>
  </p:notesMasterIdLst>
  <p:sldIdLst>
    <p:sldId id="256" r:id="rId5"/>
    <p:sldId id="347" r:id="rId6"/>
    <p:sldId id="348" r:id="rId7"/>
    <p:sldId id="349" r:id="rId8"/>
    <p:sldId id="350" r:id="rId9"/>
    <p:sldId id="351" r:id="rId10"/>
    <p:sldId id="353" r:id="rId11"/>
    <p:sldId id="362" r:id="rId12"/>
    <p:sldId id="363" r:id="rId13"/>
    <p:sldId id="330" r:id="rId14"/>
    <p:sldId id="354" r:id="rId15"/>
    <p:sldId id="355" r:id="rId16"/>
    <p:sldId id="358" r:id="rId17"/>
    <p:sldId id="364" r:id="rId18"/>
    <p:sldId id="325" r:id="rId19"/>
    <p:sldId id="356" r:id="rId20"/>
    <p:sldId id="360" r:id="rId21"/>
    <p:sldId id="343" r:id="rId22"/>
    <p:sldId id="326" r:id="rId23"/>
    <p:sldId id="365" r:id="rId24"/>
    <p:sldId id="361" r:id="rId25"/>
    <p:sldId id="357" r:id="rId26"/>
    <p:sldId id="345" r:id="rId27"/>
    <p:sldId id="328" r:id="rId28"/>
    <p:sldId id="307" r:id="rId29"/>
    <p:sldId id="344" r:id="rId30"/>
    <p:sldId id="309" r:id="rId31"/>
    <p:sldId id="310" r:id="rId32"/>
    <p:sldId id="329" r:id="rId33"/>
    <p:sldId id="290"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5F8088-BE59-4F9D-BE55-9BA75E4B8638}" v="14" dt="2022-09-30T16:09:03.317"/>
    <p1510:client id="{CF18D29D-2636-4E0C-8433-F69C17B87CF9}" v="26" dt="2022-09-30T13:50:24.3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6395" autoAdjust="0"/>
  </p:normalViewPr>
  <p:slideViewPr>
    <p:cSldViewPr snapToGrid="0" showGuides="1">
      <p:cViewPr varScale="1">
        <p:scale>
          <a:sx n="83" d="100"/>
          <a:sy n="83" d="100"/>
        </p:scale>
        <p:origin x="45" y="55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y Hywel" userId="baf2cde3-8896-481d-9254-c66691563779" providerId="ADAL" clId="{A5C3625B-0CE2-42C2-988F-A819FFB546E7}"/>
    <pc:docChg chg="custSel addSld delSld modSld sldOrd">
      <pc:chgData name="Emily Hywel" userId="baf2cde3-8896-481d-9254-c66691563779" providerId="ADAL" clId="{A5C3625B-0CE2-42C2-988F-A819FFB546E7}" dt="2022-02-08T10:08:30.752" v="31" actId="6549"/>
      <pc:docMkLst>
        <pc:docMk/>
      </pc:docMkLst>
      <pc:sldChg chg="modSp mod">
        <pc:chgData name="Emily Hywel" userId="baf2cde3-8896-481d-9254-c66691563779" providerId="ADAL" clId="{A5C3625B-0CE2-42C2-988F-A819FFB546E7}" dt="2022-02-08T10:08:30.752" v="31" actId="6549"/>
        <pc:sldMkLst>
          <pc:docMk/>
          <pc:sldMk cId="3799625505" sldId="256"/>
        </pc:sldMkLst>
        <pc:spChg chg="mod">
          <ac:chgData name="Emily Hywel" userId="baf2cde3-8896-481d-9254-c66691563779" providerId="ADAL" clId="{A5C3625B-0CE2-42C2-988F-A819FFB546E7}" dt="2022-02-08T10:08:30.752" v="31" actId="6549"/>
          <ac:spMkLst>
            <pc:docMk/>
            <pc:sldMk cId="3799625505" sldId="256"/>
            <ac:spMk id="4" creationId="{00000000-0000-0000-0000-000000000000}"/>
          </ac:spMkLst>
        </pc:spChg>
      </pc:sldChg>
      <pc:sldChg chg="delSp modSp del mod">
        <pc:chgData name="Emily Hywel" userId="baf2cde3-8896-481d-9254-c66691563779" providerId="ADAL" clId="{A5C3625B-0CE2-42C2-988F-A819FFB546E7}" dt="2022-02-07T14:22:11.988" v="16" actId="47"/>
        <pc:sldMkLst>
          <pc:docMk/>
          <pc:sldMk cId="2571866604" sldId="282"/>
        </pc:sldMkLst>
        <pc:spChg chg="del mod">
          <ac:chgData name="Emily Hywel" userId="baf2cde3-8896-481d-9254-c66691563779" providerId="ADAL" clId="{A5C3625B-0CE2-42C2-988F-A819FFB546E7}" dt="2022-02-07T14:21:56.163" v="11"/>
          <ac:spMkLst>
            <pc:docMk/>
            <pc:sldMk cId="2571866604" sldId="282"/>
            <ac:spMk id="3" creationId="{3C5C0BC4-D81F-44F0-A1BB-47AD2D6CB1D9}"/>
          </ac:spMkLst>
        </pc:spChg>
        <pc:picChg chg="del">
          <ac:chgData name="Emily Hywel" userId="baf2cde3-8896-481d-9254-c66691563779" providerId="ADAL" clId="{A5C3625B-0CE2-42C2-988F-A819FFB546E7}" dt="2022-02-07T14:21:36.775" v="6" actId="21"/>
          <ac:picMkLst>
            <pc:docMk/>
            <pc:sldMk cId="2571866604" sldId="282"/>
            <ac:picMk id="6" creationId="{CF3FDEE3-7DD5-475E-BA8E-2889E8D76951}"/>
          </ac:picMkLst>
        </pc:picChg>
      </pc:sldChg>
      <pc:sldChg chg="add">
        <pc:chgData name="Emily Hywel" userId="baf2cde3-8896-481d-9254-c66691563779" providerId="ADAL" clId="{A5C3625B-0CE2-42C2-988F-A819FFB546E7}" dt="2022-02-07T14:24:59.504" v="20"/>
        <pc:sldMkLst>
          <pc:docMk/>
          <pc:sldMk cId="1928973981" sldId="292"/>
        </pc:sldMkLst>
      </pc:sldChg>
      <pc:sldChg chg="add">
        <pc:chgData name="Emily Hywel" userId="baf2cde3-8896-481d-9254-c66691563779" providerId="ADAL" clId="{A5C3625B-0CE2-42C2-988F-A819FFB546E7}" dt="2022-02-07T14:24:59.504" v="20"/>
        <pc:sldMkLst>
          <pc:docMk/>
          <pc:sldMk cId="714097536" sldId="298"/>
        </pc:sldMkLst>
      </pc:sldChg>
      <pc:sldChg chg="del">
        <pc:chgData name="Emily Hywel" userId="baf2cde3-8896-481d-9254-c66691563779" providerId="ADAL" clId="{A5C3625B-0CE2-42C2-988F-A819FFB546E7}" dt="2022-02-07T14:22:21.650" v="17" actId="47"/>
        <pc:sldMkLst>
          <pc:docMk/>
          <pc:sldMk cId="2109071096" sldId="300"/>
        </pc:sldMkLst>
      </pc:sldChg>
      <pc:sldChg chg="add">
        <pc:chgData name="Emily Hywel" userId="baf2cde3-8896-481d-9254-c66691563779" providerId="ADAL" clId="{A5C3625B-0CE2-42C2-988F-A819FFB546E7}" dt="2022-02-07T14:24:59.504" v="20"/>
        <pc:sldMkLst>
          <pc:docMk/>
          <pc:sldMk cId="2777510969" sldId="307"/>
        </pc:sldMkLst>
      </pc:sldChg>
      <pc:sldChg chg="modSp mod">
        <pc:chgData name="Emily Hywel" userId="baf2cde3-8896-481d-9254-c66691563779" providerId="ADAL" clId="{A5C3625B-0CE2-42C2-988F-A819FFB546E7}" dt="2022-02-07T14:19:20.258" v="1" actId="27636"/>
        <pc:sldMkLst>
          <pc:docMk/>
          <pc:sldMk cId="3994994829" sldId="308"/>
        </pc:sldMkLst>
        <pc:spChg chg="mod">
          <ac:chgData name="Emily Hywel" userId="baf2cde3-8896-481d-9254-c66691563779" providerId="ADAL" clId="{A5C3625B-0CE2-42C2-988F-A819FFB546E7}" dt="2022-02-07T14:19:20.258" v="1" actId="27636"/>
          <ac:spMkLst>
            <pc:docMk/>
            <pc:sldMk cId="3994994829" sldId="308"/>
            <ac:spMk id="2" creationId="{00000000-0000-0000-0000-000000000000}"/>
          </ac:spMkLst>
        </pc:spChg>
      </pc:sldChg>
      <pc:sldChg chg="add">
        <pc:chgData name="Emily Hywel" userId="baf2cde3-8896-481d-9254-c66691563779" providerId="ADAL" clId="{A5C3625B-0CE2-42C2-988F-A819FFB546E7}" dt="2022-02-07T14:24:59.504" v="20"/>
        <pc:sldMkLst>
          <pc:docMk/>
          <pc:sldMk cId="1586272751" sldId="309"/>
        </pc:sldMkLst>
      </pc:sldChg>
      <pc:sldChg chg="add">
        <pc:chgData name="Emily Hywel" userId="baf2cde3-8896-481d-9254-c66691563779" providerId="ADAL" clId="{A5C3625B-0CE2-42C2-988F-A819FFB546E7}" dt="2022-02-07T14:24:59.504" v="20"/>
        <pc:sldMkLst>
          <pc:docMk/>
          <pc:sldMk cId="1654345618" sldId="310"/>
        </pc:sldMkLst>
      </pc:sldChg>
      <pc:sldChg chg="del">
        <pc:chgData name="Emily Hywel" userId="baf2cde3-8896-481d-9254-c66691563779" providerId="ADAL" clId="{A5C3625B-0CE2-42C2-988F-A819FFB546E7}" dt="2022-02-07T14:22:53.605" v="19" actId="47"/>
        <pc:sldMkLst>
          <pc:docMk/>
          <pc:sldMk cId="1803750502" sldId="319"/>
        </pc:sldMkLst>
      </pc:sldChg>
      <pc:sldChg chg="addSp delSp modSp add mod ord">
        <pc:chgData name="Emily Hywel" userId="baf2cde3-8896-481d-9254-c66691563779" providerId="ADAL" clId="{A5C3625B-0CE2-42C2-988F-A819FFB546E7}" dt="2022-02-07T14:22:07.524" v="15" actId="1076"/>
        <pc:sldMkLst>
          <pc:docMk/>
          <pc:sldMk cId="1272375920" sldId="342"/>
        </pc:sldMkLst>
        <pc:spChg chg="mod">
          <ac:chgData name="Emily Hywel" userId="baf2cde3-8896-481d-9254-c66691563779" providerId="ADAL" clId="{A5C3625B-0CE2-42C2-988F-A819FFB546E7}" dt="2022-02-07T14:22:07.524" v="15" actId="1076"/>
          <ac:spMkLst>
            <pc:docMk/>
            <pc:sldMk cId="1272375920" sldId="342"/>
            <ac:spMk id="3" creationId="{3C5C0BC4-D81F-44F0-A1BB-47AD2D6CB1D9}"/>
          </ac:spMkLst>
        </pc:spChg>
        <pc:picChg chg="del">
          <ac:chgData name="Emily Hywel" userId="baf2cde3-8896-481d-9254-c66691563779" providerId="ADAL" clId="{A5C3625B-0CE2-42C2-988F-A819FFB546E7}" dt="2022-02-07T14:21:32.256" v="5" actId="478"/>
          <ac:picMkLst>
            <pc:docMk/>
            <pc:sldMk cId="1272375920" sldId="342"/>
            <ac:picMk id="5" creationId="{68147E08-E5B7-414A-83CE-7457B225A5B7}"/>
          </ac:picMkLst>
        </pc:picChg>
        <pc:picChg chg="add mod">
          <ac:chgData name="Emily Hywel" userId="baf2cde3-8896-481d-9254-c66691563779" providerId="ADAL" clId="{A5C3625B-0CE2-42C2-988F-A819FFB546E7}" dt="2022-02-07T14:21:43.089" v="8" actId="14100"/>
          <ac:picMkLst>
            <pc:docMk/>
            <pc:sldMk cId="1272375920" sldId="342"/>
            <ac:picMk id="9" creationId="{F9B1AE22-FF4F-446B-B44D-C696BA0F8ABE}"/>
          </ac:picMkLst>
        </pc:picChg>
      </pc:sldChg>
      <pc:sldChg chg="add">
        <pc:chgData name="Emily Hywel" userId="baf2cde3-8896-481d-9254-c66691563779" providerId="ADAL" clId="{A5C3625B-0CE2-42C2-988F-A819FFB546E7}" dt="2022-02-07T14:22:50.902" v="18"/>
        <pc:sldMkLst>
          <pc:docMk/>
          <pc:sldMk cId="500831355" sldId="343"/>
        </pc:sldMkLst>
      </pc:sldChg>
      <pc:sldChg chg="add">
        <pc:chgData name="Emily Hywel" userId="baf2cde3-8896-481d-9254-c66691563779" providerId="ADAL" clId="{A5C3625B-0CE2-42C2-988F-A819FFB546E7}" dt="2022-02-07T14:24:59.504" v="20"/>
        <pc:sldMkLst>
          <pc:docMk/>
          <pc:sldMk cId="1450180832" sldId="344"/>
        </pc:sldMkLst>
      </pc:sldChg>
      <pc:sldChg chg="add">
        <pc:chgData name="Emily Hywel" userId="baf2cde3-8896-481d-9254-c66691563779" providerId="ADAL" clId="{A5C3625B-0CE2-42C2-988F-A819FFB546E7}" dt="2022-02-07T14:24:59.504" v="20"/>
        <pc:sldMkLst>
          <pc:docMk/>
          <pc:sldMk cId="271723325" sldId="345"/>
        </pc:sldMkLst>
      </pc:sldChg>
    </pc:docChg>
  </pc:docChgLst>
  <pc:docChgLst>
    <pc:chgData name="Emily Hywel" userId="baf2cde3-8896-481d-9254-c66691563779" providerId="ADAL" clId="{CE8AFFDA-BBCA-469E-AB0A-59CACDC4B6B2}"/>
    <pc:docChg chg="custSel delSld modSld sldOrd">
      <pc:chgData name="Emily Hywel" userId="baf2cde3-8896-481d-9254-c66691563779" providerId="ADAL" clId="{CE8AFFDA-BBCA-469E-AB0A-59CACDC4B6B2}" dt="2021-11-09T10:15:23.538" v="200" actId="47"/>
      <pc:docMkLst>
        <pc:docMk/>
      </pc:docMkLst>
      <pc:sldChg chg="modSp mod">
        <pc:chgData name="Emily Hywel" userId="baf2cde3-8896-481d-9254-c66691563779" providerId="ADAL" clId="{CE8AFFDA-BBCA-469E-AB0A-59CACDC4B6B2}" dt="2021-10-18T10:30:27.333" v="199" actId="6549"/>
        <pc:sldMkLst>
          <pc:docMk/>
          <pc:sldMk cId="3799625505" sldId="256"/>
        </pc:sldMkLst>
        <pc:spChg chg="mod">
          <ac:chgData name="Emily Hywel" userId="baf2cde3-8896-481d-9254-c66691563779" providerId="ADAL" clId="{CE8AFFDA-BBCA-469E-AB0A-59CACDC4B6B2}" dt="2021-10-18T10:30:27.333" v="199" actId="6549"/>
          <ac:spMkLst>
            <pc:docMk/>
            <pc:sldMk cId="3799625505" sldId="256"/>
            <ac:spMk id="4" creationId="{00000000-0000-0000-0000-000000000000}"/>
          </ac:spMkLst>
        </pc:spChg>
      </pc:sldChg>
      <pc:sldChg chg="addSp delSp modSp mod">
        <pc:chgData name="Emily Hywel" userId="baf2cde3-8896-481d-9254-c66691563779" providerId="ADAL" clId="{CE8AFFDA-BBCA-469E-AB0A-59CACDC4B6B2}" dt="2021-10-06T15:55:47.724" v="115" actId="1076"/>
        <pc:sldMkLst>
          <pc:docMk/>
          <pc:sldMk cId="2571866604" sldId="282"/>
        </pc:sldMkLst>
        <pc:picChg chg="add mod modCrop">
          <ac:chgData name="Emily Hywel" userId="baf2cde3-8896-481d-9254-c66691563779" providerId="ADAL" clId="{CE8AFFDA-BBCA-469E-AB0A-59CACDC4B6B2}" dt="2021-10-06T15:55:47.724" v="115" actId="1076"/>
          <ac:picMkLst>
            <pc:docMk/>
            <pc:sldMk cId="2571866604" sldId="282"/>
            <ac:picMk id="6" creationId="{CF3FDEE3-7DD5-475E-BA8E-2889E8D76951}"/>
          </ac:picMkLst>
        </pc:picChg>
        <pc:picChg chg="del">
          <ac:chgData name="Emily Hywel" userId="baf2cde3-8896-481d-9254-c66691563779" providerId="ADAL" clId="{CE8AFFDA-BBCA-469E-AB0A-59CACDC4B6B2}" dt="2021-10-06T15:46:24.526" v="86" actId="478"/>
          <ac:picMkLst>
            <pc:docMk/>
            <pc:sldMk cId="2571866604" sldId="282"/>
            <ac:picMk id="8" creationId="{30D441E7-A2EC-4722-9227-9515B555194F}"/>
          </ac:picMkLst>
        </pc:picChg>
      </pc:sldChg>
      <pc:sldChg chg="ord">
        <pc:chgData name="Emily Hywel" userId="baf2cde3-8896-481d-9254-c66691563779" providerId="ADAL" clId="{CE8AFFDA-BBCA-469E-AB0A-59CACDC4B6B2}" dt="2021-10-12T08:35:35.485" v="148"/>
        <pc:sldMkLst>
          <pc:docMk/>
          <pc:sldMk cId="1042176829" sldId="287"/>
        </pc:sldMkLst>
      </pc:sldChg>
      <pc:sldChg chg="addSp delSp modSp mod">
        <pc:chgData name="Emily Hywel" userId="baf2cde3-8896-481d-9254-c66691563779" providerId="ADAL" clId="{CE8AFFDA-BBCA-469E-AB0A-59CACDC4B6B2}" dt="2021-10-06T15:55:24.742" v="113" actId="1076"/>
        <pc:sldMkLst>
          <pc:docMk/>
          <pc:sldMk cId="2109071096" sldId="300"/>
        </pc:sldMkLst>
        <pc:spChg chg="mod">
          <ac:chgData name="Emily Hywel" userId="baf2cde3-8896-481d-9254-c66691563779" providerId="ADAL" clId="{CE8AFFDA-BBCA-469E-AB0A-59CACDC4B6B2}" dt="2021-10-06T15:55:24.742" v="113" actId="1076"/>
          <ac:spMkLst>
            <pc:docMk/>
            <pc:sldMk cId="2109071096" sldId="300"/>
            <ac:spMk id="15" creationId="{D86C6BE5-8542-4E38-83A1-B9FDF10597E2}"/>
          </ac:spMkLst>
        </pc:spChg>
        <pc:picChg chg="add del mod modCrop">
          <ac:chgData name="Emily Hywel" userId="baf2cde3-8896-481d-9254-c66691563779" providerId="ADAL" clId="{CE8AFFDA-BBCA-469E-AB0A-59CACDC4B6B2}" dt="2021-10-06T15:54:32.406" v="103" actId="478"/>
          <ac:picMkLst>
            <pc:docMk/>
            <pc:sldMk cId="2109071096" sldId="300"/>
            <ac:picMk id="5" creationId="{CE385BFC-9315-490F-90EE-F93B3A946230}"/>
          </ac:picMkLst>
        </pc:picChg>
        <pc:picChg chg="add mod modCrop">
          <ac:chgData name="Emily Hywel" userId="baf2cde3-8896-481d-9254-c66691563779" providerId="ADAL" clId="{CE8AFFDA-BBCA-469E-AB0A-59CACDC4B6B2}" dt="2021-10-06T15:55:08.381" v="112" actId="1076"/>
          <ac:picMkLst>
            <pc:docMk/>
            <pc:sldMk cId="2109071096" sldId="300"/>
            <ac:picMk id="8" creationId="{F34740B0-338F-4020-8A18-80466857BCCF}"/>
          </ac:picMkLst>
        </pc:picChg>
        <pc:picChg chg="del">
          <ac:chgData name="Emily Hywel" userId="baf2cde3-8896-481d-9254-c66691563779" providerId="ADAL" clId="{CE8AFFDA-BBCA-469E-AB0A-59CACDC4B6B2}" dt="2021-10-06T15:51:00.181" v="95" actId="478"/>
          <ac:picMkLst>
            <pc:docMk/>
            <pc:sldMk cId="2109071096" sldId="300"/>
            <ac:picMk id="13" creationId="{A1AC8CEA-7CFB-4CB3-B1C6-C538DC56C76A}"/>
          </ac:picMkLst>
        </pc:picChg>
      </pc:sldChg>
      <pc:sldChg chg="modSp mod">
        <pc:chgData name="Emily Hywel" userId="baf2cde3-8896-481d-9254-c66691563779" providerId="ADAL" clId="{CE8AFFDA-BBCA-469E-AB0A-59CACDC4B6B2}" dt="2021-10-12T08:53:22.835" v="198" actId="1076"/>
        <pc:sldMkLst>
          <pc:docMk/>
          <pc:sldMk cId="2677344603" sldId="320"/>
        </pc:sldMkLst>
        <pc:spChg chg="mod">
          <ac:chgData name="Emily Hywel" userId="baf2cde3-8896-481d-9254-c66691563779" providerId="ADAL" clId="{CE8AFFDA-BBCA-469E-AB0A-59CACDC4B6B2}" dt="2021-10-12T08:53:22.835" v="198" actId="1076"/>
          <ac:spMkLst>
            <pc:docMk/>
            <pc:sldMk cId="2677344603" sldId="320"/>
            <ac:spMk id="3" creationId="{A368FB39-D035-499B-90CE-618FBFA1C9EF}"/>
          </ac:spMkLst>
        </pc:spChg>
      </pc:sldChg>
      <pc:sldChg chg="del">
        <pc:chgData name="Emily Hywel" userId="baf2cde3-8896-481d-9254-c66691563779" providerId="ADAL" clId="{CE8AFFDA-BBCA-469E-AB0A-59CACDC4B6B2}" dt="2021-11-09T10:15:23.538" v="200" actId="47"/>
        <pc:sldMkLst>
          <pc:docMk/>
          <pc:sldMk cId="2266921094" sldId="321"/>
        </pc:sldMkLst>
      </pc:sldChg>
      <pc:sldChg chg="addSp delSp modSp mod">
        <pc:chgData name="Emily Hywel" userId="baf2cde3-8896-481d-9254-c66691563779" providerId="ADAL" clId="{CE8AFFDA-BBCA-469E-AB0A-59CACDC4B6B2}" dt="2021-10-06T15:42:16.234" v="84" actId="1076"/>
        <pc:sldMkLst>
          <pc:docMk/>
          <pc:sldMk cId="2230789105" sldId="324"/>
        </pc:sldMkLst>
        <pc:spChg chg="mod">
          <ac:chgData name="Emily Hywel" userId="baf2cde3-8896-481d-9254-c66691563779" providerId="ADAL" clId="{CE8AFFDA-BBCA-469E-AB0A-59CACDC4B6B2}" dt="2021-10-06T15:41:11.402" v="75" actId="27636"/>
          <ac:spMkLst>
            <pc:docMk/>
            <pc:sldMk cId="2230789105" sldId="324"/>
            <ac:spMk id="3" creationId="{FB06B31B-340F-4273-A225-11BBB7ACBB38}"/>
          </ac:spMkLst>
        </pc:spChg>
        <pc:spChg chg="mod">
          <ac:chgData name="Emily Hywel" userId="baf2cde3-8896-481d-9254-c66691563779" providerId="ADAL" clId="{CE8AFFDA-BBCA-469E-AB0A-59CACDC4B6B2}" dt="2021-10-06T15:41:58.066" v="80" actId="1076"/>
          <ac:spMkLst>
            <pc:docMk/>
            <pc:sldMk cId="2230789105" sldId="324"/>
            <ac:spMk id="4" creationId="{C0FC1650-46AF-4905-840C-49C0D7D0020F}"/>
          </ac:spMkLst>
        </pc:spChg>
        <pc:spChg chg="add del mod">
          <ac:chgData name="Emily Hywel" userId="baf2cde3-8896-481d-9254-c66691563779" providerId="ADAL" clId="{CE8AFFDA-BBCA-469E-AB0A-59CACDC4B6B2}" dt="2021-10-06T15:36:42.924" v="31" actId="22"/>
          <ac:spMkLst>
            <pc:docMk/>
            <pc:sldMk cId="2230789105" sldId="324"/>
            <ac:spMk id="9" creationId="{1BB036F4-3939-45DB-856C-E08B8551399C}"/>
          </ac:spMkLst>
        </pc:spChg>
        <pc:spChg chg="add del mod">
          <ac:chgData name="Emily Hywel" userId="baf2cde3-8896-481d-9254-c66691563779" providerId="ADAL" clId="{CE8AFFDA-BBCA-469E-AB0A-59CACDC4B6B2}" dt="2021-10-06T15:37:35.128" v="35" actId="22"/>
          <ac:spMkLst>
            <pc:docMk/>
            <pc:sldMk cId="2230789105" sldId="324"/>
            <ac:spMk id="14" creationId="{6BB14FAD-E62B-4CBA-8C06-83438E5C8D0A}"/>
          </ac:spMkLst>
        </pc:spChg>
        <pc:picChg chg="del">
          <ac:chgData name="Emily Hywel" userId="baf2cde3-8896-481d-9254-c66691563779" providerId="ADAL" clId="{CE8AFFDA-BBCA-469E-AB0A-59CACDC4B6B2}" dt="2021-10-06T15:35:51.812" v="29" actId="478"/>
          <ac:picMkLst>
            <pc:docMk/>
            <pc:sldMk cId="2230789105" sldId="324"/>
            <ac:picMk id="8" creationId="{44DE86B3-CFB3-4B18-A8CD-E9C7B41CE621}"/>
          </ac:picMkLst>
        </pc:picChg>
        <pc:picChg chg="del">
          <ac:chgData name="Emily Hywel" userId="baf2cde3-8896-481d-9254-c66691563779" providerId="ADAL" clId="{CE8AFFDA-BBCA-469E-AB0A-59CACDC4B6B2}" dt="2021-10-06T15:35:54.102" v="30" actId="478"/>
          <ac:picMkLst>
            <pc:docMk/>
            <pc:sldMk cId="2230789105" sldId="324"/>
            <ac:picMk id="10" creationId="{7798A975-D028-4EF5-9BB3-A0EF30E5B5A3}"/>
          </ac:picMkLst>
        </pc:picChg>
        <pc:picChg chg="add del mod ord modCrop">
          <ac:chgData name="Emily Hywel" userId="baf2cde3-8896-481d-9254-c66691563779" providerId="ADAL" clId="{CE8AFFDA-BBCA-469E-AB0A-59CACDC4B6B2}" dt="2021-10-06T15:37:12.258" v="34" actId="478"/>
          <ac:picMkLst>
            <pc:docMk/>
            <pc:sldMk cId="2230789105" sldId="324"/>
            <ac:picMk id="12" creationId="{A262BCF6-A98D-441D-B112-DF4372088B3E}"/>
          </ac:picMkLst>
        </pc:picChg>
        <pc:picChg chg="add mod ord modCrop">
          <ac:chgData name="Emily Hywel" userId="baf2cde3-8896-481d-9254-c66691563779" providerId="ADAL" clId="{CE8AFFDA-BBCA-469E-AB0A-59CACDC4B6B2}" dt="2021-10-06T15:41:14.562" v="76" actId="1076"/>
          <ac:picMkLst>
            <pc:docMk/>
            <pc:sldMk cId="2230789105" sldId="324"/>
            <ac:picMk id="16" creationId="{192B50CE-D6C3-4425-A3E3-11DB1F0BE452}"/>
          </ac:picMkLst>
        </pc:picChg>
        <pc:picChg chg="add mod modCrop">
          <ac:chgData name="Emily Hywel" userId="baf2cde3-8896-481d-9254-c66691563779" providerId="ADAL" clId="{CE8AFFDA-BBCA-469E-AB0A-59CACDC4B6B2}" dt="2021-10-06T15:42:16.234" v="84" actId="1076"/>
          <ac:picMkLst>
            <pc:docMk/>
            <pc:sldMk cId="2230789105" sldId="324"/>
            <ac:picMk id="18" creationId="{224D63F7-757D-4ACC-950C-8171E24AC115}"/>
          </ac:picMkLst>
        </pc:picChg>
        <pc:picChg chg="add mod modCrop">
          <ac:chgData name="Emily Hywel" userId="baf2cde3-8896-481d-9254-c66691563779" providerId="ADAL" clId="{CE8AFFDA-BBCA-469E-AB0A-59CACDC4B6B2}" dt="2021-10-06T15:42:10.833" v="83" actId="14100"/>
          <ac:picMkLst>
            <pc:docMk/>
            <pc:sldMk cId="2230789105" sldId="324"/>
            <ac:picMk id="20" creationId="{800E017B-0010-42A5-89BF-B6E079B5B1C2}"/>
          </ac:picMkLst>
        </pc:picChg>
      </pc:sldChg>
      <pc:sldChg chg="ord">
        <pc:chgData name="Emily Hywel" userId="baf2cde3-8896-481d-9254-c66691563779" providerId="ADAL" clId="{CE8AFFDA-BBCA-469E-AB0A-59CACDC4B6B2}" dt="2021-10-12T08:35:57.636" v="150"/>
        <pc:sldMkLst>
          <pc:docMk/>
          <pc:sldMk cId="1611154360" sldId="326"/>
        </pc:sldMkLst>
      </pc:sldChg>
      <pc:sldChg chg="modSp mod">
        <pc:chgData name="Emily Hywel" userId="baf2cde3-8896-481d-9254-c66691563779" providerId="ADAL" clId="{CE8AFFDA-BBCA-469E-AB0A-59CACDC4B6B2}" dt="2021-10-06T15:44:31.617" v="85" actId="14100"/>
        <pc:sldMkLst>
          <pc:docMk/>
          <pc:sldMk cId="876499847" sldId="327"/>
        </pc:sldMkLst>
        <pc:picChg chg="mod">
          <ac:chgData name="Emily Hywel" userId="baf2cde3-8896-481d-9254-c66691563779" providerId="ADAL" clId="{CE8AFFDA-BBCA-469E-AB0A-59CACDC4B6B2}" dt="2021-10-06T15:44:31.617" v="85" actId="14100"/>
          <ac:picMkLst>
            <pc:docMk/>
            <pc:sldMk cId="876499847" sldId="327"/>
            <ac:picMk id="6" creationId="{42DD8549-FF53-4938-A72A-68C1430A1F66}"/>
          </ac:picMkLst>
        </pc:picChg>
      </pc:sldChg>
      <pc:sldChg chg="addSp delSp modSp del mod">
        <pc:chgData name="Emily Hywel" userId="baf2cde3-8896-481d-9254-c66691563779" providerId="ADAL" clId="{CE8AFFDA-BBCA-469E-AB0A-59CACDC4B6B2}" dt="2021-10-11T11:54:41.299" v="146" actId="47"/>
        <pc:sldMkLst>
          <pc:docMk/>
          <pc:sldMk cId="3370922312" sldId="330"/>
        </pc:sldMkLst>
        <pc:spChg chg="mod">
          <ac:chgData name="Emily Hywel" userId="baf2cde3-8896-481d-9254-c66691563779" providerId="ADAL" clId="{CE8AFFDA-BBCA-469E-AB0A-59CACDC4B6B2}" dt="2021-10-06T16:11:43.275" v="145" actId="20577"/>
          <ac:spMkLst>
            <pc:docMk/>
            <pc:sldMk cId="3370922312" sldId="330"/>
            <ac:spMk id="5" creationId="{00000000-0000-0000-0000-000000000000}"/>
          </ac:spMkLst>
        </pc:spChg>
        <pc:picChg chg="del">
          <ac:chgData name="Emily Hywel" userId="baf2cde3-8896-481d-9254-c66691563779" providerId="ADAL" clId="{CE8AFFDA-BBCA-469E-AB0A-59CACDC4B6B2}" dt="2021-10-06T16:10:51.365" v="116" actId="478"/>
          <ac:picMkLst>
            <pc:docMk/>
            <pc:sldMk cId="3370922312" sldId="330"/>
            <ac:picMk id="6" creationId="{460B53B1-7CAF-4DFF-9D91-0928DC45CFC1}"/>
          </ac:picMkLst>
        </pc:picChg>
        <pc:picChg chg="add mod modCrop">
          <ac:chgData name="Emily Hywel" userId="baf2cde3-8896-481d-9254-c66691563779" providerId="ADAL" clId="{CE8AFFDA-BBCA-469E-AB0A-59CACDC4B6B2}" dt="2021-10-06T16:11:32.560" v="125" actId="1076"/>
          <ac:picMkLst>
            <pc:docMk/>
            <pc:sldMk cId="3370922312" sldId="330"/>
            <ac:picMk id="7" creationId="{66270E37-3593-4B46-AF40-6014E69B08D2}"/>
          </ac:picMkLst>
        </pc:picChg>
      </pc:sldChg>
    </pc:docChg>
  </pc:docChgLst>
  <pc:docChgLst>
    <pc:chgData name="Emily Hywel" userId="baf2cde3-8896-481d-9254-c66691563779" providerId="ADAL" clId="{CF18D29D-2636-4E0C-8433-F69C17B87CF9}"/>
    <pc:docChg chg="undo custSel addSld delSld modSld sldOrd">
      <pc:chgData name="Emily Hywel" userId="baf2cde3-8896-481d-9254-c66691563779" providerId="ADAL" clId="{CF18D29D-2636-4E0C-8433-F69C17B87CF9}" dt="2022-09-30T14:00:38.431" v="2595"/>
      <pc:docMkLst>
        <pc:docMk/>
      </pc:docMkLst>
      <pc:sldChg chg="modSp mod">
        <pc:chgData name="Emily Hywel" userId="baf2cde3-8896-481d-9254-c66691563779" providerId="ADAL" clId="{CF18D29D-2636-4E0C-8433-F69C17B87CF9}" dt="2022-09-22T16:34:40.087" v="2143" actId="27636"/>
        <pc:sldMkLst>
          <pc:docMk/>
          <pc:sldMk cId="3799625505" sldId="256"/>
        </pc:sldMkLst>
        <pc:spChg chg="mod">
          <ac:chgData name="Emily Hywel" userId="baf2cde3-8896-481d-9254-c66691563779" providerId="ADAL" clId="{CF18D29D-2636-4E0C-8433-F69C17B87CF9}" dt="2022-09-22T16:34:40.087" v="2143" actId="27636"/>
          <ac:spMkLst>
            <pc:docMk/>
            <pc:sldMk cId="3799625505" sldId="256"/>
            <ac:spMk id="4" creationId="{00000000-0000-0000-0000-000000000000}"/>
          </ac:spMkLst>
        </pc:spChg>
      </pc:sldChg>
      <pc:sldChg chg="modSp add del mod">
        <pc:chgData name="Emily Hywel" userId="baf2cde3-8896-481d-9254-c66691563779" providerId="ADAL" clId="{CF18D29D-2636-4E0C-8433-F69C17B87CF9}" dt="2022-09-30T12:15:28.032" v="2254" actId="47"/>
        <pc:sldMkLst>
          <pc:docMk/>
          <pc:sldMk cId="721920051" sldId="276"/>
        </pc:sldMkLst>
        <pc:spChg chg="mod">
          <ac:chgData name="Emily Hywel" userId="baf2cde3-8896-481d-9254-c66691563779" providerId="ADAL" clId="{CF18D29D-2636-4E0C-8433-F69C17B87CF9}" dt="2022-09-30T12:07:19.321" v="2220" actId="21"/>
          <ac:spMkLst>
            <pc:docMk/>
            <pc:sldMk cId="721920051" sldId="276"/>
            <ac:spMk id="5" creationId="{C7AC2A17-C4AE-45B8-8B26-C08E1BF036FA}"/>
          </ac:spMkLst>
        </pc:spChg>
      </pc:sldChg>
      <pc:sldChg chg="ord">
        <pc:chgData name="Emily Hywel" userId="baf2cde3-8896-481d-9254-c66691563779" providerId="ADAL" clId="{CF18D29D-2636-4E0C-8433-F69C17B87CF9}" dt="2022-09-28T13:39:07.886" v="2198"/>
        <pc:sldMkLst>
          <pc:docMk/>
          <pc:sldMk cId="1042176829" sldId="287"/>
        </pc:sldMkLst>
      </pc:sldChg>
      <pc:sldChg chg="del">
        <pc:chgData name="Emily Hywel" userId="baf2cde3-8896-481d-9254-c66691563779" providerId="ADAL" clId="{CF18D29D-2636-4E0C-8433-F69C17B87CF9}" dt="2022-09-22T16:16:10.504" v="1665" actId="47"/>
        <pc:sldMkLst>
          <pc:docMk/>
          <pc:sldMk cId="1928973981" sldId="292"/>
        </pc:sldMkLst>
      </pc:sldChg>
      <pc:sldChg chg="del">
        <pc:chgData name="Emily Hywel" userId="baf2cde3-8896-481d-9254-c66691563779" providerId="ADAL" clId="{CF18D29D-2636-4E0C-8433-F69C17B87CF9}" dt="2022-09-22T16:25:20.105" v="1812" actId="2696"/>
        <pc:sldMkLst>
          <pc:docMk/>
          <pc:sldMk cId="714097536" sldId="298"/>
        </pc:sldMkLst>
      </pc:sldChg>
      <pc:sldChg chg="modSp mod ord">
        <pc:chgData name="Emily Hywel" userId="baf2cde3-8896-481d-9254-c66691563779" providerId="ADAL" clId="{CF18D29D-2636-4E0C-8433-F69C17B87CF9}" dt="2022-09-30T11:57:31.488" v="2212"/>
        <pc:sldMkLst>
          <pc:docMk/>
          <pc:sldMk cId="2777510969" sldId="307"/>
        </pc:sldMkLst>
        <pc:spChg chg="mod">
          <ac:chgData name="Emily Hywel" userId="baf2cde3-8896-481d-9254-c66691563779" providerId="ADAL" clId="{CF18D29D-2636-4E0C-8433-F69C17B87CF9}" dt="2022-09-22T16:15:52.533" v="1664" actId="113"/>
          <ac:spMkLst>
            <pc:docMk/>
            <pc:sldMk cId="2777510969" sldId="307"/>
            <ac:spMk id="3" creationId="{00000000-0000-0000-0000-000000000000}"/>
          </ac:spMkLst>
        </pc:spChg>
      </pc:sldChg>
      <pc:sldChg chg="del">
        <pc:chgData name="Emily Hywel" userId="baf2cde3-8896-481d-9254-c66691563779" providerId="ADAL" clId="{CF18D29D-2636-4E0C-8433-F69C17B87CF9}" dt="2022-09-22T13:44:30.883" v="956" actId="47"/>
        <pc:sldMkLst>
          <pc:docMk/>
          <pc:sldMk cId="3994994829" sldId="308"/>
        </pc:sldMkLst>
      </pc:sldChg>
      <pc:sldChg chg="addSp modSp mod">
        <pc:chgData name="Emily Hywel" userId="baf2cde3-8896-481d-9254-c66691563779" providerId="ADAL" clId="{CF18D29D-2636-4E0C-8433-F69C17B87CF9}" dt="2022-09-22T16:15:22.278" v="1663" actId="20577"/>
        <pc:sldMkLst>
          <pc:docMk/>
          <pc:sldMk cId="1586272751" sldId="309"/>
        </pc:sldMkLst>
        <pc:spChg chg="mod">
          <ac:chgData name="Emily Hywel" userId="baf2cde3-8896-481d-9254-c66691563779" providerId="ADAL" clId="{CF18D29D-2636-4E0C-8433-F69C17B87CF9}" dt="2022-09-22T16:15:22.278" v="1663" actId="20577"/>
          <ac:spMkLst>
            <pc:docMk/>
            <pc:sldMk cId="1586272751" sldId="309"/>
            <ac:spMk id="3" creationId="{00000000-0000-0000-0000-000000000000}"/>
          </ac:spMkLst>
        </pc:spChg>
        <pc:picChg chg="add mod">
          <ac:chgData name="Emily Hywel" userId="baf2cde3-8896-481d-9254-c66691563779" providerId="ADAL" clId="{CF18D29D-2636-4E0C-8433-F69C17B87CF9}" dt="2022-09-22T16:14:58.797" v="1658" actId="1076"/>
          <ac:picMkLst>
            <pc:docMk/>
            <pc:sldMk cId="1586272751" sldId="309"/>
            <ac:picMk id="5" creationId="{CE523B48-7447-6CC5-ED7C-65899B0B45F2}"/>
          </ac:picMkLst>
        </pc:picChg>
      </pc:sldChg>
      <pc:sldChg chg="addSp delSp modSp del mod">
        <pc:chgData name="Emily Hywel" userId="baf2cde3-8896-481d-9254-c66691563779" providerId="ADAL" clId="{CF18D29D-2636-4E0C-8433-F69C17B87CF9}" dt="2022-09-22T14:41:20.628" v="1063" actId="47"/>
        <pc:sldMkLst>
          <pc:docMk/>
          <pc:sldMk cId="2558616302" sldId="318"/>
        </pc:sldMkLst>
        <pc:spChg chg="del">
          <ac:chgData name="Emily Hywel" userId="baf2cde3-8896-481d-9254-c66691563779" providerId="ADAL" clId="{CF18D29D-2636-4E0C-8433-F69C17B87CF9}" dt="2022-09-22T14:37:38.464" v="1044" actId="478"/>
          <ac:spMkLst>
            <pc:docMk/>
            <pc:sldMk cId="2558616302" sldId="318"/>
            <ac:spMk id="2" creationId="{B30B8157-AA27-4DB7-9471-E83C3FA7B1C2}"/>
          </ac:spMkLst>
        </pc:spChg>
        <pc:spChg chg="mod">
          <ac:chgData name="Emily Hywel" userId="baf2cde3-8896-481d-9254-c66691563779" providerId="ADAL" clId="{CF18D29D-2636-4E0C-8433-F69C17B87CF9}" dt="2022-09-22T14:39:50.610" v="1062" actId="6549"/>
          <ac:spMkLst>
            <pc:docMk/>
            <pc:sldMk cId="2558616302" sldId="318"/>
            <ac:spMk id="3" creationId="{EED23210-B6FB-4F9F-A5BC-A4660CF0FA76}"/>
          </ac:spMkLst>
        </pc:spChg>
        <pc:spChg chg="del">
          <ac:chgData name="Emily Hywel" userId="baf2cde3-8896-481d-9254-c66691563779" providerId="ADAL" clId="{CF18D29D-2636-4E0C-8433-F69C17B87CF9}" dt="2022-09-22T14:37:47.269" v="1046" actId="478"/>
          <ac:spMkLst>
            <pc:docMk/>
            <pc:sldMk cId="2558616302" sldId="318"/>
            <ac:spMk id="4" creationId="{A317F975-21BA-4B94-9605-C2AF28FF3451}"/>
          </ac:spMkLst>
        </pc:spChg>
        <pc:spChg chg="mod">
          <ac:chgData name="Emily Hywel" userId="baf2cde3-8896-481d-9254-c66691563779" providerId="ADAL" clId="{CF18D29D-2636-4E0C-8433-F69C17B87CF9}" dt="2022-09-22T14:39:36.354" v="1059" actId="1076"/>
          <ac:spMkLst>
            <pc:docMk/>
            <pc:sldMk cId="2558616302" sldId="318"/>
            <ac:spMk id="5" creationId="{94EF9FA2-C282-42C1-9FBF-EC442A07E419}"/>
          </ac:spMkLst>
        </pc:spChg>
        <pc:spChg chg="mod">
          <ac:chgData name="Emily Hywel" userId="baf2cde3-8896-481d-9254-c66691563779" providerId="ADAL" clId="{CF18D29D-2636-4E0C-8433-F69C17B87CF9}" dt="2022-09-22T14:38:35.167" v="1057" actId="20577"/>
          <ac:spMkLst>
            <pc:docMk/>
            <pc:sldMk cId="2558616302" sldId="318"/>
            <ac:spMk id="6" creationId="{5F8FE7DC-F638-4338-835E-F269354F001D}"/>
          </ac:spMkLst>
        </pc:spChg>
        <pc:spChg chg="add del mod">
          <ac:chgData name="Emily Hywel" userId="baf2cde3-8896-481d-9254-c66691563779" providerId="ADAL" clId="{CF18D29D-2636-4E0C-8433-F69C17B87CF9}" dt="2022-09-22T14:37:42.015" v="1045" actId="478"/>
          <ac:spMkLst>
            <pc:docMk/>
            <pc:sldMk cId="2558616302" sldId="318"/>
            <ac:spMk id="8" creationId="{EDB07C9D-22C7-83DA-59D0-564B1448F8F5}"/>
          </ac:spMkLst>
        </pc:spChg>
        <pc:spChg chg="add del mod">
          <ac:chgData name="Emily Hywel" userId="baf2cde3-8896-481d-9254-c66691563779" providerId="ADAL" clId="{CF18D29D-2636-4E0C-8433-F69C17B87CF9}" dt="2022-09-22T14:37:50.721" v="1048" actId="478"/>
          <ac:spMkLst>
            <pc:docMk/>
            <pc:sldMk cId="2558616302" sldId="318"/>
            <ac:spMk id="10" creationId="{E503EC27-3EDD-6297-591D-CB621BC24E75}"/>
          </ac:spMkLst>
        </pc:spChg>
      </pc:sldChg>
      <pc:sldChg chg="modSp del mod">
        <pc:chgData name="Emily Hywel" userId="baf2cde3-8896-481d-9254-c66691563779" providerId="ADAL" clId="{CF18D29D-2636-4E0C-8433-F69C17B87CF9}" dt="2022-09-22T13:43:45.699" v="953" actId="47"/>
        <pc:sldMkLst>
          <pc:docMk/>
          <pc:sldMk cId="2677344603" sldId="320"/>
        </pc:sldMkLst>
        <pc:spChg chg="mod">
          <ac:chgData name="Emily Hywel" userId="baf2cde3-8896-481d-9254-c66691563779" providerId="ADAL" clId="{CF18D29D-2636-4E0C-8433-F69C17B87CF9}" dt="2022-09-21T11:33:27.853" v="391" actId="20577"/>
          <ac:spMkLst>
            <pc:docMk/>
            <pc:sldMk cId="2677344603" sldId="320"/>
            <ac:spMk id="2" creationId="{3E823A2E-BF7A-4E87-A95E-71937C376E5A}"/>
          </ac:spMkLst>
        </pc:spChg>
        <pc:spChg chg="mod">
          <ac:chgData name="Emily Hywel" userId="baf2cde3-8896-481d-9254-c66691563779" providerId="ADAL" clId="{CF18D29D-2636-4E0C-8433-F69C17B87CF9}" dt="2022-09-21T11:41:45.076" v="951" actId="20577"/>
          <ac:spMkLst>
            <pc:docMk/>
            <pc:sldMk cId="2677344603" sldId="320"/>
            <ac:spMk id="3" creationId="{A368FB39-D035-499B-90CE-618FBFA1C9EF}"/>
          </ac:spMkLst>
        </pc:spChg>
      </pc:sldChg>
      <pc:sldChg chg="del">
        <pc:chgData name="Emily Hywel" userId="baf2cde3-8896-481d-9254-c66691563779" providerId="ADAL" clId="{CF18D29D-2636-4E0C-8433-F69C17B87CF9}" dt="2022-09-22T13:47:01.450" v="991" actId="47"/>
        <pc:sldMkLst>
          <pc:docMk/>
          <pc:sldMk cId="4243773002" sldId="322"/>
        </pc:sldMkLst>
      </pc:sldChg>
      <pc:sldChg chg="del">
        <pc:chgData name="Emily Hywel" userId="baf2cde3-8896-481d-9254-c66691563779" providerId="ADAL" clId="{CF18D29D-2636-4E0C-8433-F69C17B87CF9}" dt="2022-09-22T13:47:24.904" v="993" actId="47"/>
        <pc:sldMkLst>
          <pc:docMk/>
          <pc:sldMk cId="2238740673" sldId="323"/>
        </pc:sldMkLst>
      </pc:sldChg>
      <pc:sldChg chg="ord">
        <pc:chgData name="Emily Hywel" userId="baf2cde3-8896-481d-9254-c66691563779" providerId="ADAL" clId="{CF18D29D-2636-4E0C-8433-F69C17B87CF9}" dt="2022-09-22T16:44:42.680" v="2147"/>
        <pc:sldMkLst>
          <pc:docMk/>
          <pc:sldMk cId="2230789105" sldId="324"/>
        </pc:sldMkLst>
      </pc:sldChg>
      <pc:sldChg chg="addSp delSp modSp mod">
        <pc:chgData name="Emily Hywel" userId="baf2cde3-8896-481d-9254-c66691563779" providerId="ADAL" clId="{CF18D29D-2636-4E0C-8433-F69C17B87CF9}" dt="2022-09-22T15:15:41.438" v="1536" actId="20577"/>
        <pc:sldMkLst>
          <pc:docMk/>
          <pc:sldMk cId="3935867652" sldId="325"/>
        </pc:sldMkLst>
        <pc:spChg chg="mod">
          <ac:chgData name="Emily Hywel" userId="baf2cde3-8896-481d-9254-c66691563779" providerId="ADAL" clId="{CF18D29D-2636-4E0C-8433-F69C17B87CF9}" dt="2022-09-22T15:15:41.438" v="1536" actId="20577"/>
          <ac:spMkLst>
            <pc:docMk/>
            <pc:sldMk cId="3935867652" sldId="325"/>
            <ac:spMk id="2" creationId="{CE119CEF-03E0-410C-8B3B-137DE0DA4C8E}"/>
          </ac:spMkLst>
        </pc:spChg>
        <pc:spChg chg="mod">
          <ac:chgData name="Emily Hywel" userId="baf2cde3-8896-481d-9254-c66691563779" providerId="ADAL" clId="{CF18D29D-2636-4E0C-8433-F69C17B87CF9}" dt="2022-09-22T14:41:35.820" v="1089" actId="6549"/>
          <ac:spMkLst>
            <pc:docMk/>
            <pc:sldMk cId="3935867652" sldId="325"/>
            <ac:spMk id="3" creationId="{6D940B5C-BFBC-41CC-A8F5-9904EDC6C699}"/>
          </ac:spMkLst>
        </pc:spChg>
        <pc:spChg chg="add del mod">
          <ac:chgData name="Emily Hywel" userId="baf2cde3-8896-481d-9254-c66691563779" providerId="ADAL" clId="{CF18D29D-2636-4E0C-8433-F69C17B87CF9}" dt="2022-09-22T14:42:19.647" v="1095" actId="478"/>
          <ac:spMkLst>
            <pc:docMk/>
            <pc:sldMk cId="3935867652" sldId="325"/>
            <ac:spMk id="5" creationId="{7B8A7645-18DC-B994-91F0-C2A9B08216DF}"/>
          </ac:spMkLst>
        </pc:spChg>
        <pc:spChg chg="add del mod">
          <ac:chgData name="Emily Hywel" userId="baf2cde3-8896-481d-9254-c66691563779" providerId="ADAL" clId="{CF18D29D-2636-4E0C-8433-F69C17B87CF9}" dt="2022-09-22T14:43:01.536" v="1098" actId="478"/>
          <ac:spMkLst>
            <pc:docMk/>
            <pc:sldMk cId="3935867652" sldId="325"/>
            <ac:spMk id="8" creationId="{CD2F008A-E257-BE3D-F0B7-71EDDEDFCDDC}"/>
          </ac:spMkLst>
        </pc:spChg>
        <pc:spChg chg="mod">
          <ac:chgData name="Emily Hywel" userId="baf2cde3-8896-481d-9254-c66691563779" providerId="ADAL" clId="{CF18D29D-2636-4E0C-8433-F69C17B87CF9}" dt="2022-09-22T14:45:06.456" v="1189" actId="1076"/>
          <ac:spMkLst>
            <pc:docMk/>
            <pc:sldMk cId="3935867652" sldId="325"/>
            <ac:spMk id="11" creationId="{D92420CA-AEE8-4CA8-AB01-42C508CC15D8}"/>
          </ac:spMkLst>
        </pc:spChg>
        <pc:spChg chg="del">
          <ac:chgData name="Emily Hywel" userId="baf2cde3-8896-481d-9254-c66691563779" providerId="ADAL" clId="{CF18D29D-2636-4E0C-8433-F69C17B87CF9}" dt="2022-09-22T14:42:13.611" v="1094" actId="478"/>
          <ac:spMkLst>
            <pc:docMk/>
            <pc:sldMk cId="3935867652" sldId="325"/>
            <ac:spMk id="13" creationId="{E6DBA38F-0090-4BE9-8A9B-DA8852FFFBF7}"/>
          </ac:spMkLst>
        </pc:spChg>
        <pc:picChg chg="del mod">
          <ac:chgData name="Emily Hywel" userId="baf2cde3-8896-481d-9254-c66691563779" providerId="ADAL" clId="{CF18D29D-2636-4E0C-8433-F69C17B87CF9}" dt="2022-09-22T14:42:56.740" v="1097" actId="478"/>
          <ac:picMkLst>
            <pc:docMk/>
            <pc:sldMk cId="3935867652" sldId="325"/>
            <ac:picMk id="6" creationId="{13AAEFD4-E29F-4600-A548-9E5BA8CC00A0}"/>
          </ac:picMkLst>
        </pc:picChg>
        <pc:picChg chg="add mod modCrop">
          <ac:chgData name="Emily Hywel" userId="baf2cde3-8896-481d-9254-c66691563779" providerId="ADAL" clId="{CF18D29D-2636-4E0C-8433-F69C17B87CF9}" dt="2022-09-22T14:45:02.303" v="1188" actId="1076"/>
          <ac:picMkLst>
            <pc:docMk/>
            <pc:sldMk cId="3935867652" sldId="325"/>
            <ac:picMk id="10" creationId="{937688F6-02C0-B990-BC41-F5A5E1CD4384}"/>
          </ac:picMkLst>
        </pc:picChg>
      </pc:sldChg>
      <pc:sldChg chg="modSp mod">
        <pc:chgData name="Emily Hywel" userId="baf2cde3-8896-481d-9254-c66691563779" providerId="ADAL" clId="{CF18D29D-2636-4E0C-8433-F69C17B87CF9}" dt="2022-09-22T15:17:32.225" v="1539" actId="20577"/>
        <pc:sldMkLst>
          <pc:docMk/>
          <pc:sldMk cId="1611154360" sldId="326"/>
        </pc:sldMkLst>
        <pc:spChg chg="mod">
          <ac:chgData name="Emily Hywel" userId="baf2cde3-8896-481d-9254-c66691563779" providerId="ADAL" clId="{CF18D29D-2636-4E0C-8433-F69C17B87CF9}" dt="2022-09-22T15:17:32.225" v="1539" actId="20577"/>
          <ac:spMkLst>
            <pc:docMk/>
            <pc:sldMk cId="1611154360" sldId="326"/>
            <ac:spMk id="3" creationId="{DA1B2F3C-C3A5-4E1B-A5C7-7335A632CA2F}"/>
          </ac:spMkLst>
        </pc:spChg>
      </pc:sldChg>
      <pc:sldChg chg="ord">
        <pc:chgData name="Emily Hywel" userId="baf2cde3-8896-481d-9254-c66691563779" providerId="ADAL" clId="{CF18D29D-2636-4E0C-8433-F69C17B87CF9}" dt="2022-09-22T16:44:35.199" v="2145"/>
        <pc:sldMkLst>
          <pc:docMk/>
          <pc:sldMk cId="876499847" sldId="327"/>
        </pc:sldMkLst>
      </pc:sldChg>
      <pc:sldChg chg="addSp delSp modSp mod ord modClrScheme chgLayout">
        <pc:chgData name="Emily Hywel" userId="baf2cde3-8896-481d-9254-c66691563779" providerId="ADAL" clId="{CF18D29D-2636-4E0C-8433-F69C17B87CF9}" dt="2022-09-30T11:57:21.857" v="2210"/>
        <pc:sldMkLst>
          <pc:docMk/>
          <pc:sldMk cId="2889980593" sldId="328"/>
        </pc:sldMkLst>
        <pc:spChg chg="mod">
          <ac:chgData name="Emily Hywel" userId="baf2cde3-8896-481d-9254-c66691563779" providerId="ADAL" clId="{CF18D29D-2636-4E0C-8433-F69C17B87CF9}" dt="2022-09-22T16:19:30.846" v="1711" actId="26606"/>
          <ac:spMkLst>
            <pc:docMk/>
            <pc:sldMk cId="2889980593" sldId="328"/>
            <ac:spMk id="2" creationId="{00000000-0000-0000-0000-000000000000}"/>
          </ac:spMkLst>
        </pc:spChg>
        <pc:spChg chg="mod">
          <ac:chgData name="Emily Hywel" userId="baf2cde3-8896-481d-9254-c66691563779" providerId="ADAL" clId="{CF18D29D-2636-4E0C-8433-F69C17B87CF9}" dt="2022-09-22T16:19:55.021" v="1717" actId="14100"/>
          <ac:spMkLst>
            <pc:docMk/>
            <pc:sldMk cId="2889980593" sldId="328"/>
            <ac:spMk id="3" creationId="{00000000-0000-0000-0000-000000000000}"/>
          </ac:spMkLst>
        </pc:spChg>
        <pc:spChg chg="add del mod">
          <ac:chgData name="Emily Hywel" userId="baf2cde3-8896-481d-9254-c66691563779" providerId="ADAL" clId="{CF18D29D-2636-4E0C-8433-F69C17B87CF9}" dt="2022-09-22T16:19:12.816" v="1709" actId="478"/>
          <ac:spMkLst>
            <pc:docMk/>
            <pc:sldMk cId="2889980593" sldId="328"/>
            <ac:spMk id="6" creationId="{3A176439-A73A-BAC9-DDD9-3F59BF91A273}"/>
          </ac:spMkLst>
        </pc:spChg>
        <pc:spChg chg="del">
          <ac:chgData name="Emily Hywel" userId="baf2cde3-8896-481d-9254-c66691563779" providerId="ADAL" clId="{CF18D29D-2636-4E0C-8433-F69C17B87CF9}" dt="2022-09-22T16:19:10.617" v="1708" actId="478"/>
          <ac:spMkLst>
            <pc:docMk/>
            <pc:sldMk cId="2889980593" sldId="328"/>
            <ac:spMk id="10" creationId="{61DB8181-3224-4906-8A30-78FABF6D1188}"/>
          </ac:spMkLst>
        </pc:spChg>
        <pc:picChg chg="mod ord">
          <ac:chgData name="Emily Hywel" userId="baf2cde3-8896-481d-9254-c66691563779" providerId="ADAL" clId="{CF18D29D-2636-4E0C-8433-F69C17B87CF9}" dt="2022-09-22T16:19:51.365" v="1716" actId="1076"/>
          <ac:picMkLst>
            <pc:docMk/>
            <pc:sldMk cId="2889980593" sldId="328"/>
            <ac:picMk id="5" creationId="{4F847007-DAAF-4F12-ACA7-F061DB4A8622}"/>
          </ac:picMkLst>
        </pc:picChg>
      </pc:sldChg>
      <pc:sldChg chg="modSp mod">
        <pc:chgData name="Emily Hywel" userId="baf2cde3-8896-481d-9254-c66691563779" providerId="ADAL" clId="{CF18D29D-2636-4E0C-8433-F69C17B87CF9}" dt="2022-09-22T16:28:21.801" v="1854" actId="1076"/>
        <pc:sldMkLst>
          <pc:docMk/>
          <pc:sldMk cId="2103737881" sldId="329"/>
        </pc:sldMkLst>
        <pc:spChg chg="mod">
          <ac:chgData name="Emily Hywel" userId="baf2cde3-8896-481d-9254-c66691563779" providerId="ADAL" clId="{CF18D29D-2636-4E0C-8433-F69C17B87CF9}" dt="2022-09-22T16:28:21.801" v="1854" actId="1076"/>
          <ac:spMkLst>
            <pc:docMk/>
            <pc:sldMk cId="2103737881" sldId="329"/>
            <ac:spMk id="3" creationId="{00000000-0000-0000-0000-000000000000}"/>
          </ac:spMkLst>
        </pc:spChg>
      </pc:sldChg>
      <pc:sldChg chg="ord">
        <pc:chgData name="Emily Hywel" userId="baf2cde3-8896-481d-9254-c66691563779" providerId="ADAL" clId="{CF18D29D-2636-4E0C-8433-F69C17B87CF9}" dt="2022-09-22T16:44:47.856" v="2149"/>
        <pc:sldMkLst>
          <pc:docMk/>
          <pc:sldMk cId="2704174582" sldId="332"/>
        </pc:sldMkLst>
      </pc:sldChg>
      <pc:sldChg chg="del">
        <pc:chgData name="Emily Hywel" userId="baf2cde3-8896-481d-9254-c66691563779" providerId="ADAL" clId="{CF18D29D-2636-4E0C-8433-F69C17B87CF9}" dt="2022-09-22T13:45:03.319" v="959" actId="47"/>
        <pc:sldMkLst>
          <pc:docMk/>
          <pc:sldMk cId="1008129574" sldId="333"/>
        </pc:sldMkLst>
      </pc:sldChg>
      <pc:sldChg chg="del">
        <pc:chgData name="Emily Hywel" userId="baf2cde3-8896-481d-9254-c66691563779" providerId="ADAL" clId="{CF18D29D-2636-4E0C-8433-F69C17B87CF9}" dt="2022-09-22T14:31:48.978" v="1002" actId="47"/>
        <pc:sldMkLst>
          <pc:docMk/>
          <pc:sldMk cId="1272375920" sldId="342"/>
        </pc:sldMkLst>
      </pc:sldChg>
      <pc:sldChg chg="addSp modSp mod ord">
        <pc:chgData name="Emily Hywel" userId="baf2cde3-8896-481d-9254-c66691563779" providerId="ADAL" clId="{CF18D29D-2636-4E0C-8433-F69C17B87CF9}" dt="2022-09-30T12:32:21.993" v="2279"/>
        <pc:sldMkLst>
          <pc:docMk/>
          <pc:sldMk cId="500831355" sldId="343"/>
        </pc:sldMkLst>
        <pc:spChg chg="mod">
          <ac:chgData name="Emily Hywel" userId="baf2cde3-8896-481d-9254-c66691563779" providerId="ADAL" clId="{CF18D29D-2636-4E0C-8433-F69C17B87CF9}" dt="2022-09-22T16:09:50.274" v="1613" actId="14100"/>
          <ac:spMkLst>
            <pc:docMk/>
            <pc:sldMk cId="500831355" sldId="343"/>
            <ac:spMk id="3" creationId="{6C509536-AD7D-40E8-BD15-E9A6239F0276}"/>
          </ac:spMkLst>
        </pc:spChg>
        <pc:spChg chg="add mod">
          <ac:chgData name="Emily Hywel" userId="baf2cde3-8896-481d-9254-c66691563779" providerId="ADAL" clId="{CF18D29D-2636-4E0C-8433-F69C17B87CF9}" dt="2022-09-22T16:12:26.732" v="1650" actId="20577"/>
          <ac:spMkLst>
            <pc:docMk/>
            <pc:sldMk cId="500831355" sldId="343"/>
            <ac:spMk id="6" creationId="{C40C39E3-4E06-28FD-1ECB-2AF65D4A67F4}"/>
          </ac:spMkLst>
        </pc:spChg>
        <pc:picChg chg="add mod modCrop">
          <ac:chgData name="Emily Hywel" userId="baf2cde3-8896-481d-9254-c66691563779" providerId="ADAL" clId="{CF18D29D-2636-4E0C-8433-F69C17B87CF9}" dt="2022-09-22T16:12:22.054" v="1641" actId="1076"/>
          <ac:picMkLst>
            <pc:docMk/>
            <pc:sldMk cId="500831355" sldId="343"/>
            <ac:picMk id="5" creationId="{AD3ED251-70C5-6FAA-85AD-C2876EA78617}"/>
          </ac:picMkLst>
        </pc:picChg>
      </pc:sldChg>
      <pc:sldChg chg="ord">
        <pc:chgData name="Emily Hywel" userId="baf2cde3-8896-481d-9254-c66691563779" providerId="ADAL" clId="{CF18D29D-2636-4E0C-8433-F69C17B87CF9}" dt="2022-09-30T11:57:14.817" v="2206"/>
        <pc:sldMkLst>
          <pc:docMk/>
          <pc:sldMk cId="1450180832" sldId="344"/>
        </pc:sldMkLst>
      </pc:sldChg>
      <pc:sldChg chg="addSp modSp mod ord modClrScheme chgLayout">
        <pc:chgData name="Emily Hywel" userId="baf2cde3-8896-481d-9254-c66691563779" providerId="ADAL" clId="{CF18D29D-2636-4E0C-8433-F69C17B87CF9}" dt="2022-09-30T11:57:17.312" v="2208"/>
        <pc:sldMkLst>
          <pc:docMk/>
          <pc:sldMk cId="271723325" sldId="345"/>
        </pc:sldMkLst>
        <pc:spChg chg="mod ord">
          <ac:chgData name="Emily Hywel" userId="baf2cde3-8896-481d-9254-c66691563779" providerId="ADAL" clId="{CF18D29D-2636-4E0C-8433-F69C17B87CF9}" dt="2022-09-22T16:17:31.599" v="1672" actId="26606"/>
          <ac:spMkLst>
            <pc:docMk/>
            <pc:sldMk cId="271723325" sldId="345"/>
            <ac:spMk id="2" creationId="{00000000-0000-0000-0000-000000000000}"/>
          </ac:spMkLst>
        </pc:spChg>
        <pc:spChg chg="mod">
          <ac:chgData name="Emily Hywel" userId="baf2cde3-8896-481d-9254-c66691563779" providerId="ADAL" clId="{CF18D29D-2636-4E0C-8433-F69C17B87CF9}" dt="2022-09-22T16:26:20.733" v="1819" actId="255"/>
          <ac:spMkLst>
            <pc:docMk/>
            <pc:sldMk cId="271723325" sldId="345"/>
            <ac:spMk id="3" creationId="{00000000-0000-0000-0000-000000000000}"/>
          </ac:spMkLst>
        </pc:spChg>
        <pc:picChg chg="add mod">
          <ac:chgData name="Emily Hywel" userId="baf2cde3-8896-481d-9254-c66691563779" providerId="ADAL" clId="{CF18D29D-2636-4E0C-8433-F69C17B87CF9}" dt="2022-09-22T16:17:31.599" v="1672" actId="26606"/>
          <ac:picMkLst>
            <pc:docMk/>
            <pc:sldMk cId="271723325" sldId="345"/>
            <ac:picMk id="5" creationId="{3999D460-0844-0A1C-38CC-EAF081AD33B1}"/>
          </ac:picMkLst>
        </pc:picChg>
      </pc:sldChg>
      <pc:sldChg chg="add del">
        <pc:chgData name="Emily Hywel" userId="baf2cde3-8896-481d-9254-c66691563779" providerId="ADAL" clId="{CF18D29D-2636-4E0C-8433-F69C17B87CF9}" dt="2022-09-22T13:44:00.093" v="954" actId="47"/>
        <pc:sldMkLst>
          <pc:docMk/>
          <pc:sldMk cId="2236180088" sldId="346"/>
        </pc:sldMkLst>
      </pc:sldChg>
      <pc:sldChg chg="del">
        <pc:chgData name="Emily Hywel" userId="baf2cde3-8896-481d-9254-c66691563779" providerId="ADAL" clId="{CF18D29D-2636-4E0C-8433-F69C17B87CF9}" dt="2022-09-13T13:16:59.582" v="0" actId="2696"/>
        <pc:sldMkLst>
          <pc:docMk/>
          <pc:sldMk cId="2952502555" sldId="346"/>
        </pc:sldMkLst>
      </pc:sldChg>
      <pc:sldChg chg="addSp delSp modSp add mod">
        <pc:chgData name="Emily Hywel" userId="baf2cde3-8896-481d-9254-c66691563779" providerId="ADAL" clId="{CF18D29D-2636-4E0C-8433-F69C17B87CF9}" dt="2022-09-22T16:49:04.036" v="2196" actId="1076"/>
        <pc:sldMkLst>
          <pc:docMk/>
          <pc:sldMk cId="3795252528" sldId="347"/>
        </pc:sldMkLst>
        <pc:spChg chg="mod">
          <ac:chgData name="Emily Hywel" userId="baf2cde3-8896-481d-9254-c66691563779" providerId="ADAL" clId="{CF18D29D-2636-4E0C-8433-F69C17B87CF9}" dt="2022-09-22T16:49:04.036" v="2196" actId="1076"/>
          <ac:spMkLst>
            <pc:docMk/>
            <pc:sldMk cId="3795252528" sldId="347"/>
            <ac:spMk id="3" creationId="{A368FB39-D035-499B-90CE-618FBFA1C9EF}"/>
          </ac:spMkLst>
        </pc:spChg>
        <pc:picChg chg="del">
          <ac:chgData name="Emily Hywel" userId="baf2cde3-8896-481d-9254-c66691563779" providerId="ADAL" clId="{CF18D29D-2636-4E0C-8433-F69C17B87CF9}" dt="2022-09-22T16:48:29.643" v="2189" actId="478"/>
          <ac:picMkLst>
            <pc:docMk/>
            <pc:sldMk cId="3795252528" sldId="347"/>
            <ac:picMk id="4" creationId="{4B3A1535-BA6C-F602-DDF3-8773181C909A}"/>
          </ac:picMkLst>
        </pc:picChg>
        <pc:picChg chg="add mod">
          <ac:chgData name="Emily Hywel" userId="baf2cde3-8896-481d-9254-c66691563779" providerId="ADAL" clId="{CF18D29D-2636-4E0C-8433-F69C17B87CF9}" dt="2022-09-22T16:48:59.276" v="2195" actId="1076"/>
          <ac:picMkLst>
            <pc:docMk/>
            <pc:sldMk cId="3795252528" sldId="347"/>
            <ac:picMk id="6" creationId="{C5B5B310-F314-6C56-87D9-5339332DABFA}"/>
          </ac:picMkLst>
        </pc:picChg>
      </pc:sldChg>
      <pc:sldChg chg="add">
        <pc:chgData name="Emily Hywel" userId="baf2cde3-8896-481d-9254-c66691563779" providerId="ADAL" clId="{CF18D29D-2636-4E0C-8433-F69C17B87CF9}" dt="2022-09-22T13:44:16.774" v="955"/>
        <pc:sldMkLst>
          <pc:docMk/>
          <pc:sldMk cId="2351762483" sldId="348"/>
        </pc:sldMkLst>
      </pc:sldChg>
      <pc:sldChg chg="add">
        <pc:chgData name="Emily Hywel" userId="baf2cde3-8896-481d-9254-c66691563779" providerId="ADAL" clId="{CF18D29D-2636-4E0C-8433-F69C17B87CF9}" dt="2022-09-22T13:44:43.565" v="957"/>
        <pc:sldMkLst>
          <pc:docMk/>
          <pc:sldMk cId="273610768" sldId="349"/>
        </pc:sldMkLst>
      </pc:sldChg>
      <pc:sldChg chg="modSp add mod">
        <pc:chgData name="Emily Hywel" userId="baf2cde3-8896-481d-9254-c66691563779" providerId="ADAL" clId="{CF18D29D-2636-4E0C-8433-F69C17B87CF9}" dt="2022-09-22T13:46:35.356" v="990" actId="6549"/>
        <pc:sldMkLst>
          <pc:docMk/>
          <pc:sldMk cId="2241218063" sldId="350"/>
        </pc:sldMkLst>
        <pc:spChg chg="mod">
          <ac:chgData name="Emily Hywel" userId="baf2cde3-8896-481d-9254-c66691563779" providerId="ADAL" clId="{CF18D29D-2636-4E0C-8433-F69C17B87CF9}" dt="2022-09-22T13:46:35.356" v="990" actId="6549"/>
          <ac:spMkLst>
            <pc:docMk/>
            <pc:sldMk cId="2241218063" sldId="350"/>
            <ac:spMk id="2" creationId="{9C778E2C-D85E-46E2-8186-404FE828640E}"/>
          </ac:spMkLst>
        </pc:spChg>
      </pc:sldChg>
      <pc:sldChg chg="add">
        <pc:chgData name="Emily Hywel" userId="baf2cde3-8896-481d-9254-c66691563779" providerId="ADAL" clId="{CF18D29D-2636-4E0C-8433-F69C17B87CF9}" dt="2022-09-22T13:45:57.619" v="960"/>
        <pc:sldMkLst>
          <pc:docMk/>
          <pc:sldMk cId="3365332398" sldId="351"/>
        </pc:sldMkLst>
      </pc:sldChg>
      <pc:sldChg chg="add del">
        <pc:chgData name="Emily Hywel" userId="baf2cde3-8896-481d-9254-c66691563779" providerId="ADAL" clId="{CF18D29D-2636-4E0C-8433-F69C17B87CF9}" dt="2022-09-22T14:35:22.152" v="1003" actId="47"/>
        <pc:sldMkLst>
          <pc:docMk/>
          <pc:sldMk cId="2658690625" sldId="352"/>
        </pc:sldMkLst>
      </pc:sldChg>
      <pc:sldChg chg="add">
        <pc:chgData name="Emily Hywel" userId="baf2cde3-8896-481d-9254-c66691563779" providerId="ADAL" clId="{CF18D29D-2636-4E0C-8433-F69C17B87CF9}" dt="2022-09-22T14:13:15.139" v="994"/>
        <pc:sldMkLst>
          <pc:docMk/>
          <pc:sldMk cId="2839296085" sldId="353"/>
        </pc:sldMkLst>
      </pc:sldChg>
      <pc:sldChg chg="add">
        <pc:chgData name="Emily Hywel" userId="baf2cde3-8896-481d-9254-c66691563779" providerId="ADAL" clId="{CF18D29D-2636-4E0C-8433-F69C17B87CF9}" dt="2022-09-22T14:13:25.118" v="995"/>
        <pc:sldMkLst>
          <pc:docMk/>
          <pc:sldMk cId="177309255" sldId="354"/>
        </pc:sldMkLst>
      </pc:sldChg>
      <pc:sldChg chg="modSp add mod">
        <pc:chgData name="Emily Hywel" userId="baf2cde3-8896-481d-9254-c66691563779" providerId="ADAL" clId="{CF18D29D-2636-4E0C-8433-F69C17B87CF9}" dt="2022-09-22T14:13:51.795" v="1001" actId="20577"/>
        <pc:sldMkLst>
          <pc:docMk/>
          <pc:sldMk cId="2276533068" sldId="355"/>
        </pc:sldMkLst>
        <pc:spChg chg="mod">
          <ac:chgData name="Emily Hywel" userId="baf2cde3-8896-481d-9254-c66691563779" providerId="ADAL" clId="{CF18D29D-2636-4E0C-8433-F69C17B87CF9}" dt="2022-09-22T14:13:51.795" v="1001" actId="20577"/>
          <ac:spMkLst>
            <pc:docMk/>
            <pc:sldMk cId="2276533068" sldId="355"/>
            <ac:spMk id="2" creationId="{00000000-0000-0000-0000-000000000000}"/>
          </ac:spMkLst>
        </pc:spChg>
      </pc:sldChg>
      <pc:sldChg chg="modSp add mod">
        <pc:chgData name="Emily Hywel" userId="baf2cde3-8896-481d-9254-c66691563779" providerId="ADAL" clId="{CF18D29D-2636-4E0C-8433-F69C17B87CF9}" dt="2022-09-22T15:18:13.744" v="1562" actId="20577"/>
        <pc:sldMkLst>
          <pc:docMk/>
          <pc:sldMk cId="4153231422" sldId="356"/>
        </pc:sldMkLst>
        <pc:spChg chg="mod">
          <ac:chgData name="Emily Hywel" userId="baf2cde3-8896-481d-9254-c66691563779" providerId="ADAL" clId="{CF18D29D-2636-4E0C-8433-F69C17B87CF9}" dt="2022-09-22T15:18:13.744" v="1562" actId="20577"/>
          <ac:spMkLst>
            <pc:docMk/>
            <pc:sldMk cId="4153231422" sldId="356"/>
            <ac:spMk id="3" creationId="{6D940B5C-BFBC-41CC-A8F5-9904EDC6C699}"/>
          </ac:spMkLst>
        </pc:spChg>
      </pc:sldChg>
      <pc:sldChg chg="addSp delSp modSp mod ord">
        <pc:chgData name="Emily Hywel" userId="baf2cde3-8896-481d-9254-c66691563779" providerId="ADAL" clId="{CF18D29D-2636-4E0C-8433-F69C17B87CF9}" dt="2022-09-30T11:56:59.866" v="2204"/>
        <pc:sldMkLst>
          <pc:docMk/>
          <pc:sldMk cId="1087407634" sldId="357"/>
        </pc:sldMkLst>
        <pc:spChg chg="mod">
          <ac:chgData name="Emily Hywel" userId="baf2cde3-8896-481d-9254-c66691563779" providerId="ADAL" clId="{CF18D29D-2636-4E0C-8433-F69C17B87CF9}" dt="2022-09-22T16:21:28.037" v="1743" actId="20577"/>
          <ac:spMkLst>
            <pc:docMk/>
            <pc:sldMk cId="1087407634" sldId="357"/>
            <ac:spMk id="2" creationId="{00000000-0000-0000-0000-000000000000}"/>
          </ac:spMkLst>
        </pc:spChg>
        <pc:spChg chg="del mod">
          <ac:chgData name="Emily Hywel" userId="baf2cde3-8896-481d-9254-c66691563779" providerId="ADAL" clId="{CF18D29D-2636-4E0C-8433-F69C17B87CF9}" dt="2022-09-22T16:20:37.475" v="1735" actId="478"/>
          <ac:spMkLst>
            <pc:docMk/>
            <pc:sldMk cId="1087407634" sldId="357"/>
            <ac:spMk id="3" creationId="{00000000-0000-0000-0000-000000000000}"/>
          </ac:spMkLst>
        </pc:spChg>
        <pc:spChg chg="add mod">
          <ac:chgData name="Emily Hywel" userId="baf2cde3-8896-481d-9254-c66691563779" providerId="ADAL" clId="{CF18D29D-2636-4E0C-8433-F69C17B87CF9}" dt="2022-09-22T16:28:46.748" v="1857" actId="27636"/>
          <ac:spMkLst>
            <pc:docMk/>
            <pc:sldMk cId="1087407634" sldId="357"/>
            <ac:spMk id="6" creationId="{91640F94-C234-D656-369F-3D84414DB6D9}"/>
          </ac:spMkLst>
        </pc:spChg>
        <pc:picChg chg="del">
          <ac:chgData name="Emily Hywel" userId="baf2cde3-8896-481d-9254-c66691563779" providerId="ADAL" clId="{CF18D29D-2636-4E0C-8433-F69C17B87CF9}" dt="2022-09-22T16:20:41.964" v="1736" actId="478"/>
          <ac:picMkLst>
            <pc:docMk/>
            <pc:sldMk cId="1087407634" sldId="357"/>
            <ac:picMk id="5" creationId="{4F847007-DAAF-4F12-ACA7-F061DB4A8622}"/>
          </ac:picMkLst>
        </pc:picChg>
        <pc:picChg chg="add mod modCrop">
          <ac:chgData name="Emily Hywel" userId="baf2cde3-8896-481d-9254-c66691563779" providerId="ADAL" clId="{CF18D29D-2636-4E0C-8433-F69C17B87CF9}" dt="2022-09-22T16:28:01.785" v="1852" actId="1076"/>
          <ac:picMkLst>
            <pc:docMk/>
            <pc:sldMk cId="1087407634" sldId="357"/>
            <ac:picMk id="8" creationId="{C27EF983-8A6C-D99F-3576-F24C7BDB12F8}"/>
          </ac:picMkLst>
        </pc:picChg>
      </pc:sldChg>
      <pc:sldChg chg="addSp delSp modSp mod ord">
        <pc:chgData name="Emily Hywel" userId="baf2cde3-8896-481d-9254-c66691563779" providerId="ADAL" clId="{CF18D29D-2636-4E0C-8433-F69C17B87CF9}" dt="2022-09-30T11:56:04.957" v="2200"/>
        <pc:sldMkLst>
          <pc:docMk/>
          <pc:sldMk cId="3766868976" sldId="358"/>
        </pc:sldMkLst>
        <pc:spChg chg="mod">
          <ac:chgData name="Emily Hywel" userId="baf2cde3-8896-481d-9254-c66691563779" providerId="ADAL" clId="{CF18D29D-2636-4E0C-8433-F69C17B87CF9}" dt="2022-09-22T16:29:51.607" v="1880" actId="20577"/>
          <ac:spMkLst>
            <pc:docMk/>
            <pc:sldMk cId="3766868976" sldId="358"/>
            <ac:spMk id="2" creationId="{00000000-0000-0000-0000-000000000000}"/>
          </ac:spMkLst>
        </pc:spChg>
        <pc:spChg chg="del">
          <ac:chgData name="Emily Hywel" userId="baf2cde3-8896-481d-9254-c66691563779" providerId="ADAL" clId="{CF18D29D-2636-4E0C-8433-F69C17B87CF9}" dt="2022-09-22T16:30:52.150" v="1887" actId="478"/>
          <ac:spMkLst>
            <pc:docMk/>
            <pc:sldMk cId="3766868976" sldId="358"/>
            <ac:spMk id="3" creationId="{00000000-0000-0000-0000-000000000000}"/>
          </ac:spMkLst>
        </pc:spChg>
        <pc:spChg chg="add mod">
          <ac:chgData name="Emily Hywel" userId="baf2cde3-8896-481d-9254-c66691563779" providerId="ADAL" clId="{CF18D29D-2636-4E0C-8433-F69C17B87CF9}" dt="2022-09-22T16:33:51.506" v="2095" actId="1076"/>
          <ac:spMkLst>
            <pc:docMk/>
            <pc:sldMk cId="3766868976" sldId="358"/>
            <ac:spMk id="8" creationId="{DE442600-79FE-4D35-3435-B4440D87EA16}"/>
          </ac:spMkLst>
        </pc:spChg>
        <pc:spChg chg="add mod">
          <ac:chgData name="Emily Hywel" userId="baf2cde3-8896-481d-9254-c66691563779" providerId="ADAL" clId="{CF18D29D-2636-4E0C-8433-F69C17B87CF9}" dt="2022-09-22T16:33:33.769" v="2094" actId="20577"/>
          <ac:spMkLst>
            <pc:docMk/>
            <pc:sldMk cId="3766868976" sldId="358"/>
            <ac:spMk id="9" creationId="{2E46BCAE-3EB5-D342-D5EC-C9527748EF8E}"/>
          </ac:spMkLst>
        </pc:spChg>
        <pc:picChg chg="del">
          <ac:chgData name="Emily Hywel" userId="baf2cde3-8896-481d-9254-c66691563779" providerId="ADAL" clId="{CF18D29D-2636-4E0C-8433-F69C17B87CF9}" dt="2022-09-22T16:30:26.013" v="1881" actId="478"/>
          <ac:picMkLst>
            <pc:docMk/>
            <pc:sldMk cId="3766868976" sldId="358"/>
            <ac:picMk id="5" creationId="{CE523B48-7447-6CC5-ED7C-65899B0B45F2}"/>
          </ac:picMkLst>
        </pc:picChg>
        <pc:picChg chg="add mod modCrop">
          <ac:chgData name="Emily Hywel" userId="baf2cde3-8896-481d-9254-c66691563779" providerId="ADAL" clId="{CF18D29D-2636-4E0C-8433-F69C17B87CF9}" dt="2022-09-22T16:31:03.069" v="1890" actId="1076"/>
          <ac:picMkLst>
            <pc:docMk/>
            <pc:sldMk cId="3766868976" sldId="358"/>
            <ac:picMk id="6" creationId="{EB714AFB-65BC-3801-160F-F23D37B5D13F}"/>
          </ac:picMkLst>
        </pc:picChg>
      </pc:sldChg>
      <pc:sldChg chg="addSp delSp modSp add mod">
        <pc:chgData name="Emily Hywel" userId="baf2cde3-8896-481d-9254-c66691563779" providerId="ADAL" clId="{CF18D29D-2636-4E0C-8433-F69C17B87CF9}" dt="2022-09-30T12:22:30.847" v="2277" actId="20577"/>
        <pc:sldMkLst>
          <pc:docMk/>
          <pc:sldMk cId="4198049427" sldId="359"/>
        </pc:sldMkLst>
        <pc:spChg chg="mod">
          <ac:chgData name="Emily Hywel" userId="baf2cde3-8896-481d-9254-c66691563779" providerId="ADAL" clId="{CF18D29D-2636-4E0C-8433-F69C17B87CF9}" dt="2022-09-30T12:13:56.881" v="2231" actId="14100"/>
          <ac:spMkLst>
            <pc:docMk/>
            <pc:sldMk cId="4198049427" sldId="359"/>
            <ac:spMk id="2" creationId="{CE119CEF-03E0-410C-8B3B-137DE0DA4C8E}"/>
          </ac:spMkLst>
        </pc:spChg>
        <pc:spChg chg="mod">
          <ac:chgData name="Emily Hywel" userId="baf2cde3-8896-481d-9254-c66691563779" providerId="ADAL" clId="{CF18D29D-2636-4E0C-8433-F69C17B87CF9}" dt="2022-09-30T12:22:30.847" v="2277" actId="20577"/>
          <ac:spMkLst>
            <pc:docMk/>
            <pc:sldMk cId="4198049427" sldId="359"/>
            <ac:spMk id="3" creationId="{6D940B5C-BFBC-41CC-A8F5-9904EDC6C699}"/>
          </ac:spMkLst>
        </pc:spChg>
        <pc:spChg chg="add mod">
          <ac:chgData name="Emily Hywel" userId="baf2cde3-8896-481d-9254-c66691563779" providerId="ADAL" clId="{CF18D29D-2636-4E0C-8433-F69C17B87CF9}" dt="2022-09-30T12:15:15.136" v="2253" actId="1076"/>
          <ac:spMkLst>
            <pc:docMk/>
            <pc:sldMk cId="4198049427" sldId="359"/>
            <ac:spMk id="6" creationId="{82428EB0-B1B2-C321-2604-ADB9B99A3D5E}"/>
          </ac:spMkLst>
        </pc:spChg>
        <pc:spChg chg="mod">
          <ac:chgData name="Emily Hywel" userId="baf2cde3-8896-481d-9254-c66691563779" providerId="ADAL" clId="{CF18D29D-2636-4E0C-8433-F69C17B87CF9}" dt="2022-09-30T12:14:54.959" v="2250" actId="1076"/>
          <ac:spMkLst>
            <pc:docMk/>
            <pc:sldMk cId="4198049427" sldId="359"/>
            <ac:spMk id="11" creationId="{D92420CA-AEE8-4CA8-AB01-42C508CC15D8}"/>
          </ac:spMkLst>
        </pc:spChg>
        <pc:picChg chg="del">
          <ac:chgData name="Emily Hywel" userId="baf2cde3-8896-481d-9254-c66691563779" providerId="ADAL" clId="{CF18D29D-2636-4E0C-8433-F69C17B87CF9}" dt="2022-09-30T12:07:32.796" v="2224" actId="478"/>
          <ac:picMkLst>
            <pc:docMk/>
            <pc:sldMk cId="4198049427" sldId="359"/>
            <ac:picMk id="5" creationId="{51E58298-442C-36C8-AF6F-BE2073816B3D}"/>
          </ac:picMkLst>
        </pc:picChg>
        <pc:picChg chg="add mod modCrop">
          <ac:chgData name="Emily Hywel" userId="baf2cde3-8896-481d-9254-c66691563779" providerId="ADAL" clId="{CF18D29D-2636-4E0C-8433-F69C17B87CF9}" dt="2022-09-30T12:14:48.288" v="2249" actId="1076"/>
          <ac:picMkLst>
            <pc:docMk/>
            <pc:sldMk cId="4198049427" sldId="359"/>
            <ac:picMk id="8" creationId="{55F9AC8A-8494-AFD2-4601-76B843F7D23A}"/>
          </ac:picMkLst>
        </pc:picChg>
      </pc:sldChg>
      <pc:sldChg chg="addSp delSp modSp add mod">
        <pc:chgData name="Emily Hywel" userId="baf2cde3-8896-481d-9254-c66691563779" providerId="ADAL" clId="{CF18D29D-2636-4E0C-8433-F69C17B87CF9}" dt="2022-09-30T14:00:09.658" v="2593" actId="27636"/>
        <pc:sldMkLst>
          <pc:docMk/>
          <pc:sldMk cId="1533720249" sldId="360"/>
        </pc:sldMkLst>
        <pc:spChg chg="mod">
          <ac:chgData name="Emily Hywel" userId="baf2cde3-8896-481d-9254-c66691563779" providerId="ADAL" clId="{CF18D29D-2636-4E0C-8433-F69C17B87CF9}" dt="2022-09-30T14:00:09.658" v="2593" actId="27636"/>
          <ac:spMkLst>
            <pc:docMk/>
            <pc:sldMk cId="1533720249" sldId="360"/>
            <ac:spMk id="2" creationId="{CE119CEF-03E0-410C-8B3B-137DE0DA4C8E}"/>
          </ac:spMkLst>
        </pc:spChg>
        <pc:spChg chg="mod">
          <ac:chgData name="Emily Hywel" userId="baf2cde3-8896-481d-9254-c66691563779" providerId="ADAL" clId="{CF18D29D-2636-4E0C-8433-F69C17B87CF9}" dt="2022-09-30T12:32:44.843" v="2287" actId="20577"/>
          <ac:spMkLst>
            <pc:docMk/>
            <pc:sldMk cId="1533720249" sldId="360"/>
            <ac:spMk id="3" creationId="{6D940B5C-BFBC-41CC-A8F5-9904EDC6C699}"/>
          </ac:spMkLst>
        </pc:spChg>
        <pc:spChg chg="del mod">
          <ac:chgData name="Emily Hywel" userId="baf2cde3-8896-481d-9254-c66691563779" providerId="ADAL" clId="{CF18D29D-2636-4E0C-8433-F69C17B87CF9}" dt="2022-09-30T13:20:50.439" v="2311"/>
          <ac:spMkLst>
            <pc:docMk/>
            <pc:sldMk cId="1533720249" sldId="360"/>
            <ac:spMk id="6" creationId="{82428EB0-B1B2-C321-2604-ADB9B99A3D5E}"/>
          </ac:spMkLst>
        </pc:spChg>
        <pc:spChg chg="add del mod">
          <ac:chgData name="Emily Hywel" userId="baf2cde3-8896-481d-9254-c66691563779" providerId="ADAL" clId="{CF18D29D-2636-4E0C-8433-F69C17B87CF9}" dt="2022-09-30T13:56:06.093" v="2535" actId="478"/>
          <ac:spMkLst>
            <pc:docMk/>
            <pc:sldMk cId="1533720249" sldId="360"/>
            <ac:spMk id="12" creationId="{0A475223-CE11-DD39-0DC3-AFAE7F81151B}"/>
          </ac:spMkLst>
        </pc:spChg>
        <pc:picChg chg="add del mod modCrop">
          <ac:chgData name="Emily Hywel" userId="baf2cde3-8896-481d-9254-c66691563779" providerId="ADAL" clId="{CF18D29D-2636-4E0C-8433-F69C17B87CF9}" dt="2022-09-30T12:37:40.918" v="2301" actId="478"/>
          <ac:picMkLst>
            <pc:docMk/>
            <pc:sldMk cId="1533720249" sldId="360"/>
            <ac:picMk id="5" creationId="{18EDE8CF-231F-C273-A0EC-48C21E84DB5E}"/>
          </ac:picMkLst>
        </pc:picChg>
        <pc:picChg chg="del">
          <ac:chgData name="Emily Hywel" userId="baf2cde3-8896-481d-9254-c66691563779" providerId="ADAL" clId="{CF18D29D-2636-4E0C-8433-F69C17B87CF9}" dt="2022-09-30T12:36:24.499" v="2289" actId="478"/>
          <ac:picMkLst>
            <pc:docMk/>
            <pc:sldMk cId="1533720249" sldId="360"/>
            <ac:picMk id="8" creationId="{55F9AC8A-8494-AFD2-4601-76B843F7D23A}"/>
          </ac:picMkLst>
        </pc:picChg>
        <pc:picChg chg="add mod modCrop">
          <ac:chgData name="Emily Hywel" userId="baf2cde3-8896-481d-9254-c66691563779" providerId="ADAL" clId="{CF18D29D-2636-4E0C-8433-F69C17B87CF9}" dt="2022-09-30T13:58:15.366" v="2568" actId="1076"/>
          <ac:picMkLst>
            <pc:docMk/>
            <pc:sldMk cId="1533720249" sldId="360"/>
            <ac:picMk id="9" creationId="{214011C7-EFB1-668C-0E07-877F8E4F9CAB}"/>
          </ac:picMkLst>
        </pc:picChg>
      </pc:sldChg>
      <pc:sldChg chg="addSp delSp modSp add mod ord">
        <pc:chgData name="Emily Hywel" userId="baf2cde3-8896-481d-9254-c66691563779" providerId="ADAL" clId="{CF18D29D-2636-4E0C-8433-F69C17B87CF9}" dt="2022-09-30T14:00:38.431" v="2595"/>
        <pc:sldMkLst>
          <pc:docMk/>
          <pc:sldMk cId="3643888035" sldId="361"/>
        </pc:sldMkLst>
        <pc:spChg chg="mod">
          <ac:chgData name="Emily Hywel" userId="baf2cde3-8896-481d-9254-c66691563779" providerId="ADAL" clId="{CF18D29D-2636-4E0C-8433-F69C17B87CF9}" dt="2022-09-30T13:53:54.621" v="2525" actId="1076"/>
          <ac:spMkLst>
            <pc:docMk/>
            <pc:sldMk cId="3643888035" sldId="361"/>
            <ac:spMk id="2" creationId="{CE119CEF-03E0-410C-8B3B-137DE0DA4C8E}"/>
          </ac:spMkLst>
        </pc:spChg>
        <pc:spChg chg="mod">
          <ac:chgData name="Emily Hywel" userId="baf2cde3-8896-481d-9254-c66691563779" providerId="ADAL" clId="{CF18D29D-2636-4E0C-8433-F69C17B87CF9}" dt="2022-09-30T13:38:44.879" v="2334" actId="20577"/>
          <ac:spMkLst>
            <pc:docMk/>
            <pc:sldMk cId="3643888035" sldId="361"/>
            <ac:spMk id="3" creationId="{6D940B5C-BFBC-41CC-A8F5-9904EDC6C699}"/>
          </ac:spMkLst>
        </pc:spChg>
        <pc:spChg chg="add mod">
          <ac:chgData name="Emily Hywel" userId="baf2cde3-8896-481d-9254-c66691563779" providerId="ADAL" clId="{CF18D29D-2636-4E0C-8433-F69C17B87CF9}" dt="2022-09-30T13:54:03.498" v="2527" actId="14100"/>
          <ac:spMkLst>
            <pc:docMk/>
            <pc:sldMk cId="3643888035" sldId="361"/>
            <ac:spMk id="6" creationId="{34FF6358-F268-BA17-A3D6-58AD1452F661}"/>
          </ac:spMkLst>
        </pc:spChg>
        <pc:spChg chg="mod">
          <ac:chgData name="Emily Hywel" userId="baf2cde3-8896-481d-9254-c66691563779" providerId="ADAL" clId="{CF18D29D-2636-4E0C-8433-F69C17B87CF9}" dt="2022-09-30T13:54:22.612" v="2530" actId="1076"/>
          <ac:spMkLst>
            <pc:docMk/>
            <pc:sldMk cId="3643888035" sldId="361"/>
            <ac:spMk id="11" creationId="{D92420CA-AEE8-4CA8-AB01-42C508CC15D8}"/>
          </ac:spMkLst>
        </pc:spChg>
        <pc:picChg chg="add mod modCrop">
          <ac:chgData name="Emily Hywel" userId="baf2cde3-8896-481d-9254-c66691563779" providerId="ADAL" clId="{CF18D29D-2636-4E0C-8433-F69C17B87CF9}" dt="2022-09-30T13:54:16.635" v="2529" actId="1076"/>
          <ac:picMkLst>
            <pc:docMk/>
            <pc:sldMk cId="3643888035" sldId="361"/>
            <ac:picMk id="5" creationId="{60838153-2D72-1E69-E234-B2426E779F46}"/>
          </ac:picMkLst>
        </pc:picChg>
        <pc:picChg chg="del">
          <ac:chgData name="Emily Hywel" userId="baf2cde3-8896-481d-9254-c66691563779" providerId="ADAL" clId="{CF18D29D-2636-4E0C-8433-F69C17B87CF9}" dt="2022-09-30T13:48:44.367" v="2335" actId="478"/>
          <ac:picMkLst>
            <pc:docMk/>
            <pc:sldMk cId="3643888035" sldId="361"/>
            <ac:picMk id="9" creationId="{214011C7-EFB1-668C-0E07-877F8E4F9CAB}"/>
          </ac:picMkLst>
        </pc:picChg>
      </pc:sldChg>
    </pc:docChg>
  </pc:docChgLst>
  <pc:docChgLst>
    <pc:chgData name="Emily Hywel" userId="baf2cde3-8896-481d-9254-c66691563779" providerId="ADAL" clId="{B65F8088-BE59-4F9D-BE55-9BA75E4B8638}"/>
    <pc:docChg chg="custSel delSld modSld">
      <pc:chgData name="Emily Hywel" userId="baf2cde3-8896-481d-9254-c66691563779" providerId="ADAL" clId="{B65F8088-BE59-4F9D-BE55-9BA75E4B8638}" dt="2022-09-30T16:15:04.219" v="328" actId="1076"/>
      <pc:docMkLst>
        <pc:docMk/>
      </pc:docMkLst>
      <pc:sldChg chg="modSp mod">
        <pc:chgData name="Emily Hywel" userId="baf2cde3-8896-481d-9254-c66691563779" providerId="ADAL" clId="{B65F8088-BE59-4F9D-BE55-9BA75E4B8638}" dt="2022-09-30T15:18:45.730" v="18" actId="20577"/>
        <pc:sldMkLst>
          <pc:docMk/>
          <pc:sldMk cId="3799625505" sldId="256"/>
        </pc:sldMkLst>
        <pc:spChg chg="mod">
          <ac:chgData name="Emily Hywel" userId="baf2cde3-8896-481d-9254-c66691563779" providerId="ADAL" clId="{B65F8088-BE59-4F9D-BE55-9BA75E4B8638}" dt="2022-09-30T15:18:45.730" v="18" actId="20577"/>
          <ac:spMkLst>
            <pc:docMk/>
            <pc:sldMk cId="3799625505" sldId="256"/>
            <ac:spMk id="4" creationId="{00000000-0000-0000-0000-000000000000}"/>
          </ac:spMkLst>
        </pc:spChg>
      </pc:sldChg>
      <pc:sldChg chg="del">
        <pc:chgData name="Emily Hywel" userId="baf2cde3-8896-481d-9254-c66691563779" providerId="ADAL" clId="{B65F8088-BE59-4F9D-BE55-9BA75E4B8638}" dt="2022-09-30T15:28:53.097" v="40" actId="47"/>
        <pc:sldMkLst>
          <pc:docMk/>
          <pc:sldMk cId="1042176829" sldId="287"/>
        </pc:sldMkLst>
      </pc:sldChg>
      <pc:sldChg chg="del">
        <pc:chgData name="Emily Hywel" userId="baf2cde3-8896-481d-9254-c66691563779" providerId="ADAL" clId="{B65F8088-BE59-4F9D-BE55-9BA75E4B8638}" dt="2022-09-30T15:21:35.463" v="25" actId="47"/>
        <pc:sldMkLst>
          <pc:docMk/>
          <pc:sldMk cId="2230789105" sldId="324"/>
        </pc:sldMkLst>
      </pc:sldChg>
      <pc:sldChg chg="modSp mod">
        <pc:chgData name="Emily Hywel" userId="baf2cde3-8896-481d-9254-c66691563779" providerId="ADAL" clId="{B65F8088-BE59-4F9D-BE55-9BA75E4B8638}" dt="2022-09-30T15:53:57.073" v="170" actId="27636"/>
        <pc:sldMkLst>
          <pc:docMk/>
          <pc:sldMk cId="3935867652" sldId="325"/>
        </pc:sldMkLst>
        <pc:spChg chg="mod">
          <ac:chgData name="Emily Hywel" userId="baf2cde3-8896-481d-9254-c66691563779" providerId="ADAL" clId="{B65F8088-BE59-4F9D-BE55-9BA75E4B8638}" dt="2022-09-30T15:53:57.073" v="170" actId="27636"/>
          <ac:spMkLst>
            <pc:docMk/>
            <pc:sldMk cId="3935867652" sldId="325"/>
            <ac:spMk id="2" creationId="{CE119CEF-03E0-410C-8B3B-137DE0DA4C8E}"/>
          </ac:spMkLst>
        </pc:spChg>
      </pc:sldChg>
      <pc:sldChg chg="del">
        <pc:chgData name="Emily Hywel" userId="baf2cde3-8896-481d-9254-c66691563779" providerId="ADAL" clId="{B65F8088-BE59-4F9D-BE55-9BA75E4B8638}" dt="2022-09-30T15:21:10.376" v="24" actId="47"/>
        <pc:sldMkLst>
          <pc:docMk/>
          <pc:sldMk cId="876499847" sldId="327"/>
        </pc:sldMkLst>
      </pc:sldChg>
      <pc:sldChg chg="del">
        <pc:chgData name="Emily Hywel" userId="baf2cde3-8896-481d-9254-c66691563779" providerId="ADAL" clId="{B65F8088-BE59-4F9D-BE55-9BA75E4B8638}" dt="2022-09-30T15:22:01.577" v="26" actId="47"/>
        <pc:sldMkLst>
          <pc:docMk/>
          <pc:sldMk cId="2704174582" sldId="332"/>
        </pc:sldMkLst>
      </pc:sldChg>
      <pc:sldChg chg="addSp delSp modSp mod">
        <pc:chgData name="Emily Hywel" userId="baf2cde3-8896-481d-9254-c66691563779" providerId="ADAL" clId="{B65F8088-BE59-4F9D-BE55-9BA75E4B8638}" dt="2022-09-30T15:25:46.064" v="33"/>
        <pc:sldMkLst>
          <pc:docMk/>
          <pc:sldMk cId="2839296085" sldId="353"/>
        </pc:sldMkLst>
        <pc:spChg chg="mod">
          <ac:chgData name="Emily Hywel" userId="baf2cde3-8896-481d-9254-c66691563779" providerId="ADAL" clId="{B65F8088-BE59-4F9D-BE55-9BA75E4B8638}" dt="2022-09-30T15:25:46.064" v="33"/>
          <ac:spMkLst>
            <pc:docMk/>
            <pc:sldMk cId="2839296085" sldId="353"/>
            <ac:spMk id="3" creationId="{3C5C0BC4-D81F-44F0-A1BB-47AD2D6CB1D9}"/>
          </ac:spMkLst>
        </pc:spChg>
        <pc:picChg chg="add mod">
          <ac:chgData name="Emily Hywel" userId="baf2cde3-8896-481d-9254-c66691563779" providerId="ADAL" clId="{B65F8088-BE59-4F9D-BE55-9BA75E4B8638}" dt="2022-09-30T15:20:26.572" v="23" actId="1076"/>
          <ac:picMkLst>
            <pc:docMk/>
            <pc:sldMk cId="2839296085" sldId="353"/>
            <ac:picMk id="4" creationId="{E77351D3-0830-B6D5-A4FB-91D2857F379C}"/>
          </ac:picMkLst>
        </pc:picChg>
        <pc:picChg chg="del">
          <ac:chgData name="Emily Hywel" userId="baf2cde3-8896-481d-9254-c66691563779" providerId="ADAL" clId="{B65F8088-BE59-4F9D-BE55-9BA75E4B8638}" dt="2022-09-30T15:19:41.269" v="19" actId="478"/>
          <ac:picMkLst>
            <pc:docMk/>
            <pc:sldMk cId="2839296085" sldId="353"/>
            <ac:picMk id="9" creationId="{F9B1AE22-FF4F-446B-B44D-C696BA0F8ABE}"/>
          </ac:picMkLst>
        </pc:picChg>
      </pc:sldChg>
      <pc:sldChg chg="addSp delSp modSp mod">
        <pc:chgData name="Emily Hywel" userId="baf2cde3-8896-481d-9254-c66691563779" providerId="ADAL" clId="{B65F8088-BE59-4F9D-BE55-9BA75E4B8638}" dt="2022-09-30T15:23:44.173" v="31"/>
        <pc:sldMkLst>
          <pc:docMk/>
          <pc:sldMk cId="177309255" sldId="354"/>
        </pc:sldMkLst>
        <pc:spChg chg="mod">
          <ac:chgData name="Emily Hywel" userId="baf2cde3-8896-481d-9254-c66691563779" providerId="ADAL" clId="{B65F8088-BE59-4F9D-BE55-9BA75E4B8638}" dt="2022-09-30T15:23:44.173" v="31"/>
          <ac:spMkLst>
            <pc:docMk/>
            <pc:sldMk cId="177309255" sldId="354"/>
            <ac:spMk id="3" creationId="{3C5C0BC4-D81F-44F0-A1BB-47AD2D6CB1D9}"/>
          </ac:spMkLst>
        </pc:spChg>
        <pc:picChg chg="add mod">
          <ac:chgData name="Emily Hywel" userId="baf2cde3-8896-481d-9254-c66691563779" providerId="ADAL" clId="{B65F8088-BE59-4F9D-BE55-9BA75E4B8638}" dt="2022-09-30T15:22:35.661" v="29" actId="1076"/>
          <ac:picMkLst>
            <pc:docMk/>
            <pc:sldMk cId="177309255" sldId="354"/>
            <ac:picMk id="4" creationId="{5FC59F0A-ABF1-5296-2174-9AF82F90FA13}"/>
          </ac:picMkLst>
        </pc:picChg>
        <pc:picChg chg="del">
          <ac:chgData name="Emily Hywel" userId="baf2cde3-8896-481d-9254-c66691563779" providerId="ADAL" clId="{B65F8088-BE59-4F9D-BE55-9BA75E4B8638}" dt="2022-09-30T15:22:26.677" v="27" actId="478"/>
          <ac:picMkLst>
            <pc:docMk/>
            <pc:sldMk cId="177309255" sldId="354"/>
            <ac:picMk id="9" creationId="{F9B1AE22-FF4F-446B-B44D-C696BA0F8ABE}"/>
          </ac:picMkLst>
        </pc:picChg>
      </pc:sldChg>
      <pc:sldChg chg="addSp delSp modSp mod">
        <pc:chgData name="Emily Hywel" userId="baf2cde3-8896-481d-9254-c66691563779" providerId="ADAL" clId="{B65F8088-BE59-4F9D-BE55-9BA75E4B8638}" dt="2022-09-30T15:30:06.967" v="44" actId="1076"/>
        <pc:sldMkLst>
          <pc:docMk/>
          <pc:sldMk cId="2276533068" sldId="355"/>
        </pc:sldMkLst>
        <pc:picChg chg="add mod modCrop">
          <ac:chgData name="Emily Hywel" userId="baf2cde3-8896-481d-9254-c66691563779" providerId="ADAL" clId="{B65F8088-BE59-4F9D-BE55-9BA75E4B8638}" dt="2022-09-30T15:30:06.967" v="44" actId="1076"/>
          <ac:picMkLst>
            <pc:docMk/>
            <pc:sldMk cId="2276533068" sldId="355"/>
            <ac:picMk id="5" creationId="{05E7326B-E520-6490-F8CB-EBEA2CBAC539}"/>
          </ac:picMkLst>
        </pc:picChg>
        <pc:picChg chg="del">
          <ac:chgData name="Emily Hywel" userId="baf2cde3-8896-481d-9254-c66691563779" providerId="ADAL" clId="{B65F8088-BE59-4F9D-BE55-9BA75E4B8638}" dt="2022-09-30T15:27:05.744" v="34" actId="478"/>
          <ac:picMkLst>
            <pc:docMk/>
            <pc:sldMk cId="2276533068" sldId="355"/>
            <ac:picMk id="9" creationId="{F9B1AE22-FF4F-446B-B44D-C696BA0F8ABE}"/>
          </ac:picMkLst>
        </pc:picChg>
      </pc:sldChg>
      <pc:sldChg chg="addSp delSp modSp mod">
        <pc:chgData name="Emily Hywel" userId="baf2cde3-8896-481d-9254-c66691563779" providerId="ADAL" clId="{B65F8088-BE59-4F9D-BE55-9BA75E4B8638}" dt="2022-09-30T15:54:13.760" v="174" actId="1076"/>
        <pc:sldMkLst>
          <pc:docMk/>
          <pc:sldMk cId="4153231422" sldId="356"/>
        </pc:sldMkLst>
        <pc:spChg chg="mod">
          <ac:chgData name="Emily Hywel" userId="baf2cde3-8896-481d-9254-c66691563779" providerId="ADAL" clId="{B65F8088-BE59-4F9D-BE55-9BA75E4B8638}" dt="2022-09-30T15:54:13.760" v="174" actId="1076"/>
          <ac:spMkLst>
            <pc:docMk/>
            <pc:sldMk cId="4153231422" sldId="356"/>
            <ac:spMk id="2" creationId="{CE119CEF-03E0-410C-8B3B-137DE0DA4C8E}"/>
          </ac:spMkLst>
        </pc:spChg>
        <pc:spChg chg="mod">
          <ac:chgData name="Emily Hywel" userId="baf2cde3-8896-481d-9254-c66691563779" providerId="ADAL" clId="{B65F8088-BE59-4F9D-BE55-9BA75E4B8638}" dt="2022-09-30T15:49:47.724" v="120" actId="20577"/>
          <ac:spMkLst>
            <pc:docMk/>
            <pc:sldMk cId="4153231422" sldId="356"/>
            <ac:spMk id="3" creationId="{6D940B5C-BFBC-41CC-A8F5-9904EDC6C699}"/>
          </ac:spMkLst>
        </pc:spChg>
        <pc:spChg chg="mod">
          <ac:chgData name="Emily Hywel" userId="baf2cde3-8896-481d-9254-c66691563779" providerId="ADAL" clId="{B65F8088-BE59-4F9D-BE55-9BA75E4B8638}" dt="2022-09-30T15:53:19.201" v="158" actId="1076"/>
          <ac:spMkLst>
            <pc:docMk/>
            <pc:sldMk cId="4153231422" sldId="356"/>
            <ac:spMk id="11" creationId="{D92420CA-AEE8-4CA8-AB01-42C508CC15D8}"/>
          </ac:spMkLst>
        </pc:spChg>
        <pc:picChg chg="del">
          <ac:chgData name="Emily Hywel" userId="baf2cde3-8896-481d-9254-c66691563779" providerId="ADAL" clId="{B65F8088-BE59-4F9D-BE55-9BA75E4B8638}" dt="2022-09-30T15:52:09.576" v="149" actId="478"/>
          <ac:picMkLst>
            <pc:docMk/>
            <pc:sldMk cId="4153231422" sldId="356"/>
            <ac:picMk id="5" creationId="{51E58298-442C-36C8-AF6F-BE2073816B3D}"/>
          </ac:picMkLst>
        </pc:picChg>
        <pc:picChg chg="add mod modCrop">
          <ac:chgData name="Emily Hywel" userId="baf2cde3-8896-481d-9254-c66691563779" providerId="ADAL" clId="{B65F8088-BE59-4F9D-BE55-9BA75E4B8638}" dt="2022-09-30T15:52:48.601" v="157" actId="14100"/>
          <ac:picMkLst>
            <pc:docMk/>
            <pc:sldMk cId="4153231422" sldId="356"/>
            <ac:picMk id="6" creationId="{FB99A027-3557-98F0-A504-359600838522}"/>
          </ac:picMkLst>
        </pc:picChg>
      </pc:sldChg>
      <pc:sldChg chg="del">
        <pc:chgData name="Emily Hywel" userId="baf2cde3-8896-481d-9254-c66691563779" providerId="ADAL" clId="{B65F8088-BE59-4F9D-BE55-9BA75E4B8638}" dt="2022-09-30T15:54:17.316" v="175" actId="47"/>
        <pc:sldMkLst>
          <pc:docMk/>
          <pc:sldMk cId="4198049427" sldId="359"/>
        </pc:sldMkLst>
      </pc:sldChg>
      <pc:sldChg chg="addSp delSp modSp del mod">
        <pc:chgData name="Emily Hywel" userId="baf2cde3-8896-481d-9254-c66691563779" providerId="ADAL" clId="{B65F8088-BE59-4F9D-BE55-9BA75E4B8638}" dt="2022-09-30T16:15:04.219" v="328" actId="1076"/>
        <pc:sldMkLst>
          <pc:docMk/>
          <pc:sldMk cId="1533720249" sldId="360"/>
        </pc:sldMkLst>
        <pc:spChg chg="mod">
          <ac:chgData name="Emily Hywel" userId="baf2cde3-8896-481d-9254-c66691563779" providerId="ADAL" clId="{B65F8088-BE59-4F9D-BE55-9BA75E4B8638}" dt="2022-09-30T16:15:04.219" v="328" actId="1076"/>
          <ac:spMkLst>
            <pc:docMk/>
            <pc:sldMk cId="1533720249" sldId="360"/>
            <ac:spMk id="2" creationId="{CE119CEF-03E0-410C-8B3B-137DE0DA4C8E}"/>
          </ac:spMkLst>
        </pc:spChg>
        <pc:spChg chg="mod">
          <ac:chgData name="Emily Hywel" userId="baf2cde3-8896-481d-9254-c66691563779" providerId="ADAL" clId="{B65F8088-BE59-4F9D-BE55-9BA75E4B8638}" dt="2022-09-30T15:55:50.498" v="196" actId="20577"/>
          <ac:spMkLst>
            <pc:docMk/>
            <pc:sldMk cId="1533720249" sldId="360"/>
            <ac:spMk id="3" creationId="{6D940B5C-BFBC-41CC-A8F5-9904EDC6C699}"/>
          </ac:spMkLst>
        </pc:spChg>
        <pc:spChg chg="mod">
          <ac:chgData name="Emily Hywel" userId="baf2cde3-8896-481d-9254-c66691563779" providerId="ADAL" clId="{B65F8088-BE59-4F9D-BE55-9BA75E4B8638}" dt="2022-09-30T16:09:09.182" v="275" actId="1076"/>
          <ac:spMkLst>
            <pc:docMk/>
            <pc:sldMk cId="1533720249" sldId="360"/>
            <ac:spMk id="11" creationId="{D92420CA-AEE8-4CA8-AB01-42C508CC15D8}"/>
          </ac:spMkLst>
        </pc:spChg>
        <pc:picChg chg="add mod modCrop">
          <ac:chgData name="Emily Hywel" userId="baf2cde3-8896-481d-9254-c66691563779" providerId="ADAL" clId="{B65F8088-BE59-4F9D-BE55-9BA75E4B8638}" dt="2022-09-30T16:08:11.755" v="274" actId="14100"/>
          <ac:picMkLst>
            <pc:docMk/>
            <pc:sldMk cId="1533720249" sldId="360"/>
            <ac:picMk id="5" creationId="{9771C46C-F480-05AE-DD0A-6A500243398F}"/>
          </ac:picMkLst>
        </pc:picChg>
        <pc:picChg chg="del">
          <ac:chgData name="Emily Hywel" userId="baf2cde3-8896-481d-9254-c66691563779" providerId="ADAL" clId="{B65F8088-BE59-4F9D-BE55-9BA75E4B8638}" dt="2022-09-30T15:58:02.733" v="255" actId="478"/>
          <ac:picMkLst>
            <pc:docMk/>
            <pc:sldMk cId="1533720249" sldId="360"/>
            <ac:picMk id="9" creationId="{214011C7-EFB1-668C-0E07-877F8E4F9CAB}"/>
          </ac:picMkLst>
        </pc:picChg>
      </pc:sldChg>
    </pc:docChg>
  </pc:docChgLst>
  <pc:docChgLst>
    <pc:chgData name="Emily Hywel" userId="baf2cde3-8896-481d-9254-c66691563779" providerId="ADAL" clId="{7F0A2E95-3F4F-4D83-9292-536D6655F83D}"/>
    <pc:docChg chg="custSel modSld">
      <pc:chgData name="Emily Hywel" userId="baf2cde3-8896-481d-9254-c66691563779" providerId="ADAL" clId="{7F0A2E95-3F4F-4D83-9292-536D6655F83D}" dt="2022-03-01T09:12:08.658" v="55" actId="20577"/>
      <pc:docMkLst>
        <pc:docMk/>
      </pc:docMkLst>
      <pc:sldChg chg="modSp mod">
        <pc:chgData name="Emily Hywel" userId="baf2cde3-8896-481d-9254-c66691563779" providerId="ADAL" clId="{7F0A2E95-3F4F-4D83-9292-536D6655F83D}" dt="2022-03-01T08:54:11.003" v="0" actId="2711"/>
        <pc:sldMkLst>
          <pc:docMk/>
          <pc:sldMk cId="1042176829" sldId="287"/>
        </pc:sldMkLst>
        <pc:spChg chg="mod">
          <ac:chgData name="Emily Hywel" userId="baf2cde3-8896-481d-9254-c66691563779" providerId="ADAL" clId="{7F0A2E95-3F4F-4D83-9292-536D6655F83D}" dt="2022-03-01T08:54:11.003" v="0" actId="2711"/>
          <ac:spMkLst>
            <pc:docMk/>
            <pc:sldMk cId="1042176829" sldId="287"/>
            <ac:spMk id="2" creationId="{00000000-0000-0000-0000-000000000000}"/>
          </ac:spMkLst>
        </pc:spChg>
      </pc:sldChg>
      <pc:sldChg chg="modSp mod">
        <pc:chgData name="Emily Hywel" userId="baf2cde3-8896-481d-9254-c66691563779" providerId="ADAL" clId="{7F0A2E95-3F4F-4D83-9292-536D6655F83D}" dt="2022-03-01T09:12:08.658" v="55" actId="20577"/>
        <pc:sldMkLst>
          <pc:docMk/>
          <pc:sldMk cId="3935867652" sldId="325"/>
        </pc:sldMkLst>
        <pc:spChg chg="mod">
          <ac:chgData name="Emily Hywel" userId="baf2cde3-8896-481d-9254-c66691563779" providerId="ADAL" clId="{7F0A2E95-3F4F-4D83-9292-536D6655F83D}" dt="2022-03-01T09:12:08.658" v="55" actId="20577"/>
          <ac:spMkLst>
            <pc:docMk/>
            <pc:sldMk cId="3935867652" sldId="325"/>
            <ac:spMk id="2" creationId="{CE119CEF-03E0-410C-8B3B-137DE0DA4C8E}"/>
          </ac:spMkLst>
        </pc:spChg>
      </pc:sldChg>
      <pc:sldChg chg="modSp mod">
        <pc:chgData name="Emily Hywel" userId="baf2cde3-8896-481d-9254-c66691563779" providerId="ADAL" clId="{7F0A2E95-3F4F-4D83-9292-536D6655F83D}" dt="2022-03-01T08:54:42.954" v="2" actId="2711"/>
        <pc:sldMkLst>
          <pc:docMk/>
          <pc:sldMk cId="2103737881" sldId="329"/>
        </pc:sldMkLst>
        <pc:spChg chg="mod">
          <ac:chgData name="Emily Hywel" userId="baf2cde3-8896-481d-9254-c66691563779" providerId="ADAL" clId="{7F0A2E95-3F4F-4D83-9292-536D6655F83D}" dt="2022-03-01T08:54:42.954" v="2" actId="2711"/>
          <ac:spMkLst>
            <pc:docMk/>
            <pc:sldMk cId="2103737881" sldId="329"/>
            <ac:spMk id="2" creationId="{00000000-0000-0000-0000-000000000000}"/>
          </ac:spMkLst>
        </pc:spChg>
      </pc:sldChg>
      <pc:sldChg chg="modSp mod">
        <pc:chgData name="Emily Hywel" userId="baf2cde3-8896-481d-9254-c66691563779" providerId="ADAL" clId="{7F0A2E95-3F4F-4D83-9292-536D6655F83D}" dt="2022-03-01T08:54:26.292" v="1" actId="2711"/>
        <pc:sldMkLst>
          <pc:docMk/>
          <pc:sldMk cId="2704174582" sldId="332"/>
        </pc:sldMkLst>
        <pc:spChg chg="mod">
          <ac:chgData name="Emily Hywel" userId="baf2cde3-8896-481d-9254-c66691563779" providerId="ADAL" clId="{7F0A2E95-3F4F-4D83-9292-536D6655F83D}" dt="2022-03-01T08:54:26.292" v="1" actId="2711"/>
          <ac:spMkLst>
            <pc:docMk/>
            <pc:sldMk cId="2704174582" sldId="332"/>
            <ac:spMk id="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06/10/2022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librarysearch.uwtsd.ac.uk/discovery/search?query=any,contains,%22performing%20arts%22&amp;tab=Everything&amp;search_scope=Search_ELEC&amp;vid=44WHELF_UWTSD:44WHELF_UWTSD_VU1&amp;lang=en&amp;offset=0" TargetMode="Externa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librarysearch.uwtsd.ac.uk/discovery/search?query=any,contains,%22the%20moving%20body%22&amp;tab=Everything&amp;search_scope=MyInst_and_CI&amp;vid=44WHELF_UWTSD:44WHELF_UWTSD_VU1&amp;facet=rtype,include,books&amp;facet=tlevel,include,online_resources&amp;lang=en&amp;offset=0" TargetMode="Externa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librarysearch.uwtsd.ac.uk/discovery/fulldisplay?docid=alma9929107202421&amp;context=L&amp;vid=44WHELF_UWTSD:44WHELF_UWTSD_VU1&amp;lang=en&amp;search_scope=MyInst_and_CI&amp;adaptor=Local%20Search%20Engine&amp;isFrbr=true&amp;tab=Everything&amp;query=any,contains,%22the%20moving%20body%22&amp;facet=rtype,include,books&amp;offset=0" TargetMode="External"/><Relationship Id="rId1" Type="http://schemas.openxmlformats.org/officeDocument/2006/relationships/slideLayout" Target="../slideLayouts/slideLayout6.xml"/><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hyperlink" Target="https://librarysearch.uwtsd.ac.uk/discovery/search?query=any,contains,performing%20arts&amp;tab=Everything&amp;search_scope=MyInst_and_CI&amp;vid=44WHELF_UWTSD:44WHELF_UWTSD_VU1&amp;facet=rtype,include,journals&amp;facet=tlevel,include,online_resources&amp;lang=en&amp;offset=0" TargetMode="External"/><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librarysearch.uwtsd.ac.uk/discovery/search?query=any,contains,%22performing%20arts%22&amp;tab=Everything&amp;search_scope=Search_ELEC&amp;vid=44WHELF_UWTSD:44WHELF_UWTSD_VU1&amp;lang=en&amp;offset=0" TargetMode="Externa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librarysearch.uwtsd.ac.uk/discovery/search?query=any,contains,%22performing%20arts%22&amp;tab=Everything&amp;search_scope=Search_ELEC&amp;vid=44WHELF_UWTSD:44WHELF_UWTSD_VU1&amp;lang=en&amp;offset=0" TargetMode="Externa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lang=en" TargetMode="External"/><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browzine.com/libraries/1422/subjects/57/bookcases/81?sort=title"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librarysearch.uwtsd.ac.uk/discovery/dbsearch?query=contains,dbcategory,&amp;tab=jsearch_slot&amp;sortby=title&amp;vid=44WHELF_UWTSD:44WHELF_UWTSD_VU1&amp;offset=10&amp;databases=category,Institute%20of%20Science%20and%20Art%E2%94%80Performance%20arts" TargetMode="Externa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librarysearch.uwtsd.ac.uk/discovery/dbfulldisplay?docid=alma99100250258102421&amp;context=L&amp;vid=44WHELF_UWTSD:44WHELF_UWTSD_VU1&amp;lang=en&amp;adaptor=Local%20Search%20Engine&amp;tab=jsearch_slot&amp;query=contains,dbcategory,&amp;sortby=title&amp;offset=0&amp;databases=category,Institute%20of%20Science%20and%20Art%E2%94%80Performance%20arts" TargetMode="Externa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394611702421&amp;context=L&amp;vid=44WHELF_UWTSD:44WHELF_UWTSD_VU1&amp;lang=en&amp;adaptor=Local%20Search%20Engine&amp;tab=jsearch_slot&amp;query=contains,dbcategory,&amp;sortby=title&amp;offset=0&amp;databases=category,Audio%20visual" TargetMode="External"/><Relationship Id="rId2" Type="http://schemas.openxmlformats.org/officeDocument/2006/relationships/hyperlink" Target="https://librarysearch.uwtsd.ac.uk/discovery/dbfulldisplay?docid=alma99100361956202421&amp;context=L&amp;vid=44WHELF_UWTSD:44WHELF_UWTSD_VU1&amp;lang=en&amp;adaptor=Local%20Search%20Engine&amp;tab=jsearch_slot&amp;query=contains,dbcategory,&amp;sortby=title&amp;offset=0&amp;databases=category,Audio%20visual" TargetMode="External"/><Relationship Id="rId1" Type="http://schemas.openxmlformats.org/officeDocument/2006/relationships/slideLayout" Target="../slideLayouts/slideLayout7.xml"/><Relationship Id="rId5" Type="http://schemas.openxmlformats.org/officeDocument/2006/relationships/image" Target="../media/image24.jpeg"/><Relationship Id="rId4" Type="http://schemas.openxmlformats.org/officeDocument/2006/relationships/hyperlink" Target="https://librarysearch.uwtsd.ac.uk/discovery/dbfulldisplay?docid=alma99100404582202421&amp;context=L&amp;vid=44WHELF_UWTSD:44WHELF_UWTSD_VU1&amp;lang=en&amp;adaptor=Local%20Search%20Engine&amp;tab=jsearch_slot&amp;query=contains,dbcategory,&amp;sortby=title&amp;offset=0&amp;databases=category,Audio%20visual"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librarysearch.uwtsd.ac.uk/discovery/dbfulldisplay?docid=alma99100383811402421&amp;context=L&amp;vid=44WHELF_UWTSD:44WHELF_UWTSD_VU1&amp;lang=en&amp;adaptor=Local%20Search%20Engine&amp;tab=jsearch_slot&amp;query=contains,dbcategory,&amp;sortby=title&amp;offset=0&amp;databases=category,Institute%20of%20Science%20and%20Art%E2%94%80Art%20and%20media" TargetMode="Externa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librarysearch.uwtsd.ac.uk/discovery/dbsearch?query=contains,dbcategory,&amp;tab=jsearch_slot&amp;sortby=title&amp;vid=44WHELF_UWTSD:44WHELF_UWTSD_VU1&amp;offset=0&amp;databases=category,Dissertations%20%26%20theses" TargetMode="Externa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s://uwtsd.ac.uk/library/student-essentials/refworks/" TargetMode="External"/><Relationship Id="rId2" Type="http://schemas.openxmlformats.org/officeDocument/2006/relationships/hyperlink" Target="https://uwtsd.ac.uk/library/student-essentials/referencing-handbooks/" TargetMode="External"/><Relationship Id="rId1" Type="http://schemas.openxmlformats.org/officeDocument/2006/relationships/slideLayout" Target="../slideLayouts/slideLayout4.xml"/><Relationship Id="rId4" Type="http://schemas.openxmlformats.org/officeDocument/2006/relationships/image" Target="../media/image30.png"/></Relationships>
</file>

<file path=ppt/slides/_rels/slide25.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hyperlink" Target="http://researchdata.uwtsd.ac.uk/"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 Id="rId4" Type="http://schemas.openxmlformats.org/officeDocument/2006/relationships/image" Target="../media/image32.jpg"/></Relationships>
</file>

<file path=ppt/slides/_rels/slide28.xml.rels><?xml version="1.0" encoding="UTF-8" standalone="yes"?>
<Relationships xmlns="http://schemas.openxmlformats.org/package/2006/relationships"><Relationship Id="rId8" Type="http://schemas.openxmlformats.org/officeDocument/2006/relationships/hyperlink" Target="http://blog.paperity.org/" TargetMode="External"/><Relationship Id="rId3" Type="http://schemas.openxmlformats.org/officeDocument/2006/relationships/hyperlink" Target="https://core.ac.uk/" TargetMode="External"/><Relationship Id="rId7" Type="http://schemas.openxmlformats.org/officeDocument/2006/relationships/hyperlink" Target="http://paperity.org/"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 Id="rId6" Type="http://schemas.openxmlformats.org/officeDocument/2006/relationships/hyperlink" Target="https://scholar.google.co.uk/" TargetMode="External"/><Relationship Id="rId5" Type="http://schemas.openxmlformats.org/officeDocument/2006/relationships/hyperlink" Target="https://doaj.org/" TargetMode="External"/><Relationship Id="rId10" Type="http://schemas.openxmlformats.org/officeDocument/2006/relationships/hyperlink" Target="http://www.facebook.com/Paperity" TargetMode="External"/><Relationship Id="rId4" Type="http://schemas.openxmlformats.org/officeDocument/2006/relationships/hyperlink" Target="http://network.bepress.com/" TargetMode="External"/><Relationship Id="rId9" Type="http://schemas.openxmlformats.org/officeDocument/2006/relationships/hyperlink" Target="http://twitter.com/Paperity"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mailto:infoskills@uwtsd.ac.uk" TargetMode="External"/><Relationship Id="rId2" Type="http://schemas.openxmlformats.org/officeDocument/2006/relationships/hyperlink" Target="mailto:emily.hywel@uwtsd.ac.uk" TargetMode="External"/><Relationship Id="rId1" Type="http://schemas.openxmlformats.org/officeDocument/2006/relationships/slideLayout" Target="../slideLayouts/slideLayout7.xml"/><Relationship Id="rId5" Type="http://schemas.openxmlformats.org/officeDocument/2006/relationships/image" Target="../media/image33.jpeg"/><Relationship Id="rId4" Type="http://schemas.openxmlformats.org/officeDocument/2006/relationships/hyperlink" Target="mailto:library@uwtsd.ac.uk"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p:pic>
      <p:sp>
        <p:nvSpPr>
          <p:cNvPr id="3" name="Subtitle 2"/>
          <p:cNvSpPr>
            <a:spLocks noGrp="1"/>
          </p:cNvSpPr>
          <p:nvPr>
            <p:ph type="subTitle" idx="1"/>
          </p:nvPr>
        </p:nvSpPr>
        <p:spPr>
          <a:xfrm>
            <a:off x="6378926" y="4908129"/>
            <a:ext cx="5435249" cy="1046857"/>
          </a:xfrm>
        </p:spPr>
        <p:txBody>
          <a:bodyPr>
            <a:normAutofit/>
          </a:bodyPr>
          <a:lstStyle/>
          <a:p>
            <a:r>
              <a:rPr lang="en-GB" sz="2800" dirty="0"/>
              <a:t>Emily Hywel</a:t>
            </a:r>
          </a:p>
          <a:p>
            <a:r>
              <a:rPr lang="en-GB" sz="2800" dirty="0"/>
              <a:t>Academic Liaison Librarian</a:t>
            </a:r>
          </a:p>
        </p:txBody>
      </p:sp>
      <p:sp>
        <p:nvSpPr>
          <p:cNvPr id="4" name="Title 3"/>
          <p:cNvSpPr>
            <a:spLocks noGrp="1"/>
          </p:cNvSpPr>
          <p:nvPr>
            <p:ph type="title"/>
          </p:nvPr>
        </p:nvSpPr>
        <p:spPr>
          <a:xfrm>
            <a:off x="6367977" y="1784555"/>
            <a:ext cx="5346695" cy="3038168"/>
          </a:xfrm>
        </p:spPr>
        <p:txBody>
          <a:bodyPr>
            <a:normAutofit/>
          </a:bodyPr>
          <a:lstStyle/>
          <a:p>
            <a:r>
              <a:rPr lang="en-GB" sz="3600" dirty="0"/>
              <a:t>Library Service and Online Resources</a:t>
            </a:r>
            <a:br>
              <a:rPr lang="en-GB" sz="3200" dirty="0"/>
            </a:br>
            <a:br>
              <a:rPr lang="en-GB" sz="3200" dirty="0"/>
            </a:br>
            <a:r>
              <a:rPr lang="en-GB" sz="3200" dirty="0"/>
              <a:t>WISA</a:t>
            </a:r>
            <a:br>
              <a:rPr lang="en-GB" sz="3200" dirty="0"/>
            </a:br>
            <a:r>
              <a:rPr lang="en-GB" sz="3200" dirty="0"/>
              <a:t>Performing Arts</a:t>
            </a:r>
          </a:p>
        </p:txBody>
      </p:sp>
    </p:spTree>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23A2E-BF7A-4E87-A95E-71937C376E5A}"/>
              </a:ext>
            </a:extLst>
          </p:cNvPr>
          <p:cNvSpPr>
            <a:spLocks noGrp="1"/>
          </p:cNvSpPr>
          <p:nvPr>
            <p:ph type="title"/>
          </p:nvPr>
        </p:nvSpPr>
        <p:spPr/>
        <p:txBody>
          <a:bodyPr/>
          <a:lstStyle/>
          <a:p>
            <a:r>
              <a:rPr lang="en-GB" dirty="0"/>
              <a:t>Overview of UWTSD library service</a:t>
            </a:r>
          </a:p>
        </p:txBody>
      </p:sp>
      <p:sp>
        <p:nvSpPr>
          <p:cNvPr id="3" name="Content Placeholder 2">
            <a:extLst>
              <a:ext uri="{FF2B5EF4-FFF2-40B4-BE49-F238E27FC236}">
                <a16:creationId xmlns:a16="http://schemas.microsoft.com/office/drawing/2014/main" id="{A368FB39-D035-499B-90CE-618FBFA1C9EF}"/>
              </a:ext>
            </a:extLst>
          </p:cNvPr>
          <p:cNvSpPr>
            <a:spLocks noGrp="1"/>
          </p:cNvSpPr>
          <p:nvPr>
            <p:ph sz="quarter" idx="10"/>
          </p:nvPr>
        </p:nvSpPr>
        <p:spPr>
          <a:xfrm>
            <a:off x="891396" y="2177450"/>
            <a:ext cx="4566250" cy="3226279"/>
          </a:xfrm>
        </p:spPr>
        <p:txBody>
          <a:bodyPr>
            <a:normAutofit fontScale="92500" lnSpcReduction="10000"/>
          </a:bodyPr>
          <a:lstStyle/>
          <a:p>
            <a:r>
              <a:rPr lang="en-GB" dirty="0"/>
              <a:t>Services and support</a:t>
            </a:r>
          </a:p>
          <a:p>
            <a:r>
              <a:rPr lang="en-GB" dirty="0"/>
              <a:t>Online resources</a:t>
            </a:r>
          </a:p>
          <a:p>
            <a:r>
              <a:rPr lang="en-GB" dirty="0"/>
              <a:t>Library search function</a:t>
            </a:r>
          </a:p>
          <a:p>
            <a:r>
              <a:rPr lang="en-GB" dirty="0"/>
              <a:t>Online Resource lists</a:t>
            </a:r>
          </a:p>
          <a:p>
            <a:r>
              <a:rPr lang="en-GB" dirty="0"/>
              <a:t>Art &amp; Design databases</a:t>
            </a:r>
          </a:p>
          <a:p>
            <a:r>
              <a:rPr lang="en-GB" dirty="0"/>
              <a:t>Search tips &amp; Open access</a:t>
            </a:r>
          </a:p>
          <a:p>
            <a:r>
              <a:rPr lang="en-GB" dirty="0"/>
              <a:t>Referencing support</a:t>
            </a:r>
          </a:p>
          <a:p>
            <a:endParaRPr lang="en-GB" dirty="0"/>
          </a:p>
          <a:p>
            <a:endParaRPr lang="en-GB" dirty="0"/>
          </a:p>
          <a:p>
            <a:pPr marL="0" indent="0">
              <a:buNone/>
            </a:pPr>
            <a:endParaRPr lang="en-GB" dirty="0"/>
          </a:p>
          <a:p>
            <a:endParaRPr lang="en-GB" dirty="0"/>
          </a:p>
        </p:txBody>
      </p:sp>
      <p:pic>
        <p:nvPicPr>
          <p:cNvPr id="6" name="Picture 5" descr="A library with many books on shelves&#10;&#10;Description automatically generated with low confidence">
            <a:extLst>
              <a:ext uri="{FF2B5EF4-FFF2-40B4-BE49-F238E27FC236}">
                <a16:creationId xmlns:a16="http://schemas.microsoft.com/office/drawing/2014/main" id="{C5B5B310-F314-6C56-87D9-5339332DAB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472241"/>
            <a:ext cx="4636698" cy="4636698"/>
          </a:xfrm>
          <a:prstGeom prst="rect">
            <a:avLst/>
          </a:prstGeom>
        </p:spPr>
      </p:pic>
    </p:spTree>
    <p:extLst>
      <p:ext uri="{BB962C8B-B14F-4D97-AF65-F5344CB8AC3E}">
        <p14:creationId xmlns:p14="http://schemas.microsoft.com/office/powerpoint/2010/main" val="3795252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529330" y="1984303"/>
            <a:ext cx="5566670" cy="3225371"/>
          </a:xfrm>
        </p:spPr>
        <p:txBody>
          <a:bodyPr>
            <a:normAutofit/>
          </a:bodyPr>
          <a:lstStyle/>
          <a:p>
            <a:r>
              <a:rPr lang="en-GB" sz="2400" dirty="0"/>
              <a:t>A dedicated librarian to provide research support</a:t>
            </a:r>
          </a:p>
          <a:p>
            <a:r>
              <a:rPr lang="en-GB" sz="2400" dirty="0"/>
              <a:t>Online support via email or chat</a:t>
            </a:r>
          </a:p>
          <a:p>
            <a:r>
              <a:rPr lang="en-GB" sz="2400" dirty="0"/>
              <a:t>Online Resource Lists for your modules </a:t>
            </a:r>
          </a:p>
          <a:p>
            <a:r>
              <a:rPr lang="en-GB" sz="2400" dirty="0"/>
              <a:t>NeedMore? service</a:t>
            </a:r>
          </a:p>
          <a:p>
            <a:r>
              <a:rPr lang="en-GB" sz="2400" dirty="0"/>
              <a:t>Advice on copyright, referencing, Open Access resources and accessibility </a:t>
            </a:r>
          </a:p>
          <a:p>
            <a:endParaRPr lang="en-GB" sz="2600" dirty="0"/>
          </a:p>
          <a:p>
            <a:pPr marL="0" indent="0">
              <a:buNone/>
            </a:pPr>
            <a:endParaRPr lang="en-GB" dirty="0"/>
          </a:p>
          <a:p>
            <a:pPr marL="0" indent="0">
              <a:buNone/>
            </a:pPr>
            <a:endParaRPr lang="en-GB" dirty="0"/>
          </a:p>
          <a:p>
            <a:pPr marL="0" indent="0">
              <a:buNone/>
            </a:pPr>
            <a:endParaRPr lang="en-GB" dirty="0"/>
          </a:p>
        </p:txBody>
      </p:sp>
      <p:sp>
        <p:nvSpPr>
          <p:cNvPr id="3" name="Title 2"/>
          <p:cNvSpPr>
            <a:spLocks noGrp="1"/>
          </p:cNvSpPr>
          <p:nvPr>
            <p:ph type="title"/>
          </p:nvPr>
        </p:nvSpPr>
        <p:spPr/>
        <p:txBody>
          <a:bodyPr>
            <a:normAutofit/>
          </a:bodyPr>
          <a:lstStyle/>
          <a:p>
            <a:r>
              <a:rPr lang="en-GB" dirty="0"/>
              <a:t>Services and Support</a:t>
            </a:r>
          </a:p>
        </p:txBody>
      </p:sp>
      <p:pic>
        <p:nvPicPr>
          <p:cNvPr id="5" name="Picture Placeholder 6"/>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11814" r="11814"/>
          <a:stretch>
            <a:fillRect/>
          </a:stretch>
        </p:blipFill>
        <p:spPr/>
      </p:pic>
    </p:spTree>
    <p:extLst>
      <p:ext uri="{BB962C8B-B14F-4D97-AF65-F5344CB8AC3E}">
        <p14:creationId xmlns:p14="http://schemas.microsoft.com/office/powerpoint/2010/main" val="23517624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1B4BA21F-194B-4526-A867-98BE981C4E22}"/>
              </a:ext>
            </a:extLst>
          </p:cNvPr>
          <p:cNvSpPr>
            <a:spLocks noGrp="1"/>
          </p:cNvSpPr>
          <p:nvPr>
            <p:ph sz="half" idx="2"/>
          </p:nvPr>
        </p:nvSpPr>
        <p:spPr>
          <a:xfrm>
            <a:off x="698243" y="2105367"/>
            <a:ext cx="5253296" cy="3279205"/>
          </a:xfrm>
        </p:spPr>
        <p:txBody>
          <a:bodyPr>
            <a:normAutofit/>
          </a:bodyPr>
          <a:lstStyle/>
          <a:p>
            <a:r>
              <a:rPr lang="en-US" dirty="0"/>
              <a:t>Library Search</a:t>
            </a:r>
          </a:p>
          <a:p>
            <a:r>
              <a:rPr lang="en-US" dirty="0"/>
              <a:t>Your library account</a:t>
            </a:r>
          </a:p>
          <a:p>
            <a:r>
              <a:rPr lang="en-US" dirty="0"/>
              <a:t>NeedMore? service</a:t>
            </a:r>
          </a:p>
          <a:p>
            <a:r>
              <a:rPr lang="en-US" dirty="0"/>
              <a:t>Student Essentials</a:t>
            </a:r>
          </a:p>
          <a:p>
            <a:r>
              <a:rPr lang="en-US" dirty="0"/>
              <a:t>Referencing guidance</a:t>
            </a:r>
          </a:p>
          <a:p>
            <a:r>
              <a:rPr lang="en-US" dirty="0"/>
              <a:t>Libraries and opening times</a:t>
            </a:r>
          </a:p>
          <a:p>
            <a:endParaRPr lang="en-US" dirty="0"/>
          </a:p>
          <a:p>
            <a:endParaRPr lang="en-US" dirty="0"/>
          </a:p>
          <a:p>
            <a:endParaRPr lang="en-US" dirty="0"/>
          </a:p>
        </p:txBody>
      </p:sp>
      <p:pic>
        <p:nvPicPr>
          <p:cNvPr id="6" name="Picture Placeholder 5">
            <a:extLst>
              <a:ext uri="{FF2B5EF4-FFF2-40B4-BE49-F238E27FC236}">
                <a16:creationId xmlns:a16="http://schemas.microsoft.com/office/drawing/2014/main" id="{F5DC6461-D741-4569-AE44-D76BD0716D33}"/>
              </a:ext>
            </a:extLst>
          </p:cNvPr>
          <p:cNvPicPr>
            <a:picLocks noGrp="1" noChangeAspect="1"/>
          </p:cNvPicPr>
          <p:nvPr>
            <p:ph sz="quarter" idx="4"/>
          </p:nvPr>
        </p:nvPicPr>
        <p:blipFill rotWithShape="1">
          <a:blip r:embed="rId2"/>
          <a:srcRect l="1511" t="11294" r="2036" b="5356"/>
          <a:stretch/>
        </p:blipFill>
        <p:spPr>
          <a:xfrm>
            <a:off x="6240463" y="2105367"/>
            <a:ext cx="5685054" cy="3279205"/>
          </a:xfrm>
          <a:noFill/>
        </p:spPr>
      </p:pic>
      <p:sp>
        <p:nvSpPr>
          <p:cNvPr id="3" name="Title 2">
            <a:extLst>
              <a:ext uri="{FF2B5EF4-FFF2-40B4-BE49-F238E27FC236}">
                <a16:creationId xmlns:a16="http://schemas.microsoft.com/office/drawing/2014/main" id="{A5673821-ED51-40EE-B0FD-C67A4A9E381D}"/>
              </a:ext>
            </a:extLst>
          </p:cNvPr>
          <p:cNvSpPr>
            <a:spLocks noGrp="1"/>
          </p:cNvSpPr>
          <p:nvPr>
            <p:ph type="title"/>
          </p:nvPr>
        </p:nvSpPr>
        <p:spPr>
          <a:xfrm>
            <a:off x="698242" y="265291"/>
            <a:ext cx="10795518" cy="1003916"/>
          </a:xfrm>
        </p:spPr>
        <p:txBody>
          <a:bodyPr anchor="b">
            <a:normAutofit/>
          </a:bodyPr>
          <a:lstStyle/>
          <a:p>
            <a:r>
              <a:rPr lang="en-GB" sz="3700" dirty="0"/>
              <a:t>Library webpage</a:t>
            </a:r>
          </a:p>
        </p:txBody>
      </p:sp>
    </p:spTree>
    <p:extLst>
      <p:ext uri="{BB962C8B-B14F-4D97-AF65-F5344CB8AC3E}">
        <p14:creationId xmlns:p14="http://schemas.microsoft.com/office/powerpoint/2010/main" val="2736107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C778E2C-D85E-46E2-8186-404FE828640E}"/>
              </a:ext>
            </a:extLst>
          </p:cNvPr>
          <p:cNvSpPr>
            <a:spLocks noGrp="1"/>
          </p:cNvSpPr>
          <p:nvPr>
            <p:ph sz="half" idx="2"/>
          </p:nvPr>
        </p:nvSpPr>
        <p:spPr>
          <a:xfrm>
            <a:off x="698242" y="1843497"/>
            <a:ext cx="5088758" cy="3558014"/>
          </a:xfrm>
        </p:spPr>
        <p:txBody>
          <a:bodyPr>
            <a:normAutofit/>
          </a:bodyPr>
          <a:lstStyle/>
          <a:p>
            <a:r>
              <a:rPr lang="en-GB" sz="2400" dirty="0"/>
              <a:t>Subscriptions to Academic Journals</a:t>
            </a:r>
          </a:p>
          <a:p>
            <a:r>
              <a:rPr lang="en-GB" sz="2400" dirty="0"/>
              <a:t>Ebook collections</a:t>
            </a:r>
          </a:p>
          <a:p>
            <a:r>
              <a:rPr lang="en-GB" sz="2400" dirty="0"/>
              <a:t>Specialist databases</a:t>
            </a:r>
          </a:p>
          <a:p>
            <a:r>
              <a:rPr lang="en-GB" sz="2400" dirty="0"/>
              <a:t>Image databases</a:t>
            </a:r>
          </a:p>
          <a:p>
            <a:r>
              <a:rPr lang="en-GB" sz="2400" dirty="0"/>
              <a:t>Film, TV and video  </a:t>
            </a:r>
          </a:p>
          <a:p>
            <a:r>
              <a:rPr lang="en-GB" sz="2400" dirty="0"/>
              <a:t>These resources are curated, they are accurate, up to date, and suitable for your studies</a:t>
            </a:r>
          </a:p>
          <a:p>
            <a:pPr marL="0" indent="0">
              <a:buNone/>
            </a:pPr>
            <a:endParaRPr lang="en-GB" sz="2400" dirty="0"/>
          </a:p>
        </p:txBody>
      </p:sp>
      <p:pic>
        <p:nvPicPr>
          <p:cNvPr id="5" name="Picture 8" descr="A hand holding a cell phone&#10;&#10;Description automatically generated">
            <a:extLst>
              <a:ext uri="{FF2B5EF4-FFF2-40B4-BE49-F238E27FC236}">
                <a16:creationId xmlns:a16="http://schemas.microsoft.com/office/drawing/2014/main" id="{15E9B6DA-1325-4CA8-B0BD-ECB4D9D17304}"/>
              </a:ext>
            </a:extLst>
          </p:cNvPr>
          <p:cNvPicPr>
            <a:picLocks noGrp="1" noChangeAspect="1"/>
          </p:cNvPicPr>
          <p:nvPr>
            <p:ph sz="quarter" idx="4"/>
          </p:nvPr>
        </p:nvPicPr>
        <p:blipFill rotWithShape="1">
          <a:blip r:embed="rId2"/>
          <a:srcRect l="435" r="13170"/>
          <a:stretch/>
        </p:blipFill>
        <p:spPr>
          <a:xfrm>
            <a:off x="6218496" y="1592263"/>
            <a:ext cx="5275262" cy="4060483"/>
          </a:xfrm>
          <a:prstGeom prst="rect">
            <a:avLst/>
          </a:prstGeom>
          <a:noFill/>
        </p:spPr>
      </p:pic>
      <p:sp>
        <p:nvSpPr>
          <p:cNvPr id="3" name="Title 2">
            <a:extLst>
              <a:ext uri="{FF2B5EF4-FFF2-40B4-BE49-F238E27FC236}">
                <a16:creationId xmlns:a16="http://schemas.microsoft.com/office/drawing/2014/main" id="{42F3915D-71AC-4215-95CB-2D396EC049A2}"/>
              </a:ext>
            </a:extLst>
          </p:cNvPr>
          <p:cNvSpPr>
            <a:spLocks noGrp="1"/>
          </p:cNvSpPr>
          <p:nvPr>
            <p:ph type="title"/>
          </p:nvPr>
        </p:nvSpPr>
        <p:spPr>
          <a:xfrm>
            <a:off x="698242" y="265291"/>
            <a:ext cx="10795518" cy="1003916"/>
          </a:xfrm>
        </p:spPr>
        <p:txBody>
          <a:bodyPr anchor="b">
            <a:normAutofit/>
          </a:bodyPr>
          <a:lstStyle/>
          <a:p>
            <a:r>
              <a:rPr lang="en-GB" dirty="0"/>
              <a:t>Online Resources</a:t>
            </a:r>
          </a:p>
        </p:txBody>
      </p:sp>
    </p:spTree>
    <p:extLst>
      <p:ext uri="{BB962C8B-B14F-4D97-AF65-F5344CB8AC3E}">
        <p14:creationId xmlns:p14="http://schemas.microsoft.com/office/powerpoint/2010/main" val="22412180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6CFB63-2026-484D-932B-0A1D35968F8F}"/>
              </a:ext>
            </a:extLst>
          </p:cNvPr>
          <p:cNvSpPr>
            <a:spLocks noGrp="1"/>
          </p:cNvSpPr>
          <p:nvPr>
            <p:ph sz="half" idx="2"/>
          </p:nvPr>
        </p:nvSpPr>
        <p:spPr>
          <a:xfrm>
            <a:off x="969688" y="2235916"/>
            <a:ext cx="3867007" cy="3273251"/>
          </a:xfrm>
        </p:spPr>
        <p:txBody>
          <a:bodyPr>
            <a:normAutofit fontScale="92500" lnSpcReduction="10000"/>
          </a:bodyPr>
          <a:lstStyle/>
          <a:p>
            <a:r>
              <a:rPr lang="en-GB" dirty="0"/>
              <a:t>UWTSD libraries</a:t>
            </a:r>
          </a:p>
          <a:p>
            <a:r>
              <a:rPr lang="en-GB" dirty="0"/>
              <a:t>Audio visual </a:t>
            </a:r>
          </a:p>
          <a:p>
            <a:r>
              <a:rPr lang="en-GB" dirty="0"/>
              <a:t>Data</a:t>
            </a:r>
          </a:p>
          <a:p>
            <a:r>
              <a:rPr lang="en-GB" dirty="0"/>
              <a:t>Dissertations &amp; theses</a:t>
            </a:r>
          </a:p>
          <a:p>
            <a:r>
              <a:rPr lang="en-GB" dirty="0"/>
              <a:t>eBooks</a:t>
            </a:r>
          </a:p>
          <a:p>
            <a:r>
              <a:rPr lang="en-GB" dirty="0" err="1"/>
              <a:t>eJournals</a:t>
            </a:r>
            <a:endParaRPr lang="en-GB" dirty="0"/>
          </a:p>
          <a:p>
            <a:r>
              <a:rPr lang="en-GB" dirty="0"/>
              <a:t>Images</a:t>
            </a:r>
          </a:p>
          <a:p>
            <a:endParaRPr lang="en-GB" dirty="0"/>
          </a:p>
        </p:txBody>
      </p:sp>
      <p:pic>
        <p:nvPicPr>
          <p:cNvPr id="8" name="Content Placeholder 7">
            <a:extLst>
              <a:ext uri="{FF2B5EF4-FFF2-40B4-BE49-F238E27FC236}">
                <a16:creationId xmlns:a16="http://schemas.microsoft.com/office/drawing/2014/main" id="{5E84454C-A75F-496B-B7FD-7234E9B93732}"/>
              </a:ext>
            </a:extLst>
          </p:cNvPr>
          <p:cNvPicPr>
            <a:picLocks noGrp="1" noChangeAspect="1"/>
          </p:cNvPicPr>
          <p:nvPr>
            <p:ph sz="quarter" idx="4"/>
          </p:nvPr>
        </p:nvPicPr>
        <p:blipFill rotWithShape="1">
          <a:blip r:embed="rId2"/>
          <a:srcRect l="416" t="11066" r="1841" b="4064"/>
          <a:stretch/>
        </p:blipFill>
        <p:spPr>
          <a:xfrm>
            <a:off x="4891575" y="1802779"/>
            <a:ext cx="6602185" cy="3821799"/>
          </a:xfrm>
        </p:spPr>
      </p:pic>
      <p:sp>
        <p:nvSpPr>
          <p:cNvPr id="6" name="Title 5">
            <a:extLst>
              <a:ext uri="{FF2B5EF4-FFF2-40B4-BE49-F238E27FC236}">
                <a16:creationId xmlns:a16="http://schemas.microsoft.com/office/drawing/2014/main" id="{29B7773C-E8B0-43C4-8C1A-30BB5780D82A}"/>
              </a:ext>
            </a:extLst>
          </p:cNvPr>
          <p:cNvSpPr>
            <a:spLocks noGrp="1"/>
          </p:cNvSpPr>
          <p:nvPr>
            <p:ph type="title"/>
          </p:nvPr>
        </p:nvSpPr>
        <p:spPr/>
        <p:txBody>
          <a:bodyPr/>
          <a:lstStyle/>
          <a:p>
            <a:r>
              <a:rPr lang="en-GB" dirty="0"/>
              <a:t>The Library Search</a:t>
            </a:r>
          </a:p>
        </p:txBody>
      </p:sp>
    </p:spTree>
    <p:extLst>
      <p:ext uri="{BB962C8B-B14F-4D97-AF65-F5344CB8AC3E}">
        <p14:creationId xmlns:p14="http://schemas.microsoft.com/office/powerpoint/2010/main" val="33653323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261" y="252284"/>
            <a:ext cx="10479579" cy="1003916"/>
          </a:xfrm>
        </p:spPr>
        <p:txBody>
          <a:bodyPr/>
          <a:lstStyle/>
          <a:p>
            <a:r>
              <a:rPr lang="en-GB" dirty="0"/>
              <a:t>Filtering the Library Search</a:t>
            </a:r>
          </a:p>
        </p:txBody>
      </p:sp>
      <p:sp>
        <p:nvSpPr>
          <p:cNvPr id="3" name="TextBox 2">
            <a:extLst>
              <a:ext uri="{FF2B5EF4-FFF2-40B4-BE49-F238E27FC236}">
                <a16:creationId xmlns:a16="http://schemas.microsoft.com/office/drawing/2014/main" id="{3C5C0BC4-D81F-44F0-A1BB-47AD2D6CB1D9}"/>
              </a:ext>
            </a:extLst>
          </p:cNvPr>
          <p:cNvSpPr txBox="1"/>
          <p:nvPr/>
        </p:nvSpPr>
        <p:spPr>
          <a:xfrm>
            <a:off x="4127731" y="5696440"/>
            <a:ext cx="3433313" cy="369332"/>
          </a:xfrm>
          <a:prstGeom prst="rect">
            <a:avLst/>
          </a:prstGeom>
          <a:noFill/>
        </p:spPr>
        <p:txBody>
          <a:bodyPr wrap="square" rtlCol="0">
            <a:spAutoFit/>
          </a:bodyPr>
          <a:lstStyle/>
          <a:p>
            <a:r>
              <a:rPr lang="en-GB" dirty="0">
                <a:hlinkClick r:id="rId2"/>
              </a:rPr>
              <a:t>Library Search</a:t>
            </a:r>
            <a:endParaRPr lang="en-GB" dirty="0"/>
          </a:p>
        </p:txBody>
      </p:sp>
      <p:sp>
        <p:nvSpPr>
          <p:cNvPr id="8" name="TextBox 7">
            <a:extLst>
              <a:ext uri="{FF2B5EF4-FFF2-40B4-BE49-F238E27FC236}">
                <a16:creationId xmlns:a16="http://schemas.microsoft.com/office/drawing/2014/main" id="{A1F29CAC-F678-4CA4-B25E-7309E59D4D11}"/>
              </a:ext>
            </a:extLst>
          </p:cNvPr>
          <p:cNvSpPr txBox="1"/>
          <p:nvPr/>
        </p:nvSpPr>
        <p:spPr>
          <a:xfrm>
            <a:off x="648829" y="2252670"/>
            <a:ext cx="2792202" cy="2585323"/>
          </a:xfrm>
          <a:prstGeom prst="rect">
            <a:avLst/>
          </a:prstGeom>
          <a:noFill/>
        </p:spPr>
        <p:txBody>
          <a:bodyPr wrap="square" rtlCol="0">
            <a:spAutoFit/>
          </a:bodyPr>
          <a:lstStyle/>
          <a:p>
            <a:r>
              <a:rPr lang="en-GB" dirty="0"/>
              <a:t>Use the options on the left to refine and filter your results by:</a:t>
            </a:r>
          </a:p>
          <a:p>
            <a:endParaRPr lang="en-GB" dirty="0"/>
          </a:p>
          <a:p>
            <a:pPr marL="285750" indent="-285750">
              <a:buFont typeface="Arial" panose="020B0604020202020204" pitchFamily="34" charset="0"/>
              <a:buChar char="•"/>
            </a:pPr>
            <a:r>
              <a:rPr lang="en-GB" dirty="0"/>
              <a:t>Full text</a:t>
            </a:r>
          </a:p>
          <a:p>
            <a:pPr marL="285750" indent="-285750">
              <a:buFont typeface="Arial" panose="020B0604020202020204" pitchFamily="34" charset="0"/>
              <a:buChar char="•"/>
            </a:pPr>
            <a:r>
              <a:rPr lang="en-GB" dirty="0"/>
              <a:t>Peer-reviewed</a:t>
            </a:r>
          </a:p>
          <a:p>
            <a:pPr marL="285750" indent="-285750">
              <a:buFont typeface="Arial" panose="020B0604020202020204" pitchFamily="34" charset="0"/>
              <a:buChar char="•"/>
            </a:pPr>
            <a:r>
              <a:rPr lang="en-GB" dirty="0"/>
              <a:t>Resource type</a:t>
            </a:r>
          </a:p>
          <a:p>
            <a:pPr marL="285750" indent="-285750">
              <a:buFont typeface="Arial" panose="020B0604020202020204" pitchFamily="34" charset="0"/>
              <a:buChar char="•"/>
            </a:pPr>
            <a:r>
              <a:rPr lang="en-GB" dirty="0"/>
              <a:t>Date</a:t>
            </a:r>
          </a:p>
          <a:p>
            <a:pPr marL="285750" indent="-285750">
              <a:buFont typeface="Arial" panose="020B0604020202020204" pitchFamily="34" charset="0"/>
              <a:buChar char="•"/>
            </a:pPr>
            <a:r>
              <a:rPr lang="en-GB" dirty="0"/>
              <a:t>Subject</a:t>
            </a:r>
          </a:p>
        </p:txBody>
      </p:sp>
      <p:pic>
        <p:nvPicPr>
          <p:cNvPr id="4" name="Picture 3">
            <a:extLst>
              <a:ext uri="{FF2B5EF4-FFF2-40B4-BE49-F238E27FC236}">
                <a16:creationId xmlns:a16="http://schemas.microsoft.com/office/drawing/2014/main" id="{E77351D3-0830-B6D5-A4FB-91D2857F379C}"/>
              </a:ext>
            </a:extLst>
          </p:cNvPr>
          <p:cNvPicPr>
            <a:picLocks noChangeAspect="1"/>
          </p:cNvPicPr>
          <p:nvPr/>
        </p:nvPicPr>
        <p:blipFill rotWithShape="1">
          <a:blip r:embed="rId3"/>
          <a:srcRect l="189" t="11320" r="1306" b="4487"/>
          <a:stretch/>
        </p:blipFill>
        <p:spPr>
          <a:xfrm>
            <a:off x="4210248" y="1697972"/>
            <a:ext cx="6701592" cy="3818614"/>
          </a:xfrm>
          <a:prstGeom prst="rect">
            <a:avLst/>
          </a:prstGeom>
        </p:spPr>
      </p:pic>
    </p:spTree>
    <p:extLst>
      <p:ext uri="{BB962C8B-B14F-4D97-AF65-F5344CB8AC3E}">
        <p14:creationId xmlns:p14="http://schemas.microsoft.com/office/powerpoint/2010/main" val="28392960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BDDEF4B0-4B09-4BC4-8CBC-1E4D30974241}"/>
              </a:ext>
            </a:extLst>
          </p:cNvPr>
          <p:cNvSpPr>
            <a:spLocks noGrp="1"/>
          </p:cNvSpPr>
          <p:nvPr>
            <p:ph sz="half" idx="1"/>
          </p:nvPr>
        </p:nvSpPr>
        <p:spPr>
          <a:xfrm>
            <a:off x="792199" y="2278627"/>
            <a:ext cx="3762548" cy="2566218"/>
          </a:xfrm>
        </p:spPr>
        <p:txBody>
          <a:bodyPr/>
          <a:lstStyle/>
          <a:p>
            <a:r>
              <a:rPr lang="en-US" dirty="0"/>
              <a:t>Use the Library Search to find ebooks</a:t>
            </a:r>
          </a:p>
          <a:p>
            <a:r>
              <a:rPr lang="en-US" dirty="0"/>
              <a:t>Limit to Full Text Online</a:t>
            </a:r>
          </a:p>
          <a:p>
            <a:r>
              <a:rPr lang="en-US" dirty="0"/>
              <a:t>Limit to Books</a:t>
            </a:r>
          </a:p>
          <a:p>
            <a:pPr marL="0" indent="0">
              <a:buNone/>
            </a:pPr>
            <a:endParaRPr lang="en-US" dirty="0"/>
          </a:p>
        </p:txBody>
      </p:sp>
      <p:sp>
        <p:nvSpPr>
          <p:cNvPr id="3" name="Title 2">
            <a:extLst>
              <a:ext uri="{FF2B5EF4-FFF2-40B4-BE49-F238E27FC236}">
                <a16:creationId xmlns:a16="http://schemas.microsoft.com/office/drawing/2014/main" id="{071FC6FC-FD5F-45BE-9D1B-F2C3E0FA8E3C}"/>
              </a:ext>
            </a:extLst>
          </p:cNvPr>
          <p:cNvSpPr>
            <a:spLocks noGrp="1"/>
          </p:cNvSpPr>
          <p:nvPr>
            <p:ph type="title"/>
          </p:nvPr>
        </p:nvSpPr>
        <p:spPr>
          <a:xfrm>
            <a:off x="718456" y="262866"/>
            <a:ext cx="10795518" cy="1003916"/>
          </a:xfrm>
        </p:spPr>
        <p:txBody>
          <a:bodyPr anchor="b">
            <a:normAutofit/>
          </a:bodyPr>
          <a:lstStyle/>
          <a:p>
            <a:r>
              <a:rPr lang="en-GB" dirty="0"/>
              <a:t>Limit </a:t>
            </a:r>
            <a:r>
              <a:rPr lang="en-GB"/>
              <a:t>Library Search </a:t>
            </a:r>
            <a:r>
              <a:rPr lang="en-GB" dirty="0"/>
              <a:t>to ebooks only</a:t>
            </a:r>
          </a:p>
        </p:txBody>
      </p:sp>
      <p:sp>
        <p:nvSpPr>
          <p:cNvPr id="2" name="TextBox 1">
            <a:extLst>
              <a:ext uri="{FF2B5EF4-FFF2-40B4-BE49-F238E27FC236}">
                <a16:creationId xmlns:a16="http://schemas.microsoft.com/office/drawing/2014/main" id="{0C3F345C-507B-48A6-B407-F4FEFF20CB5B}"/>
              </a:ext>
            </a:extLst>
          </p:cNvPr>
          <p:cNvSpPr txBox="1"/>
          <p:nvPr/>
        </p:nvSpPr>
        <p:spPr>
          <a:xfrm>
            <a:off x="902897" y="4844845"/>
            <a:ext cx="3531079" cy="369332"/>
          </a:xfrm>
          <a:prstGeom prst="rect">
            <a:avLst/>
          </a:prstGeom>
          <a:noFill/>
        </p:spPr>
        <p:txBody>
          <a:bodyPr wrap="square" rtlCol="0">
            <a:spAutoFit/>
          </a:bodyPr>
          <a:lstStyle/>
          <a:p>
            <a:r>
              <a:rPr lang="en-GB" dirty="0">
                <a:hlinkClick r:id="rId2"/>
              </a:rPr>
              <a:t>"the moving body"</a:t>
            </a:r>
            <a:endParaRPr lang="en-GB" dirty="0"/>
          </a:p>
        </p:txBody>
      </p:sp>
      <p:pic>
        <p:nvPicPr>
          <p:cNvPr id="5" name="Picture 4">
            <a:extLst>
              <a:ext uri="{FF2B5EF4-FFF2-40B4-BE49-F238E27FC236}">
                <a16:creationId xmlns:a16="http://schemas.microsoft.com/office/drawing/2014/main" id="{F2A88552-24F7-418F-99F1-E6A39AE5C127}"/>
              </a:ext>
            </a:extLst>
          </p:cNvPr>
          <p:cNvPicPr>
            <a:picLocks noChangeAspect="1"/>
          </p:cNvPicPr>
          <p:nvPr/>
        </p:nvPicPr>
        <p:blipFill rotWithShape="1">
          <a:blip r:embed="rId3"/>
          <a:srcRect l="803" t="11320" r="6114" b="5073"/>
          <a:stretch/>
        </p:blipFill>
        <p:spPr>
          <a:xfrm>
            <a:off x="4409541" y="1546057"/>
            <a:ext cx="7165675" cy="4290798"/>
          </a:xfrm>
          <a:prstGeom prst="rect">
            <a:avLst/>
          </a:prstGeom>
        </p:spPr>
      </p:pic>
    </p:spTree>
    <p:extLst>
      <p:ext uri="{BB962C8B-B14F-4D97-AF65-F5344CB8AC3E}">
        <p14:creationId xmlns:p14="http://schemas.microsoft.com/office/powerpoint/2010/main" val="34534604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11433A1-8198-4CCB-845F-93F568411CAA}"/>
              </a:ext>
            </a:extLst>
          </p:cNvPr>
          <p:cNvSpPr>
            <a:spLocks noGrp="1"/>
          </p:cNvSpPr>
          <p:nvPr>
            <p:ph type="body" idx="1"/>
          </p:nvPr>
        </p:nvSpPr>
        <p:spPr/>
        <p:txBody>
          <a:bodyPr/>
          <a:lstStyle/>
          <a:p>
            <a:r>
              <a:rPr lang="en-GB" dirty="0"/>
              <a:t>Information in each item record includes</a:t>
            </a:r>
          </a:p>
        </p:txBody>
      </p:sp>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698243" y="2105368"/>
            <a:ext cx="4719146" cy="3559312"/>
          </a:xfrm>
        </p:spPr>
        <p:txBody>
          <a:bodyPr>
            <a:normAutofit fontScale="85000" lnSpcReduction="20000"/>
          </a:bodyPr>
          <a:lstStyle/>
          <a:p>
            <a:r>
              <a:rPr lang="en-GB" dirty="0"/>
              <a:t>Where the book is held</a:t>
            </a:r>
          </a:p>
          <a:p>
            <a:r>
              <a:rPr lang="en-GB" dirty="0"/>
              <a:t>The shelfmark</a:t>
            </a:r>
          </a:p>
          <a:p>
            <a:r>
              <a:rPr lang="en-GB" dirty="0"/>
              <a:t>How to request it if it’s on loan</a:t>
            </a:r>
          </a:p>
          <a:p>
            <a:r>
              <a:rPr lang="en-GB" dirty="0"/>
              <a:t>Bibliographic details of the book</a:t>
            </a:r>
          </a:p>
          <a:p>
            <a:r>
              <a:rPr lang="en-GB" dirty="0"/>
              <a:t>Virtual browse of other books in stock at the same shelfmark</a:t>
            </a:r>
          </a:p>
          <a:p>
            <a:r>
              <a:rPr lang="en-GB" dirty="0"/>
              <a:t>Details of other books on the same Online Resource list</a:t>
            </a:r>
          </a:p>
          <a:p>
            <a:r>
              <a:rPr lang="en-GB" dirty="0"/>
              <a:t>Browse the shelf feature includes print and ebooks</a:t>
            </a:r>
          </a:p>
        </p:txBody>
      </p:sp>
      <p:sp>
        <p:nvSpPr>
          <p:cNvPr id="4" name="Text Placeholder 3">
            <a:extLst>
              <a:ext uri="{FF2B5EF4-FFF2-40B4-BE49-F238E27FC236}">
                <a16:creationId xmlns:a16="http://schemas.microsoft.com/office/drawing/2014/main" id="{C0FC1650-46AF-4905-840C-49C0D7D0020F}"/>
              </a:ext>
            </a:extLst>
          </p:cNvPr>
          <p:cNvSpPr>
            <a:spLocks noGrp="1"/>
          </p:cNvSpPr>
          <p:nvPr>
            <p:ph type="body" sz="quarter" idx="3"/>
          </p:nvPr>
        </p:nvSpPr>
        <p:spPr/>
        <p:txBody>
          <a:bodyPr/>
          <a:lstStyle/>
          <a:p>
            <a:r>
              <a:rPr lang="en-GB" dirty="0"/>
              <a:t>Record of the book ‘The moving body’</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822385" y="5854460"/>
            <a:ext cx="3692106" cy="369332"/>
          </a:xfrm>
          <a:prstGeom prst="rect">
            <a:avLst/>
          </a:prstGeom>
          <a:noFill/>
        </p:spPr>
        <p:txBody>
          <a:bodyPr wrap="square" rtlCol="0">
            <a:spAutoFit/>
          </a:bodyPr>
          <a:lstStyle/>
          <a:p>
            <a:r>
              <a:rPr lang="en-GB" dirty="0">
                <a:hlinkClick r:id="rId2"/>
              </a:rPr>
              <a:t>Book record: "The moving body"</a:t>
            </a:r>
            <a:endParaRPr lang="en-GB" dirty="0"/>
          </a:p>
        </p:txBody>
      </p:sp>
      <p:pic>
        <p:nvPicPr>
          <p:cNvPr id="12" name="Content Placeholder 11">
            <a:extLst>
              <a:ext uri="{FF2B5EF4-FFF2-40B4-BE49-F238E27FC236}">
                <a16:creationId xmlns:a16="http://schemas.microsoft.com/office/drawing/2014/main" id="{641B0385-3F01-452C-AEDA-7D9160D2D65A}"/>
              </a:ext>
            </a:extLst>
          </p:cNvPr>
          <p:cNvPicPr>
            <a:picLocks noGrp="1" noChangeAspect="1"/>
          </p:cNvPicPr>
          <p:nvPr>
            <p:ph sz="quarter" idx="4"/>
          </p:nvPr>
        </p:nvPicPr>
        <p:blipFill rotWithShape="1">
          <a:blip r:embed="rId3"/>
          <a:srcRect l="10541" t="25990" r="29270" b="42689"/>
          <a:stretch/>
        </p:blipFill>
        <p:spPr>
          <a:xfrm>
            <a:off x="7169111" y="2105366"/>
            <a:ext cx="4459395" cy="1547004"/>
          </a:xfrm>
        </p:spPr>
      </p:pic>
      <p:pic>
        <p:nvPicPr>
          <p:cNvPr id="14" name="Picture 13">
            <a:extLst>
              <a:ext uri="{FF2B5EF4-FFF2-40B4-BE49-F238E27FC236}">
                <a16:creationId xmlns:a16="http://schemas.microsoft.com/office/drawing/2014/main" id="{997F4DB7-DF47-425D-9F5F-ACC369587D51}"/>
              </a:ext>
            </a:extLst>
          </p:cNvPr>
          <p:cNvPicPr>
            <a:picLocks noChangeAspect="1"/>
          </p:cNvPicPr>
          <p:nvPr/>
        </p:nvPicPr>
        <p:blipFill rotWithShape="1">
          <a:blip r:embed="rId4"/>
          <a:srcRect l="6438" t="20726" r="7656" b="13722"/>
          <a:stretch/>
        </p:blipFill>
        <p:spPr>
          <a:xfrm>
            <a:off x="5417389" y="3614146"/>
            <a:ext cx="5308219" cy="2700390"/>
          </a:xfrm>
          <a:prstGeom prst="rect">
            <a:avLst/>
          </a:prstGeom>
        </p:spPr>
      </p:pic>
    </p:spTree>
    <p:extLst>
      <p:ext uri="{BB962C8B-B14F-4D97-AF65-F5344CB8AC3E}">
        <p14:creationId xmlns:p14="http://schemas.microsoft.com/office/powerpoint/2010/main" val="17295523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Limit Library Search to ejournals only</a:t>
            </a:r>
            <a:endParaRPr lang="en-GB" dirty="0"/>
          </a:p>
        </p:txBody>
      </p:sp>
      <p:sp>
        <p:nvSpPr>
          <p:cNvPr id="5" name="TextBox 4"/>
          <p:cNvSpPr txBox="1"/>
          <p:nvPr/>
        </p:nvSpPr>
        <p:spPr>
          <a:xfrm>
            <a:off x="339306" y="2362717"/>
            <a:ext cx="4479985" cy="1815882"/>
          </a:xfrm>
          <a:prstGeom prst="rect">
            <a:avLst/>
          </a:prstGeom>
          <a:noFill/>
        </p:spPr>
        <p:txBody>
          <a:bodyPr wrap="square" rtlCol="0">
            <a:spAutoFit/>
          </a:bodyPr>
          <a:lstStyle/>
          <a:p>
            <a:pPr marL="457200" indent="-457200">
              <a:buFont typeface="Arial" panose="020B0604020202020204" pitchFamily="34" charset="0"/>
              <a:buChar char="•"/>
            </a:pPr>
            <a:r>
              <a:rPr lang="en-US" sz="2800" dirty="0"/>
              <a:t>Use the Library Search to find ejournals</a:t>
            </a:r>
          </a:p>
          <a:p>
            <a:pPr marL="457200" indent="-457200">
              <a:buFont typeface="Arial" panose="020B0604020202020204" pitchFamily="34" charset="0"/>
              <a:buChar char="•"/>
            </a:pPr>
            <a:r>
              <a:rPr lang="en-US" sz="2800" dirty="0"/>
              <a:t>Limit to Full Text Online</a:t>
            </a:r>
          </a:p>
          <a:p>
            <a:pPr marL="457200" indent="-457200">
              <a:buFont typeface="Arial" panose="020B0604020202020204" pitchFamily="34" charset="0"/>
              <a:buChar char="•"/>
            </a:pPr>
            <a:r>
              <a:rPr lang="en-US" sz="2800" dirty="0"/>
              <a:t>Limit to Journals</a:t>
            </a:r>
          </a:p>
        </p:txBody>
      </p:sp>
      <p:sp>
        <p:nvSpPr>
          <p:cNvPr id="4" name="TextBox 3">
            <a:hlinkClick r:id="rId2"/>
            <a:extLst>
              <a:ext uri="{FF2B5EF4-FFF2-40B4-BE49-F238E27FC236}">
                <a16:creationId xmlns:a16="http://schemas.microsoft.com/office/drawing/2014/main" id="{A23FA2EA-646A-4FC5-A91C-AFD6CB7A3D59}"/>
              </a:ext>
            </a:extLst>
          </p:cNvPr>
          <p:cNvSpPr txBox="1"/>
          <p:nvPr/>
        </p:nvSpPr>
        <p:spPr>
          <a:xfrm>
            <a:off x="698242" y="5285117"/>
            <a:ext cx="2792581" cy="369332"/>
          </a:xfrm>
          <a:prstGeom prst="rect">
            <a:avLst/>
          </a:prstGeom>
          <a:noFill/>
        </p:spPr>
        <p:txBody>
          <a:bodyPr wrap="square" rtlCol="0">
            <a:spAutoFit/>
          </a:bodyPr>
          <a:lstStyle/>
          <a:p>
            <a:r>
              <a:rPr lang="en-GB" dirty="0">
                <a:hlinkClick r:id="rId3"/>
              </a:rPr>
              <a:t>Library Search ejournals</a:t>
            </a:r>
            <a:endParaRPr lang="en-GB" dirty="0"/>
          </a:p>
        </p:txBody>
      </p:sp>
      <p:pic>
        <p:nvPicPr>
          <p:cNvPr id="7" name="Picture 6">
            <a:extLst>
              <a:ext uri="{FF2B5EF4-FFF2-40B4-BE49-F238E27FC236}">
                <a16:creationId xmlns:a16="http://schemas.microsoft.com/office/drawing/2014/main" id="{0819EB69-0E1E-48B8-BAD4-B801697657C6}"/>
              </a:ext>
            </a:extLst>
          </p:cNvPr>
          <p:cNvPicPr>
            <a:picLocks noChangeAspect="1"/>
          </p:cNvPicPr>
          <p:nvPr/>
        </p:nvPicPr>
        <p:blipFill rotWithShape="1">
          <a:blip r:embed="rId4"/>
          <a:srcRect l="916" t="20713" r="4773" b="5577"/>
          <a:stretch/>
        </p:blipFill>
        <p:spPr>
          <a:xfrm>
            <a:off x="4646762" y="1692049"/>
            <a:ext cx="7154174" cy="3727634"/>
          </a:xfrm>
          <a:prstGeom prst="rect">
            <a:avLst/>
          </a:prstGeom>
        </p:spPr>
      </p:pic>
    </p:spTree>
    <p:extLst>
      <p:ext uri="{BB962C8B-B14F-4D97-AF65-F5344CB8AC3E}">
        <p14:creationId xmlns:p14="http://schemas.microsoft.com/office/powerpoint/2010/main" val="9752183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849" y="252284"/>
            <a:ext cx="10307991" cy="1003916"/>
          </a:xfrm>
        </p:spPr>
        <p:txBody>
          <a:bodyPr/>
          <a:lstStyle/>
          <a:p>
            <a:r>
              <a:rPr lang="en-GB" dirty="0"/>
              <a:t>Saving &amp; printing resources</a:t>
            </a:r>
          </a:p>
        </p:txBody>
      </p:sp>
      <p:sp>
        <p:nvSpPr>
          <p:cNvPr id="40" name="TextBox 39"/>
          <p:cNvSpPr txBox="1"/>
          <p:nvPr/>
        </p:nvSpPr>
        <p:spPr>
          <a:xfrm>
            <a:off x="7688710" y="2849135"/>
            <a:ext cx="3981411" cy="1754326"/>
          </a:xfrm>
          <a:prstGeom prst="rect">
            <a:avLst/>
          </a:prstGeom>
          <a:noFill/>
        </p:spPr>
        <p:txBody>
          <a:bodyPr wrap="square" rtlCol="0">
            <a:spAutoFit/>
          </a:bodyPr>
          <a:lstStyle/>
          <a:p>
            <a:pPr marL="285750" indent="-285750">
              <a:buFont typeface="Arial" panose="020B0604020202020204" pitchFamily="34" charset="0"/>
              <a:buChar char="•"/>
            </a:pPr>
            <a:r>
              <a:rPr lang="en-GB" dirty="0"/>
              <a:t>Sign in to access your account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Link, email, print and pin resources in your saved items the resources, or send to RefWorks</a:t>
            </a:r>
          </a:p>
          <a:p>
            <a:pPr marL="285750" indent="-285750">
              <a:buFont typeface="Arial" panose="020B0604020202020204" pitchFamily="34" charset="0"/>
              <a:buChar char="•"/>
            </a:pPr>
            <a:endParaRPr lang="en-GB" dirty="0"/>
          </a:p>
        </p:txBody>
      </p:sp>
      <p:sp>
        <p:nvSpPr>
          <p:cNvPr id="3" name="TextBox 2">
            <a:extLst>
              <a:ext uri="{FF2B5EF4-FFF2-40B4-BE49-F238E27FC236}">
                <a16:creationId xmlns:a16="http://schemas.microsoft.com/office/drawing/2014/main" id="{3C5C0BC4-D81F-44F0-A1BB-47AD2D6CB1D9}"/>
              </a:ext>
            </a:extLst>
          </p:cNvPr>
          <p:cNvSpPr txBox="1"/>
          <p:nvPr/>
        </p:nvSpPr>
        <p:spPr>
          <a:xfrm>
            <a:off x="672797" y="5711457"/>
            <a:ext cx="3433313" cy="369332"/>
          </a:xfrm>
          <a:prstGeom prst="rect">
            <a:avLst/>
          </a:prstGeom>
          <a:noFill/>
        </p:spPr>
        <p:txBody>
          <a:bodyPr wrap="square" rtlCol="0">
            <a:spAutoFit/>
          </a:bodyPr>
          <a:lstStyle/>
          <a:p>
            <a:r>
              <a:rPr lang="en-GB" dirty="0">
                <a:hlinkClick r:id="rId2"/>
              </a:rPr>
              <a:t>Library Search</a:t>
            </a:r>
            <a:endParaRPr lang="en-GB" dirty="0"/>
          </a:p>
        </p:txBody>
      </p:sp>
      <p:pic>
        <p:nvPicPr>
          <p:cNvPr id="4" name="Picture 3">
            <a:extLst>
              <a:ext uri="{FF2B5EF4-FFF2-40B4-BE49-F238E27FC236}">
                <a16:creationId xmlns:a16="http://schemas.microsoft.com/office/drawing/2014/main" id="{5FC59F0A-ABF1-5296-2174-9AF82F90FA13}"/>
              </a:ext>
            </a:extLst>
          </p:cNvPr>
          <p:cNvPicPr>
            <a:picLocks noChangeAspect="1"/>
          </p:cNvPicPr>
          <p:nvPr/>
        </p:nvPicPr>
        <p:blipFill rotWithShape="1">
          <a:blip r:embed="rId3"/>
          <a:srcRect l="189" t="11320" r="1306" b="4487"/>
          <a:stretch/>
        </p:blipFill>
        <p:spPr>
          <a:xfrm>
            <a:off x="755314" y="1519693"/>
            <a:ext cx="6701592" cy="3818614"/>
          </a:xfrm>
          <a:prstGeom prst="rect">
            <a:avLst/>
          </a:prstGeom>
        </p:spPr>
      </p:pic>
    </p:spTree>
    <p:extLst>
      <p:ext uri="{BB962C8B-B14F-4D97-AF65-F5344CB8AC3E}">
        <p14:creationId xmlns:p14="http://schemas.microsoft.com/office/powerpoint/2010/main" val="1773092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3098" y="252284"/>
            <a:ext cx="10368742" cy="1003916"/>
          </a:xfrm>
        </p:spPr>
        <p:txBody>
          <a:bodyPr/>
          <a:lstStyle/>
          <a:p>
            <a:r>
              <a:rPr lang="en-GB" dirty="0"/>
              <a:t>Accessing other areas</a:t>
            </a:r>
          </a:p>
        </p:txBody>
      </p:sp>
      <p:sp>
        <p:nvSpPr>
          <p:cNvPr id="3" name="TextBox 2">
            <a:extLst>
              <a:ext uri="{FF2B5EF4-FFF2-40B4-BE49-F238E27FC236}">
                <a16:creationId xmlns:a16="http://schemas.microsoft.com/office/drawing/2014/main" id="{3C5C0BC4-D81F-44F0-A1BB-47AD2D6CB1D9}"/>
              </a:ext>
            </a:extLst>
          </p:cNvPr>
          <p:cNvSpPr txBox="1"/>
          <p:nvPr/>
        </p:nvSpPr>
        <p:spPr>
          <a:xfrm>
            <a:off x="723260" y="5570833"/>
            <a:ext cx="3433313" cy="369332"/>
          </a:xfrm>
          <a:prstGeom prst="rect">
            <a:avLst/>
          </a:prstGeom>
          <a:noFill/>
        </p:spPr>
        <p:txBody>
          <a:bodyPr wrap="square" rtlCol="0">
            <a:spAutoFit/>
          </a:bodyPr>
          <a:lstStyle/>
          <a:p>
            <a:r>
              <a:rPr lang="en-GB" dirty="0">
                <a:hlinkClick r:id="rId2"/>
              </a:rPr>
              <a:t>Library Search</a:t>
            </a:r>
            <a:endParaRPr lang="en-GB" dirty="0"/>
          </a:p>
        </p:txBody>
      </p:sp>
      <p:sp>
        <p:nvSpPr>
          <p:cNvPr id="10" name="TextBox 9">
            <a:extLst>
              <a:ext uri="{FF2B5EF4-FFF2-40B4-BE49-F238E27FC236}">
                <a16:creationId xmlns:a16="http://schemas.microsoft.com/office/drawing/2014/main" id="{332A2B86-DE16-41DB-8DE9-68F70E211EF2}"/>
              </a:ext>
            </a:extLst>
          </p:cNvPr>
          <p:cNvSpPr txBox="1"/>
          <p:nvPr/>
        </p:nvSpPr>
        <p:spPr>
          <a:xfrm>
            <a:off x="723260" y="1545301"/>
            <a:ext cx="5372740" cy="1569660"/>
          </a:xfrm>
          <a:prstGeom prst="rect">
            <a:avLst/>
          </a:prstGeom>
          <a:noFill/>
        </p:spPr>
        <p:txBody>
          <a:bodyPr wrap="square" rtlCol="0">
            <a:spAutoFit/>
          </a:bodyPr>
          <a:lstStyle/>
          <a:p>
            <a:pPr marL="285750" indent="-285750">
              <a:buFont typeface="Arial" panose="020B0604020202020204" pitchFamily="34" charset="0"/>
              <a:buChar char="•"/>
            </a:pPr>
            <a:r>
              <a:rPr lang="en-GB" sz="2400" dirty="0"/>
              <a:t>Online Resource lists</a:t>
            </a:r>
          </a:p>
          <a:p>
            <a:pPr marL="285750" indent="-285750">
              <a:buFont typeface="Arial" panose="020B0604020202020204" pitchFamily="34" charset="0"/>
              <a:buChar char="•"/>
            </a:pPr>
            <a:r>
              <a:rPr lang="en-GB" sz="2400" dirty="0"/>
              <a:t>Browse eJournals / Browzine</a:t>
            </a:r>
          </a:p>
          <a:p>
            <a:pPr marL="285750" indent="-285750">
              <a:buFont typeface="Arial" panose="020B0604020202020204" pitchFamily="34" charset="0"/>
              <a:buChar char="•"/>
            </a:pPr>
            <a:r>
              <a:rPr lang="en-GB" sz="2400" dirty="0"/>
              <a:t>Database Search</a:t>
            </a:r>
          </a:p>
          <a:p>
            <a:pPr marL="285750" indent="-285750">
              <a:buFont typeface="Arial" panose="020B0604020202020204" pitchFamily="34" charset="0"/>
              <a:buChar char="•"/>
            </a:pPr>
            <a:r>
              <a:rPr lang="en-GB" sz="2400" dirty="0"/>
              <a:t>NeedMore?</a:t>
            </a:r>
          </a:p>
        </p:txBody>
      </p:sp>
      <p:pic>
        <p:nvPicPr>
          <p:cNvPr id="5" name="Picture 4">
            <a:extLst>
              <a:ext uri="{FF2B5EF4-FFF2-40B4-BE49-F238E27FC236}">
                <a16:creationId xmlns:a16="http://schemas.microsoft.com/office/drawing/2014/main" id="{05E7326B-E520-6490-F8CB-EBEA2CBAC539}"/>
              </a:ext>
            </a:extLst>
          </p:cNvPr>
          <p:cNvPicPr>
            <a:picLocks noChangeAspect="1"/>
          </p:cNvPicPr>
          <p:nvPr/>
        </p:nvPicPr>
        <p:blipFill rotWithShape="1">
          <a:blip r:embed="rId3"/>
          <a:srcRect t="10818" r="1418" b="64763"/>
          <a:stretch/>
        </p:blipFill>
        <p:spPr>
          <a:xfrm>
            <a:off x="723260" y="3305410"/>
            <a:ext cx="11255457" cy="1858727"/>
          </a:xfrm>
          <a:prstGeom prst="rect">
            <a:avLst/>
          </a:prstGeom>
        </p:spPr>
      </p:pic>
    </p:spTree>
    <p:extLst>
      <p:ext uri="{BB962C8B-B14F-4D97-AF65-F5344CB8AC3E}">
        <p14:creationId xmlns:p14="http://schemas.microsoft.com/office/powerpoint/2010/main" val="22765330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Online resource lists</a:t>
            </a:r>
          </a:p>
        </p:txBody>
      </p:sp>
      <p:pic>
        <p:nvPicPr>
          <p:cNvPr id="6" name="Picture 5">
            <a:extLst>
              <a:ext uri="{FF2B5EF4-FFF2-40B4-BE49-F238E27FC236}">
                <a16:creationId xmlns:a16="http://schemas.microsoft.com/office/drawing/2014/main" id="{EB714AFB-65BC-3801-160F-F23D37B5D13F}"/>
              </a:ext>
            </a:extLst>
          </p:cNvPr>
          <p:cNvPicPr>
            <a:picLocks noChangeAspect="1"/>
          </p:cNvPicPr>
          <p:nvPr/>
        </p:nvPicPr>
        <p:blipFill rotWithShape="1">
          <a:blip r:embed="rId2"/>
          <a:srcRect t="11398" r="729" b="5483"/>
          <a:stretch/>
        </p:blipFill>
        <p:spPr>
          <a:xfrm>
            <a:off x="5274373" y="1718187"/>
            <a:ext cx="6605452" cy="3687097"/>
          </a:xfrm>
          <a:prstGeom prst="rect">
            <a:avLst/>
          </a:prstGeom>
        </p:spPr>
      </p:pic>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698241" y="1740872"/>
            <a:ext cx="4576131" cy="3687097"/>
          </a:xfrm>
        </p:spPr>
        <p:txBody>
          <a:bodyPr>
            <a:normAutofit fontScale="92500" lnSpcReduction="20000"/>
          </a:bodyPr>
          <a:lstStyle/>
          <a:p>
            <a:r>
              <a:rPr lang="en-GB" dirty="0"/>
              <a:t>Reading lists for your course</a:t>
            </a:r>
          </a:p>
          <a:p>
            <a:r>
              <a:rPr lang="en-GB" dirty="0"/>
              <a:t>Created by your lecturers</a:t>
            </a:r>
          </a:p>
          <a:p>
            <a:r>
              <a:rPr lang="en-GB" dirty="0"/>
              <a:t>Link directly to library resources</a:t>
            </a:r>
          </a:p>
          <a:p>
            <a:r>
              <a:rPr lang="en-GB" dirty="0"/>
              <a:t>Books/ebooks</a:t>
            </a:r>
          </a:p>
          <a:p>
            <a:r>
              <a:rPr lang="en-GB" dirty="0"/>
              <a:t>Journals</a:t>
            </a:r>
          </a:p>
          <a:p>
            <a:r>
              <a:rPr lang="en-GB" dirty="0"/>
              <a:t>Databases</a:t>
            </a:r>
          </a:p>
          <a:p>
            <a:r>
              <a:rPr lang="en-GB" dirty="0"/>
              <a:t>Web resources</a:t>
            </a:r>
          </a:p>
          <a:p>
            <a:r>
              <a:rPr lang="en-GB" dirty="0"/>
              <a:t>BoB playlists </a:t>
            </a:r>
          </a:p>
          <a:p>
            <a:endParaRPr lang="en-GB" dirty="0"/>
          </a:p>
        </p:txBody>
      </p:sp>
      <p:sp>
        <p:nvSpPr>
          <p:cNvPr id="9" name="TextBox 8">
            <a:extLst>
              <a:ext uri="{FF2B5EF4-FFF2-40B4-BE49-F238E27FC236}">
                <a16:creationId xmlns:a16="http://schemas.microsoft.com/office/drawing/2014/main" id="{2E46BCAE-3EB5-D342-D5EC-C9527748EF8E}"/>
              </a:ext>
            </a:extLst>
          </p:cNvPr>
          <p:cNvSpPr txBox="1"/>
          <p:nvPr/>
        </p:nvSpPr>
        <p:spPr>
          <a:xfrm>
            <a:off x="781665" y="5515897"/>
            <a:ext cx="2942303" cy="369332"/>
          </a:xfrm>
          <a:prstGeom prst="rect">
            <a:avLst/>
          </a:prstGeom>
          <a:noFill/>
        </p:spPr>
        <p:txBody>
          <a:bodyPr wrap="square" rtlCol="0">
            <a:spAutoFit/>
          </a:bodyPr>
          <a:lstStyle/>
          <a:p>
            <a:r>
              <a:rPr lang="en-GB" dirty="0">
                <a:hlinkClick r:id="rId3"/>
              </a:rPr>
              <a:t>Online resource lists</a:t>
            </a:r>
            <a:endParaRPr lang="en-GB" dirty="0"/>
          </a:p>
        </p:txBody>
      </p:sp>
    </p:spTree>
    <p:extLst>
      <p:ext uri="{BB962C8B-B14F-4D97-AF65-F5344CB8AC3E}">
        <p14:creationId xmlns:p14="http://schemas.microsoft.com/office/powerpoint/2010/main" val="37668689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Browse ejournals via Browzine</a:t>
            </a:r>
            <a:endParaRPr lang="en-GB" dirty="0"/>
          </a:p>
        </p:txBody>
      </p:sp>
      <p:sp>
        <p:nvSpPr>
          <p:cNvPr id="3" name="Content Placeholder 2"/>
          <p:cNvSpPr>
            <a:spLocks noGrp="1"/>
          </p:cNvSpPr>
          <p:nvPr>
            <p:ph sz="quarter" idx="10"/>
          </p:nvPr>
        </p:nvSpPr>
        <p:spPr>
          <a:xfrm>
            <a:off x="352253" y="1654047"/>
            <a:ext cx="3379488" cy="4574040"/>
          </a:xfrm>
        </p:spPr>
        <p:txBody>
          <a:bodyPr>
            <a:normAutofit fontScale="85000" lnSpcReduction="20000"/>
          </a:bodyPr>
          <a:lstStyle/>
          <a:p>
            <a:pPr marL="457200" indent="-457200">
              <a:buFont typeface="Arial"/>
              <a:buChar char="•"/>
            </a:pPr>
            <a:r>
              <a:rPr lang="en-GB" dirty="0">
                <a:latin typeface="Calibri"/>
                <a:cs typeface="Calibri"/>
              </a:rPr>
              <a:t>Search by journal title</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Browse by subject</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Keep up-to-date with the latest issues</a:t>
            </a:r>
          </a:p>
          <a:p>
            <a:pPr marL="457200" indent="-457200">
              <a:buFont typeface="Arial"/>
              <a:buChar char="•"/>
            </a:pPr>
            <a:endParaRPr lang="en-GB" dirty="0">
              <a:latin typeface="Calibri"/>
              <a:cs typeface="Calibri"/>
            </a:endParaRPr>
          </a:p>
          <a:p>
            <a:pPr marL="457200" indent="-457200">
              <a:buFont typeface="Arial"/>
              <a:buChar char="•"/>
            </a:pPr>
            <a:r>
              <a:rPr lang="en-GB" dirty="0">
                <a:latin typeface="Calibri"/>
                <a:cs typeface="Calibri"/>
              </a:rPr>
              <a:t>Create an account and stock your own shelf with your favourite titles</a:t>
            </a:r>
          </a:p>
          <a:p>
            <a:pPr marL="0" indent="0">
              <a:buNone/>
            </a:pPr>
            <a:endParaRPr lang="en-GB" dirty="0">
              <a:latin typeface="Calibri"/>
              <a:cs typeface="Calibri"/>
            </a:endParaRPr>
          </a:p>
          <a:p>
            <a:pPr marL="0" indent="0">
              <a:buNone/>
            </a:pPr>
            <a:r>
              <a:rPr lang="en-GB" dirty="0">
                <a:latin typeface="Calibri"/>
                <a:cs typeface="Calibri"/>
                <a:hlinkClick r:id="rId2"/>
              </a:rPr>
              <a:t>Browzine</a:t>
            </a:r>
            <a:endParaRPr lang="en-GB" dirty="0">
              <a:latin typeface="Calibri"/>
              <a:cs typeface="Calibri"/>
            </a:endParaRPr>
          </a:p>
          <a:p>
            <a:pPr marL="457200" indent="-457200">
              <a:buFont typeface="Arial"/>
              <a:buChar char="•"/>
            </a:pPr>
            <a:endParaRPr lang="en-GB" dirty="0">
              <a:latin typeface="Calibri"/>
              <a:cs typeface="Calibri"/>
            </a:endParaRPr>
          </a:p>
          <a:p>
            <a:pPr marL="0" indent="0">
              <a:buNone/>
            </a:pPr>
            <a:endParaRPr lang="en-GB" dirty="0"/>
          </a:p>
        </p:txBody>
      </p:sp>
      <p:pic>
        <p:nvPicPr>
          <p:cNvPr id="6" name="Picture 5">
            <a:extLst>
              <a:ext uri="{FF2B5EF4-FFF2-40B4-BE49-F238E27FC236}">
                <a16:creationId xmlns:a16="http://schemas.microsoft.com/office/drawing/2014/main" id="{6EEB883E-90B6-45FE-9D39-CDA2BF47D1E3}"/>
              </a:ext>
            </a:extLst>
          </p:cNvPr>
          <p:cNvPicPr>
            <a:picLocks noChangeAspect="1"/>
          </p:cNvPicPr>
          <p:nvPr/>
        </p:nvPicPr>
        <p:blipFill rotWithShape="1">
          <a:blip r:embed="rId3"/>
          <a:srcRect l="562" t="12043" r="-59" b="9185"/>
          <a:stretch/>
        </p:blipFill>
        <p:spPr>
          <a:xfrm>
            <a:off x="3731741" y="1504335"/>
            <a:ext cx="7991820" cy="4218038"/>
          </a:xfrm>
          <a:prstGeom prst="rect">
            <a:avLst/>
          </a:prstGeom>
        </p:spPr>
      </p:pic>
    </p:spTree>
    <p:extLst>
      <p:ext uri="{BB962C8B-B14F-4D97-AF65-F5344CB8AC3E}">
        <p14:creationId xmlns:p14="http://schemas.microsoft.com/office/powerpoint/2010/main" val="15119421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98241" y="1753183"/>
            <a:ext cx="4684641" cy="4307844"/>
          </a:xfrm>
        </p:spPr>
        <p:txBody>
          <a:bodyPr>
            <a:normAutofit/>
          </a:bodyPr>
          <a:lstStyle/>
          <a:p>
            <a:r>
              <a:rPr lang="en-GB" sz="2200" dirty="0"/>
              <a:t>Browse databases not searched by the library search:</a:t>
            </a:r>
          </a:p>
          <a:p>
            <a:pPr lvl="1"/>
            <a:r>
              <a:rPr lang="en-GB" sz="1800" dirty="0"/>
              <a:t>BFI Player</a:t>
            </a:r>
          </a:p>
          <a:p>
            <a:pPr lvl="1"/>
            <a:r>
              <a:rPr lang="en-GB" sz="1800" dirty="0"/>
              <a:t>BoB</a:t>
            </a:r>
          </a:p>
          <a:p>
            <a:pPr lvl="1"/>
            <a:r>
              <a:rPr lang="en-GB" sz="1800" dirty="0"/>
              <a:t>Digital Theatre Plus</a:t>
            </a:r>
          </a:p>
          <a:p>
            <a:pPr lvl="1"/>
            <a:r>
              <a:rPr lang="en-GB" sz="1800" dirty="0"/>
              <a:t>Cite them right</a:t>
            </a:r>
          </a:p>
          <a:p>
            <a:r>
              <a:rPr lang="en-GB" sz="2200" dirty="0"/>
              <a:t>Go directly to subject specific databases:</a:t>
            </a:r>
          </a:p>
          <a:p>
            <a:pPr lvl="1"/>
            <a:r>
              <a:rPr lang="en-GB" sz="1800" dirty="0"/>
              <a:t>Art &amp; Architecture Source</a:t>
            </a:r>
          </a:p>
          <a:p>
            <a:pPr lvl="1"/>
            <a:r>
              <a:rPr lang="en-GB" sz="1800" dirty="0"/>
              <a:t>IPA Source</a:t>
            </a:r>
          </a:p>
          <a:p>
            <a:pPr lvl="1"/>
            <a:r>
              <a:rPr lang="en-GB" sz="1800" dirty="0"/>
              <a:t>Performing Arts Periodicals Database</a:t>
            </a:r>
          </a:p>
          <a:p>
            <a:pPr lvl="1"/>
            <a:r>
              <a:rPr lang="en-GB" sz="1800" dirty="0"/>
              <a:t>Proquest Arts &amp; Humanities</a:t>
            </a:r>
          </a:p>
          <a:p>
            <a:pPr lvl="1"/>
            <a:r>
              <a:rPr lang="en-GB" sz="1800" dirty="0"/>
              <a:t>Vogue Archive</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555410" y="1822300"/>
            <a:ext cx="6251277" cy="3582839"/>
          </a:xfrm>
          <a:prstGeom prst="rect">
            <a:avLst/>
          </a:prstGeom>
        </p:spPr>
      </p:pic>
    </p:spTree>
    <p:extLst>
      <p:ext uri="{BB962C8B-B14F-4D97-AF65-F5344CB8AC3E}">
        <p14:creationId xmlns:p14="http://schemas.microsoft.com/office/powerpoint/2010/main" val="39358676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025492" y="5711504"/>
            <a:ext cx="5253297" cy="494722"/>
          </a:xfrm>
        </p:spPr>
        <p:txBody>
          <a:bodyPr/>
          <a:lstStyle/>
          <a:p>
            <a:r>
              <a:rPr lang="en-US" dirty="0">
                <a:hlinkClick r:id="rId2"/>
              </a:rPr>
              <a:t>Performing Arts Databases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15095" y="2032785"/>
            <a:ext cx="4684641" cy="3288510"/>
          </a:xfrm>
        </p:spPr>
        <p:txBody>
          <a:bodyPr>
            <a:normAutofit/>
          </a:bodyPr>
          <a:lstStyle/>
          <a:p>
            <a:pPr lvl="1"/>
            <a:r>
              <a:rPr lang="en-GB" dirty="0"/>
              <a:t>Art &amp; Architecture Source</a:t>
            </a:r>
          </a:p>
          <a:p>
            <a:pPr lvl="1"/>
            <a:r>
              <a:rPr lang="en-GB" dirty="0"/>
              <a:t>BFI Player</a:t>
            </a:r>
          </a:p>
          <a:p>
            <a:pPr lvl="1"/>
            <a:r>
              <a:rPr lang="en-GB" dirty="0"/>
              <a:t>BoB</a:t>
            </a:r>
          </a:p>
          <a:p>
            <a:pPr lvl="1"/>
            <a:r>
              <a:rPr lang="en-GB" dirty="0"/>
              <a:t>Digital Theatre plus</a:t>
            </a:r>
          </a:p>
          <a:p>
            <a:pPr lvl="1"/>
            <a:r>
              <a:rPr lang="en-GB" sz="2400" dirty="0"/>
              <a:t>IPA Source</a:t>
            </a:r>
            <a:endParaRPr lang="en-GB" dirty="0"/>
          </a:p>
          <a:p>
            <a:pPr lvl="1"/>
            <a:r>
              <a:rPr lang="en-GB" sz="2400" dirty="0"/>
              <a:t>Performing Arts Periodicals Database</a:t>
            </a:r>
          </a:p>
          <a:p>
            <a:pPr lvl="1"/>
            <a:r>
              <a:rPr lang="en-GB" sz="2400" dirty="0"/>
              <a:t>Proquest Arts &amp; Humanities</a:t>
            </a:r>
          </a:p>
          <a:p>
            <a:pPr marL="0" indent="0">
              <a:buNone/>
            </a:pPr>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Performing Arts Databases</a:t>
            </a:r>
          </a:p>
        </p:txBody>
      </p:sp>
      <p:pic>
        <p:nvPicPr>
          <p:cNvPr id="6" name="Picture 5">
            <a:extLst>
              <a:ext uri="{FF2B5EF4-FFF2-40B4-BE49-F238E27FC236}">
                <a16:creationId xmlns:a16="http://schemas.microsoft.com/office/drawing/2014/main" id="{FB99A027-3557-98F0-A504-359600838522}"/>
              </a:ext>
            </a:extLst>
          </p:cNvPr>
          <p:cNvPicPr>
            <a:picLocks noChangeAspect="1"/>
          </p:cNvPicPr>
          <p:nvPr/>
        </p:nvPicPr>
        <p:blipFill rotWithShape="1">
          <a:blip r:embed="rId3"/>
          <a:srcRect t="10818" r="5779" b="5912"/>
          <a:stretch/>
        </p:blipFill>
        <p:spPr>
          <a:xfrm>
            <a:off x="5025492" y="1588465"/>
            <a:ext cx="6751413" cy="3977840"/>
          </a:xfrm>
          <a:prstGeom prst="rect">
            <a:avLst/>
          </a:prstGeom>
        </p:spPr>
      </p:pic>
    </p:spTree>
    <p:extLst>
      <p:ext uri="{BB962C8B-B14F-4D97-AF65-F5344CB8AC3E}">
        <p14:creationId xmlns:p14="http://schemas.microsoft.com/office/powerpoint/2010/main" val="41532314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4867733" y="5727799"/>
            <a:ext cx="5253297" cy="494722"/>
          </a:xfrm>
        </p:spPr>
        <p:txBody>
          <a:bodyPr/>
          <a:lstStyle/>
          <a:p>
            <a:r>
              <a:rPr lang="en-US" dirty="0">
                <a:hlinkClick r:id="rId2"/>
              </a:rPr>
              <a:t>Digital Theatre Plus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312929" y="1915064"/>
            <a:ext cx="4207313" cy="3502325"/>
          </a:xfrm>
        </p:spPr>
        <p:txBody>
          <a:bodyPr>
            <a:normAutofit/>
          </a:bodyPr>
          <a:lstStyle/>
          <a:p>
            <a:r>
              <a:rPr lang="en-GB" sz="1400" dirty="0">
                <a:solidFill>
                  <a:srgbClr val="3A3A3A"/>
                </a:solidFill>
                <a:latin typeface="Source Sans Pro" panose="020B0503030403020204" pitchFamily="34" charset="0"/>
              </a:rPr>
              <a:t>Digital </a:t>
            </a:r>
            <a:r>
              <a:rPr lang="en-GB" sz="1400" b="0" i="0" dirty="0">
                <a:solidFill>
                  <a:srgbClr val="3A3A3A"/>
                </a:solidFill>
                <a:effectLst/>
                <a:latin typeface="Source Sans Pro" panose="020B0503030403020204" pitchFamily="34" charset="0"/>
              </a:rPr>
              <a:t>streaming video collection of films of current British theatre productions </a:t>
            </a:r>
          </a:p>
          <a:p>
            <a:r>
              <a:rPr lang="en-GB" sz="1400" b="0" i="0" dirty="0">
                <a:solidFill>
                  <a:srgbClr val="3A3A3A"/>
                </a:solidFill>
                <a:effectLst/>
                <a:latin typeface="Source Sans Pro" panose="020B0503030403020204" pitchFamily="34" charset="0"/>
              </a:rPr>
              <a:t>Behind-the-scenes documentaries </a:t>
            </a:r>
          </a:p>
          <a:p>
            <a:r>
              <a:rPr lang="en-GB" sz="1400" b="0" i="0" dirty="0">
                <a:solidFill>
                  <a:srgbClr val="3A3A3A"/>
                </a:solidFill>
                <a:effectLst/>
                <a:latin typeface="Source Sans Pro" panose="020B0503030403020204" pitchFamily="34" charset="0"/>
              </a:rPr>
              <a:t>Teaching and learning resources to facilitate understanding of the productions and texts</a:t>
            </a:r>
          </a:p>
          <a:p>
            <a:r>
              <a:rPr lang="en-GB" sz="1400" b="0" i="0" dirty="0">
                <a:solidFill>
                  <a:srgbClr val="3A3A3A"/>
                </a:solidFill>
                <a:effectLst/>
                <a:latin typeface="Source Sans Pro" panose="020B0503030403020204" pitchFamily="34" charset="0"/>
              </a:rPr>
              <a:t>Learning resources include a detailed introduction, plot summary, character biographies, a relationship map, language analysis, scene study, performance background and historical context for each play.</a:t>
            </a:r>
            <a:endParaRPr lang="en-GB" sz="1400" dirty="0">
              <a:solidFill>
                <a:srgbClr val="3A3A3A"/>
              </a:solidFill>
              <a:latin typeface="Source Sans Pro" panose="020B0503030403020204" pitchFamily="34" charset="0"/>
            </a:endParaRPr>
          </a:p>
          <a:p>
            <a:pPr algn="l"/>
            <a:r>
              <a:rPr lang="en-GB" sz="1400" dirty="0">
                <a:solidFill>
                  <a:srgbClr val="3A3A3A"/>
                </a:solidFill>
                <a:latin typeface="Source Sans Pro" panose="020B0503030403020204" pitchFamily="34" charset="0"/>
              </a:rPr>
              <a:t>Browse by: Title, Genre, Theme, People, or Series</a:t>
            </a:r>
          </a:p>
          <a:p>
            <a:pPr algn="l"/>
            <a:endParaRPr lang="en-GB" sz="18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Digital Theatre Plus</a:t>
            </a:r>
          </a:p>
        </p:txBody>
      </p:sp>
      <p:pic>
        <p:nvPicPr>
          <p:cNvPr id="5" name="Picture 4">
            <a:extLst>
              <a:ext uri="{FF2B5EF4-FFF2-40B4-BE49-F238E27FC236}">
                <a16:creationId xmlns:a16="http://schemas.microsoft.com/office/drawing/2014/main" id="{9771C46C-F480-05AE-DD0A-6A500243398F}"/>
              </a:ext>
            </a:extLst>
          </p:cNvPr>
          <p:cNvPicPr>
            <a:picLocks noChangeAspect="1"/>
          </p:cNvPicPr>
          <p:nvPr/>
        </p:nvPicPr>
        <p:blipFill rotWithShape="1">
          <a:blip r:embed="rId3"/>
          <a:srcRect l="1397" t="11321" r="1307" b="5978"/>
          <a:stretch/>
        </p:blipFill>
        <p:spPr>
          <a:xfrm>
            <a:off x="4710711" y="1467528"/>
            <a:ext cx="7366269" cy="4174147"/>
          </a:xfrm>
          <a:prstGeom prst="rect">
            <a:avLst/>
          </a:prstGeom>
        </p:spPr>
      </p:pic>
    </p:spTree>
    <p:extLst>
      <p:ext uri="{BB962C8B-B14F-4D97-AF65-F5344CB8AC3E}">
        <p14:creationId xmlns:p14="http://schemas.microsoft.com/office/powerpoint/2010/main" val="15337202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F0E00-0C73-4606-A653-F74B4B321D31}"/>
              </a:ext>
            </a:extLst>
          </p:cNvPr>
          <p:cNvSpPr>
            <a:spLocks noGrp="1"/>
          </p:cNvSpPr>
          <p:nvPr>
            <p:ph type="title"/>
          </p:nvPr>
        </p:nvSpPr>
        <p:spPr/>
        <p:txBody>
          <a:bodyPr/>
          <a:lstStyle/>
          <a:p>
            <a:r>
              <a:rPr lang="en-GB" dirty="0"/>
              <a:t>Audio visual resources</a:t>
            </a:r>
          </a:p>
        </p:txBody>
      </p:sp>
      <p:sp>
        <p:nvSpPr>
          <p:cNvPr id="3" name="Content Placeholder 2">
            <a:extLst>
              <a:ext uri="{FF2B5EF4-FFF2-40B4-BE49-F238E27FC236}">
                <a16:creationId xmlns:a16="http://schemas.microsoft.com/office/drawing/2014/main" id="{6C509536-AD7D-40E8-BD15-E9A6239F0276}"/>
              </a:ext>
            </a:extLst>
          </p:cNvPr>
          <p:cNvSpPr>
            <a:spLocks noGrp="1"/>
          </p:cNvSpPr>
          <p:nvPr>
            <p:ph sz="quarter" idx="10"/>
          </p:nvPr>
        </p:nvSpPr>
        <p:spPr>
          <a:xfrm>
            <a:off x="464574" y="1771940"/>
            <a:ext cx="6983361" cy="4763073"/>
          </a:xfrm>
        </p:spPr>
        <p:txBody>
          <a:bodyPr>
            <a:noAutofit/>
          </a:bodyPr>
          <a:lstStyle/>
          <a:p>
            <a:pPr marL="0" indent="0">
              <a:buNone/>
            </a:pPr>
            <a:r>
              <a:rPr lang="en-GB" sz="2000" dirty="0">
                <a:hlinkClick r:id="rId2"/>
              </a:rPr>
              <a:t>Box of Broadcasts (BoB)</a:t>
            </a:r>
            <a:endParaRPr lang="en-GB" sz="2000" dirty="0"/>
          </a:p>
          <a:p>
            <a:pPr>
              <a:lnSpc>
                <a:spcPct val="50000"/>
              </a:lnSpc>
            </a:pPr>
            <a:r>
              <a:rPr lang="en-GB" sz="2000" b="0" i="0" dirty="0">
                <a:solidFill>
                  <a:srgbClr val="3A3A3A"/>
                </a:solidFill>
                <a:effectLst/>
              </a:rPr>
              <a:t>BoB is a TV and radio service for education </a:t>
            </a:r>
          </a:p>
          <a:p>
            <a:pPr>
              <a:lnSpc>
                <a:spcPct val="50000"/>
              </a:lnSpc>
            </a:pPr>
            <a:r>
              <a:rPr lang="en-GB" sz="2000" dirty="0"/>
              <a:t>Create your own account with your UWTDS details</a:t>
            </a:r>
          </a:p>
          <a:p>
            <a:pPr>
              <a:lnSpc>
                <a:spcPct val="50000"/>
              </a:lnSpc>
            </a:pPr>
            <a:r>
              <a:rPr lang="en-GB" sz="2000" dirty="0"/>
              <a:t>Create playlists or search for public playlists</a:t>
            </a:r>
          </a:p>
          <a:p>
            <a:pPr>
              <a:lnSpc>
                <a:spcPct val="50000"/>
              </a:lnSpc>
            </a:pPr>
            <a:r>
              <a:rPr lang="en-GB" sz="2000" dirty="0"/>
              <a:t>Create clips with your recordings</a:t>
            </a:r>
          </a:p>
          <a:p>
            <a:pPr marL="0" indent="0">
              <a:buNone/>
            </a:pPr>
            <a:r>
              <a:rPr lang="en-GB" sz="2000" dirty="0">
                <a:hlinkClick r:id="rId3"/>
              </a:rPr>
              <a:t>Academic Video Online</a:t>
            </a:r>
            <a:endParaRPr lang="en-GB" sz="2000" dirty="0"/>
          </a:p>
          <a:p>
            <a:pPr>
              <a:lnSpc>
                <a:spcPct val="60000"/>
              </a:lnSpc>
            </a:pPr>
            <a:r>
              <a:rPr lang="en-GB" sz="2000" b="0" i="0" dirty="0">
                <a:solidFill>
                  <a:srgbClr val="000000"/>
                </a:solidFill>
                <a:effectLst/>
                <a:cs typeface="Calibri Light" panose="020F0302020204030204" pitchFamily="34" charset="0"/>
              </a:rPr>
              <a:t>Documentaries, interviews, demonstrations, etc</a:t>
            </a:r>
          </a:p>
          <a:p>
            <a:pPr>
              <a:lnSpc>
                <a:spcPct val="60000"/>
              </a:lnSpc>
            </a:pPr>
            <a:r>
              <a:rPr lang="en-GB" sz="2000" dirty="0">
                <a:solidFill>
                  <a:srgbClr val="000000"/>
                </a:solidFill>
                <a:cs typeface="Calibri Light" panose="020F0302020204030204" pitchFamily="34" charset="0"/>
              </a:rPr>
              <a:t>View transcripts, details, and export citations to RefWorks</a:t>
            </a:r>
          </a:p>
          <a:p>
            <a:pPr>
              <a:lnSpc>
                <a:spcPct val="60000"/>
              </a:lnSpc>
            </a:pPr>
            <a:r>
              <a:rPr lang="en-GB" sz="2000" dirty="0">
                <a:solidFill>
                  <a:srgbClr val="000000"/>
                </a:solidFill>
                <a:cs typeface="Calibri Light" panose="020F0302020204030204" pitchFamily="34" charset="0"/>
              </a:rPr>
              <a:t>Create clips of the videos or view previously created clips</a:t>
            </a:r>
            <a:endParaRPr lang="en-GB" sz="2000" dirty="0">
              <a:cs typeface="Calibri Light" panose="020F0302020204030204" pitchFamily="34" charset="0"/>
            </a:endParaRPr>
          </a:p>
          <a:p>
            <a:pPr marL="0" indent="0">
              <a:buNone/>
            </a:pPr>
            <a:r>
              <a:rPr lang="en-GB" sz="2000" dirty="0">
                <a:hlinkClick r:id="rId4"/>
              </a:rPr>
              <a:t>LinkedIn Learning</a:t>
            </a:r>
            <a:endParaRPr lang="en-GB" sz="2000" dirty="0"/>
          </a:p>
          <a:p>
            <a:r>
              <a:rPr lang="en-GB" sz="2000" b="0" i="0" dirty="0">
                <a:solidFill>
                  <a:srgbClr val="3A3A3A"/>
                </a:solidFill>
                <a:effectLst/>
              </a:rPr>
              <a:t>UWTSD has access to thousands of useful courses to improve your academic, professional and employability skills.</a:t>
            </a:r>
            <a:endParaRPr lang="en-GB" sz="2000" dirty="0"/>
          </a:p>
        </p:txBody>
      </p:sp>
      <p:pic>
        <p:nvPicPr>
          <p:cNvPr id="5" name="Picture 4">
            <a:extLst>
              <a:ext uri="{FF2B5EF4-FFF2-40B4-BE49-F238E27FC236}">
                <a16:creationId xmlns:a16="http://schemas.microsoft.com/office/drawing/2014/main" id="{AD3ED251-70C5-6FAA-85AD-C2876EA78617}"/>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7680" b="-827"/>
          <a:stretch/>
        </p:blipFill>
        <p:spPr>
          <a:xfrm>
            <a:off x="7214790" y="1771940"/>
            <a:ext cx="4764332" cy="3736312"/>
          </a:xfrm>
          <a:prstGeom prst="rect">
            <a:avLst/>
          </a:prstGeom>
        </p:spPr>
      </p:pic>
      <p:sp>
        <p:nvSpPr>
          <p:cNvPr id="6" name="TextBox 5">
            <a:extLst>
              <a:ext uri="{FF2B5EF4-FFF2-40B4-BE49-F238E27FC236}">
                <a16:creationId xmlns:a16="http://schemas.microsoft.com/office/drawing/2014/main" id="{C40C39E3-4E06-28FD-1ECB-2AF65D4A67F4}"/>
              </a:ext>
            </a:extLst>
          </p:cNvPr>
          <p:cNvSpPr txBox="1"/>
          <p:nvPr/>
        </p:nvSpPr>
        <p:spPr>
          <a:xfrm>
            <a:off x="7214790" y="5508252"/>
            <a:ext cx="3111909" cy="276999"/>
          </a:xfrm>
          <a:prstGeom prst="rect">
            <a:avLst/>
          </a:prstGeom>
          <a:noFill/>
        </p:spPr>
        <p:txBody>
          <a:bodyPr wrap="square" rtlCol="0">
            <a:spAutoFit/>
          </a:bodyPr>
          <a:lstStyle/>
          <a:p>
            <a:r>
              <a:rPr lang="en-GB" sz="1200" dirty="0"/>
              <a:t>Image by Vinson Tan: Pixabay</a:t>
            </a:r>
          </a:p>
        </p:txBody>
      </p:sp>
    </p:spTree>
    <p:extLst>
      <p:ext uri="{BB962C8B-B14F-4D97-AF65-F5344CB8AC3E}">
        <p14:creationId xmlns:p14="http://schemas.microsoft.com/office/powerpoint/2010/main" val="5008313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718457" y="1600201"/>
            <a:ext cx="5233081" cy="4565650"/>
          </a:xfrm>
        </p:spPr>
        <p:txBody>
          <a:bodyPr>
            <a:normAutofit lnSpcReduction="10000"/>
          </a:bodyPr>
          <a:lstStyle/>
          <a:p>
            <a:pPr marL="0" indent="0">
              <a:buNone/>
            </a:pPr>
            <a:r>
              <a:rPr lang="en-US" dirty="0"/>
              <a:t>Click on the ebooks link in Database Search</a:t>
            </a:r>
          </a:p>
          <a:p>
            <a:pPr marL="0" indent="0">
              <a:buNone/>
            </a:pPr>
            <a:endParaRPr lang="en-US" dirty="0"/>
          </a:p>
          <a:p>
            <a:r>
              <a:rPr lang="en-US" dirty="0"/>
              <a:t>Bloomsbury Academic</a:t>
            </a:r>
          </a:p>
          <a:p>
            <a:r>
              <a:rPr lang="en-US" dirty="0"/>
              <a:t>Taylor &amp; Francis </a:t>
            </a:r>
          </a:p>
          <a:p>
            <a:r>
              <a:rPr lang="en-US" dirty="0"/>
              <a:t>Ebook Central</a:t>
            </a:r>
          </a:p>
          <a:p>
            <a:r>
              <a:rPr lang="en-US" dirty="0" err="1"/>
              <a:t>VLeBooks</a:t>
            </a:r>
            <a:endParaRPr lang="en-US" dirty="0"/>
          </a:p>
          <a:p>
            <a:pPr marL="0" indent="0">
              <a:buNone/>
            </a:pPr>
            <a:endParaRPr lang="en-US" dirty="0"/>
          </a:p>
          <a:p>
            <a:pPr marL="0" indent="0">
              <a:buNone/>
            </a:pPr>
            <a:r>
              <a:rPr lang="en-US" dirty="0"/>
              <a:t>Make sure to limit to content you have access to</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a:bodyPr>
          <a:lstStyle/>
          <a:p>
            <a:r>
              <a:rPr lang="en-GB" dirty="0"/>
              <a:t>eBooks via Database Search</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6004354" y="1777181"/>
            <a:ext cx="6010447" cy="3465871"/>
          </a:xfrm>
          <a:noFill/>
        </p:spPr>
      </p:pic>
      <p:sp>
        <p:nvSpPr>
          <p:cNvPr id="2" name="TextBox 1">
            <a:extLst>
              <a:ext uri="{FF2B5EF4-FFF2-40B4-BE49-F238E27FC236}">
                <a16:creationId xmlns:a16="http://schemas.microsoft.com/office/drawing/2014/main" id="{0AB3FEB8-B247-4D7E-BA93-E43CBDCEF4C8}"/>
              </a:ext>
            </a:extLst>
          </p:cNvPr>
          <p:cNvSpPr txBox="1"/>
          <p:nvPr/>
        </p:nvSpPr>
        <p:spPr>
          <a:xfrm>
            <a:off x="6055743" y="5566913"/>
            <a:ext cx="2858219" cy="369332"/>
          </a:xfrm>
          <a:prstGeom prst="rect">
            <a:avLst/>
          </a:prstGeom>
          <a:noFill/>
        </p:spPr>
        <p:txBody>
          <a:bodyPr wrap="square" rtlCol="0">
            <a:spAutoFit/>
          </a:bodyPr>
          <a:lstStyle/>
          <a:p>
            <a:r>
              <a:rPr lang="en-US" dirty="0">
                <a:hlinkClick r:id="rId3"/>
              </a:rPr>
              <a:t>Database Search</a:t>
            </a:r>
            <a:endParaRPr lang="en-GB" dirty="0"/>
          </a:p>
        </p:txBody>
      </p:sp>
    </p:spTree>
    <p:extLst>
      <p:ext uri="{BB962C8B-B14F-4D97-AF65-F5344CB8AC3E}">
        <p14:creationId xmlns:p14="http://schemas.microsoft.com/office/powerpoint/2010/main" val="16111543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a:bodyPr>
          <a:lstStyle/>
          <a:p>
            <a:r>
              <a:rPr lang="en-GB" dirty="0"/>
              <a:t>Bloomsbury Academic</a:t>
            </a:r>
          </a:p>
        </p:txBody>
      </p:sp>
      <p:sp>
        <p:nvSpPr>
          <p:cNvPr id="2" name="TextBox 1">
            <a:extLst>
              <a:ext uri="{FF2B5EF4-FFF2-40B4-BE49-F238E27FC236}">
                <a16:creationId xmlns:a16="http://schemas.microsoft.com/office/drawing/2014/main" id="{0AB3FEB8-B247-4D7E-BA93-E43CBDCEF4C8}"/>
              </a:ext>
            </a:extLst>
          </p:cNvPr>
          <p:cNvSpPr txBox="1"/>
          <p:nvPr/>
        </p:nvSpPr>
        <p:spPr>
          <a:xfrm>
            <a:off x="949030" y="5376438"/>
            <a:ext cx="2858219" cy="369332"/>
          </a:xfrm>
          <a:prstGeom prst="rect">
            <a:avLst/>
          </a:prstGeom>
          <a:noFill/>
        </p:spPr>
        <p:txBody>
          <a:bodyPr wrap="square" rtlCol="0">
            <a:spAutoFit/>
          </a:bodyPr>
          <a:lstStyle/>
          <a:p>
            <a:r>
              <a:rPr lang="en-US" dirty="0">
                <a:hlinkClick r:id="rId2"/>
              </a:rPr>
              <a:t>Bloomsbury Academic</a:t>
            </a:r>
            <a:endParaRPr lang="en-GB" dirty="0"/>
          </a:p>
        </p:txBody>
      </p:sp>
      <p:pic>
        <p:nvPicPr>
          <p:cNvPr id="8" name="Picture 7">
            <a:extLst>
              <a:ext uri="{FF2B5EF4-FFF2-40B4-BE49-F238E27FC236}">
                <a16:creationId xmlns:a16="http://schemas.microsoft.com/office/drawing/2014/main" id="{CD0A85B0-84D7-FEEA-2F49-140FB7C63BE4}"/>
              </a:ext>
            </a:extLst>
          </p:cNvPr>
          <p:cNvPicPr>
            <a:picLocks noChangeAspect="1"/>
          </p:cNvPicPr>
          <p:nvPr/>
        </p:nvPicPr>
        <p:blipFill rotWithShape="1">
          <a:blip r:embed="rId3"/>
          <a:srcRect l="9961" t="12156" r="1251" b="4654"/>
          <a:stretch/>
        </p:blipFill>
        <p:spPr>
          <a:xfrm>
            <a:off x="4485736" y="1472241"/>
            <a:ext cx="7200181" cy="4497514"/>
          </a:xfrm>
          <a:prstGeom prst="rect">
            <a:avLst/>
          </a:prstGeom>
        </p:spPr>
      </p:pic>
      <p:sp>
        <p:nvSpPr>
          <p:cNvPr id="12" name="TextBox 11">
            <a:extLst>
              <a:ext uri="{FF2B5EF4-FFF2-40B4-BE49-F238E27FC236}">
                <a16:creationId xmlns:a16="http://schemas.microsoft.com/office/drawing/2014/main" id="{9A90D837-8203-E5C9-1544-168EAFF45058}"/>
              </a:ext>
            </a:extLst>
          </p:cNvPr>
          <p:cNvSpPr txBox="1"/>
          <p:nvPr/>
        </p:nvSpPr>
        <p:spPr>
          <a:xfrm>
            <a:off x="626852" y="1859339"/>
            <a:ext cx="3772617" cy="3139321"/>
          </a:xfrm>
          <a:prstGeom prst="rect">
            <a:avLst/>
          </a:prstGeom>
          <a:noFill/>
        </p:spPr>
        <p:txBody>
          <a:bodyPr wrap="square" rtlCol="0">
            <a:spAutoFit/>
          </a:bodyPr>
          <a:lstStyle/>
          <a:p>
            <a:pPr marL="285750" indent="-285750">
              <a:buFont typeface="Arial" panose="020B0604020202020204" pitchFamily="34" charset="0"/>
              <a:buChar char="•"/>
            </a:pPr>
            <a:r>
              <a:rPr lang="en-GB" dirty="0"/>
              <a:t>Browse the Music &amp; Sound Studies texts on Bloomsbury Academic</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Make sure the Access is set to Purchased/Open Access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When you click on a title check the related texts on the left hand side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Download by chapter to read</a:t>
            </a:r>
          </a:p>
          <a:p>
            <a:endParaRPr lang="en-GB" dirty="0"/>
          </a:p>
        </p:txBody>
      </p:sp>
    </p:spTree>
    <p:extLst>
      <p:ext uri="{BB962C8B-B14F-4D97-AF65-F5344CB8AC3E}">
        <p14:creationId xmlns:p14="http://schemas.microsoft.com/office/powerpoint/2010/main" val="16522154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2151" y="5804510"/>
            <a:ext cx="5253297" cy="494722"/>
          </a:xfrm>
        </p:spPr>
        <p:txBody>
          <a:bodyPr/>
          <a:lstStyle/>
          <a:p>
            <a:r>
              <a:rPr lang="en-US" dirty="0">
                <a:hlinkClick r:id="rId2"/>
              </a:rPr>
              <a:t>Dissertations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85457" y="1988971"/>
            <a:ext cx="4623816" cy="3324901"/>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Dissertations &amp; Theses</a:t>
            </a:r>
          </a:p>
        </p:txBody>
      </p:sp>
      <p:pic>
        <p:nvPicPr>
          <p:cNvPr id="5" name="Picture 4">
            <a:extLst>
              <a:ext uri="{FF2B5EF4-FFF2-40B4-BE49-F238E27FC236}">
                <a16:creationId xmlns:a16="http://schemas.microsoft.com/office/drawing/2014/main" id="{60838153-2D72-1E69-E234-B2426E779F46}"/>
              </a:ext>
            </a:extLst>
          </p:cNvPr>
          <p:cNvPicPr>
            <a:picLocks noChangeAspect="1"/>
          </p:cNvPicPr>
          <p:nvPr/>
        </p:nvPicPr>
        <p:blipFill rotWithShape="1">
          <a:blip r:embed="rId3"/>
          <a:srcRect t="11488" r="30545" b="15304"/>
          <a:stretch/>
        </p:blipFill>
        <p:spPr>
          <a:xfrm>
            <a:off x="5492151" y="1552754"/>
            <a:ext cx="5555410" cy="3903713"/>
          </a:xfrm>
          <a:prstGeom prst="rect">
            <a:avLst/>
          </a:prstGeom>
        </p:spPr>
      </p:pic>
      <p:sp>
        <p:nvSpPr>
          <p:cNvPr id="6" name="TextBox 5">
            <a:extLst>
              <a:ext uri="{FF2B5EF4-FFF2-40B4-BE49-F238E27FC236}">
                <a16:creationId xmlns:a16="http://schemas.microsoft.com/office/drawing/2014/main" id="{34FF6358-F268-BA17-A3D6-58AD1452F661}"/>
              </a:ext>
            </a:extLst>
          </p:cNvPr>
          <p:cNvSpPr txBox="1"/>
          <p:nvPr/>
        </p:nvSpPr>
        <p:spPr>
          <a:xfrm>
            <a:off x="1012166" y="2136471"/>
            <a:ext cx="4097107" cy="2862322"/>
          </a:xfrm>
          <a:prstGeom prst="rect">
            <a:avLst/>
          </a:prstGeom>
          <a:noFill/>
        </p:spPr>
        <p:txBody>
          <a:bodyPr wrap="square" rtlCol="0">
            <a:spAutoFit/>
          </a:bodyPr>
          <a:lstStyle/>
          <a:p>
            <a:r>
              <a:rPr lang="en-GB" sz="2000" dirty="0"/>
              <a:t>There are 4 databases that contain dissertations and theses for every subject area:</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b="0" i="0" dirty="0">
                <a:solidFill>
                  <a:srgbClr val="3A3A3A"/>
                </a:solidFill>
                <a:effectLst/>
              </a:rPr>
              <a:t>EBSCOhost Open Dissertations</a:t>
            </a:r>
          </a:p>
          <a:p>
            <a:pPr marL="285750" indent="-285750">
              <a:buFont typeface="Arial" panose="020B0604020202020204" pitchFamily="34" charset="0"/>
              <a:buChar char="•"/>
            </a:pPr>
            <a:r>
              <a:rPr lang="en-GB" sz="2000" b="0" i="0" dirty="0" err="1">
                <a:solidFill>
                  <a:srgbClr val="3A3A3A"/>
                </a:solidFill>
                <a:effectLst/>
              </a:rPr>
              <a:t>EThOS</a:t>
            </a:r>
            <a:r>
              <a:rPr lang="en-GB" sz="2000" dirty="0">
                <a:solidFill>
                  <a:srgbClr val="3A3A3A"/>
                </a:solidFill>
              </a:rPr>
              <a:t>: British Library</a:t>
            </a:r>
            <a:endParaRPr lang="en-GB" sz="2000" b="0" i="0" dirty="0">
              <a:solidFill>
                <a:srgbClr val="3A3A3A"/>
              </a:solidFill>
              <a:effectLst/>
            </a:endParaRPr>
          </a:p>
          <a:p>
            <a:pPr marL="285750" indent="-285750">
              <a:buFont typeface="Arial" panose="020B0604020202020204" pitchFamily="34" charset="0"/>
              <a:buChar char="•"/>
            </a:pPr>
            <a:r>
              <a:rPr lang="en-GB" sz="2000" b="0" i="0" dirty="0">
                <a:solidFill>
                  <a:srgbClr val="3A3A3A"/>
                </a:solidFill>
                <a:effectLst/>
              </a:rPr>
              <a:t>ProQuest Dissertations &amp; Theses: Global Full Text</a:t>
            </a:r>
          </a:p>
          <a:p>
            <a:pPr marL="285750" indent="-285750">
              <a:buFont typeface="Arial" panose="020B0604020202020204" pitchFamily="34" charset="0"/>
              <a:buChar char="•"/>
            </a:pPr>
            <a:r>
              <a:rPr lang="en-GB" sz="2000" b="0" i="0" dirty="0">
                <a:solidFill>
                  <a:srgbClr val="3A3A3A"/>
                </a:solidFill>
                <a:effectLst/>
              </a:rPr>
              <a:t>Theses collection Wales</a:t>
            </a:r>
            <a:endParaRPr lang="en-GB" sz="2000" dirty="0"/>
          </a:p>
        </p:txBody>
      </p:sp>
    </p:spTree>
    <p:extLst>
      <p:ext uri="{BB962C8B-B14F-4D97-AF65-F5344CB8AC3E}">
        <p14:creationId xmlns:p14="http://schemas.microsoft.com/office/powerpoint/2010/main" val="36438880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online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438046" y="1809251"/>
            <a:ext cx="4380270" cy="2946779"/>
          </a:xfrm>
        </p:spPr>
        <p:txBody>
          <a:bodyPr>
            <a:normAutofit/>
          </a:bodyPr>
          <a:lstStyle/>
          <a:p>
            <a:r>
              <a:rPr lang="en-GB" dirty="0"/>
              <a:t>How to reference</a:t>
            </a:r>
          </a:p>
          <a:p>
            <a:r>
              <a:rPr lang="en-GB" dirty="0"/>
              <a:t>Plagiarism</a:t>
            </a:r>
          </a:p>
          <a:p>
            <a:r>
              <a:rPr lang="en-GB" dirty="0"/>
              <a:t>Study skills</a:t>
            </a:r>
          </a:p>
          <a:p>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749616" y="1727648"/>
            <a:ext cx="8073935" cy="4256665"/>
          </a:xfrm>
          <a:prstGeom prst="rect">
            <a:avLst/>
          </a:prstGeom>
        </p:spPr>
      </p:pic>
    </p:spTree>
    <p:extLst>
      <p:ext uri="{BB962C8B-B14F-4D97-AF65-F5344CB8AC3E}">
        <p14:creationId xmlns:p14="http://schemas.microsoft.com/office/powerpoint/2010/main" val="10874076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59464" y="1622325"/>
            <a:ext cx="5630724" cy="4565650"/>
          </a:xfrm>
        </p:spPr>
        <p:txBody>
          <a:bodyPr>
            <a:normAutofit/>
          </a:bodyPr>
          <a:lstStyle/>
          <a:p>
            <a:r>
              <a:rPr lang="en-GB" sz="2000" dirty="0"/>
              <a:t>Your references show you have read around the subject</a:t>
            </a:r>
          </a:p>
          <a:p>
            <a:r>
              <a:rPr lang="en-GB" sz="2000" dirty="0"/>
              <a:t>Your academic argument will be stronger if it’s supported by evidence from other people’s research</a:t>
            </a:r>
          </a:p>
          <a:p>
            <a:r>
              <a:rPr lang="en-GB" sz="2000" dirty="0"/>
              <a:t>Others will be able to find and use the same sources that informed your work</a:t>
            </a:r>
          </a:p>
          <a:p>
            <a:r>
              <a:rPr lang="en-GB" sz="2000" dirty="0"/>
              <a:t>This allows readers to check the validity and authenticity of your work, as well as develop and enhance their own understanding of the subject</a:t>
            </a:r>
          </a:p>
          <a:p>
            <a:r>
              <a:rPr lang="en-GB" sz="2000" dirty="0"/>
              <a:t>Identifying your sources helps you avoid plagiarism by attributing the contribution of others to your work</a:t>
            </a:r>
          </a:p>
        </p:txBody>
      </p:sp>
      <p:sp>
        <p:nvSpPr>
          <p:cNvPr id="2" name="Title 1"/>
          <p:cNvSpPr>
            <a:spLocks noGrp="1"/>
          </p:cNvSpPr>
          <p:nvPr>
            <p:ph type="title"/>
          </p:nvPr>
        </p:nvSpPr>
        <p:spPr>
          <a:xfrm>
            <a:off x="718456" y="262866"/>
            <a:ext cx="10795518" cy="1003916"/>
          </a:xfrm>
        </p:spPr>
        <p:txBody>
          <a:bodyPr anchor="b">
            <a:normAutofit/>
          </a:bodyPr>
          <a:lstStyle/>
          <a:p>
            <a:r>
              <a:rPr lang="en-GB" dirty="0"/>
              <a:t>Why is referencing important?</a:t>
            </a:r>
          </a:p>
        </p:txBody>
      </p:sp>
      <p:pic>
        <p:nvPicPr>
          <p:cNvPr id="5" name="Picture 4" descr="A picture containing text, businesscard&#10;&#10;Description automatically generated">
            <a:extLst>
              <a:ext uri="{FF2B5EF4-FFF2-40B4-BE49-F238E27FC236}">
                <a16:creationId xmlns:a16="http://schemas.microsoft.com/office/drawing/2014/main" id="{3999D460-0844-0A1C-38CC-EAF081AD33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91429" y="1600201"/>
            <a:ext cx="4565650" cy="4565650"/>
          </a:xfrm>
          <a:prstGeom prst="rect">
            <a:avLst/>
          </a:prstGeom>
          <a:noFill/>
        </p:spPr>
      </p:pic>
    </p:spTree>
    <p:extLst>
      <p:ext uri="{BB962C8B-B14F-4D97-AF65-F5344CB8AC3E}">
        <p14:creationId xmlns:p14="http://schemas.microsoft.com/office/powerpoint/2010/main" val="2717233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180897" cy="4565650"/>
          </a:xfrm>
        </p:spPr>
        <p:txBody>
          <a:bodyPr>
            <a:normAutofit/>
          </a:bodyPr>
          <a:lstStyle/>
          <a:p>
            <a:pPr marL="0" indent="0">
              <a:buNone/>
            </a:pPr>
            <a:r>
              <a:rPr lang="en-GB" dirty="0"/>
              <a:t>Access the handbooks via the library webpages</a:t>
            </a:r>
          </a:p>
          <a:p>
            <a:pPr marL="0" indent="0">
              <a:buNone/>
            </a:pPr>
            <a:r>
              <a:rPr lang="en-GB" dirty="0">
                <a:hlinkClick r:id="rId2"/>
              </a:rPr>
              <a:t>Referencing Handbooks</a:t>
            </a:r>
            <a:endParaRPr lang="en-GB" dirty="0"/>
          </a:p>
          <a:p>
            <a:endParaRPr lang="en-GB" dirty="0"/>
          </a:p>
          <a:p>
            <a:pPr marL="0" indent="0">
              <a:buNone/>
            </a:pPr>
            <a:r>
              <a:rPr lang="en-GB" dirty="0"/>
              <a:t>The University also subscribes to RefWorks - help videos and set up instructions are available online</a:t>
            </a:r>
          </a:p>
          <a:p>
            <a:pPr marL="0" indent="0">
              <a:buNone/>
            </a:pPr>
            <a:r>
              <a:rPr lang="en-GB" dirty="0">
                <a:hlinkClick r:id="rId3"/>
              </a:rPr>
              <a:t>Refworks</a:t>
            </a:r>
            <a:endParaRPr lang="en-GB" dirty="0"/>
          </a:p>
        </p:txBody>
      </p:sp>
      <p:sp>
        <p:nvSpPr>
          <p:cNvPr id="2" name="Title 1"/>
          <p:cNvSpPr>
            <a:spLocks noGrp="1"/>
          </p:cNvSpPr>
          <p:nvPr>
            <p:ph type="title"/>
          </p:nvPr>
        </p:nvSpPr>
        <p:spPr>
          <a:xfrm>
            <a:off x="718456" y="262866"/>
            <a:ext cx="10795518" cy="1003916"/>
          </a:xfrm>
        </p:spPr>
        <p:txBody>
          <a:bodyPr anchor="b">
            <a:normAutofit/>
          </a:bodyPr>
          <a:lstStyle/>
          <a:p>
            <a:r>
              <a:rPr lang="en-GB" dirty="0"/>
              <a:t>Referencing handbooks</a:t>
            </a:r>
          </a:p>
        </p:txBody>
      </p:sp>
      <p:pic>
        <p:nvPicPr>
          <p:cNvPr id="5" name="Picture 4">
            <a:extLst>
              <a:ext uri="{FF2B5EF4-FFF2-40B4-BE49-F238E27FC236}">
                <a16:creationId xmlns:a16="http://schemas.microsoft.com/office/drawing/2014/main" id="{4F847007-DAAF-4F12-ACA7-F061DB4A8622}"/>
              </a:ext>
            </a:extLst>
          </p:cNvPr>
          <p:cNvPicPr>
            <a:picLocks noChangeAspect="1"/>
          </p:cNvPicPr>
          <p:nvPr/>
        </p:nvPicPr>
        <p:blipFill rotWithShape="1">
          <a:blip r:embed="rId4"/>
          <a:srcRect l="1869" t="12605" r="2397" b="25779"/>
          <a:stretch/>
        </p:blipFill>
        <p:spPr>
          <a:xfrm>
            <a:off x="6162368" y="2300750"/>
            <a:ext cx="5878211" cy="2525363"/>
          </a:xfrm>
          <a:prstGeom prst="rect">
            <a:avLst/>
          </a:prstGeom>
          <a:noFill/>
        </p:spPr>
      </p:pic>
    </p:spTree>
    <p:extLst>
      <p:ext uri="{BB962C8B-B14F-4D97-AF65-F5344CB8AC3E}">
        <p14:creationId xmlns:p14="http://schemas.microsoft.com/office/powerpoint/2010/main" val="28899805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Hints and tips for searching.. </a:t>
            </a:r>
          </a:p>
        </p:txBody>
      </p:sp>
      <p:sp>
        <p:nvSpPr>
          <p:cNvPr id="3" name="Content Placeholder 2"/>
          <p:cNvSpPr>
            <a:spLocks noGrp="1"/>
          </p:cNvSpPr>
          <p:nvPr>
            <p:ph sz="quarter" idx="10"/>
          </p:nvPr>
        </p:nvSpPr>
        <p:spPr>
          <a:xfrm>
            <a:off x="698242" y="1592263"/>
            <a:ext cx="5529563" cy="4574040"/>
          </a:xfrm>
        </p:spPr>
        <p:txBody>
          <a:bodyPr>
            <a:normAutofit fontScale="70000" lnSpcReduction="20000"/>
          </a:bodyPr>
          <a:lstStyle/>
          <a:p>
            <a:pPr>
              <a:lnSpc>
                <a:spcPct val="100000"/>
              </a:lnSpc>
              <a:spcBef>
                <a:spcPts val="600"/>
              </a:spcBef>
              <a:buFont typeface="Arial" panose="05000000000000000000" pitchFamily="2" charset="2"/>
              <a:buChar char="•"/>
            </a:pPr>
            <a:r>
              <a:rPr lang="en-GB" b="1" dirty="0">
                <a:latin typeface="Calibri"/>
                <a:cs typeface="Calibri"/>
              </a:rPr>
              <a:t>Sign in</a:t>
            </a:r>
            <a:r>
              <a:rPr lang="en-GB" dirty="0">
                <a:latin typeface="Calibri"/>
                <a:cs typeface="Calibri"/>
              </a:rPr>
              <a:t> to make the most of extra features </a:t>
            </a:r>
          </a:p>
          <a:p>
            <a:pPr marL="0" indent="0">
              <a:lnSpc>
                <a:spcPct val="100000"/>
              </a:lnSpc>
              <a:spcBef>
                <a:spcPts val="600"/>
              </a:spcBef>
              <a:buNone/>
            </a:pPr>
            <a:endParaRPr lang="en-GB" dirty="0">
              <a:latin typeface="Calibri"/>
              <a:cs typeface="Calibri"/>
            </a:endParaRPr>
          </a:p>
          <a:p>
            <a:pPr>
              <a:lnSpc>
                <a:spcPct val="100000"/>
              </a:lnSpc>
              <a:spcBef>
                <a:spcPts val="600"/>
              </a:spcBef>
              <a:buFont typeface="Arial" panose="05000000000000000000" pitchFamily="2" charset="2"/>
              <a:buChar char="•"/>
            </a:pPr>
            <a:r>
              <a:rPr lang="en-GB" dirty="0">
                <a:latin typeface="Calibri"/>
                <a:cs typeface="Calibri"/>
              </a:rPr>
              <a:t>Think carefully about your </a:t>
            </a:r>
            <a:r>
              <a:rPr lang="en-GB" b="1" dirty="0">
                <a:latin typeface="Calibri"/>
                <a:cs typeface="Calibri"/>
              </a:rPr>
              <a:t>keywords</a:t>
            </a:r>
            <a:r>
              <a:rPr lang="en-GB" dirty="0">
                <a:latin typeface="Calibri"/>
                <a:cs typeface="Calibri"/>
              </a:rPr>
              <a:t> and try alternatives</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dirty="0">
                <a:latin typeface="Calibri"/>
                <a:cs typeface="Calibri"/>
              </a:rPr>
              <a:t>Use </a:t>
            </a:r>
            <a:r>
              <a:rPr lang="en-GB" b="1" dirty="0">
                <a:latin typeface="Calibri"/>
                <a:cs typeface="Calibri"/>
              </a:rPr>
              <a:t>AND</a:t>
            </a:r>
            <a:r>
              <a:rPr lang="en-GB" dirty="0">
                <a:latin typeface="Calibri"/>
                <a:cs typeface="Calibri"/>
              </a:rPr>
              <a:t>, </a:t>
            </a:r>
            <a:r>
              <a:rPr lang="en-GB" b="1" dirty="0">
                <a:latin typeface="Calibri"/>
                <a:cs typeface="Calibri"/>
              </a:rPr>
              <a:t>OR</a:t>
            </a:r>
            <a:r>
              <a:rPr lang="en-GB" dirty="0">
                <a:latin typeface="Calibri"/>
                <a:cs typeface="Calibri"/>
              </a:rPr>
              <a:t> and </a:t>
            </a:r>
            <a:r>
              <a:rPr lang="en-GB" b="1" dirty="0">
                <a:latin typeface="Calibri"/>
                <a:cs typeface="Calibri"/>
              </a:rPr>
              <a:t>NOT</a:t>
            </a:r>
            <a:r>
              <a:rPr lang="en-GB" dirty="0">
                <a:latin typeface="Calibri"/>
                <a:cs typeface="Calibri"/>
              </a:rPr>
              <a:t> to broaden or narrow your searches, and use quotation marks for phrases</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b="1" dirty="0">
                <a:latin typeface="Calibri"/>
                <a:cs typeface="Calibri"/>
              </a:rPr>
              <a:t>Use the information you find </a:t>
            </a:r>
            <a:r>
              <a:rPr lang="en-GB" dirty="0">
                <a:latin typeface="Calibri"/>
                <a:cs typeface="Calibri"/>
              </a:rPr>
              <a:t>to search for additional items </a:t>
            </a:r>
          </a:p>
          <a:p>
            <a:pPr>
              <a:lnSpc>
                <a:spcPct val="100000"/>
              </a:lnSpc>
              <a:spcBef>
                <a:spcPts val="600"/>
              </a:spcBef>
              <a:buFont typeface="Arial" panose="05000000000000000000" pitchFamily="2" charset="2"/>
              <a:buChar char="•"/>
            </a:pPr>
            <a:endParaRPr lang="en-GB" dirty="0">
              <a:latin typeface="Calibri"/>
              <a:cs typeface="Calibri"/>
            </a:endParaRPr>
          </a:p>
          <a:p>
            <a:pPr>
              <a:lnSpc>
                <a:spcPct val="100000"/>
              </a:lnSpc>
              <a:spcBef>
                <a:spcPts val="600"/>
              </a:spcBef>
              <a:buFont typeface="Arial" panose="05000000000000000000" pitchFamily="2" charset="2"/>
              <a:buChar char="•"/>
            </a:pPr>
            <a:r>
              <a:rPr lang="en-GB" b="1" dirty="0">
                <a:latin typeface="Calibri"/>
                <a:cs typeface="Calibri"/>
              </a:rPr>
              <a:t>Filter</a:t>
            </a:r>
            <a:r>
              <a:rPr lang="en-GB" dirty="0">
                <a:latin typeface="Calibri"/>
                <a:cs typeface="Calibri"/>
              </a:rPr>
              <a:t> your results using the column on the left, </a:t>
            </a:r>
            <a:r>
              <a:rPr lang="en-GB" dirty="0" err="1">
                <a:latin typeface="Calibri"/>
                <a:cs typeface="Calibri"/>
              </a:rPr>
              <a:t>eg</a:t>
            </a:r>
            <a:r>
              <a:rPr lang="en-GB" dirty="0">
                <a:latin typeface="Calibri"/>
                <a:cs typeface="Calibri"/>
              </a:rPr>
              <a:t>. limit to </a:t>
            </a:r>
            <a:r>
              <a:rPr lang="en-GB" b="1" dirty="0">
                <a:latin typeface="Calibri"/>
                <a:cs typeface="Calibri"/>
              </a:rPr>
              <a:t>full-text</a:t>
            </a:r>
            <a:r>
              <a:rPr lang="en-GB" dirty="0">
                <a:latin typeface="Calibri"/>
                <a:cs typeface="Calibri"/>
              </a:rPr>
              <a:t> or </a:t>
            </a:r>
            <a:r>
              <a:rPr lang="en-GB" b="1" dirty="0">
                <a:latin typeface="Calibri"/>
                <a:cs typeface="Calibri"/>
              </a:rPr>
              <a:t>peer reviewed </a:t>
            </a:r>
            <a:r>
              <a:rPr lang="en-GB" dirty="0">
                <a:latin typeface="Calibri"/>
                <a:cs typeface="Calibri"/>
              </a:rPr>
              <a:t>articles and limit by </a:t>
            </a:r>
            <a:r>
              <a:rPr lang="en-GB" b="1" dirty="0">
                <a:latin typeface="Calibri"/>
                <a:cs typeface="Calibri"/>
              </a:rPr>
              <a:t>date</a:t>
            </a:r>
            <a:r>
              <a:rPr lang="en-GB" dirty="0">
                <a:latin typeface="Calibri"/>
                <a:cs typeface="Calibri"/>
              </a:rPr>
              <a:t> too</a:t>
            </a:r>
          </a:p>
          <a:p>
            <a:endParaRPr lang="en-GB" dirty="0"/>
          </a:p>
        </p:txBody>
      </p:sp>
      <p:pic>
        <p:nvPicPr>
          <p:cNvPr id="4" name="Picture Placeholder 5"/>
          <p:cNvPicPr>
            <a:picLocks noChangeAspect="1"/>
          </p:cNvPicPr>
          <p:nvPr/>
        </p:nvPicPr>
        <p:blipFill>
          <a:blip r:embed="rId2" cstate="print">
            <a:extLst>
              <a:ext uri="{28A0092B-C50C-407E-A947-70E740481C1C}">
                <a14:useLocalDpi xmlns:a14="http://schemas.microsoft.com/office/drawing/2010/main" val="0"/>
              </a:ext>
            </a:extLst>
          </a:blip>
          <a:srcRect l="11817" r="11817"/>
          <a:stretch>
            <a:fillRect/>
          </a:stretch>
        </p:blipFill>
        <p:spPr>
          <a:xfrm>
            <a:off x="6828607" y="1592263"/>
            <a:ext cx="4568654" cy="3985491"/>
          </a:xfrm>
          <a:prstGeom prst="rect">
            <a:avLst/>
          </a:prstGeom>
        </p:spPr>
      </p:pic>
    </p:spTree>
    <p:extLst>
      <p:ext uri="{BB962C8B-B14F-4D97-AF65-F5344CB8AC3E}">
        <p14:creationId xmlns:p14="http://schemas.microsoft.com/office/powerpoint/2010/main" val="27775109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0C017-C1CD-46F3-A61B-1AD08FAC7E11}"/>
              </a:ext>
            </a:extLst>
          </p:cNvPr>
          <p:cNvSpPr>
            <a:spLocks noGrp="1"/>
          </p:cNvSpPr>
          <p:nvPr>
            <p:ph type="title"/>
          </p:nvPr>
        </p:nvSpPr>
        <p:spPr/>
        <p:txBody>
          <a:bodyPr/>
          <a:lstStyle/>
          <a:p>
            <a:r>
              <a:rPr lang="en-GB" dirty="0"/>
              <a:t>Evaluating internet resources - RADAR</a:t>
            </a:r>
          </a:p>
        </p:txBody>
      </p:sp>
      <p:sp>
        <p:nvSpPr>
          <p:cNvPr id="3" name="Text Placeholder 2">
            <a:extLst>
              <a:ext uri="{FF2B5EF4-FFF2-40B4-BE49-F238E27FC236}">
                <a16:creationId xmlns:a16="http://schemas.microsoft.com/office/drawing/2014/main" id="{3070B314-EE1A-4E42-88C8-B6D199C04FD7}"/>
              </a:ext>
            </a:extLst>
          </p:cNvPr>
          <p:cNvSpPr>
            <a:spLocks noGrp="1"/>
          </p:cNvSpPr>
          <p:nvPr>
            <p:ph type="body" sz="quarter" idx="10"/>
          </p:nvPr>
        </p:nvSpPr>
        <p:spPr>
          <a:xfrm>
            <a:off x="698242" y="1413984"/>
            <a:ext cx="2303750" cy="4573587"/>
          </a:xfrm>
        </p:spPr>
        <p:txBody>
          <a:bodyPr/>
          <a:lstStyle/>
          <a:p>
            <a:r>
              <a:rPr lang="en-GB" b="1" dirty="0">
                <a:solidFill>
                  <a:srgbClr val="FF0000"/>
                </a:solidFill>
              </a:rPr>
              <a:t>R</a:t>
            </a:r>
            <a:r>
              <a:rPr lang="en-GB" dirty="0"/>
              <a:t>ationale</a:t>
            </a:r>
          </a:p>
          <a:p>
            <a:endParaRPr lang="en-GB" dirty="0"/>
          </a:p>
          <a:p>
            <a:r>
              <a:rPr lang="en-GB" b="1" dirty="0">
                <a:solidFill>
                  <a:srgbClr val="FF0000"/>
                </a:solidFill>
              </a:rPr>
              <a:t>A</a:t>
            </a:r>
            <a:r>
              <a:rPr lang="en-GB" dirty="0"/>
              <a:t>uthority</a:t>
            </a:r>
          </a:p>
          <a:p>
            <a:endParaRPr lang="en-GB" dirty="0"/>
          </a:p>
          <a:p>
            <a:r>
              <a:rPr lang="en-GB" b="1" dirty="0">
                <a:solidFill>
                  <a:srgbClr val="FF0000"/>
                </a:solidFill>
              </a:rPr>
              <a:t>D</a:t>
            </a:r>
            <a:r>
              <a:rPr lang="en-GB" dirty="0"/>
              <a:t>ate</a:t>
            </a:r>
          </a:p>
          <a:p>
            <a:endParaRPr lang="en-GB" dirty="0"/>
          </a:p>
          <a:p>
            <a:r>
              <a:rPr lang="en-GB" b="1" dirty="0">
                <a:solidFill>
                  <a:srgbClr val="FF0000"/>
                </a:solidFill>
              </a:rPr>
              <a:t>A</a:t>
            </a:r>
            <a:r>
              <a:rPr lang="en-GB" dirty="0"/>
              <a:t>ccuracy</a:t>
            </a:r>
          </a:p>
          <a:p>
            <a:endParaRPr lang="en-GB" dirty="0"/>
          </a:p>
          <a:p>
            <a:r>
              <a:rPr lang="en-GB" b="1" dirty="0">
                <a:solidFill>
                  <a:srgbClr val="FF0000"/>
                </a:solidFill>
              </a:rPr>
              <a:t>R</a:t>
            </a:r>
            <a:r>
              <a:rPr lang="en-GB" dirty="0"/>
              <a:t>elevance</a:t>
            </a:r>
          </a:p>
        </p:txBody>
      </p:sp>
      <p:sp>
        <p:nvSpPr>
          <p:cNvPr id="4" name="Text Placeholder 3">
            <a:extLst>
              <a:ext uri="{FF2B5EF4-FFF2-40B4-BE49-F238E27FC236}">
                <a16:creationId xmlns:a16="http://schemas.microsoft.com/office/drawing/2014/main" id="{D918FEB2-20B9-477D-876C-090429D29BD9}"/>
              </a:ext>
            </a:extLst>
          </p:cNvPr>
          <p:cNvSpPr>
            <a:spLocks noGrp="1"/>
          </p:cNvSpPr>
          <p:nvPr>
            <p:ph type="body" sz="quarter" idx="11"/>
          </p:nvPr>
        </p:nvSpPr>
        <p:spPr>
          <a:xfrm>
            <a:off x="2616680" y="1332722"/>
            <a:ext cx="8925464" cy="5085331"/>
          </a:xfrm>
        </p:spPr>
        <p:txBody>
          <a:bodyPr>
            <a:normAutofit/>
          </a:bodyPr>
          <a:lstStyle/>
          <a:p>
            <a:pPr>
              <a:buFont typeface="Wingdings" panose="05000000000000000000" pitchFamily="2" charset="2"/>
              <a:buChar char="Ø"/>
            </a:pPr>
            <a:r>
              <a:rPr lang="en-GB" sz="1800" dirty="0"/>
              <a:t>Why did the author/publisher make the information available, is there obvious bias or prejudice, are alternative points of view presented, are important facts or data being omitted that might disprove their claim, if there is emotion what is the purpose, what tone is being used?</a:t>
            </a:r>
          </a:p>
          <a:p>
            <a:pPr>
              <a:buFont typeface="Wingdings" panose="05000000000000000000" pitchFamily="2" charset="2"/>
              <a:buChar char="Ø"/>
            </a:pPr>
            <a:r>
              <a:rPr lang="en-GB" sz="1800" dirty="0"/>
              <a:t>What are the authors credentials, how is he author related to your topic, are they affiliated to an educational organisation or reputable organisations, can you find information about the author, is the author cited anywhere, is the publisher of the information source reputable</a:t>
            </a:r>
          </a:p>
          <a:p>
            <a:pPr>
              <a:buFont typeface="Wingdings" panose="05000000000000000000" pitchFamily="2" charset="2"/>
              <a:buChar char="Ø"/>
            </a:pPr>
            <a:r>
              <a:rPr lang="en-GB" sz="1800" dirty="0"/>
              <a:t>When was the information published or last updated, have newer articles been published on the topic, are the links or references to other sources up-to-date, is your topic in an area that changes rapidly, is the information obsolete?</a:t>
            </a:r>
          </a:p>
          <a:p>
            <a:pPr>
              <a:buFont typeface="Wingdings" panose="05000000000000000000" pitchFamily="2" charset="2"/>
              <a:buChar char="Ø"/>
            </a:pPr>
            <a:r>
              <a:rPr lang="en-GB" sz="1800" dirty="0"/>
              <a:t>Are there statements you know to be false, do the citations and references support the authors claim and are the references correctly cited, what do other experts say on the subject is there general agreement, is it published in a peer-reviewed journal or other reliable publisher</a:t>
            </a:r>
          </a:p>
          <a:p>
            <a:pPr>
              <a:buFont typeface="Wingdings" panose="05000000000000000000" pitchFamily="2" charset="2"/>
              <a:buChar char="Ø"/>
            </a:pPr>
            <a:r>
              <a:rPr lang="en-GB" sz="1800" dirty="0"/>
              <a:t>Does the information answer your research question, is the information too technical or too simplified for you to use – who is the intended audience, does the source add something to your knowledge of the topic</a:t>
            </a:r>
          </a:p>
          <a:p>
            <a:pPr>
              <a:buFont typeface="Wingdings" panose="05000000000000000000" pitchFamily="2" charset="2"/>
              <a:buChar char="Ø"/>
            </a:pPr>
            <a:endParaRPr lang="en-GB" sz="1800" dirty="0"/>
          </a:p>
          <a:p>
            <a:pPr marL="0" indent="0">
              <a:buNone/>
            </a:pPr>
            <a:endParaRPr lang="en-GB" sz="1800" dirty="0"/>
          </a:p>
        </p:txBody>
      </p:sp>
    </p:spTree>
    <p:extLst>
      <p:ext uri="{BB962C8B-B14F-4D97-AF65-F5344CB8AC3E}">
        <p14:creationId xmlns:p14="http://schemas.microsoft.com/office/powerpoint/2010/main" val="14501808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a:t>
            </a:r>
          </a:p>
        </p:txBody>
      </p:sp>
      <p:sp>
        <p:nvSpPr>
          <p:cNvPr id="3" name="Content Placeholder 2"/>
          <p:cNvSpPr>
            <a:spLocks noGrp="1"/>
          </p:cNvSpPr>
          <p:nvPr>
            <p:ph sz="quarter" idx="10"/>
          </p:nvPr>
        </p:nvSpPr>
        <p:spPr>
          <a:xfrm>
            <a:off x="698242" y="1592263"/>
            <a:ext cx="6524943" cy="4574040"/>
          </a:xfrm>
        </p:spPr>
        <p:txBody>
          <a:bodyPr>
            <a:normAutofit fontScale="92500" lnSpcReduction="20000"/>
          </a:bodyPr>
          <a:lstStyle/>
          <a:p>
            <a:pPr marL="285750" indent="-285750">
              <a:buFont typeface="Arial" panose="020B0604020202020204" pitchFamily="34" charset="0"/>
              <a:buChar char="•"/>
            </a:pPr>
            <a:r>
              <a:rPr lang="en-GB" dirty="0"/>
              <a:t>Open Access publishing is the provision of unrestricted, free online access to peer reviewed and scholarly research.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Most UK universities now have a repository which stores and makes freely available the research output of its institution.  This includes theses, journal articles, book chapters, monographs etc.</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UWTSD has a </a:t>
            </a:r>
            <a:r>
              <a:rPr lang="en-GB" dirty="0">
                <a:hlinkClick r:id="rId2"/>
              </a:rPr>
              <a:t>Research Repository </a:t>
            </a:r>
            <a:r>
              <a:rPr lang="en-GB" dirty="0"/>
              <a:t>and a </a:t>
            </a:r>
            <a:r>
              <a:rPr lang="en-GB" dirty="0">
                <a:hlinkClick r:id="rId3"/>
              </a:rPr>
              <a:t>Research Data Repository</a:t>
            </a:r>
            <a:r>
              <a:rPr lang="en-GB" dirty="0"/>
              <a:t> (deposit your research papers, research data, and thesis in the repository)</a:t>
            </a:r>
          </a:p>
          <a:p>
            <a:endParaRPr lang="en-GB" dirty="0"/>
          </a:p>
        </p:txBody>
      </p:sp>
      <p:pic>
        <p:nvPicPr>
          <p:cNvPr id="5" name="Picture 4" descr="Icon&#10;&#10;Description automatically generated">
            <a:extLst>
              <a:ext uri="{FF2B5EF4-FFF2-40B4-BE49-F238E27FC236}">
                <a16:creationId xmlns:a16="http://schemas.microsoft.com/office/drawing/2014/main" id="{CE523B48-7447-6CC5-ED7C-65899B0B45F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23672" y="1592263"/>
            <a:ext cx="4112284" cy="4112284"/>
          </a:xfrm>
          <a:prstGeom prst="rect">
            <a:avLst/>
          </a:prstGeom>
        </p:spPr>
      </p:pic>
    </p:spTree>
    <p:extLst>
      <p:ext uri="{BB962C8B-B14F-4D97-AF65-F5344CB8AC3E}">
        <p14:creationId xmlns:p14="http://schemas.microsoft.com/office/powerpoint/2010/main" val="15862727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sources</a:t>
            </a:r>
          </a:p>
        </p:txBody>
      </p:sp>
      <p:sp>
        <p:nvSpPr>
          <p:cNvPr id="3" name="Content Placeholder 2"/>
          <p:cNvSpPr>
            <a:spLocks noGrp="1"/>
          </p:cNvSpPr>
          <p:nvPr>
            <p:ph sz="quarter" idx="10"/>
          </p:nvPr>
        </p:nvSpPr>
        <p:spPr/>
        <p:txBody>
          <a:bodyPr>
            <a:normAutofit fontScale="55000" lnSpcReduction="20000"/>
          </a:bodyPr>
          <a:lstStyle/>
          <a:p>
            <a:pPr marL="0" indent="0">
              <a:buNone/>
            </a:pPr>
            <a:r>
              <a:rPr lang="en-GB" b="1" dirty="0">
                <a:hlinkClick r:id="rId2"/>
              </a:rPr>
              <a:t>UWTSD Research Repository</a:t>
            </a:r>
            <a:endParaRPr lang="en-GB" b="1" dirty="0"/>
          </a:p>
          <a:p>
            <a:pPr marL="0" indent="0">
              <a:buNone/>
            </a:pPr>
            <a:r>
              <a:rPr lang="en-US" dirty="0"/>
              <a:t>UWTSD Research Repository contains full text research papers, journal articles, book chapters and theses authored by University staff and students, and available to download free of charge </a:t>
            </a:r>
          </a:p>
          <a:p>
            <a:pPr marL="0" indent="0">
              <a:buNone/>
            </a:pPr>
            <a:r>
              <a:rPr lang="en-GB" b="1" dirty="0">
                <a:hlinkClick r:id="rId3"/>
              </a:rPr>
              <a:t>CORE</a:t>
            </a:r>
            <a:endParaRPr lang="en-GB" b="1" dirty="0"/>
          </a:p>
          <a:p>
            <a:pPr marL="0" indent="0">
              <a:buNone/>
            </a:pPr>
            <a:r>
              <a:rPr lang="en-GB" dirty="0"/>
              <a:t>CORE’s mission is to aggregate all open access research outputs from repositories and journals worldwide and make them available to the public. In this way CORE facilitates free unrestricted access to research for all</a:t>
            </a:r>
          </a:p>
          <a:p>
            <a:pPr marL="0" indent="0">
              <a:buNone/>
            </a:pPr>
            <a:r>
              <a:rPr lang="en-GB" b="1" dirty="0">
                <a:hlinkClick r:id="rId4"/>
              </a:rPr>
              <a:t>Digital Commons Network</a:t>
            </a:r>
            <a:endParaRPr lang="en-GB" b="1" dirty="0"/>
          </a:p>
          <a:p>
            <a:pPr marL="0" indent="0">
              <a:buNone/>
            </a:pPr>
            <a:r>
              <a:rPr lang="en-GB" dirty="0"/>
              <a:t>The Digital Commons Network brings together free, full-text scholarly articles from hundreds of universities and colleges worldwide</a:t>
            </a:r>
          </a:p>
          <a:p>
            <a:pPr marL="0" indent="0">
              <a:buNone/>
            </a:pPr>
            <a:r>
              <a:rPr lang="en-GB" b="1" dirty="0">
                <a:hlinkClick r:id="rId5"/>
              </a:rPr>
              <a:t>DOAG</a:t>
            </a:r>
            <a:endParaRPr lang="en-GB" b="1" dirty="0"/>
          </a:p>
          <a:p>
            <a:pPr marL="0" indent="0">
              <a:buNone/>
            </a:pPr>
            <a:r>
              <a:rPr lang="en-GB" dirty="0"/>
              <a:t>The Directory of Open Access Journals</a:t>
            </a:r>
          </a:p>
          <a:p>
            <a:pPr marL="0" indent="0">
              <a:buNone/>
            </a:pPr>
            <a:r>
              <a:rPr lang="en-GB" b="1" dirty="0">
                <a:hlinkClick r:id="rId6"/>
              </a:rPr>
              <a:t>Google Scholar</a:t>
            </a:r>
            <a:endParaRPr lang="en-GB" b="1" dirty="0"/>
          </a:p>
          <a:p>
            <a:pPr marL="0" indent="0">
              <a:buNone/>
            </a:pPr>
            <a:r>
              <a:rPr lang="en-GB" dirty="0"/>
              <a:t>In addition to searching Open WorldCat, you can set Google Scholar to search through all UWTSD online resources </a:t>
            </a:r>
          </a:p>
          <a:p>
            <a:pPr marL="0" indent="0">
              <a:buNone/>
            </a:pPr>
            <a:r>
              <a:rPr lang="en-GB" dirty="0"/>
              <a:t>Settings &gt; library links &gt; select ‘UW Trinity Saint David’</a:t>
            </a:r>
          </a:p>
          <a:p>
            <a:pPr marL="0" indent="0">
              <a:buNone/>
            </a:pPr>
            <a:r>
              <a:rPr lang="en-GB" b="1" dirty="0">
                <a:hlinkClick r:id="rId7"/>
              </a:rPr>
              <a:t>Paperity.org</a:t>
            </a:r>
            <a:endParaRPr lang="en-GB" b="1" dirty="0"/>
          </a:p>
          <a:p>
            <a:pPr marL="0" indent="0">
              <a:buNone/>
            </a:pPr>
            <a:r>
              <a:rPr lang="en-GB" dirty="0"/>
              <a:t>‘Paperity is </a:t>
            </a:r>
            <a:r>
              <a:rPr lang="en-GB" i="1" dirty="0"/>
              <a:t>the</a:t>
            </a:r>
            <a:r>
              <a:rPr lang="en-GB" dirty="0"/>
              <a:t> way towards more efficient scholarly communication in all research fields, from Sciences, Technology, Medicine, to Social Sciences, to Humanities and Arts. Our ultimate goal is to aggregate 100% of Open Access literature, published in any place around the world, in any field of research. For latest news, see </a:t>
            </a:r>
            <a:r>
              <a:rPr lang="en-GB" dirty="0">
                <a:hlinkClick r:id="rId8"/>
              </a:rPr>
              <a:t>Paperity Blog</a:t>
            </a:r>
            <a:r>
              <a:rPr lang="en-GB" dirty="0"/>
              <a:t> or follow us on </a:t>
            </a:r>
            <a:r>
              <a:rPr lang="en-GB" dirty="0">
                <a:hlinkClick r:id="rId9"/>
              </a:rPr>
              <a:t>Twitter</a:t>
            </a:r>
            <a:r>
              <a:rPr lang="en-GB" dirty="0"/>
              <a:t> and </a:t>
            </a:r>
            <a:r>
              <a:rPr lang="en-GB" dirty="0">
                <a:hlinkClick r:id="rId10"/>
              </a:rPr>
              <a:t>Facebook</a:t>
            </a:r>
            <a:r>
              <a:rPr lang="en-GB" dirty="0"/>
              <a:t>’</a:t>
            </a:r>
          </a:p>
          <a:p>
            <a:endParaRPr lang="en-GB" dirty="0"/>
          </a:p>
        </p:txBody>
      </p:sp>
    </p:spTree>
    <p:extLst>
      <p:ext uri="{BB962C8B-B14F-4D97-AF65-F5344CB8AC3E}">
        <p14:creationId xmlns:p14="http://schemas.microsoft.com/office/powerpoint/2010/main" val="16543456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410228" y="1843595"/>
            <a:ext cx="7766137" cy="4574040"/>
          </a:xfrm>
        </p:spPr>
        <p:txBody>
          <a:bodyPr>
            <a:normAutofit/>
          </a:bodyPr>
          <a:lstStyle/>
          <a:p>
            <a:pPr marL="0" indent="0">
              <a:lnSpc>
                <a:spcPct val="100000"/>
              </a:lnSpc>
              <a:spcBef>
                <a:spcPts val="0"/>
              </a:spcBef>
              <a:buNone/>
            </a:pPr>
            <a:r>
              <a:rPr lang="en-GB" sz="2400" dirty="0">
                <a:latin typeface="Calibri"/>
                <a:cs typeface="Calibri"/>
              </a:rPr>
              <a:t>For subject based queries and help with searching for information</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b="1" dirty="0">
                <a:latin typeface="Calibri"/>
                <a:cs typeface="Calibri"/>
              </a:rPr>
              <a:t>Emily Hywel  </a:t>
            </a:r>
            <a:r>
              <a:rPr lang="en-GB" sz="2400" dirty="0">
                <a:latin typeface="Calibri"/>
                <a:cs typeface="Calibri"/>
              </a:rPr>
              <a:t>Academic Liaison Librarian</a:t>
            </a:r>
            <a:endParaRPr lang="en-GB" sz="2400" dirty="0">
              <a:ea typeface="+mn-lt"/>
              <a:cs typeface="+mn-lt"/>
            </a:endParaRPr>
          </a:p>
          <a:p>
            <a:pPr marL="0" indent="0">
              <a:lnSpc>
                <a:spcPct val="100000"/>
              </a:lnSpc>
              <a:spcBef>
                <a:spcPts val="0"/>
              </a:spcBef>
              <a:buNone/>
            </a:pPr>
            <a:r>
              <a:rPr lang="en-GB" sz="2400" dirty="0">
                <a:latin typeface="Calibri"/>
                <a:cs typeface="Calibri"/>
              </a:rPr>
              <a:t>Email:   </a:t>
            </a:r>
            <a:r>
              <a:rPr lang="en-GB" sz="2400" dirty="0">
                <a:latin typeface="Calibri"/>
                <a:cs typeface="Calibri"/>
                <a:hlinkClick r:id="rId2"/>
              </a:rPr>
              <a:t>emily.hywel@uwtsd.ac.uk</a:t>
            </a:r>
            <a:r>
              <a:rPr lang="en-GB" sz="2400" dirty="0">
                <a:latin typeface="Calibri"/>
                <a:cs typeface="Calibri"/>
              </a:rPr>
              <a:t>  or  </a:t>
            </a:r>
            <a:r>
              <a:rPr lang="en-GB" sz="2400" dirty="0">
                <a:latin typeface="Calibri"/>
                <a:cs typeface="Calibri"/>
                <a:hlinkClick r:id="rId3"/>
              </a:rPr>
              <a:t>infoskills@uwtsd.ac.uk</a:t>
            </a:r>
            <a:endParaRPr lang="en-GB" sz="2400" dirty="0">
              <a:latin typeface="Calibri"/>
              <a:cs typeface="Calibri"/>
            </a:endParaRPr>
          </a:p>
          <a:p>
            <a:pPr marL="0" indent="0">
              <a:lnSpc>
                <a:spcPct val="100000"/>
              </a:lnSpc>
              <a:spcBef>
                <a:spcPts val="0"/>
              </a:spcBef>
              <a:buNone/>
            </a:pPr>
            <a:endParaRPr lang="en-GB" sz="2400" dirty="0">
              <a:ea typeface="+mn-lt"/>
              <a:cs typeface="+mn-lt"/>
            </a:endParaRPr>
          </a:p>
          <a:p>
            <a:pPr marL="0" indent="0">
              <a:buNone/>
            </a:pPr>
            <a:r>
              <a:rPr lang="en-GB" sz="2400" dirty="0">
                <a:latin typeface="Calibri"/>
                <a:cs typeface="Calibri"/>
              </a:rPr>
              <a:t>General queries and help with loans</a:t>
            </a:r>
            <a:endParaRPr lang="en-US" sz="2400" dirty="0">
              <a:ea typeface="+mn-lt"/>
              <a:cs typeface="+mn-lt"/>
            </a:endParaRPr>
          </a:p>
          <a:p>
            <a:pPr marL="0" indent="0">
              <a:buNone/>
            </a:pPr>
            <a:r>
              <a:rPr lang="en-GB" sz="2400" dirty="0">
                <a:latin typeface="Calibri"/>
                <a:cs typeface="Calibri"/>
                <a:hlinkClick r:id="rId4"/>
              </a:rPr>
              <a:t>library@uwtsd.ac.uk</a:t>
            </a:r>
            <a:r>
              <a:rPr lang="en-GB" sz="2400" dirty="0">
                <a:latin typeface="Calibri"/>
                <a:cs typeface="Calibri"/>
              </a:rPr>
              <a:t> </a:t>
            </a:r>
            <a:endParaRPr lang="en-US" sz="2400"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pic>
        <p:nvPicPr>
          <p:cNvPr id="5" name="Picture 4"/>
          <p:cNvPicPr>
            <a:picLocks noChangeAspect="1"/>
          </p:cNvPicPr>
          <p:nvPr/>
        </p:nvPicPr>
        <p:blipFill rotWithShape="1">
          <a:blip r:embed="rId5" cstate="print">
            <a:extLst>
              <a:ext uri="{28A0092B-C50C-407E-A947-70E740481C1C}">
                <a14:useLocalDpi xmlns:a14="http://schemas.microsoft.com/office/drawing/2010/main" val="0"/>
              </a:ext>
            </a:extLst>
          </a:blip>
          <a:srcRect t="18539" r="13776" b="535"/>
          <a:stretch/>
        </p:blipFill>
        <p:spPr>
          <a:xfrm>
            <a:off x="8464378" y="1742302"/>
            <a:ext cx="3202376" cy="4007477"/>
          </a:xfrm>
          <a:prstGeom prst="rect">
            <a:avLst/>
          </a:prstGeom>
        </p:spPr>
      </p:pic>
    </p:spTree>
    <p:extLst>
      <p:ext uri="{BB962C8B-B14F-4D97-AF65-F5344CB8AC3E}">
        <p14:creationId xmlns:p14="http://schemas.microsoft.com/office/powerpoint/2010/main" val="21037378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 or comments?</a:t>
            </a:r>
          </a:p>
        </p:txBody>
      </p:sp>
      <p:pic>
        <p:nvPicPr>
          <p:cNvPr id="4" name="Picture 5" descr="A person sitting at a table using a computer&#10;&#10;Description automatically generated">
            <a:extLst>
              <a:ext uri="{FF2B5EF4-FFF2-40B4-BE49-F238E27FC236}">
                <a16:creationId xmlns:a16="http://schemas.microsoft.com/office/drawing/2014/main" id="{DFB02B0B-F2B7-40E1-B7EC-6C181443951D}"/>
              </a:ext>
            </a:extLst>
          </p:cNvPr>
          <p:cNvPicPr>
            <a:picLocks noGrp="1" noChangeAspect="1"/>
          </p:cNvPicPr>
          <p:nvPr>
            <p:ph sz="quarter" idx="10"/>
          </p:nvPr>
        </p:nvPicPr>
        <p:blipFill rotWithShape="1">
          <a:blip r:embed="rId2"/>
          <a:srcRect t="11348" r="1" b="25414"/>
          <a:stretch/>
        </p:blipFill>
        <p:spPr>
          <a:xfrm>
            <a:off x="698242" y="1433384"/>
            <a:ext cx="10499881" cy="4452845"/>
          </a:xfrm>
          <a:prstGeom prst="rect">
            <a:avLst/>
          </a:prstGeom>
          <a:noFill/>
        </p:spPr>
      </p:pic>
    </p:spTree>
    <p:extLst>
      <p:ext uri="{BB962C8B-B14F-4D97-AF65-F5344CB8AC3E}">
        <p14:creationId xmlns:p14="http://schemas.microsoft.com/office/powerpoint/2010/main" val="268661665"/>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mustard [Read-Only]" id="{638C033A-C943-4883-A59A-B8E1426AE0E8}" vid="{F78C849E-30D8-4BF7-9584-C3236BF219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5ECBA6C8EBCAA418226F242F7876712" ma:contentTypeVersion="13" ma:contentTypeDescription="Create a new document." ma:contentTypeScope="" ma:versionID="eb41a2b409c941b791f8a18dfaf4d698">
  <xsd:schema xmlns:xsd="http://www.w3.org/2001/XMLSchema" xmlns:xs="http://www.w3.org/2001/XMLSchema" xmlns:p="http://schemas.microsoft.com/office/2006/metadata/properties" xmlns:ns3="9c361958-d63d-4444-9986-5debd40b8faa" xmlns:ns4="d6763200-d287-43bd-9663-450c381dd6d6" targetNamespace="http://schemas.microsoft.com/office/2006/metadata/properties" ma:root="true" ma:fieldsID="32c4c2b7112d2948c7970227bb95d042" ns3:_="" ns4:_="">
    <xsd:import namespace="9c361958-d63d-4444-9986-5debd40b8faa"/>
    <xsd:import namespace="d6763200-d287-43bd-9663-450c381dd6d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361958-d63d-4444-9986-5debd40b8faa"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763200-d287-43bd-9663-450c381dd6d6"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9c361958-d63d-4444-9986-5debd40b8faa">
      <UserInfo>
        <DisplayName/>
        <AccountId xsi:nil="true"/>
        <AccountType/>
      </UserInfo>
    </SharedWithUsers>
  </documentManagement>
</p:properties>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9307CE08-7B97-4862-83CB-11DF6CC61A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361958-d63d-4444-9986-5debd40b8faa"/>
    <ds:schemaRef ds:uri="d6763200-d287-43bd-9663-450c381dd6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49DB88A-4CDB-4A02-BBF8-EAC6701E3581}">
  <ds:schemaRefs>
    <ds:schemaRef ds:uri="9c361958-d63d-4444-9986-5debd40b8faa"/>
    <ds:schemaRef ds:uri="http://purl.org/dc/elements/1.1/"/>
    <ds:schemaRef ds:uri="http://schemas.microsoft.com/office/2006/documentManagement/types"/>
    <ds:schemaRef ds:uri="d6763200-d287-43bd-9663-450c381dd6d6"/>
    <ds:schemaRef ds:uri="http://purl.org/dc/terms/"/>
    <ds:schemaRef ds:uri="http://schemas.openxmlformats.org/package/2006/metadata/core-properties"/>
    <ds:schemaRef ds:uri="http://purl.org/dc/dcmitype/"/>
    <ds:schemaRef ds:uri="http://schemas.microsoft.com/office/infopath/2007/PartnerControl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Presentation template-mustard</Template>
  <TotalTime>5216</TotalTime>
  <Words>1547</Words>
  <Application>Microsoft Office PowerPoint</Application>
  <PresentationFormat>Widescreen</PresentationFormat>
  <Paragraphs>249</Paragraphs>
  <Slides>30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30</vt:i4>
      </vt:variant>
    </vt:vector>
  </HeadingPairs>
  <TitlesOfParts>
    <vt:vector size="38" baseType="lpstr">
      <vt:lpstr>Arial</vt:lpstr>
      <vt:lpstr>Calibri</vt:lpstr>
      <vt:lpstr>Calibri Light</vt:lpstr>
      <vt:lpstr>Lucida Sans</vt:lpstr>
      <vt:lpstr>Segoe UI</vt:lpstr>
      <vt:lpstr>Source Sans Pro</vt:lpstr>
      <vt:lpstr>Wingdings</vt:lpstr>
      <vt:lpstr>Office Theme</vt:lpstr>
      <vt:lpstr>Library Service and Online Resources  WISA Performing Arts</vt:lpstr>
      <vt:lpstr>Overview of UWTSD library service</vt:lpstr>
      <vt:lpstr>Services and Support</vt:lpstr>
      <vt:lpstr>Library webpage</vt:lpstr>
      <vt:lpstr>Online Resources</vt:lpstr>
      <vt:lpstr>The Library Search</vt:lpstr>
      <vt:lpstr>Filtering the Library Search</vt:lpstr>
      <vt:lpstr>Limit Library Search to ebooks only</vt:lpstr>
      <vt:lpstr>The item records include</vt:lpstr>
      <vt:lpstr>Limit Library Search to ejournals only</vt:lpstr>
      <vt:lpstr>Saving &amp; printing resources</vt:lpstr>
      <vt:lpstr>Accessing other areas</vt:lpstr>
      <vt:lpstr>Online resource lists</vt:lpstr>
      <vt:lpstr>Browse ejournals via Browzine</vt:lpstr>
      <vt:lpstr>Database Search</vt:lpstr>
      <vt:lpstr>Performing Arts Databases</vt:lpstr>
      <vt:lpstr>Digital Theatre Plus</vt:lpstr>
      <vt:lpstr>Audio visual resources</vt:lpstr>
      <vt:lpstr>eBooks via Database Search</vt:lpstr>
      <vt:lpstr>Bloomsbury Academic</vt:lpstr>
      <vt:lpstr>Dissertations &amp; Theses</vt:lpstr>
      <vt:lpstr>Cite them right online </vt:lpstr>
      <vt:lpstr>Why is referencing important?</vt:lpstr>
      <vt:lpstr>Referencing handbooks</vt:lpstr>
      <vt:lpstr>Hints and tips for searching.. </vt:lpstr>
      <vt:lpstr>Evaluating internet resources - RADAR</vt:lpstr>
      <vt:lpstr>Open Access </vt:lpstr>
      <vt:lpstr>Open Access sources</vt:lpstr>
      <vt:lpstr>Help is always available</vt:lpstr>
      <vt:lpstr>Any questions or comments?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Emily Hywel</dc:creator>
  <cp:lastModifiedBy>Emily Hywel</cp:lastModifiedBy>
  <cp:revision>116</cp:revision>
  <dcterms:created xsi:type="dcterms:W3CDTF">2019-09-13T10:04:54Z</dcterms:created>
  <dcterms:modified xsi:type="dcterms:W3CDTF">2022-10-06T16:50:11Z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0x01010085ECBA6C8EBCAA418226F242F7876712</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