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20"/>
  </p:notesMasterIdLst>
  <p:sldIdLst>
    <p:sldId id="256" r:id="rId2"/>
    <p:sldId id="258" r:id="rId3"/>
    <p:sldId id="257" r:id="rId4"/>
    <p:sldId id="322" r:id="rId5"/>
    <p:sldId id="259" r:id="rId6"/>
    <p:sldId id="294" r:id="rId7"/>
    <p:sldId id="265" r:id="rId8"/>
    <p:sldId id="264" r:id="rId9"/>
    <p:sldId id="292" r:id="rId10"/>
    <p:sldId id="293" r:id="rId11"/>
    <p:sldId id="310" r:id="rId12"/>
    <p:sldId id="313" r:id="rId13"/>
    <p:sldId id="314" r:id="rId14"/>
    <p:sldId id="315" r:id="rId15"/>
    <p:sldId id="316" r:id="rId16"/>
    <p:sldId id="317" r:id="rId17"/>
    <p:sldId id="319" r:id="rId18"/>
    <p:sldId id="31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D673D-E9C4-46BD-94BA-E521AE1F5637}" v="146" dt="2023-01-28T23:00:46.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9" d="100"/>
          <a:sy n="69" d="100"/>
        </p:scale>
        <p:origin x="48"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CBD673D-E9C4-46BD-94BA-E521AE1F5637}"/>
    <pc:docChg chg="undo custSel addSld delSld modSld sldOrd">
      <pc:chgData name="Sian Turvey" userId="9a374997-2901-41ac-b51e-a8948a26085a" providerId="ADAL" clId="{0CBD673D-E9C4-46BD-94BA-E521AE1F5637}" dt="2023-01-28T23:01:08.233" v="236" actId="26606"/>
      <pc:docMkLst>
        <pc:docMk/>
      </pc:docMkLst>
      <pc:sldChg chg="modSp">
        <pc:chgData name="Sian Turvey" userId="9a374997-2901-41ac-b51e-a8948a26085a" providerId="ADAL" clId="{0CBD673D-E9C4-46BD-94BA-E521AE1F5637}" dt="2023-01-28T14:02:02.387" v="26" actId="20577"/>
        <pc:sldMkLst>
          <pc:docMk/>
          <pc:sldMk cId="3955292515" sldId="256"/>
        </pc:sldMkLst>
        <pc:spChg chg="mod">
          <ac:chgData name="Sian Turvey" userId="9a374997-2901-41ac-b51e-a8948a26085a" providerId="ADAL" clId="{0CBD673D-E9C4-46BD-94BA-E521AE1F5637}" dt="2023-01-28T14:01:47.625" v="0" actId="6549"/>
          <ac:spMkLst>
            <pc:docMk/>
            <pc:sldMk cId="3955292515" sldId="256"/>
            <ac:spMk id="2" creationId="{7EA445BA-DE2A-44FA-98CF-86D1A5058549}"/>
          </ac:spMkLst>
        </pc:spChg>
        <pc:spChg chg="mod">
          <ac:chgData name="Sian Turvey" userId="9a374997-2901-41ac-b51e-a8948a26085a" providerId="ADAL" clId="{0CBD673D-E9C4-46BD-94BA-E521AE1F5637}" dt="2023-01-28T14:02:02.387" v="26" actId="20577"/>
          <ac:spMkLst>
            <pc:docMk/>
            <pc:sldMk cId="3955292515" sldId="256"/>
            <ac:spMk id="3" creationId="{30CF5604-814B-4B4A-801D-10C6D3048BFA}"/>
          </ac:spMkLst>
        </pc:spChg>
      </pc:sldChg>
      <pc:sldChg chg="modSp mod">
        <pc:chgData name="Sian Turvey" userId="9a374997-2901-41ac-b51e-a8948a26085a" providerId="ADAL" clId="{0CBD673D-E9C4-46BD-94BA-E521AE1F5637}" dt="2023-01-28T14:02:36.963" v="44"/>
        <pc:sldMkLst>
          <pc:docMk/>
          <pc:sldMk cId="1681168761" sldId="257"/>
        </pc:sldMkLst>
        <pc:spChg chg="mod">
          <ac:chgData name="Sian Turvey" userId="9a374997-2901-41ac-b51e-a8948a26085a" providerId="ADAL" clId="{0CBD673D-E9C4-46BD-94BA-E521AE1F5637}" dt="2023-01-28T14:02:19.179" v="43" actId="20577"/>
          <ac:spMkLst>
            <pc:docMk/>
            <pc:sldMk cId="1681168761" sldId="257"/>
            <ac:spMk id="2" creationId="{952B561C-3320-4582-B9D7-E4FF5B9DB0E2}"/>
          </ac:spMkLst>
        </pc:spChg>
        <pc:spChg chg="mod">
          <ac:chgData name="Sian Turvey" userId="9a374997-2901-41ac-b51e-a8948a26085a" providerId="ADAL" clId="{0CBD673D-E9C4-46BD-94BA-E521AE1F5637}" dt="2023-01-28T14:02:36.963" v="44"/>
          <ac:spMkLst>
            <pc:docMk/>
            <pc:sldMk cId="1681168761" sldId="257"/>
            <ac:spMk id="3" creationId="{145A33EE-0D95-4D4F-80F5-6915BFEA2BA2}"/>
          </ac:spMkLst>
        </pc:spChg>
      </pc:sldChg>
      <pc:sldChg chg="modSp ord">
        <pc:chgData name="Sian Turvey" userId="9a374997-2901-41ac-b51e-a8948a26085a" providerId="ADAL" clId="{0CBD673D-E9C4-46BD-94BA-E521AE1F5637}" dt="2023-01-28T21:00:52.816" v="206"/>
        <pc:sldMkLst>
          <pc:docMk/>
          <pc:sldMk cId="1727460267" sldId="259"/>
        </pc:sldMkLst>
        <pc:graphicFrameChg chg="mod">
          <ac:chgData name="Sian Turvey" userId="9a374997-2901-41ac-b51e-a8948a26085a" providerId="ADAL" clId="{0CBD673D-E9C4-46BD-94BA-E521AE1F5637}" dt="2023-01-28T14:04:14.174" v="128" actId="20577"/>
          <ac:graphicFrameMkLst>
            <pc:docMk/>
            <pc:sldMk cId="1727460267" sldId="259"/>
            <ac:graphicFrameMk id="5" creationId="{5A87D99D-9578-4957-A910-7806C9B14AB4}"/>
          </ac:graphicFrameMkLst>
        </pc:graphicFrameChg>
      </pc:sldChg>
      <pc:sldChg chg="modSp">
        <pc:chgData name="Sian Turvey" userId="9a374997-2901-41ac-b51e-a8948a26085a" providerId="ADAL" clId="{0CBD673D-E9C4-46BD-94BA-E521AE1F5637}" dt="2023-01-28T14:06:41.416" v="204" actId="20577"/>
        <pc:sldMkLst>
          <pc:docMk/>
          <pc:sldMk cId="2227746187" sldId="264"/>
        </pc:sldMkLst>
        <pc:graphicFrameChg chg="mod">
          <ac:chgData name="Sian Turvey" userId="9a374997-2901-41ac-b51e-a8948a26085a" providerId="ADAL" clId="{0CBD673D-E9C4-46BD-94BA-E521AE1F5637}" dt="2023-01-28T14:06:41.416" v="204" actId="20577"/>
          <ac:graphicFrameMkLst>
            <pc:docMk/>
            <pc:sldMk cId="2227746187" sldId="264"/>
            <ac:graphicFrameMk id="5" creationId="{AF2E8CD3-8A53-4D77-A501-D073229C7A5D}"/>
          </ac:graphicFrameMkLst>
        </pc:graphicFrameChg>
      </pc:sldChg>
      <pc:sldChg chg="addSp delSp modSp mod setBg setClrOvrMap">
        <pc:chgData name="Sian Turvey" userId="9a374997-2901-41ac-b51e-a8948a26085a" providerId="ADAL" clId="{0CBD673D-E9C4-46BD-94BA-E521AE1F5637}" dt="2023-01-28T23:01:08.233" v="236" actId="26606"/>
        <pc:sldMkLst>
          <pc:docMk/>
          <pc:sldMk cId="1889517945" sldId="265"/>
        </pc:sldMkLst>
        <pc:spChg chg="mod">
          <ac:chgData name="Sian Turvey" userId="9a374997-2901-41ac-b51e-a8948a26085a" providerId="ADAL" clId="{0CBD673D-E9C4-46BD-94BA-E521AE1F5637}" dt="2023-01-28T23:01:08.233" v="236" actId="26606"/>
          <ac:spMkLst>
            <pc:docMk/>
            <pc:sldMk cId="1889517945" sldId="265"/>
            <ac:spMk id="2" creationId="{B72FEA8D-1CAC-91B8-47C4-7C626A60537B}"/>
          </ac:spMkLst>
        </pc:spChg>
        <pc:spChg chg="add del mod">
          <ac:chgData name="Sian Turvey" userId="9a374997-2901-41ac-b51e-a8948a26085a" providerId="ADAL" clId="{0CBD673D-E9C4-46BD-94BA-E521AE1F5637}" dt="2023-01-28T23:00:46.042" v="231"/>
          <ac:spMkLst>
            <pc:docMk/>
            <pc:sldMk cId="1889517945" sldId="265"/>
            <ac:spMk id="4" creationId="{2E624EB9-CC07-1345-7837-224558353984}"/>
          </ac:spMkLst>
        </pc:spChg>
        <pc:spChg chg="add">
          <ac:chgData name="Sian Turvey" userId="9a374997-2901-41ac-b51e-a8948a26085a" providerId="ADAL" clId="{0CBD673D-E9C4-46BD-94BA-E521AE1F5637}" dt="2023-01-28T23:01:08.233" v="236" actId="26606"/>
          <ac:spMkLst>
            <pc:docMk/>
            <pc:sldMk cId="1889517945" sldId="265"/>
            <ac:spMk id="12" creationId="{4AC0CD9D-7610-4620-93B4-798CCD9AB581}"/>
          </ac:spMkLst>
        </pc:spChg>
        <pc:spChg chg="add">
          <ac:chgData name="Sian Turvey" userId="9a374997-2901-41ac-b51e-a8948a26085a" providerId="ADAL" clId="{0CBD673D-E9C4-46BD-94BA-E521AE1F5637}" dt="2023-01-28T23:01:08.233" v="236" actId="26606"/>
          <ac:spMkLst>
            <pc:docMk/>
            <pc:sldMk cId="1889517945" sldId="265"/>
            <ac:spMk id="18" creationId="{DE4D62F9-188E-4530-84C2-24BDEE4BEB82}"/>
          </ac:spMkLst>
        </pc:spChg>
        <pc:spChg chg="add">
          <ac:chgData name="Sian Turvey" userId="9a374997-2901-41ac-b51e-a8948a26085a" providerId="ADAL" clId="{0CBD673D-E9C4-46BD-94BA-E521AE1F5637}" dt="2023-01-28T23:01:08.233" v="236" actId="26606"/>
          <ac:spMkLst>
            <pc:docMk/>
            <pc:sldMk cId="1889517945" sldId="265"/>
            <ac:spMk id="20" creationId="{757B325C-3E35-45CF-9D07-3BCB281F3B9C}"/>
          </ac:spMkLst>
        </pc:spChg>
        <pc:spChg chg="add">
          <ac:chgData name="Sian Turvey" userId="9a374997-2901-41ac-b51e-a8948a26085a" providerId="ADAL" clId="{0CBD673D-E9C4-46BD-94BA-E521AE1F5637}" dt="2023-01-28T23:01:08.233" v="236" actId="26606"/>
          <ac:spMkLst>
            <pc:docMk/>
            <pc:sldMk cId="1889517945" sldId="265"/>
            <ac:spMk id="22" creationId="{C24BEC42-AFF3-40D1-93A2-A27A42E1E23C}"/>
          </ac:spMkLst>
        </pc:spChg>
        <pc:spChg chg="add">
          <ac:chgData name="Sian Turvey" userId="9a374997-2901-41ac-b51e-a8948a26085a" providerId="ADAL" clId="{0CBD673D-E9C4-46BD-94BA-E521AE1F5637}" dt="2023-01-28T23:01:08.233" v="236" actId="26606"/>
          <ac:spMkLst>
            <pc:docMk/>
            <pc:sldMk cId="1889517945" sldId="265"/>
            <ac:spMk id="24" creationId="{608F427C-1EC9-4280-9367-F2B3AA063E82}"/>
          </ac:spMkLst>
        </pc:spChg>
        <pc:spChg chg="add">
          <ac:chgData name="Sian Turvey" userId="9a374997-2901-41ac-b51e-a8948a26085a" providerId="ADAL" clId="{0CBD673D-E9C4-46BD-94BA-E521AE1F5637}" dt="2023-01-28T23:01:08.233" v="236" actId="26606"/>
          <ac:spMkLst>
            <pc:docMk/>
            <pc:sldMk cId="1889517945" sldId="265"/>
            <ac:spMk id="26" creationId="{F98810A7-E114-447A-A7D6-69B27CFB5650}"/>
          </ac:spMkLst>
        </pc:spChg>
        <pc:picChg chg="add mod">
          <ac:chgData name="Sian Turvey" userId="9a374997-2901-41ac-b51e-a8948a26085a" providerId="ADAL" clId="{0CBD673D-E9C4-46BD-94BA-E521AE1F5637}" dt="2023-01-28T23:01:08.233" v="236" actId="26606"/>
          <ac:picMkLst>
            <pc:docMk/>
            <pc:sldMk cId="1889517945" sldId="265"/>
            <ac:picMk id="3" creationId="{4225B8A5-1871-D26F-D944-1E2F6B02B288}"/>
          </ac:picMkLst>
        </pc:picChg>
        <pc:picChg chg="del">
          <ac:chgData name="Sian Turvey" userId="9a374997-2901-41ac-b51e-a8948a26085a" providerId="ADAL" clId="{0CBD673D-E9C4-46BD-94BA-E521AE1F5637}" dt="2023-01-28T14:06:27.604" v="195" actId="478"/>
          <ac:picMkLst>
            <pc:docMk/>
            <pc:sldMk cId="1889517945" sldId="265"/>
            <ac:picMk id="5" creationId="{90B885DC-12D6-D06D-E8C9-A52B32A307E0}"/>
          </ac:picMkLst>
        </pc:picChg>
        <pc:picChg chg="del">
          <ac:chgData name="Sian Turvey" userId="9a374997-2901-41ac-b51e-a8948a26085a" providerId="ADAL" clId="{0CBD673D-E9C4-46BD-94BA-E521AE1F5637}" dt="2023-01-28T14:06:32.464" v="196" actId="478"/>
          <ac:picMkLst>
            <pc:docMk/>
            <pc:sldMk cId="1889517945" sldId="265"/>
            <ac:picMk id="6" creationId="{4DB9DCFF-4651-04E6-EFB2-BDEDC59BF23D}"/>
          </ac:picMkLst>
        </pc:picChg>
        <pc:picChg chg="add">
          <ac:chgData name="Sian Turvey" userId="9a374997-2901-41ac-b51e-a8948a26085a" providerId="ADAL" clId="{0CBD673D-E9C4-46BD-94BA-E521AE1F5637}" dt="2023-01-28T23:01:08.233" v="236" actId="26606"/>
          <ac:picMkLst>
            <pc:docMk/>
            <pc:sldMk cId="1889517945" sldId="265"/>
            <ac:picMk id="8" creationId="{41B68C77-138E-4BF7-A276-BD0C78A4219F}"/>
          </ac:picMkLst>
        </pc:picChg>
        <pc:picChg chg="add">
          <ac:chgData name="Sian Turvey" userId="9a374997-2901-41ac-b51e-a8948a26085a" providerId="ADAL" clId="{0CBD673D-E9C4-46BD-94BA-E521AE1F5637}" dt="2023-01-28T23:01:08.233" v="236" actId="26606"/>
          <ac:picMkLst>
            <pc:docMk/>
            <pc:sldMk cId="1889517945" sldId="265"/>
            <ac:picMk id="10" creationId="{7C268552-D473-46ED-B1B8-422042C4DEF1}"/>
          </ac:picMkLst>
        </pc:picChg>
        <pc:picChg chg="add">
          <ac:chgData name="Sian Turvey" userId="9a374997-2901-41ac-b51e-a8948a26085a" providerId="ADAL" clId="{0CBD673D-E9C4-46BD-94BA-E521AE1F5637}" dt="2023-01-28T23:01:08.233" v="236" actId="26606"/>
          <ac:picMkLst>
            <pc:docMk/>
            <pc:sldMk cId="1889517945" sldId="265"/>
            <ac:picMk id="14" creationId="{B9238B3E-24AA-439A-B527-6C5DF6D72145}"/>
          </ac:picMkLst>
        </pc:picChg>
        <pc:picChg chg="add">
          <ac:chgData name="Sian Turvey" userId="9a374997-2901-41ac-b51e-a8948a26085a" providerId="ADAL" clId="{0CBD673D-E9C4-46BD-94BA-E521AE1F5637}" dt="2023-01-28T23:01:08.233" v="236" actId="26606"/>
          <ac:picMkLst>
            <pc:docMk/>
            <pc:sldMk cId="1889517945" sldId="265"/>
            <ac:picMk id="16" creationId="{69F01145-BEA3-4CBF-AA21-10077B948CA8}"/>
          </ac:picMkLst>
        </pc:picChg>
      </pc:sldChg>
      <pc:sldChg chg="del">
        <pc:chgData name="Sian Turvey" userId="9a374997-2901-41ac-b51e-a8948a26085a" providerId="ADAL" clId="{0CBD673D-E9C4-46BD-94BA-E521AE1F5637}" dt="2023-01-28T14:05:03.465" v="168" actId="47"/>
        <pc:sldMkLst>
          <pc:docMk/>
          <pc:sldMk cId="0" sldId="276"/>
        </pc:sldMkLst>
      </pc:sldChg>
      <pc:sldChg chg="del">
        <pc:chgData name="Sian Turvey" userId="9a374997-2901-41ac-b51e-a8948a26085a" providerId="ADAL" clId="{0CBD673D-E9C4-46BD-94BA-E521AE1F5637}" dt="2023-01-28T14:05:04.344" v="169" actId="47"/>
        <pc:sldMkLst>
          <pc:docMk/>
          <pc:sldMk cId="0" sldId="277"/>
        </pc:sldMkLst>
      </pc:sldChg>
      <pc:sldChg chg="del">
        <pc:chgData name="Sian Turvey" userId="9a374997-2901-41ac-b51e-a8948a26085a" providerId="ADAL" clId="{0CBD673D-E9C4-46BD-94BA-E521AE1F5637}" dt="2023-01-28T14:05:05.538" v="170" actId="47"/>
        <pc:sldMkLst>
          <pc:docMk/>
          <pc:sldMk cId="0" sldId="278"/>
        </pc:sldMkLst>
      </pc:sldChg>
      <pc:sldChg chg="del">
        <pc:chgData name="Sian Turvey" userId="9a374997-2901-41ac-b51e-a8948a26085a" providerId="ADAL" clId="{0CBD673D-E9C4-46BD-94BA-E521AE1F5637}" dt="2023-01-28T14:05:07.396" v="172" actId="47"/>
        <pc:sldMkLst>
          <pc:docMk/>
          <pc:sldMk cId="0" sldId="279"/>
        </pc:sldMkLst>
      </pc:sldChg>
      <pc:sldChg chg="del">
        <pc:chgData name="Sian Turvey" userId="9a374997-2901-41ac-b51e-a8948a26085a" providerId="ADAL" clId="{0CBD673D-E9C4-46BD-94BA-E521AE1F5637}" dt="2023-01-28T14:05:08.059" v="173" actId="47"/>
        <pc:sldMkLst>
          <pc:docMk/>
          <pc:sldMk cId="0" sldId="280"/>
        </pc:sldMkLst>
      </pc:sldChg>
      <pc:sldChg chg="del">
        <pc:chgData name="Sian Turvey" userId="9a374997-2901-41ac-b51e-a8948a26085a" providerId="ADAL" clId="{0CBD673D-E9C4-46BD-94BA-E521AE1F5637}" dt="2023-01-28T14:05:08.679" v="174" actId="47"/>
        <pc:sldMkLst>
          <pc:docMk/>
          <pc:sldMk cId="0" sldId="288"/>
        </pc:sldMkLst>
      </pc:sldChg>
      <pc:sldChg chg="modSp ord">
        <pc:chgData name="Sian Turvey" userId="9a374997-2901-41ac-b51e-a8948a26085a" providerId="ADAL" clId="{0CBD673D-E9C4-46BD-94BA-E521AE1F5637}" dt="2023-01-28T22:20:44.902" v="225"/>
        <pc:sldMkLst>
          <pc:docMk/>
          <pc:sldMk cId="2893394737" sldId="292"/>
        </pc:sldMkLst>
        <pc:graphicFrameChg chg="mod">
          <ac:chgData name="Sian Turvey" userId="9a374997-2901-41ac-b51e-a8948a26085a" providerId="ADAL" clId="{0CBD673D-E9C4-46BD-94BA-E521AE1F5637}" dt="2023-01-28T14:04:27.701" v="134" actId="20577"/>
          <ac:graphicFrameMkLst>
            <pc:docMk/>
            <pc:sldMk cId="2893394737" sldId="292"/>
            <ac:graphicFrameMk id="9" creationId="{AA290BF5-FB97-638F-B7E1-3FDB1AE55399}"/>
          </ac:graphicFrameMkLst>
        </pc:graphicFrameChg>
      </pc:sldChg>
      <pc:sldChg chg="modSp">
        <pc:chgData name="Sian Turvey" userId="9a374997-2901-41ac-b51e-a8948a26085a" providerId="ADAL" clId="{0CBD673D-E9C4-46BD-94BA-E521AE1F5637}" dt="2023-01-28T21:01:19.805" v="219" actId="20577"/>
        <pc:sldMkLst>
          <pc:docMk/>
          <pc:sldMk cId="3386593330" sldId="293"/>
        </pc:sldMkLst>
        <pc:graphicFrameChg chg="mod">
          <ac:chgData name="Sian Turvey" userId="9a374997-2901-41ac-b51e-a8948a26085a" providerId="ADAL" clId="{0CBD673D-E9C4-46BD-94BA-E521AE1F5637}" dt="2023-01-28T21:01:19.805" v="219" actId="20577"/>
          <ac:graphicFrameMkLst>
            <pc:docMk/>
            <pc:sldMk cId="3386593330" sldId="293"/>
            <ac:graphicFrameMk id="5" creationId="{FF06C2D0-8663-61B9-AD78-1B579431A9AB}"/>
          </ac:graphicFrameMkLst>
        </pc:graphicFrameChg>
      </pc:sldChg>
      <pc:sldChg chg="addSp delSp modSp mod">
        <pc:chgData name="Sian Turvey" userId="9a374997-2901-41ac-b51e-a8948a26085a" providerId="ADAL" clId="{0CBD673D-E9C4-46BD-94BA-E521AE1F5637}" dt="2023-01-28T22:59:55.290" v="230" actId="14100"/>
        <pc:sldMkLst>
          <pc:docMk/>
          <pc:sldMk cId="1541734476" sldId="294"/>
        </pc:sldMkLst>
        <pc:spChg chg="add del mod">
          <ac:chgData name="Sian Turvey" userId="9a374997-2901-41ac-b51e-a8948a26085a" providerId="ADAL" clId="{0CBD673D-E9C4-46BD-94BA-E521AE1F5637}" dt="2023-01-28T22:59:46.174" v="227"/>
          <ac:spMkLst>
            <pc:docMk/>
            <pc:sldMk cId="1541734476" sldId="294"/>
            <ac:spMk id="6" creationId="{81CEF702-F986-57F5-FA5B-41766CD9408B}"/>
          </ac:spMkLst>
        </pc:spChg>
        <pc:spChg chg="add del mod">
          <ac:chgData name="Sian Turvey" userId="9a374997-2901-41ac-b51e-a8948a26085a" providerId="ADAL" clId="{0CBD673D-E9C4-46BD-94BA-E521AE1F5637}" dt="2023-01-28T22:20:15.438" v="220"/>
          <ac:spMkLst>
            <pc:docMk/>
            <pc:sldMk cId="1541734476" sldId="294"/>
            <ac:spMk id="7" creationId="{23F1C83D-623C-5D57-B2D2-75B573B4EA04}"/>
          </ac:spMkLst>
        </pc:spChg>
        <pc:picChg chg="add del mod">
          <ac:chgData name="Sian Turvey" userId="9a374997-2901-41ac-b51e-a8948a26085a" providerId="ADAL" clId="{0CBD673D-E9C4-46BD-94BA-E521AE1F5637}" dt="2023-01-28T22:59:43.096" v="226" actId="478"/>
          <ac:picMkLst>
            <pc:docMk/>
            <pc:sldMk cId="1541734476" sldId="294"/>
            <ac:picMk id="3" creationId="{EEC249A9-18AA-DF22-E28B-EB75BCBE343A}"/>
          </ac:picMkLst>
        </pc:picChg>
        <pc:picChg chg="del">
          <ac:chgData name="Sian Turvey" userId="9a374997-2901-41ac-b51e-a8948a26085a" providerId="ADAL" clId="{0CBD673D-E9C4-46BD-94BA-E521AE1F5637}" dt="2023-01-28T14:03:41.649" v="72" actId="478"/>
          <ac:picMkLst>
            <pc:docMk/>
            <pc:sldMk cId="1541734476" sldId="294"/>
            <ac:picMk id="4" creationId="{73F401FC-27FF-D943-4E79-A3927859E046}"/>
          </ac:picMkLst>
        </pc:picChg>
        <pc:picChg chg="del">
          <ac:chgData name="Sian Turvey" userId="9a374997-2901-41ac-b51e-a8948a26085a" providerId="ADAL" clId="{0CBD673D-E9C4-46BD-94BA-E521AE1F5637}" dt="2023-01-28T14:03:38.719" v="71" actId="478"/>
          <ac:picMkLst>
            <pc:docMk/>
            <pc:sldMk cId="1541734476" sldId="294"/>
            <ac:picMk id="6" creationId="{A0778E6C-A698-EFE3-6EF4-C5C7AE10D4DB}"/>
          </ac:picMkLst>
        </pc:picChg>
        <pc:picChg chg="add mod">
          <ac:chgData name="Sian Turvey" userId="9a374997-2901-41ac-b51e-a8948a26085a" providerId="ADAL" clId="{0CBD673D-E9C4-46BD-94BA-E521AE1F5637}" dt="2023-01-28T22:59:55.290" v="230" actId="14100"/>
          <ac:picMkLst>
            <pc:docMk/>
            <pc:sldMk cId="1541734476" sldId="294"/>
            <ac:picMk id="8" creationId="{8E5FDBCB-D050-0BCB-6563-008A9DCEF919}"/>
          </ac:picMkLst>
        </pc:picChg>
      </pc:sldChg>
      <pc:sldChg chg="del">
        <pc:chgData name="Sian Turvey" userId="9a374997-2901-41ac-b51e-a8948a26085a" providerId="ADAL" clId="{0CBD673D-E9C4-46BD-94BA-E521AE1F5637}" dt="2023-01-28T14:05:09.056" v="176" actId="47"/>
        <pc:sldMkLst>
          <pc:docMk/>
          <pc:sldMk cId="3468589780" sldId="295"/>
        </pc:sldMkLst>
      </pc:sldChg>
      <pc:sldChg chg="del">
        <pc:chgData name="Sian Turvey" userId="9a374997-2901-41ac-b51e-a8948a26085a" providerId="ADAL" clId="{0CBD673D-E9C4-46BD-94BA-E521AE1F5637}" dt="2023-01-28T14:05:06.687" v="171" actId="47"/>
        <pc:sldMkLst>
          <pc:docMk/>
          <pc:sldMk cId="1014894988" sldId="296"/>
        </pc:sldMkLst>
      </pc:sldChg>
      <pc:sldChg chg="del">
        <pc:chgData name="Sian Turvey" userId="9a374997-2901-41ac-b51e-a8948a26085a" providerId="ADAL" clId="{0CBD673D-E9C4-46BD-94BA-E521AE1F5637}" dt="2023-01-28T14:05:08.887" v="175" actId="47"/>
        <pc:sldMkLst>
          <pc:docMk/>
          <pc:sldMk cId="2285358895" sldId="297"/>
        </pc:sldMkLst>
      </pc:sldChg>
      <pc:sldChg chg="del">
        <pc:chgData name="Sian Turvey" userId="9a374997-2901-41ac-b51e-a8948a26085a" providerId="ADAL" clId="{0CBD673D-E9C4-46BD-94BA-E521AE1F5637}" dt="2023-01-28T14:05:09.240" v="177" actId="47"/>
        <pc:sldMkLst>
          <pc:docMk/>
          <pc:sldMk cId="4049693974" sldId="298"/>
        </pc:sldMkLst>
      </pc:sldChg>
      <pc:sldChg chg="del">
        <pc:chgData name="Sian Turvey" userId="9a374997-2901-41ac-b51e-a8948a26085a" providerId="ADAL" clId="{0CBD673D-E9C4-46BD-94BA-E521AE1F5637}" dt="2023-01-28T14:05:09.403" v="178" actId="47"/>
        <pc:sldMkLst>
          <pc:docMk/>
          <pc:sldMk cId="2060964280" sldId="299"/>
        </pc:sldMkLst>
      </pc:sldChg>
      <pc:sldChg chg="del">
        <pc:chgData name="Sian Turvey" userId="9a374997-2901-41ac-b51e-a8948a26085a" providerId="ADAL" clId="{0CBD673D-E9C4-46BD-94BA-E521AE1F5637}" dt="2023-01-28T14:05:10.241" v="183" actId="47"/>
        <pc:sldMkLst>
          <pc:docMk/>
          <pc:sldMk cId="2730542987" sldId="300"/>
        </pc:sldMkLst>
      </pc:sldChg>
      <pc:sldChg chg="del">
        <pc:chgData name="Sian Turvey" userId="9a374997-2901-41ac-b51e-a8948a26085a" providerId="ADAL" clId="{0CBD673D-E9C4-46BD-94BA-E521AE1F5637}" dt="2023-01-28T14:05:09.571" v="179" actId="47"/>
        <pc:sldMkLst>
          <pc:docMk/>
          <pc:sldMk cId="174356705" sldId="301"/>
        </pc:sldMkLst>
      </pc:sldChg>
      <pc:sldChg chg="del">
        <pc:chgData name="Sian Turvey" userId="9a374997-2901-41ac-b51e-a8948a26085a" providerId="ADAL" clId="{0CBD673D-E9C4-46BD-94BA-E521AE1F5637}" dt="2023-01-28T14:05:09.725" v="180" actId="47"/>
        <pc:sldMkLst>
          <pc:docMk/>
          <pc:sldMk cId="3647514086" sldId="302"/>
        </pc:sldMkLst>
      </pc:sldChg>
      <pc:sldChg chg="del">
        <pc:chgData name="Sian Turvey" userId="9a374997-2901-41ac-b51e-a8948a26085a" providerId="ADAL" clId="{0CBD673D-E9C4-46BD-94BA-E521AE1F5637}" dt="2023-01-28T14:05:09.905" v="181" actId="47"/>
        <pc:sldMkLst>
          <pc:docMk/>
          <pc:sldMk cId="2241880023" sldId="303"/>
        </pc:sldMkLst>
      </pc:sldChg>
      <pc:sldChg chg="del">
        <pc:chgData name="Sian Turvey" userId="9a374997-2901-41ac-b51e-a8948a26085a" providerId="ADAL" clId="{0CBD673D-E9C4-46BD-94BA-E521AE1F5637}" dt="2023-01-28T14:05:10.081" v="182" actId="47"/>
        <pc:sldMkLst>
          <pc:docMk/>
          <pc:sldMk cId="2433010928" sldId="304"/>
        </pc:sldMkLst>
      </pc:sldChg>
      <pc:sldChg chg="del">
        <pc:chgData name="Sian Turvey" userId="9a374997-2901-41ac-b51e-a8948a26085a" providerId="ADAL" clId="{0CBD673D-E9C4-46BD-94BA-E521AE1F5637}" dt="2023-01-28T14:05:11.069" v="184" actId="47"/>
        <pc:sldMkLst>
          <pc:docMk/>
          <pc:sldMk cId="2267144327" sldId="305"/>
        </pc:sldMkLst>
      </pc:sldChg>
      <pc:sldChg chg="del">
        <pc:chgData name="Sian Turvey" userId="9a374997-2901-41ac-b51e-a8948a26085a" providerId="ADAL" clId="{0CBD673D-E9C4-46BD-94BA-E521AE1F5637}" dt="2023-01-28T14:05:11.290" v="185" actId="47"/>
        <pc:sldMkLst>
          <pc:docMk/>
          <pc:sldMk cId="444614111" sldId="306"/>
        </pc:sldMkLst>
      </pc:sldChg>
      <pc:sldChg chg="del">
        <pc:chgData name="Sian Turvey" userId="9a374997-2901-41ac-b51e-a8948a26085a" providerId="ADAL" clId="{0CBD673D-E9C4-46BD-94BA-E521AE1F5637}" dt="2023-01-28T14:05:11.609" v="186" actId="47"/>
        <pc:sldMkLst>
          <pc:docMk/>
          <pc:sldMk cId="101418903" sldId="307"/>
        </pc:sldMkLst>
      </pc:sldChg>
      <pc:sldChg chg="del">
        <pc:chgData name="Sian Turvey" userId="9a374997-2901-41ac-b51e-a8948a26085a" providerId="ADAL" clId="{0CBD673D-E9C4-46BD-94BA-E521AE1F5637}" dt="2023-01-28T14:05:12.092" v="187" actId="47"/>
        <pc:sldMkLst>
          <pc:docMk/>
          <pc:sldMk cId="3275823172" sldId="308"/>
        </pc:sldMkLst>
      </pc:sldChg>
      <pc:sldChg chg="del">
        <pc:chgData name="Sian Turvey" userId="9a374997-2901-41ac-b51e-a8948a26085a" providerId="ADAL" clId="{0CBD673D-E9C4-46BD-94BA-E521AE1F5637}" dt="2023-01-28T14:05:12.727" v="188" actId="47"/>
        <pc:sldMkLst>
          <pc:docMk/>
          <pc:sldMk cId="1782798772" sldId="309"/>
        </pc:sldMkLst>
      </pc:sldChg>
      <pc:sldChg chg="add del">
        <pc:chgData name="Sian Turvey" userId="9a374997-2901-41ac-b51e-a8948a26085a" providerId="ADAL" clId="{0CBD673D-E9C4-46BD-94BA-E521AE1F5637}" dt="2023-01-28T14:05:18.062" v="192" actId="47"/>
        <pc:sldMkLst>
          <pc:docMk/>
          <pc:sldMk cId="4058871590" sldId="310"/>
        </pc:sldMkLst>
      </pc:sldChg>
      <pc:sldChg chg="del">
        <pc:chgData name="Sian Turvey" userId="9a374997-2901-41ac-b51e-a8948a26085a" providerId="ADAL" clId="{0CBD673D-E9C4-46BD-94BA-E521AE1F5637}" dt="2023-01-28T14:05:12.935" v="189" actId="47"/>
        <pc:sldMkLst>
          <pc:docMk/>
          <pc:sldMk cId="2664578147" sldId="311"/>
        </pc:sldMkLst>
      </pc:sldChg>
      <pc:sldChg chg="del">
        <pc:chgData name="Sian Turvey" userId="9a374997-2901-41ac-b51e-a8948a26085a" providerId="ADAL" clId="{0CBD673D-E9C4-46BD-94BA-E521AE1F5637}" dt="2023-01-28T14:05:13.118" v="190" actId="47"/>
        <pc:sldMkLst>
          <pc:docMk/>
          <pc:sldMk cId="2032764827" sldId="312"/>
        </pc:sldMkLst>
      </pc:sldChg>
      <pc:sldChg chg="del">
        <pc:chgData name="Sian Turvey" userId="9a374997-2901-41ac-b51e-a8948a26085a" providerId="ADAL" clId="{0CBD673D-E9C4-46BD-94BA-E521AE1F5637}" dt="2023-01-28T14:06:03.601" v="193" actId="47"/>
        <pc:sldMkLst>
          <pc:docMk/>
          <pc:sldMk cId="753674960" sldId="320"/>
        </pc:sldMkLst>
      </pc:sldChg>
      <pc:sldChg chg="del">
        <pc:chgData name="Sian Turvey" userId="9a374997-2901-41ac-b51e-a8948a26085a" providerId="ADAL" clId="{0CBD673D-E9C4-46BD-94BA-E521AE1F5637}" dt="2023-01-28T14:06:05.012" v="194" actId="47"/>
        <pc:sldMkLst>
          <pc:docMk/>
          <pc:sldMk cId="182633808" sldId="321"/>
        </pc:sldMkLst>
      </pc:sldChg>
      <pc:sldChg chg="modSp new mod">
        <pc:chgData name="Sian Turvey" userId="9a374997-2901-41ac-b51e-a8948a26085a" providerId="ADAL" clId="{0CBD673D-E9C4-46BD-94BA-E521AE1F5637}" dt="2023-01-28T14:03:21.601" v="70" actId="255"/>
        <pc:sldMkLst>
          <pc:docMk/>
          <pc:sldMk cId="993811737" sldId="322"/>
        </pc:sldMkLst>
        <pc:spChg chg="mod">
          <ac:chgData name="Sian Turvey" userId="9a374997-2901-41ac-b51e-a8948a26085a" providerId="ADAL" clId="{0CBD673D-E9C4-46BD-94BA-E521AE1F5637}" dt="2023-01-28T14:02:59.473" v="68" actId="20577"/>
          <ac:spMkLst>
            <pc:docMk/>
            <pc:sldMk cId="993811737" sldId="322"/>
            <ac:spMk id="2" creationId="{0FA75041-FC99-8442-F505-8D9A7066EB1D}"/>
          </ac:spMkLst>
        </pc:spChg>
        <pc:spChg chg="mod">
          <ac:chgData name="Sian Turvey" userId="9a374997-2901-41ac-b51e-a8948a26085a" providerId="ADAL" clId="{0CBD673D-E9C4-46BD-94BA-E521AE1F5637}" dt="2023-01-28T14:03:21.601" v="70" actId="255"/>
          <ac:spMkLst>
            <pc:docMk/>
            <pc:sldMk cId="993811737" sldId="322"/>
            <ac:spMk id="3" creationId="{E0C44DE8-FBA7-70AB-AB5B-8E8061297CFF}"/>
          </ac:spMkLst>
        </pc:spChg>
      </pc:sldChg>
      <pc:sldMasterChg chg="delSldLayout">
        <pc:chgData name="Sian Turvey" userId="9a374997-2901-41ac-b51e-a8948a26085a" providerId="ADAL" clId="{0CBD673D-E9C4-46BD-94BA-E521AE1F5637}" dt="2023-01-28T14:05:13.118" v="190" actId="47"/>
        <pc:sldMasterMkLst>
          <pc:docMk/>
          <pc:sldMasterMk cId="1142034521" sldId="2147483743"/>
        </pc:sldMasterMkLst>
        <pc:sldLayoutChg chg="del">
          <pc:chgData name="Sian Turvey" userId="9a374997-2901-41ac-b51e-a8948a26085a" providerId="ADAL" clId="{0CBD673D-E9C4-46BD-94BA-E521AE1F5637}" dt="2023-01-28T14:05:13.118" v="190" actId="47"/>
          <pc:sldLayoutMkLst>
            <pc:docMk/>
            <pc:sldMasterMk cId="1142034521" sldId="2147483743"/>
            <pc:sldLayoutMk cId="1732864809" sldId="2147483761"/>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CD384-E22E-436B-8C5C-84106411B2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C9DA6B-6832-4837-A901-2C6FD989C37B}">
      <dgm:prSet/>
      <dgm:spPr/>
      <dgm:t>
        <a:bodyPr/>
        <a:lstStyle/>
        <a:p>
          <a:pPr>
            <a:lnSpc>
              <a:spcPct val="100000"/>
            </a:lnSpc>
          </a:pPr>
          <a:r>
            <a:rPr lang="en-US" dirty="0"/>
            <a:t>1.  Coursework (50%)</a:t>
          </a:r>
        </a:p>
      </dgm:t>
    </dgm:pt>
    <dgm:pt modelId="{9AF3ABE1-CF39-46DD-8037-3ACACAAA6ED4}" type="parTrans" cxnId="{BA796CA6-B2EF-47E9-978E-02ADA51D4ED8}">
      <dgm:prSet/>
      <dgm:spPr/>
      <dgm:t>
        <a:bodyPr/>
        <a:lstStyle/>
        <a:p>
          <a:endParaRPr lang="en-US"/>
        </a:p>
      </dgm:t>
    </dgm:pt>
    <dgm:pt modelId="{D8821C22-B900-44BB-B4AE-828C5555D96D}" type="sibTrans" cxnId="{BA796CA6-B2EF-47E9-978E-02ADA51D4ED8}">
      <dgm:prSet/>
      <dgm:spPr/>
      <dgm:t>
        <a:bodyPr/>
        <a:lstStyle/>
        <a:p>
          <a:endParaRPr lang="en-US"/>
        </a:p>
      </dgm:t>
    </dgm:pt>
    <dgm:pt modelId="{3A83E997-04F3-48A6-814F-3ED2BECE2643}">
      <dgm:prSet/>
      <dgm:spPr/>
      <dgm:t>
        <a:bodyPr/>
        <a:lstStyle/>
        <a:p>
          <a:pPr>
            <a:lnSpc>
              <a:spcPct val="100000"/>
            </a:lnSpc>
          </a:pPr>
          <a:r>
            <a:rPr lang="en-US" dirty="0"/>
            <a:t>Written assignment (2500 words)</a:t>
          </a:r>
        </a:p>
      </dgm:t>
    </dgm:pt>
    <dgm:pt modelId="{3E265F21-6D34-4943-BE05-D1C13B7B7082}" type="parTrans" cxnId="{360B3309-915E-49B9-BE20-220A51B67C11}">
      <dgm:prSet/>
      <dgm:spPr/>
      <dgm:t>
        <a:bodyPr/>
        <a:lstStyle/>
        <a:p>
          <a:endParaRPr lang="en-US"/>
        </a:p>
      </dgm:t>
    </dgm:pt>
    <dgm:pt modelId="{9ABB3344-8FDA-4E73-BCDE-2CBA9CF4EFF1}" type="sibTrans" cxnId="{360B3309-915E-49B9-BE20-220A51B67C11}">
      <dgm:prSet/>
      <dgm:spPr/>
      <dgm:t>
        <a:bodyPr/>
        <a:lstStyle/>
        <a:p>
          <a:endParaRPr lang="en-US"/>
        </a:p>
      </dgm:t>
    </dgm:pt>
    <dgm:pt modelId="{97A9F8E6-39D0-4FB4-A07F-E3B6686C4FEF}">
      <dgm:prSet/>
      <dgm:spPr/>
      <dgm:t>
        <a:bodyPr/>
        <a:lstStyle/>
        <a:p>
          <a:pPr>
            <a:lnSpc>
              <a:spcPct val="100000"/>
            </a:lnSpc>
          </a:pPr>
          <a:r>
            <a:rPr lang="en-US" dirty="0"/>
            <a:t>2.  Exam (50%)</a:t>
          </a:r>
        </a:p>
      </dgm:t>
    </dgm:pt>
    <dgm:pt modelId="{6F051155-BEF4-47C7-9B53-12971892E76F}" type="parTrans" cxnId="{70F7FE79-6692-43D4-9A93-2E0C72DBBF41}">
      <dgm:prSet/>
      <dgm:spPr/>
      <dgm:t>
        <a:bodyPr/>
        <a:lstStyle/>
        <a:p>
          <a:endParaRPr lang="en-US"/>
        </a:p>
      </dgm:t>
    </dgm:pt>
    <dgm:pt modelId="{F3EB0AA3-EEF2-40FA-AD8B-9A438E706689}" type="sibTrans" cxnId="{70F7FE79-6692-43D4-9A93-2E0C72DBBF41}">
      <dgm:prSet/>
      <dgm:spPr/>
      <dgm:t>
        <a:bodyPr/>
        <a:lstStyle/>
        <a:p>
          <a:endParaRPr lang="en-US"/>
        </a:p>
      </dgm:t>
    </dgm:pt>
    <dgm:pt modelId="{1A1B1C52-D40B-4672-B1C4-DFF87FBAC599}">
      <dgm:prSet/>
      <dgm:spPr/>
      <dgm:t>
        <a:bodyPr/>
        <a:lstStyle/>
        <a:p>
          <a:pPr>
            <a:lnSpc>
              <a:spcPct val="100000"/>
            </a:lnSpc>
          </a:pPr>
          <a:r>
            <a:rPr lang="en-US" dirty="0"/>
            <a:t>Two hours closed book</a:t>
          </a:r>
        </a:p>
      </dgm:t>
    </dgm:pt>
    <dgm:pt modelId="{46F00E61-915B-46DD-AAAE-DFC0F01CEF65}" type="parTrans" cxnId="{B89B8A25-6E0F-48D6-AB31-5995F8CD9E79}">
      <dgm:prSet/>
      <dgm:spPr/>
      <dgm:t>
        <a:bodyPr/>
        <a:lstStyle/>
        <a:p>
          <a:endParaRPr lang="en-US"/>
        </a:p>
      </dgm:t>
    </dgm:pt>
    <dgm:pt modelId="{9C623C85-360E-41B7-BC3A-ABA54699432F}" type="sibTrans" cxnId="{B89B8A25-6E0F-48D6-AB31-5995F8CD9E79}">
      <dgm:prSet/>
      <dgm:spPr/>
      <dgm:t>
        <a:bodyPr/>
        <a:lstStyle/>
        <a:p>
          <a:endParaRPr lang="en-US"/>
        </a:p>
      </dgm:t>
    </dgm:pt>
    <dgm:pt modelId="{956ECBF3-2035-46F0-AFC7-7ECFE040DFBA}" type="pres">
      <dgm:prSet presAssocID="{0F7CD384-E22E-436B-8C5C-84106411B27B}" presName="root" presStyleCnt="0">
        <dgm:presLayoutVars>
          <dgm:dir/>
          <dgm:resizeHandles val="exact"/>
        </dgm:presLayoutVars>
      </dgm:prSet>
      <dgm:spPr/>
    </dgm:pt>
    <dgm:pt modelId="{7148D8BB-03CE-43F4-8B3D-DF12BB825C2D}" type="pres">
      <dgm:prSet presAssocID="{7FC9DA6B-6832-4837-A901-2C6FD989C37B}" presName="compNode" presStyleCnt="0"/>
      <dgm:spPr/>
    </dgm:pt>
    <dgm:pt modelId="{DD734BF4-87D0-442B-9CBF-048FCB8A7317}" type="pres">
      <dgm:prSet presAssocID="{7FC9DA6B-6832-4837-A901-2C6FD989C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656D5AF-0193-4299-AAC2-8EBF48CE05D9}" type="pres">
      <dgm:prSet presAssocID="{7FC9DA6B-6832-4837-A901-2C6FD989C37B}" presName="spaceRect" presStyleCnt="0"/>
      <dgm:spPr/>
    </dgm:pt>
    <dgm:pt modelId="{77FFF8EC-22D2-4973-8B62-726519CD5D65}" type="pres">
      <dgm:prSet presAssocID="{7FC9DA6B-6832-4837-A901-2C6FD989C37B}" presName="textRect" presStyleLbl="revTx" presStyleIdx="0" presStyleCnt="4">
        <dgm:presLayoutVars>
          <dgm:chMax val="1"/>
          <dgm:chPref val="1"/>
        </dgm:presLayoutVars>
      </dgm:prSet>
      <dgm:spPr/>
    </dgm:pt>
    <dgm:pt modelId="{70A0886B-DDF0-4662-BDAD-4717F5056AA0}" type="pres">
      <dgm:prSet presAssocID="{D8821C22-B900-44BB-B4AE-828C5555D96D}" presName="sibTrans" presStyleCnt="0"/>
      <dgm:spPr/>
    </dgm:pt>
    <dgm:pt modelId="{54894CCB-1133-4ED9-90F5-9DA41C23336D}" type="pres">
      <dgm:prSet presAssocID="{3A83E997-04F3-48A6-814F-3ED2BECE2643}" presName="compNode" presStyleCnt="0"/>
      <dgm:spPr/>
    </dgm:pt>
    <dgm:pt modelId="{2F6EF0D3-D7C7-49DB-AFE3-0660C49877CC}" type="pres">
      <dgm:prSet presAssocID="{3A83E997-04F3-48A6-814F-3ED2BECE264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3172635-1381-44D5-96D8-42FE6468641E}" type="pres">
      <dgm:prSet presAssocID="{3A83E997-04F3-48A6-814F-3ED2BECE2643}" presName="spaceRect" presStyleCnt="0"/>
      <dgm:spPr/>
    </dgm:pt>
    <dgm:pt modelId="{AE98F29E-7E9E-46C7-893E-EB888F4AE57A}" type="pres">
      <dgm:prSet presAssocID="{3A83E997-04F3-48A6-814F-3ED2BECE2643}" presName="textRect" presStyleLbl="revTx" presStyleIdx="1" presStyleCnt="4">
        <dgm:presLayoutVars>
          <dgm:chMax val="1"/>
          <dgm:chPref val="1"/>
        </dgm:presLayoutVars>
      </dgm:prSet>
      <dgm:spPr/>
    </dgm:pt>
    <dgm:pt modelId="{CFEE83E6-58DD-4A52-952D-62EFA60F758B}" type="pres">
      <dgm:prSet presAssocID="{9ABB3344-8FDA-4E73-BCDE-2CBA9CF4EFF1}" presName="sibTrans" presStyleCnt="0"/>
      <dgm:spPr/>
    </dgm:pt>
    <dgm:pt modelId="{777B8675-6B36-43AC-BA4D-D555E260A04B}" type="pres">
      <dgm:prSet presAssocID="{97A9F8E6-39D0-4FB4-A07F-E3B6686C4FEF}" presName="compNode" presStyleCnt="0"/>
      <dgm:spPr/>
    </dgm:pt>
    <dgm:pt modelId="{006FB77A-24BE-4974-81F7-4D65A90C55FC}" type="pres">
      <dgm:prSet presAssocID="{97A9F8E6-39D0-4FB4-A07F-E3B6686C4F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A61819E-CEDB-4183-9BBE-C9303F1DE415}" type="pres">
      <dgm:prSet presAssocID="{97A9F8E6-39D0-4FB4-A07F-E3B6686C4FEF}" presName="spaceRect" presStyleCnt="0"/>
      <dgm:spPr/>
    </dgm:pt>
    <dgm:pt modelId="{AA6A4344-C69E-4544-8298-B7F0172E5215}" type="pres">
      <dgm:prSet presAssocID="{97A9F8E6-39D0-4FB4-A07F-E3B6686C4FEF}" presName="textRect" presStyleLbl="revTx" presStyleIdx="2" presStyleCnt="4">
        <dgm:presLayoutVars>
          <dgm:chMax val="1"/>
          <dgm:chPref val="1"/>
        </dgm:presLayoutVars>
      </dgm:prSet>
      <dgm:spPr/>
    </dgm:pt>
    <dgm:pt modelId="{1931765E-7BCB-4099-94E2-01E027E3D595}" type="pres">
      <dgm:prSet presAssocID="{F3EB0AA3-EEF2-40FA-AD8B-9A438E706689}" presName="sibTrans" presStyleCnt="0"/>
      <dgm:spPr/>
    </dgm:pt>
    <dgm:pt modelId="{8175D723-569D-4385-A955-A3B71A5ACD25}" type="pres">
      <dgm:prSet presAssocID="{1A1B1C52-D40B-4672-B1C4-DFF87FBAC599}" presName="compNode" presStyleCnt="0"/>
      <dgm:spPr/>
    </dgm:pt>
    <dgm:pt modelId="{5E57B402-7860-48E5-82F5-6FFFCDD7408B}" type="pres">
      <dgm:prSet presAssocID="{1A1B1C52-D40B-4672-B1C4-DFF87FBAC5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1F13829C-175D-44FE-BE39-42BB94F0E5FC}" type="pres">
      <dgm:prSet presAssocID="{1A1B1C52-D40B-4672-B1C4-DFF87FBAC599}" presName="spaceRect" presStyleCnt="0"/>
      <dgm:spPr/>
    </dgm:pt>
    <dgm:pt modelId="{4A8388C2-DF0D-4467-B6D5-69C4CB7C3AE7}" type="pres">
      <dgm:prSet presAssocID="{1A1B1C52-D40B-4672-B1C4-DFF87FBAC599}" presName="textRect" presStyleLbl="revTx" presStyleIdx="3" presStyleCnt="4">
        <dgm:presLayoutVars>
          <dgm:chMax val="1"/>
          <dgm:chPref val="1"/>
        </dgm:presLayoutVars>
      </dgm:prSet>
      <dgm:spPr/>
    </dgm:pt>
  </dgm:ptLst>
  <dgm:cxnLst>
    <dgm:cxn modelId="{360B3309-915E-49B9-BE20-220A51B67C11}" srcId="{0F7CD384-E22E-436B-8C5C-84106411B27B}" destId="{3A83E997-04F3-48A6-814F-3ED2BECE2643}" srcOrd="1" destOrd="0" parTransId="{3E265F21-6D34-4943-BE05-D1C13B7B7082}" sibTransId="{9ABB3344-8FDA-4E73-BCDE-2CBA9CF4EFF1}"/>
    <dgm:cxn modelId="{B89B8A25-6E0F-48D6-AB31-5995F8CD9E79}" srcId="{0F7CD384-E22E-436B-8C5C-84106411B27B}" destId="{1A1B1C52-D40B-4672-B1C4-DFF87FBAC599}" srcOrd="3" destOrd="0" parTransId="{46F00E61-915B-46DD-AAAE-DFC0F01CEF65}" sibTransId="{9C623C85-360E-41B7-BC3A-ABA54699432F}"/>
    <dgm:cxn modelId="{880FE325-39AF-4F40-85CC-8AA409670CEB}" type="presOf" srcId="{3A83E997-04F3-48A6-814F-3ED2BECE2643}" destId="{AE98F29E-7E9E-46C7-893E-EB888F4AE57A}" srcOrd="0" destOrd="0" presId="urn:microsoft.com/office/officeart/2018/2/layout/IconLabelList"/>
    <dgm:cxn modelId="{77735A61-8161-4847-B2C6-787E748D25D1}" type="presOf" srcId="{1A1B1C52-D40B-4672-B1C4-DFF87FBAC599}" destId="{4A8388C2-DF0D-4467-B6D5-69C4CB7C3AE7}" srcOrd="0" destOrd="0" presId="urn:microsoft.com/office/officeart/2018/2/layout/IconLabelList"/>
    <dgm:cxn modelId="{70F7FE79-6692-43D4-9A93-2E0C72DBBF41}" srcId="{0F7CD384-E22E-436B-8C5C-84106411B27B}" destId="{97A9F8E6-39D0-4FB4-A07F-E3B6686C4FEF}" srcOrd="2" destOrd="0" parTransId="{6F051155-BEF4-47C7-9B53-12971892E76F}" sibTransId="{F3EB0AA3-EEF2-40FA-AD8B-9A438E706689}"/>
    <dgm:cxn modelId="{E46E367D-6014-419F-9B1B-0A1556ABE932}" type="presOf" srcId="{7FC9DA6B-6832-4837-A901-2C6FD989C37B}" destId="{77FFF8EC-22D2-4973-8B62-726519CD5D65}" srcOrd="0" destOrd="0" presId="urn:microsoft.com/office/officeart/2018/2/layout/IconLabelList"/>
    <dgm:cxn modelId="{45209F83-04B6-4248-B8D7-B84C72E7C5D2}" type="presOf" srcId="{0F7CD384-E22E-436B-8C5C-84106411B27B}" destId="{956ECBF3-2035-46F0-AFC7-7ECFE040DFBA}" srcOrd="0" destOrd="0" presId="urn:microsoft.com/office/officeart/2018/2/layout/IconLabelList"/>
    <dgm:cxn modelId="{BA796CA6-B2EF-47E9-978E-02ADA51D4ED8}" srcId="{0F7CD384-E22E-436B-8C5C-84106411B27B}" destId="{7FC9DA6B-6832-4837-A901-2C6FD989C37B}" srcOrd="0" destOrd="0" parTransId="{9AF3ABE1-CF39-46DD-8037-3ACACAAA6ED4}" sibTransId="{D8821C22-B900-44BB-B4AE-828C5555D96D}"/>
    <dgm:cxn modelId="{0D4D91D3-0284-4BA7-A515-3D99A4F01C2C}" type="presOf" srcId="{97A9F8E6-39D0-4FB4-A07F-E3B6686C4FEF}" destId="{AA6A4344-C69E-4544-8298-B7F0172E5215}" srcOrd="0" destOrd="0" presId="urn:microsoft.com/office/officeart/2018/2/layout/IconLabelList"/>
    <dgm:cxn modelId="{0D89F57D-A954-46B0-B382-30D104BF79CB}" type="presParOf" srcId="{956ECBF3-2035-46F0-AFC7-7ECFE040DFBA}" destId="{7148D8BB-03CE-43F4-8B3D-DF12BB825C2D}" srcOrd="0" destOrd="0" presId="urn:microsoft.com/office/officeart/2018/2/layout/IconLabelList"/>
    <dgm:cxn modelId="{3DC96A04-A365-4B17-936C-8419620F185E}" type="presParOf" srcId="{7148D8BB-03CE-43F4-8B3D-DF12BB825C2D}" destId="{DD734BF4-87D0-442B-9CBF-048FCB8A7317}" srcOrd="0" destOrd="0" presId="urn:microsoft.com/office/officeart/2018/2/layout/IconLabelList"/>
    <dgm:cxn modelId="{E64F35DB-DEFD-478F-A82E-879104F62E78}" type="presParOf" srcId="{7148D8BB-03CE-43F4-8B3D-DF12BB825C2D}" destId="{D656D5AF-0193-4299-AAC2-8EBF48CE05D9}" srcOrd="1" destOrd="0" presId="urn:microsoft.com/office/officeart/2018/2/layout/IconLabelList"/>
    <dgm:cxn modelId="{CDA5F22D-EB9C-4B7E-8DC9-A85E58E90CD4}" type="presParOf" srcId="{7148D8BB-03CE-43F4-8B3D-DF12BB825C2D}" destId="{77FFF8EC-22D2-4973-8B62-726519CD5D65}" srcOrd="2" destOrd="0" presId="urn:microsoft.com/office/officeart/2018/2/layout/IconLabelList"/>
    <dgm:cxn modelId="{6F02ADF5-68D7-4FF3-A324-465EA130B104}" type="presParOf" srcId="{956ECBF3-2035-46F0-AFC7-7ECFE040DFBA}" destId="{70A0886B-DDF0-4662-BDAD-4717F5056AA0}" srcOrd="1" destOrd="0" presId="urn:microsoft.com/office/officeart/2018/2/layout/IconLabelList"/>
    <dgm:cxn modelId="{194B54FC-7962-47B4-9822-5304F27069A1}" type="presParOf" srcId="{956ECBF3-2035-46F0-AFC7-7ECFE040DFBA}" destId="{54894CCB-1133-4ED9-90F5-9DA41C23336D}" srcOrd="2" destOrd="0" presId="urn:microsoft.com/office/officeart/2018/2/layout/IconLabelList"/>
    <dgm:cxn modelId="{39AE2A91-FFEF-4339-85F8-177B802E5A8C}" type="presParOf" srcId="{54894CCB-1133-4ED9-90F5-9DA41C23336D}" destId="{2F6EF0D3-D7C7-49DB-AFE3-0660C49877CC}" srcOrd="0" destOrd="0" presId="urn:microsoft.com/office/officeart/2018/2/layout/IconLabelList"/>
    <dgm:cxn modelId="{A2967043-B3F6-42A8-B8C4-5392195A7F9A}" type="presParOf" srcId="{54894CCB-1133-4ED9-90F5-9DA41C23336D}" destId="{E3172635-1381-44D5-96D8-42FE6468641E}" srcOrd="1" destOrd="0" presId="urn:microsoft.com/office/officeart/2018/2/layout/IconLabelList"/>
    <dgm:cxn modelId="{40803E71-128D-4B3B-A88D-CE841C86190A}" type="presParOf" srcId="{54894CCB-1133-4ED9-90F5-9DA41C23336D}" destId="{AE98F29E-7E9E-46C7-893E-EB888F4AE57A}" srcOrd="2" destOrd="0" presId="urn:microsoft.com/office/officeart/2018/2/layout/IconLabelList"/>
    <dgm:cxn modelId="{FCE902DF-1A5D-48D9-97B7-9F8B74D1FA07}" type="presParOf" srcId="{956ECBF3-2035-46F0-AFC7-7ECFE040DFBA}" destId="{CFEE83E6-58DD-4A52-952D-62EFA60F758B}" srcOrd="3" destOrd="0" presId="urn:microsoft.com/office/officeart/2018/2/layout/IconLabelList"/>
    <dgm:cxn modelId="{82FD5CFE-1935-460B-90FB-E62997370A63}" type="presParOf" srcId="{956ECBF3-2035-46F0-AFC7-7ECFE040DFBA}" destId="{777B8675-6B36-43AC-BA4D-D555E260A04B}" srcOrd="4" destOrd="0" presId="urn:microsoft.com/office/officeart/2018/2/layout/IconLabelList"/>
    <dgm:cxn modelId="{C34A24CB-E04A-44AC-B7C2-175592F89633}" type="presParOf" srcId="{777B8675-6B36-43AC-BA4D-D555E260A04B}" destId="{006FB77A-24BE-4974-81F7-4D65A90C55FC}" srcOrd="0" destOrd="0" presId="urn:microsoft.com/office/officeart/2018/2/layout/IconLabelList"/>
    <dgm:cxn modelId="{15B712F2-9A34-469F-BF9C-1DFF423F8DD2}" type="presParOf" srcId="{777B8675-6B36-43AC-BA4D-D555E260A04B}" destId="{5A61819E-CEDB-4183-9BBE-C9303F1DE415}" srcOrd="1" destOrd="0" presId="urn:microsoft.com/office/officeart/2018/2/layout/IconLabelList"/>
    <dgm:cxn modelId="{5C9BC2FC-E840-4820-808B-2A70CAF12BAF}" type="presParOf" srcId="{777B8675-6B36-43AC-BA4D-D555E260A04B}" destId="{AA6A4344-C69E-4544-8298-B7F0172E5215}" srcOrd="2" destOrd="0" presId="urn:microsoft.com/office/officeart/2018/2/layout/IconLabelList"/>
    <dgm:cxn modelId="{A822A120-7EA6-41B7-9410-CD1EDF55CDAC}" type="presParOf" srcId="{956ECBF3-2035-46F0-AFC7-7ECFE040DFBA}" destId="{1931765E-7BCB-4099-94E2-01E027E3D595}" srcOrd="5" destOrd="0" presId="urn:microsoft.com/office/officeart/2018/2/layout/IconLabelList"/>
    <dgm:cxn modelId="{B58F4741-EA5D-4CC4-9E86-47FDC5BCB011}" type="presParOf" srcId="{956ECBF3-2035-46F0-AFC7-7ECFE040DFBA}" destId="{8175D723-569D-4385-A955-A3B71A5ACD25}" srcOrd="6" destOrd="0" presId="urn:microsoft.com/office/officeart/2018/2/layout/IconLabelList"/>
    <dgm:cxn modelId="{88C52845-1066-4B5D-96D4-06D91A628FFA}" type="presParOf" srcId="{8175D723-569D-4385-A955-A3B71A5ACD25}" destId="{5E57B402-7860-48E5-82F5-6FFFCDD7408B}" srcOrd="0" destOrd="0" presId="urn:microsoft.com/office/officeart/2018/2/layout/IconLabelList"/>
    <dgm:cxn modelId="{7B29F3D8-3A36-472D-994A-848A725EC07C}" type="presParOf" srcId="{8175D723-569D-4385-A955-A3B71A5ACD25}" destId="{1F13829C-175D-44FE-BE39-42BB94F0E5FC}" srcOrd="1" destOrd="0" presId="urn:microsoft.com/office/officeart/2018/2/layout/IconLabelList"/>
    <dgm:cxn modelId="{0772C8D6-EBF4-4801-A0A8-6A5C3E2B36E0}" type="presParOf" srcId="{8175D723-569D-4385-A955-A3B71A5ACD25}" destId="{4A8388C2-DF0D-4467-B6D5-69C4CB7C3A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96CF5-6AD6-44A2-94E3-7D2CBB29FF48}"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B7D7E1ED-BCBE-43E6-8FAD-09804B66B4FC}">
      <dgm:prSet/>
      <dgm:spPr/>
      <dgm:t>
        <a:bodyPr/>
        <a:lstStyle/>
        <a:p>
          <a:pPr>
            <a:defRPr cap="all"/>
          </a:pPr>
          <a:r>
            <a:rPr lang="en-US" dirty="0"/>
            <a:t>Draft submission workshop</a:t>
          </a:r>
        </a:p>
      </dgm:t>
    </dgm:pt>
    <dgm:pt modelId="{FA9A85C6-1F61-40AB-9467-BB4BF772DA3A}" type="parTrans" cxnId="{1DB35924-A888-478D-8F8F-B27352042A75}">
      <dgm:prSet/>
      <dgm:spPr/>
      <dgm:t>
        <a:bodyPr/>
        <a:lstStyle/>
        <a:p>
          <a:endParaRPr lang="en-US"/>
        </a:p>
      </dgm:t>
    </dgm:pt>
    <dgm:pt modelId="{2EEC5DAD-4F69-4DF6-8FCC-FE45610F1346}" type="sibTrans" cxnId="{1DB35924-A888-478D-8F8F-B27352042A75}">
      <dgm:prSet/>
      <dgm:spPr/>
      <dgm:t>
        <a:bodyPr/>
        <a:lstStyle/>
        <a:p>
          <a:endParaRPr lang="en-US"/>
        </a:p>
      </dgm:t>
    </dgm:pt>
    <dgm:pt modelId="{86702BFC-E9B9-4E04-BDE7-F731352A44FF}">
      <dgm:prSet/>
      <dgm:spPr/>
      <dgm:t>
        <a:bodyPr/>
        <a:lstStyle/>
        <a:p>
          <a:pPr>
            <a:defRPr cap="all"/>
          </a:pPr>
          <a:r>
            <a:rPr lang="en-US" dirty="0"/>
            <a:t>Hand in date 10</a:t>
          </a:r>
          <a:r>
            <a:rPr lang="en-US" baseline="30000" dirty="0"/>
            <a:t>th</a:t>
          </a:r>
          <a:r>
            <a:rPr lang="en-US" dirty="0"/>
            <a:t> march 2023</a:t>
          </a:r>
        </a:p>
      </dgm:t>
    </dgm:pt>
    <dgm:pt modelId="{09658B72-1C19-4FCB-8096-0DC8A92B73F6}" type="parTrans" cxnId="{CE774513-99D9-4F84-873A-2183DCD75A71}">
      <dgm:prSet/>
      <dgm:spPr/>
      <dgm:t>
        <a:bodyPr/>
        <a:lstStyle/>
        <a:p>
          <a:endParaRPr lang="en-US"/>
        </a:p>
      </dgm:t>
    </dgm:pt>
    <dgm:pt modelId="{0939C289-C6E9-4B29-85AE-78F5B9FABC3E}" type="sibTrans" cxnId="{CE774513-99D9-4F84-873A-2183DCD75A71}">
      <dgm:prSet/>
      <dgm:spPr/>
      <dgm:t>
        <a:bodyPr/>
        <a:lstStyle/>
        <a:p>
          <a:endParaRPr lang="en-US"/>
        </a:p>
      </dgm:t>
    </dgm:pt>
    <dgm:pt modelId="{ECEEFD49-45F0-47D5-BFC8-F8E3CE1F5385}">
      <dgm:prSet/>
      <dgm:spPr/>
      <dgm:t>
        <a:bodyPr/>
        <a:lstStyle/>
        <a:p>
          <a:pPr>
            <a:defRPr cap="all"/>
          </a:pPr>
          <a:r>
            <a:rPr lang="en-US" dirty="0"/>
            <a:t>Provisional mark 10</a:t>
          </a:r>
          <a:r>
            <a:rPr lang="en-US" baseline="30000" dirty="0"/>
            <a:t>th</a:t>
          </a:r>
          <a:r>
            <a:rPr lang="en-US" dirty="0"/>
            <a:t> April 2023</a:t>
          </a:r>
        </a:p>
      </dgm:t>
    </dgm:pt>
    <dgm:pt modelId="{94751E4B-6E1E-460A-8854-5E93BE2249B8}" type="parTrans" cxnId="{4511C0BD-7F9D-448D-A650-B1E5C5023996}">
      <dgm:prSet/>
      <dgm:spPr/>
      <dgm:t>
        <a:bodyPr/>
        <a:lstStyle/>
        <a:p>
          <a:endParaRPr lang="en-US"/>
        </a:p>
      </dgm:t>
    </dgm:pt>
    <dgm:pt modelId="{22E3199B-EE8A-4FE5-A2D4-47E8AA749522}" type="sibTrans" cxnId="{4511C0BD-7F9D-448D-A650-B1E5C5023996}">
      <dgm:prSet/>
      <dgm:spPr/>
      <dgm:t>
        <a:bodyPr/>
        <a:lstStyle/>
        <a:p>
          <a:endParaRPr lang="en-US"/>
        </a:p>
      </dgm:t>
    </dgm:pt>
    <dgm:pt modelId="{5EB1C127-D7FC-4C75-A1A8-311B62492769}" type="pres">
      <dgm:prSet presAssocID="{BB196CF5-6AD6-44A2-94E3-7D2CBB29FF48}" presName="root" presStyleCnt="0">
        <dgm:presLayoutVars>
          <dgm:dir/>
          <dgm:resizeHandles val="exact"/>
        </dgm:presLayoutVars>
      </dgm:prSet>
      <dgm:spPr/>
    </dgm:pt>
    <dgm:pt modelId="{88E62DA5-B463-445C-B0C6-1A8A6D2FC59E}" type="pres">
      <dgm:prSet presAssocID="{B7D7E1ED-BCBE-43E6-8FAD-09804B66B4FC}" presName="compNode" presStyleCnt="0"/>
      <dgm:spPr/>
    </dgm:pt>
    <dgm:pt modelId="{939DEF1D-1D7A-4755-AE21-1B1180F4789D}" type="pres">
      <dgm:prSet presAssocID="{B7D7E1ED-BCBE-43E6-8FAD-09804B66B4FC}" presName="iconBgRect" presStyleLbl="bgShp" presStyleIdx="0" presStyleCnt="3"/>
      <dgm:spPr/>
    </dgm:pt>
    <dgm:pt modelId="{6BF27E43-21B0-4823-903F-C5322A224C4C}" type="pres">
      <dgm:prSet presAssocID="{B7D7E1ED-BCBE-43E6-8FAD-09804B66B4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F77AC5C-27E9-4968-8EAB-EEED46BBEDA5}" type="pres">
      <dgm:prSet presAssocID="{B7D7E1ED-BCBE-43E6-8FAD-09804B66B4FC}" presName="spaceRect" presStyleCnt="0"/>
      <dgm:spPr/>
    </dgm:pt>
    <dgm:pt modelId="{C3E239F7-3A19-4052-921E-C6A4C730D6CF}" type="pres">
      <dgm:prSet presAssocID="{B7D7E1ED-BCBE-43E6-8FAD-09804B66B4FC}" presName="textRect" presStyleLbl="revTx" presStyleIdx="0" presStyleCnt="3">
        <dgm:presLayoutVars>
          <dgm:chMax val="1"/>
          <dgm:chPref val="1"/>
        </dgm:presLayoutVars>
      </dgm:prSet>
      <dgm:spPr/>
    </dgm:pt>
    <dgm:pt modelId="{C55A9119-28E8-445D-93B0-C22137D66461}" type="pres">
      <dgm:prSet presAssocID="{2EEC5DAD-4F69-4DF6-8FCC-FE45610F1346}" presName="sibTrans" presStyleCnt="0"/>
      <dgm:spPr/>
    </dgm:pt>
    <dgm:pt modelId="{62E3ECAC-767C-4EC6-9644-B8D989E4C0EB}" type="pres">
      <dgm:prSet presAssocID="{86702BFC-E9B9-4E04-BDE7-F731352A44FF}" presName="compNode" presStyleCnt="0"/>
      <dgm:spPr/>
    </dgm:pt>
    <dgm:pt modelId="{1A32CEAB-B24D-4B5E-B70C-FECFB4E5C09B}" type="pres">
      <dgm:prSet presAssocID="{86702BFC-E9B9-4E04-BDE7-F731352A44FF}" presName="iconBgRect" presStyleLbl="bgShp" presStyleIdx="1" presStyleCnt="3"/>
      <dgm:spPr/>
    </dgm:pt>
    <dgm:pt modelId="{6BFFA62A-B415-424D-B8D6-CDAB91821C50}" type="pres">
      <dgm:prSet presAssocID="{86702BFC-E9B9-4E04-BDE7-F731352A4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C24E2868-E684-465C-8B9E-513852EF8688}" type="pres">
      <dgm:prSet presAssocID="{86702BFC-E9B9-4E04-BDE7-F731352A44FF}" presName="spaceRect" presStyleCnt="0"/>
      <dgm:spPr/>
    </dgm:pt>
    <dgm:pt modelId="{D3181AB0-1DA0-4A0E-B45D-91145AA26148}" type="pres">
      <dgm:prSet presAssocID="{86702BFC-E9B9-4E04-BDE7-F731352A44FF}" presName="textRect" presStyleLbl="revTx" presStyleIdx="1" presStyleCnt="3">
        <dgm:presLayoutVars>
          <dgm:chMax val="1"/>
          <dgm:chPref val="1"/>
        </dgm:presLayoutVars>
      </dgm:prSet>
      <dgm:spPr/>
    </dgm:pt>
    <dgm:pt modelId="{6956EC55-0F83-4EA5-A799-3CE32D30A279}" type="pres">
      <dgm:prSet presAssocID="{0939C289-C6E9-4B29-85AE-78F5B9FABC3E}" presName="sibTrans" presStyleCnt="0"/>
      <dgm:spPr/>
    </dgm:pt>
    <dgm:pt modelId="{D0B25030-1044-4370-95FC-5594485308AC}" type="pres">
      <dgm:prSet presAssocID="{ECEEFD49-45F0-47D5-BFC8-F8E3CE1F5385}" presName="compNode" presStyleCnt="0"/>
      <dgm:spPr/>
    </dgm:pt>
    <dgm:pt modelId="{F09AB448-2DC1-4323-A369-60F4750A8549}" type="pres">
      <dgm:prSet presAssocID="{ECEEFD49-45F0-47D5-BFC8-F8E3CE1F5385}" presName="iconBgRect" presStyleLbl="bgShp" presStyleIdx="2" presStyleCnt="3"/>
      <dgm:spPr/>
    </dgm:pt>
    <dgm:pt modelId="{F34C829C-DA2D-4605-B1CC-0726F2E4AF8F}" type="pres">
      <dgm:prSet presAssocID="{ECEEFD49-45F0-47D5-BFC8-F8E3CE1F53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DEF19090-447C-48E6-AAA5-8C912FE8D485}" type="pres">
      <dgm:prSet presAssocID="{ECEEFD49-45F0-47D5-BFC8-F8E3CE1F5385}" presName="spaceRect" presStyleCnt="0"/>
      <dgm:spPr/>
    </dgm:pt>
    <dgm:pt modelId="{BFCC11EB-794E-43E2-95D9-28452412C4A1}" type="pres">
      <dgm:prSet presAssocID="{ECEEFD49-45F0-47D5-BFC8-F8E3CE1F5385}" presName="textRect" presStyleLbl="revTx" presStyleIdx="2" presStyleCnt="3">
        <dgm:presLayoutVars>
          <dgm:chMax val="1"/>
          <dgm:chPref val="1"/>
        </dgm:presLayoutVars>
      </dgm:prSet>
      <dgm:spPr/>
    </dgm:pt>
  </dgm:ptLst>
  <dgm:cxnLst>
    <dgm:cxn modelId="{31B1350D-9052-4C53-8E2B-59A5731F08A8}" type="presOf" srcId="{86702BFC-E9B9-4E04-BDE7-F731352A44FF}" destId="{D3181AB0-1DA0-4A0E-B45D-91145AA26148}" srcOrd="0" destOrd="0" presId="urn:microsoft.com/office/officeart/2018/5/layout/IconCircleLabelList"/>
    <dgm:cxn modelId="{CE774513-99D9-4F84-873A-2183DCD75A71}" srcId="{BB196CF5-6AD6-44A2-94E3-7D2CBB29FF48}" destId="{86702BFC-E9B9-4E04-BDE7-F731352A44FF}" srcOrd="1" destOrd="0" parTransId="{09658B72-1C19-4FCB-8096-0DC8A92B73F6}" sibTransId="{0939C289-C6E9-4B29-85AE-78F5B9FABC3E}"/>
    <dgm:cxn modelId="{1DB35924-A888-478D-8F8F-B27352042A75}" srcId="{BB196CF5-6AD6-44A2-94E3-7D2CBB29FF48}" destId="{B7D7E1ED-BCBE-43E6-8FAD-09804B66B4FC}" srcOrd="0" destOrd="0" parTransId="{FA9A85C6-1F61-40AB-9467-BB4BF772DA3A}" sibTransId="{2EEC5DAD-4F69-4DF6-8FCC-FE45610F1346}"/>
    <dgm:cxn modelId="{D5B39D4A-A7FC-4BC8-9DCB-76DDF5FF3E11}" type="presOf" srcId="{BB196CF5-6AD6-44A2-94E3-7D2CBB29FF48}" destId="{5EB1C127-D7FC-4C75-A1A8-311B62492769}" srcOrd="0" destOrd="0" presId="urn:microsoft.com/office/officeart/2018/5/layout/IconCircleLabelList"/>
    <dgm:cxn modelId="{A62700B4-C033-4355-BF1B-0B3E67909A46}" type="presOf" srcId="{ECEEFD49-45F0-47D5-BFC8-F8E3CE1F5385}" destId="{BFCC11EB-794E-43E2-95D9-28452412C4A1}" srcOrd="0" destOrd="0" presId="urn:microsoft.com/office/officeart/2018/5/layout/IconCircleLabelList"/>
    <dgm:cxn modelId="{4511C0BD-7F9D-448D-A650-B1E5C5023996}" srcId="{BB196CF5-6AD6-44A2-94E3-7D2CBB29FF48}" destId="{ECEEFD49-45F0-47D5-BFC8-F8E3CE1F5385}" srcOrd="2" destOrd="0" parTransId="{94751E4B-6E1E-460A-8854-5E93BE2249B8}" sibTransId="{22E3199B-EE8A-4FE5-A2D4-47E8AA749522}"/>
    <dgm:cxn modelId="{4F36D9EB-034C-4D0C-BD2C-CECEBC8D57E2}" type="presOf" srcId="{B7D7E1ED-BCBE-43E6-8FAD-09804B66B4FC}" destId="{C3E239F7-3A19-4052-921E-C6A4C730D6CF}" srcOrd="0" destOrd="0" presId="urn:microsoft.com/office/officeart/2018/5/layout/IconCircleLabelList"/>
    <dgm:cxn modelId="{6F8FA1B8-2B55-4703-8780-CA7F9ABA6472}" type="presParOf" srcId="{5EB1C127-D7FC-4C75-A1A8-311B62492769}" destId="{88E62DA5-B463-445C-B0C6-1A8A6D2FC59E}" srcOrd="0" destOrd="0" presId="urn:microsoft.com/office/officeart/2018/5/layout/IconCircleLabelList"/>
    <dgm:cxn modelId="{393D54DF-5F3F-432A-A6AB-57ABACAE2DEF}" type="presParOf" srcId="{88E62DA5-B463-445C-B0C6-1A8A6D2FC59E}" destId="{939DEF1D-1D7A-4755-AE21-1B1180F4789D}" srcOrd="0" destOrd="0" presId="urn:microsoft.com/office/officeart/2018/5/layout/IconCircleLabelList"/>
    <dgm:cxn modelId="{082DE56D-1016-40D3-AC90-9660C2D4E6AB}" type="presParOf" srcId="{88E62DA5-B463-445C-B0C6-1A8A6D2FC59E}" destId="{6BF27E43-21B0-4823-903F-C5322A224C4C}" srcOrd="1" destOrd="0" presId="urn:microsoft.com/office/officeart/2018/5/layout/IconCircleLabelList"/>
    <dgm:cxn modelId="{270D90DC-0277-4E82-9339-3B031B6339D8}" type="presParOf" srcId="{88E62DA5-B463-445C-B0C6-1A8A6D2FC59E}" destId="{5F77AC5C-27E9-4968-8EAB-EEED46BBEDA5}" srcOrd="2" destOrd="0" presId="urn:microsoft.com/office/officeart/2018/5/layout/IconCircleLabelList"/>
    <dgm:cxn modelId="{8D47E6FA-83C3-4463-9740-9DCC7D3A61F7}" type="presParOf" srcId="{88E62DA5-B463-445C-B0C6-1A8A6D2FC59E}" destId="{C3E239F7-3A19-4052-921E-C6A4C730D6CF}" srcOrd="3" destOrd="0" presId="urn:microsoft.com/office/officeart/2018/5/layout/IconCircleLabelList"/>
    <dgm:cxn modelId="{B18B37AF-F0E4-4541-9B5F-EF506334D28A}" type="presParOf" srcId="{5EB1C127-D7FC-4C75-A1A8-311B62492769}" destId="{C55A9119-28E8-445D-93B0-C22137D66461}" srcOrd="1" destOrd="0" presId="urn:microsoft.com/office/officeart/2018/5/layout/IconCircleLabelList"/>
    <dgm:cxn modelId="{098B3E4D-F0DF-466B-BBC4-778746BADC0A}" type="presParOf" srcId="{5EB1C127-D7FC-4C75-A1A8-311B62492769}" destId="{62E3ECAC-767C-4EC6-9644-B8D989E4C0EB}" srcOrd="2" destOrd="0" presId="urn:microsoft.com/office/officeart/2018/5/layout/IconCircleLabelList"/>
    <dgm:cxn modelId="{85F30A7D-7A32-4F4F-B010-0B4AB87461A6}" type="presParOf" srcId="{62E3ECAC-767C-4EC6-9644-B8D989E4C0EB}" destId="{1A32CEAB-B24D-4B5E-B70C-FECFB4E5C09B}" srcOrd="0" destOrd="0" presId="urn:microsoft.com/office/officeart/2018/5/layout/IconCircleLabelList"/>
    <dgm:cxn modelId="{F95E82EF-2D04-41BE-8E0D-79386B833073}" type="presParOf" srcId="{62E3ECAC-767C-4EC6-9644-B8D989E4C0EB}" destId="{6BFFA62A-B415-424D-B8D6-CDAB91821C50}" srcOrd="1" destOrd="0" presId="urn:microsoft.com/office/officeart/2018/5/layout/IconCircleLabelList"/>
    <dgm:cxn modelId="{2C6738CC-080A-4E0D-AAE3-53CC6E673383}" type="presParOf" srcId="{62E3ECAC-767C-4EC6-9644-B8D989E4C0EB}" destId="{C24E2868-E684-465C-8B9E-513852EF8688}" srcOrd="2" destOrd="0" presId="urn:microsoft.com/office/officeart/2018/5/layout/IconCircleLabelList"/>
    <dgm:cxn modelId="{53411202-9602-45A4-BC9B-4AD9231C6B28}" type="presParOf" srcId="{62E3ECAC-767C-4EC6-9644-B8D989E4C0EB}" destId="{D3181AB0-1DA0-4A0E-B45D-91145AA26148}" srcOrd="3" destOrd="0" presId="urn:microsoft.com/office/officeart/2018/5/layout/IconCircleLabelList"/>
    <dgm:cxn modelId="{99A3C937-4D3A-4E12-9718-3F3365D415BB}" type="presParOf" srcId="{5EB1C127-D7FC-4C75-A1A8-311B62492769}" destId="{6956EC55-0F83-4EA5-A799-3CE32D30A279}" srcOrd="3" destOrd="0" presId="urn:microsoft.com/office/officeart/2018/5/layout/IconCircleLabelList"/>
    <dgm:cxn modelId="{0350ED95-39F0-4C0F-AA7D-44D05660D84B}" type="presParOf" srcId="{5EB1C127-D7FC-4C75-A1A8-311B62492769}" destId="{D0B25030-1044-4370-95FC-5594485308AC}" srcOrd="4" destOrd="0" presId="urn:microsoft.com/office/officeart/2018/5/layout/IconCircleLabelList"/>
    <dgm:cxn modelId="{AD1C8529-ACAF-4912-BCC2-68A0A67D2A1D}" type="presParOf" srcId="{D0B25030-1044-4370-95FC-5594485308AC}" destId="{F09AB448-2DC1-4323-A369-60F4750A8549}" srcOrd="0" destOrd="0" presId="urn:microsoft.com/office/officeart/2018/5/layout/IconCircleLabelList"/>
    <dgm:cxn modelId="{725776AA-8C30-44BD-AAD8-3B1307B9CF41}" type="presParOf" srcId="{D0B25030-1044-4370-95FC-5594485308AC}" destId="{F34C829C-DA2D-4605-B1CC-0726F2E4AF8F}" srcOrd="1" destOrd="0" presId="urn:microsoft.com/office/officeart/2018/5/layout/IconCircleLabelList"/>
    <dgm:cxn modelId="{9B4CD216-44E0-4CC4-A355-F7F634127A3F}" type="presParOf" srcId="{D0B25030-1044-4370-95FC-5594485308AC}" destId="{DEF19090-447C-48E6-AAA5-8C912FE8D485}" srcOrd="2" destOrd="0" presId="urn:microsoft.com/office/officeart/2018/5/layout/IconCircleLabelList"/>
    <dgm:cxn modelId="{3A251EE8-C809-484D-8DAA-C250DA553D0C}" type="presParOf" srcId="{D0B25030-1044-4370-95FC-5594485308AC}" destId="{BFCC11EB-794E-43E2-95D9-28452412C4A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8C1810-3417-45EA-8E09-AB9B6DCB390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5B9DEEC-24FC-4353-9A93-FBB0C00D83C9}">
      <dgm:prSet/>
      <dgm:spPr/>
      <dgm:t>
        <a:bodyPr/>
        <a:lstStyle/>
        <a:p>
          <a:r>
            <a:rPr lang="en-US" dirty="0"/>
            <a:t>There a number of very good sources available via the Library including books, YouTube videos, websites to look at </a:t>
          </a:r>
        </a:p>
      </dgm:t>
    </dgm:pt>
    <dgm:pt modelId="{8B0E7DB0-53E5-4838-9020-DD570A0917E4}" type="parTrans" cxnId="{95F136CC-BD48-4A21-B6F2-4FBDE43CDC53}">
      <dgm:prSet/>
      <dgm:spPr/>
      <dgm:t>
        <a:bodyPr/>
        <a:lstStyle/>
        <a:p>
          <a:endParaRPr lang="en-US"/>
        </a:p>
      </dgm:t>
    </dgm:pt>
    <dgm:pt modelId="{F16A6851-41B1-4760-AB37-3D3EB750C02D}" type="sibTrans" cxnId="{95F136CC-BD48-4A21-B6F2-4FBDE43CDC53}">
      <dgm:prSet/>
      <dgm:spPr/>
      <dgm:t>
        <a:bodyPr/>
        <a:lstStyle/>
        <a:p>
          <a:endParaRPr lang="en-US"/>
        </a:p>
      </dgm:t>
    </dgm:pt>
    <dgm:pt modelId="{6B596E2A-B41B-4AA6-8F5B-8A80560D5C38}">
      <dgm:prSet/>
      <dgm:spPr/>
      <dgm:t>
        <a:bodyPr/>
        <a:lstStyle/>
        <a:p>
          <a:r>
            <a:rPr lang="en-US" dirty="0"/>
            <a:t>Make good use of the resources available at the library – Lexis Nexis </a:t>
          </a:r>
        </a:p>
      </dgm:t>
    </dgm:pt>
    <dgm:pt modelId="{BA833D8C-6D7B-48B8-A8FE-DDB6BC35A1E3}" type="parTrans" cxnId="{60CDDB76-B2A4-499A-8BC5-79ED432594C7}">
      <dgm:prSet/>
      <dgm:spPr/>
      <dgm:t>
        <a:bodyPr/>
        <a:lstStyle/>
        <a:p>
          <a:endParaRPr lang="en-US"/>
        </a:p>
      </dgm:t>
    </dgm:pt>
    <dgm:pt modelId="{1C185E1F-5B99-46E3-A3C0-5923434429AF}" type="sibTrans" cxnId="{60CDDB76-B2A4-499A-8BC5-79ED432594C7}">
      <dgm:prSet/>
      <dgm:spPr/>
      <dgm:t>
        <a:bodyPr/>
        <a:lstStyle/>
        <a:p>
          <a:endParaRPr lang="en-US"/>
        </a:p>
      </dgm:t>
    </dgm:pt>
    <dgm:pt modelId="{F313F185-3346-4E8F-A5E8-C523C0325ED5}">
      <dgm:prSet/>
      <dgm:spPr/>
      <dgm:t>
        <a:bodyPr/>
        <a:lstStyle/>
        <a:p>
          <a:r>
            <a:rPr lang="en-US"/>
            <a:t>Look at the reading list uploaded to Moodle. </a:t>
          </a:r>
        </a:p>
      </dgm:t>
    </dgm:pt>
    <dgm:pt modelId="{9F96C837-2706-47AB-B2FC-37C71D9E58F7}" type="parTrans" cxnId="{5DDFB967-2155-45E5-B4B7-CE1F262C3088}">
      <dgm:prSet/>
      <dgm:spPr/>
      <dgm:t>
        <a:bodyPr/>
        <a:lstStyle/>
        <a:p>
          <a:endParaRPr lang="en-US"/>
        </a:p>
      </dgm:t>
    </dgm:pt>
    <dgm:pt modelId="{68FE136C-0829-4FA3-86F3-573BC51288FD}" type="sibTrans" cxnId="{5DDFB967-2155-45E5-B4B7-CE1F262C3088}">
      <dgm:prSet/>
      <dgm:spPr/>
      <dgm:t>
        <a:bodyPr/>
        <a:lstStyle/>
        <a:p>
          <a:endParaRPr lang="en-US"/>
        </a:p>
      </dgm:t>
    </dgm:pt>
    <dgm:pt modelId="{BA2F86FB-1811-5644-AC1E-17BE19F60262}" type="pres">
      <dgm:prSet presAssocID="{E78C1810-3417-45EA-8E09-AB9B6DCB390E}" presName="linear" presStyleCnt="0">
        <dgm:presLayoutVars>
          <dgm:animLvl val="lvl"/>
          <dgm:resizeHandles val="exact"/>
        </dgm:presLayoutVars>
      </dgm:prSet>
      <dgm:spPr/>
    </dgm:pt>
    <dgm:pt modelId="{6EAA89BE-6263-F947-A6F0-45F9C690A980}" type="pres">
      <dgm:prSet presAssocID="{E5B9DEEC-24FC-4353-9A93-FBB0C00D83C9}" presName="parentText" presStyleLbl="node1" presStyleIdx="0" presStyleCnt="3">
        <dgm:presLayoutVars>
          <dgm:chMax val="0"/>
          <dgm:bulletEnabled val="1"/>
        </dgm:presLayoutVars>
      </dgm:prSet>
      <dgm:spPr/>
    </dgm:pt>
    <dgm:pt modelId="{FA870F8E-9CFA-8345-83E2-98932199EC31}" type="pres">
      <dgm:prSet presAssocID="{F16A6851-41B1-4760-AB37-3D3EB750C02D}" presName="spacer" presStyleCnt="0"/>
      <dgm:spPr/>
    </dgm:pt>
    <dgm:pt modelId="{D4FB899D-7C14-1940-BF57-961DE0DDD1D1}" type="pres">
      <dgm:prSet presAssocID="{6B596E2A-B41B-4AA6-8F5B-8A80560D5C38}" presName="parentText" presStyleLbl="node1" presStyleIdx="1" presStyleCnt="3">
        <dgm:presLayoutVars>
          <dgm:chMax val="0"/>
          <dgm:bulletEnabled val="1"/>
        </dgm:presLayoutVars>
      </dgm:prSet>
      <dgm:spPr/>
    </dgm:pt>
    <dgm:pt modelId="{40487BA0-C993-C942-8033-91221E52C2FA}" type="pres">
      <dgm:prSet presAssocID="{1C185E1F-5B99-46E3-A3C0-5923434429AF}" presName="spacer" presStyleCnt="0"/>
      <dgm:spPr/>
    </dgm:pt>
    <dgm:pt modelId="{576E3A1C-05CC-C34C-90F2-A48AB384F223}" type="pres">
      <dgm:prSet presAssocID="{F313F185-3346-4E8F-A5E8-C523C0325ED5}" presName="parentText" presStyleLbl="node1" presStyleIdx="2" presStyleCnt="3">
        <dgm:presLayoutVars>
          <dgm:chMax val="0"/>
          <dgm:bulletEnabled val="1"/>
        </dgm:presLayoutVars>
      </dgm:prSet>
      <dgm:spPr/>
    </dgm:pt>
  </dgm:ptLst>
  <dgm:cxnLst>
    <dgm:cxn modelId="{5DDFB967-2155-45E5-B4B7-CE1F262C3088}" srcId="{E78C1810-3417-45EA-8E09-AB9B6DCB390E}" destId="{F313F185-3346-4E8F-A5E8-C523C0325ED5}" srcOrd="2" destOrd="0" parTransId="{9F96C837-2706-47AB-B2FC-37C71D9E58F7}" sibTransId="{68FE136C-0829-4FA3-86F3-573BC51288FD}"/>
    <dgm:cxn modelId="{60CDDB76-B2A4-499A-8BC5-79ED432594C7}" srcId="{E78C1810-3417-45EA-8E09-AB9B6DCB390E}" destId="{6B596E2A-B41B-4AA6-8F5B-8A80560D5C38}" srcOrd="1" destOrd="0" parTransId="{BA833D8C-6D7B-48B8-A8FE-DDB6BC35A1E3}" sibTransId="{1C185E1F-5B99-46E3-A3C0-5923434429AF}"/>
    <dgm:cxn modelId="{8A99768D-5AEE-5F4D-BB79-9D5648FA3127}" type="presOf" srcId="{E78C1810-3417-45EA-8E09-AB9B6DCB390E}" destId="{BA2F86FB-1811-5644-AC1E-17BE19F60262}" srcOrd="0" destOrd="0" presId="urn:microsoft.com/office/officeart/2005/8/layout/vList2"/>
    <dgm:cxn modelId="{150E44A8-AE93-034A-99B8-0328D211BDE6}" type="presOf" srcId="{6B596E2A-B41B-4AA6-8F5B-8A80560D5C38}" destId="{D4FB899D-7C14-1940-BF57-961DE0DDD1D1}" srcOrd="0" destOrd="0" presId="urn:microsoft.com/office/officeart/2005/8/layout/vList2"/>
    <dgm:cxn modelId="{74B2D3B7-B3A6-4347-B5EA-CE28F79AEA9A}" type="presOf" srcId="{E5B9DEEC-24FC-4353-9A93-FBB0C00D83C9}" destId="{6EAA89BE-6263-F947-A6F0-45F9C690A980}" srcOrd="0" destOrd="0" presId="urn:microsoft.com/office/officeart/2005/8/layout/vList2"/>
    <dgm:cxn modelId="{95F136CC-BD48-4A21-B6F2-4FBDE43CDC53}" srcId="{E78C1810-3417-45EA-8E09-AB9B6DCB390E}" destId="{E5B9DEEC-24FC-4353-9A93-FBB0C00D83C9}" srcOrd="0" destOrd="0" parTransId="{8B0E7DB0-53E5-4838-9020-DD570A0917E4}" sibTransId="{F16A6851-41B1-4760-AB37-3D3EB750C02D}"/>
    <dgm:cxn modelId="{3AEBC4F6-2282-C643-8D4C-80B3FB425CDA}" type="presOf" srcId="{F313F185-3346-4E8F-A5E8-C523C0325ED5}" destId="{576E3A1C-05CC-C34C-90F2-A48AB384F223}" srcOrd="0" destOrd="0" presId="urn:microsoft.com/office/officeart/2005/8/layout/vList2"/>
    <dgm:cxn modelId="{D0020631-76AA-064B-8E75-ACD6138A84A0}" type="presParOf" srcId="{BA2F86FB-1811-5644-AC1E-17BE19F60262}" destId="{6EAA89BE-6263-F947-A6F0-45F9C690A980}" srcOrd="0" destOrd="0" presId="urn:microsoft.com/office/officeart/2005/8/layout/vList2"/>
    <dgm:cxn modelId="{51A7EA3A-30A2-E241-A4AC-DDB1EED8B818}" type="presParOf" srcId="{BA2F86FB-1811-5644-AC1E-17BE19F60262}" destId="{FA870F8E-9CFA-8345-83E2-98932199EC31}" srcOrd="1" destOrd="0" presId="urn:microsoft.com/office/officeart/2005/8/layout/vList2"/>
    <dgm:cxn modelId="{D8A67C59-E82A-4449-9453-4A7D137AAE8D}" type="presParOf" srcId="{BA2F86FB-1811-5644-AC1E-17BE19F60262}" destId="{D4FB899D-7C14-1940-BF57-961DE0DDD1D1}" srcOrd="2" destOrd="0" presId="urn:microsoft.com/office/officeart/2005/8/layout/vList2"/>
    <dgm:cxn modelId="{A0A0D66A-51BA-A749-A4F2-5CBBE6EC4A31}" type="presParOf" srcId="{BA2F86FB-1811-5644-AC1E-17BE19F60262}" destId="{40487BA0-C993-C942-8033-91221E52C2FA}" srcOrd="3" destOrd="0" presId="urn:microsoft.com/office/officeart/2005/8/layout/vList2"/>
    <dgm:cxn modelId="{6749FC17-2FCE-A640-B967-1518B31C915B}" type="presParOf" srcId="{BA2F86FB-1811-5644-AC1E-17BE19F60262}" destId="{576E3A1C-05CC-C34C-90F2-A48AB384F2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7625FC-6C22-4A49-A82B-44F358A76A5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5141F39-D0DC-44FC-9B18-E4A07CA97DE6}">
      <dgm:prSet/>
      <dgm:spPr/>
      <dgm:t>
        <a:bodyPr/>
        <a:lstStyle/>
        <a:p>
          <a:r>
            <a:rPr lang="en-GB" b="0" i="0" dirty="0"/>
            <a:t>What equity?</a:t>
          </a:r>
          <a:endParaRPr lang="en-US" dirty="0"/>
        </a:p>
      </dgm:t>
    </dgm:pt>
    <dgm:pt modelId="{8443F185-EB31-409E-B380-0AE9FB75E854}" type="parTrans" cxnId="{44E037A8-EE3E-4679-AAA2-863065C521E8}">
      <dgm:prSet/>
      <dgm:spPr/>
      <dgm:t>
        <a:bodyPr/>
        <a:lstStyle/>
        <a:p>
          <a:endParaRPr lang="en-US"/>
        </a:p>
      </dgm:t>
    </dgm:pt>
    <dgm:pt modelId="{630B2F30-90F5-4307-B251-DCDA2D558A92}" type="sibTrans" cxnId="{44E037A8-EE3E-4679-AAA2-863065C521E8}">
      <dgm:prSet/>
      <dgm:spPr/>
      <dgm:t>
        <a:bodyPr/>
        <a:lstStyle/>
        <a:p>
          <a:endParaRPr lang="en-US"/>
        </a:p>
      </dgm:t>
    </dgm:pt>
    <dgm:pt modelId="{D5220F43-7417-4F2F-BD53-20B64D9F175B}">
      <dgm:prSet/>
      <dgm:spPr/>
      <dgm:t>
        <a:bodyPr/>
        <a:lstStyle/>
        <a:p>
          <a:r>
            <a:rPr lang="en-GB" b="0" i="0" dirty="0"/>
            <a:t>What is </a:t>
          </a:r>
          <a:r>
            <a:rPr lang="en-GB" b="0" i="0"/>
            <a:t>a trust?</a:t>
          </a:r>
          <a:endParaRPr lang="en-US" dirty="0"/>
        </a:p>
      </dgm:t>
    </dgm:pt>
    <dgm:pt modelId="{AB18E478-279C-41F5-BFF5-EB32B5BF2A0D}" type="parTrans" cxnId="{FA015595-D433-421F-A65E-187DFAACAE4D}">
      <dgm:prSet/>
      <dgm:spPr/>
      <dgm:t>
        <a:bodyPr/>
        <a:lstStyle/>
        <a:p>
          <a:endParaRPr lang="en-US"/>
        </a:p>
      </dgm:t>
    </dgm:pt>
    <dgm:pt modelId="{501C16BB-2715-41C5-8B4D-AB3E0EA2D55F}" type="sibTrans" cxnId="{FA015595-D433-421F-A65E-187DFAACAE4D}">
      <dgm:prSet/>
      <dgm:spPr/>
      <dgm:t>
        <a:bodyPr/>
        <a:lstStyle/>
        <a:p>
          <a:endParaRPr lang="en-US"/>
        </a:p>
      </dgm:t>
    </dgm:pt>
    <dgm:pt modelId="{3D7AFACF-7026-45AE-BA68-DAB3EE3C40D5}" type="pres">
      <dgm:prSet presAssocID="{217625FC-6C22-4A49-A82B-44F358A76A5F}" presName="hierChild1" presStyleCnt="0">
        <dgm:presLayoutVars>
          <dgm:chPref val="1"/>
          <dgm:dir/>
          <dgm:animOne val="branch"/>
          <dgm:animLvl val="lvl"/>
          <dgm:resizeHandles/>
        </dgm:presLayoutVars>
      </dgm:prSet>
      <dgm:spPr/>
    </dgm:pt>
    <dgm:pt modelId="{C6C05AAE-D7C6-4505-9F40-B7A9CE13760D}" type="pres">
      <dgm:prSet presAssocID="{95141F39-D0DC-44FC-9B18-E4A07CA97DE6}" presName="hierRoot1" presStyleCnt="0"/>
      <dgm:spPr/>
    </dgm:pt>
    <dgm:pt modelId="{9CE34A03-711D-440A-A3B0-28C0BD71F34D}" type="pres">
      <dgm:prSet presAssocID="{95141F39-D0DC-44FC-9B18-E4A07CA97DE6}" presName="composite" presStyleCnt="0"/>
      <dgm:spPr/>
    </dgm:pt>
    <dgm:pt modelId="{269B17D8-A1D0-472B-9699-8F43AAF853E7}" type="pres">
      <dgm:prSet presAssocID="{95141F39-D0DC-44FC-9B18-E4A07CA97DE6}" presName="background" presStyleLbl="node0" presStyleIdx="0" presStyleCnt="2"/>
      <dgm:spPr/>
    </dgm:pt>
    <dgm:pt modelId="{89166AA1-E7C5-49F2-B3A3-E66DF3500E5D}" type="pres">
      <dgm:prSet presAssocID="{95141F39-D0DC-44FC-9B18-E4A07CA97DE6}" presName="text" presStyleLbl="fgAcc0" presStyleIdx="0" presStyleCnt="2">
        <dgm:presLayoutVars>
          <dgm:chPref val="3"/>
        </dgm:presLayoutVars>
      </dgm:prSet>
      <dgm:spPr/>
    </dgm:pt>
    <dgm:pt modelId="{05123165-453C-4FB0-8FDD-A124725FC93F}" type="pres">
      <dgm:prSet presAssocID="{95141F39-D0DC-44FC-9B18-E4A07CA97DE6}" presName="hierChild2" presStyleCnt="0"/>
      <dgm:spPr/>
    </dgm:pt>
    <dgm:pt modelId="{945AE136-E0CE-4F73-91D5-252DFD7C1456}" type="pres">
      <dgm:prSet presAssocID="{D5220F43-7417-4F2F-BD53-20B64D9F175B}" presName="hierRoot1" presStyleCnt="0"/>
      <dgm:spPr/>
    </dgm:pt>
    <dgm:pt modelId="{23426253-EC4D-45E9-A0F7-05330D09EECE}" type="pres">
      <dgm:prSet presAssocID="{D5220F43-7417-4F2F-BD53-20B64D9F175B}" presName="composite" presStyleCnt="0"/>
      <dgm:spPr/>
    </dgm:pt>
    <dgm:pt modelId="{6D3D925B-09F2-4033-8F55-1744372A1A51}" type="pres">
      <dgm:prSet presAssocID="{D5220F43-7417-4F2F-BD53-20B64D9F175B}" presName="background" presStyleLbl="node0" presStyleIdx="1" presStyleCnt="2"/>
      <dgm:spPr/>
    </dgm:pt>
    <dgm:pt modelId="{2F4A5A82-A5DA-4E04-B6D5-A1CDDCC1528D}" type="pres">
      <dgm:prSet presAssocID="{D5220F43-7417-4F2F-BD53-20B64D9F175B}" presName="text" presStyleLbl="fgAcc0" presStyleIdx="1" presStyleCnt="2">
        <dgm:presLayoutVars>
          <dgm:chPref val="3"/>
        </dgm:presLayoutVars>
      </dgm:prSet>
      <dgm:spPr/>
    </dgm:pt>
    <dgm:pt modelId="{102B891B-07A9-4892-95C6-1ECC3DBC8A5B}" type="pres">
      <dgm:prSet presAssocID="{D5220F43-7417-4F2F-BD53-20B64D9F175B}" presName="hierChild2" presStyleCnt="0"/>
      <dgm:spPr/>
    </dgm:pt>
  </dgm:ptLst>
  <dgm:cxnLst>
    <dgm:cxn modelId="{1374505F-3EE1-4AF0-8F7E-798BA125CBEA}" type="presOf" srcId="{95141F39-D0DC-44FC-9B18-E4A07CA97DE6}" destId="{89166AA1-E7C5-49F2-B3A3-E66DF3500E5D}" srcOrd="0" destOrd="0" presId="urn:microsoft.com/office/officeart/2005/8/layout/hierarchy1"/>
    <dgm:cxn modelId="{FA015595-D433-421F-A65E-187DFAACAE4D}" srcId="{217625FC-6C22-4A49-A82B-44F358A76A5F}" destId="{D5220F43-7417-4F2F-BD53-20B64D9F175B}" srcOrd="1" destOrd="0" parTransId="{AB18E478-279C-41F5-BFF5-EB32B5BF2A0D}" sibTransId="{501C16BB-2715-41C5-8B4D-AB3E0EA2D55F}"/>
    <dgm:cxn modelId="{44E037A8-EE3E-4679-AAA2-863065C521E8}" srcId="{217625FC-6C22-4A49-A82B-44F358A76A5F}" destId="{95141F39-D0DC-44FC-9B18-E4A07CA97DE6}" srcOrd="0" destOrd="0" parTransId="{8443F185-EB31-409E-B380-0AE9FB75E854}" sibTransId="{630B2F30-90F5-4307-B251-DCDA2D558A92}"/>
    <dgm:cxn modelId="{2CF66FB1-54E9-49A4-AB61-51B00D9B9D55}" type="presOf" srcId="{217625FC-6C22-4A49-A82B-44F358A76A5F}" destId="{3D7AFACF-7026-45AE-BA68-DAB3EE3C40D5}" srcOrd="0" destOrd="0" presId="urn:microsoft.com/office/officeart/2005/8/layout/hierarchy1"/>
    <dgm:cxn modelId="{4A98A3D9-3128-4E7C-8584-FF3C77DCC0C0}" type="presOf" srcId="{D5220F43-7417-4F2F-BD53-20B64D9F175B}" destId="{2F4A5A82-A5DA-4E04-B6D5-A1CDDCC1528D}" srcOrd="0" destOrd="0" presId="urn:microsoft.com/office/officeart/2005/8/layout/hierarchy1"/>
    <dgm:cxn modelId="{9EEF43CB-3236-4F4D-8A45-EB9B284DC5FF}" type="presParOf" srcId="{3D7AFACF-7026-45AE-BA68-DAB3EE3C40D5}" destId="{C6C05AAE-D7C6-4505-9F40-B7A9CE13760D}" srcOrd="0" destOrd="0" presId="urn:microsoft.com/office/officeart/2005/8/layout/hierarchy1"/>
    <dgm:cxn modelId="{F82BFB31-8802-4BC6-8CAD-F16DD5CEF512}" type="presParOf" srcId="{C6C05AAE-D7C6-4505-9F40-B7A9CE13760D}" destId="{9CE34A03-711D-440A-A3B0-28C0BD71F34D}" srcOrd="0" destOrd="0" presId="urn:microsoft.com/office/officeart/2005/8/layout/hierarchy1"/>
    <dgm:cxn modelId="{014B4519-8915-47A8-9187-5EB84BF7244D}" type="presParOf" srcId="{9CE34A03-711D-440A-A3B0-28C0BD71F34D}" destId="{269B17D8-A1D0-472B-9699-8F43AAF853E7}" srcOrd="0" destOrd="0" presId="urn:microsoft.com/office/officeart/2005/8/layout/hierarchy1"/>
    <dgm:cxn modelId="{3AC77F6D-4944-4C1F-82E0-E66208AA7006}" type="presParOf" srcId="{9CE34A03-711D-440A-A3B0-28C0BD71F34D}" destId="{89166AA1-E7C5-49F2-B3A3-E66DF3500E5D}" srcOrd="1" destOrd="0" presId="urn:microsoft.com/office/officeart/2005/8/layout/hierarchy1"/>
    <dgm:cxn modelId="{25C77D0F-9919-4600-98E9-111E1F6229D5}" type="presParOf" srcId="{C6C05AAE-D7C6-4505-9F40-B7A9CE13760D}" destId="{05123165-453C-4FB0-8FDD-A124725FC93F}" srcOrd="1" destOrd="0" presId="urn:microsoft.com/office/officeart/2005/8/layout/hierarchy1"/>
    <dgm:cxn modelId="{EDECD58D-27FF-4B08-A565-5A3C58A3FAAB}" type="presParOf" srcId="{3D7AFACF-7026-45AE-BA68-DAB3EE3C40D5}" destId="{945AE136-E0CE-4F73-91D5-252DFD7C1456}" srcOrd="1" destOrd="0" presId="urn:microsoft.com/office/officeart/2005/8/layout/hierarchy1"/>
    <dgm:cxn modelId="{41404462-C78E-4317-AD24-7B2A595A7F85}" type="presParOf" srcId="{945AE136-E0CE-4F73-91D5-252DFD7C1456}" destId="{23426253-EC4D-45E9-A0F7-05330D09EECE}" srcOrd="0" destOrd="0" presId="urn:microsoft.com/office/officeart/2005/8/layout/hierarchy1"/>
    <dgm:cxn modelId="{3B9CC7C4-C1C6-4AE0-968F-A930DF197B14}" type="presParOf" srcId="{23426253-EC4D-45E9-A0F7-05330D09EECE}" destId="{6D3D925B-09F2-4033-8F55-1744372A1A51}" srcOrd="0" destOrd="0" presId="urn:microsoft.com/office/officeart/2005/8/layout/hierarchy1"/>
    <dgm:cxn modelId="{456BBB63-8127-47F4-8E13-A5F75C5EB244}" type="presParOf" srcId="{23426253-EC4D-45E9-A0F7-05330D09EECE}" destId="{2F4A5A82-A5DA-4E04-B6D5-A1CDDCC1528D}" srcOrd="1" destOrd="0" presId="urn:microsoft.com/office/officeart/2005/8/layout/hierarchy1"/>
    <dgm:cxn modelId="{3F1EF7DC-E4BF-47F5-8F62-19B28EEA0D56}" type="presParOf" srcId="{945AE136-E0CE-4F73-91D5-252DFD7C1456}" destId="{102B891B-07A9-4892-95C6-1ECC3DBC8A5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34BF4-87D0-442B-9CBF-048FCB8A7317}">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FFF8EC-22D2-4973-8B62-726519CD5D65}">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1.  Coursework (50%)</a:t>
          </a:r>
        </a:p>
      </dsp:txBody>
      <dsp:txXfrm>
        <a:off x="89042" y="2032622"/>
        <a:ext cx="2368460" cy="720000"/>
      </dsp:txXfrm>
    </dsp:sp>
    <dsp:sp modelId="{2F6EF0D3-D7C7-49DB-AFE3-0660C49877CC}">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98F29E-7E9E-46C7-893E-EB888F4AE57A}">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Written assignment (2500 words)</a:t>
          </a:r>
        </a:p>
      </dsp:txBody>
      <dsp:txXfrm>
        <a:off x="2871984" y="2032622"/>
        <a:ext cx="2368460" cy="720000"/>
      </dsp:txXfrm>
    </dsp:sp>
    <dsp:sp modelId="{006FB77A-24BE-4974-81F7-4D65A90C55FC}">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6A4344-C69E-4544-8298-B7F0172E5215}">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2.  Exam (50%)</a:t>
          </a:r>
        </a:p>
      </dsp:txBody>
      <dsp:txXfrm>
        <a:off x="5654925" y="2032622"/>
        <a:ext cx="2368460" cy="720000"/>
      </dsp:txXfrm>
    </dsp:sp>
    <dsp:sp modelId="{5E57B402-7860-48E5-82F5-6FFFCDD7408B}">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8388C2-DF0D-4467-B6D5-69C4CB7C3AE7}">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Two hours closed book</a:t>
          </a:r>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DEF1D-1D7A-4755-AE21-1B1180F4789D}">
      <dsp:nvSpPr>
        <dsp:cNvPr id="0" name=""/>
        <dsp:cNvSpPr/>
      </dsp:nvSpPr>
      <dsp:spPr>
        <a:xfrm>
          <a:off x="702434"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27E43-21B0-4823-903F-C5322A224C4C}">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E239F7-3A19-4052-921E-C6A4C730D6CF}">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Draft submission workshop</a:t>
          </a:r>
        </a:p>
      </dsp:txBody>
      <dsp:txXfrm>
        <a:off x="77216" y="2624638"/>
        <a:ext cx="3206250" cy="720000"/>
      </dsp:txXfrm>
    </dsp:sp>
    <dsp:sp modelId="{1A32CEAB-B24D-4B5E-B70C-FECFB4E5C09B}">
      <dsp:nvSpPr>
        <dsp:cNvPr id="0" name=""/>
        <dsp:cNvSpPr/>
      </dsp:nvSpPr>
      <dsp:spPr>
        <a:xfrm>
          <a:off x="4469778"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FA62A-B415-424D-B8D6-CDAB91821C50}">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81AB0-1DA0-4A0E-B45D-91145AA26148}">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Hand in date 10</a:t>
          </a:r>
          <a:r>
            <a:rPr lang="en-US" sz="2500" kern="1200" baseline="30000" dirty="0"/>
            <a:t>th</a:t>
          </a:r>
          <a:r>
            <a:rPr lang="en-US" sz="2500" kern="1200" dirty="0"/>
            <a:t> march 2023</a:t>
          </a:r>
        </a:p>
      </dsp:txBody>
      <dsp:txXfrm>
        <a:off x="3844559" y="2624638"/>
        <a:ext cx="3206250" cy="720000"/>
      </dsp:txXfrm>
    </dsp:sp>
    <dsp:sp modelId="{F09AB448-2DC1-4323-A369-60F4750A8549}">
      <dsp:nvSpPr>
        <dsp:cNvPr id="0" name=""/>
        <dsp:cNvSpPr/>
      </dsp:nvSpPr>
      <dsp:spPr>
        <a:xfrm>
          <a:off x="8237122" y="59638"/>
          <a:ext cx="1955812" cy="195581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C829C-DA2D-4605-B1CC-0726F2E4AF8F}">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CC11EB-794E-43E2-95D9-28452412C4A1}">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Provisional mark 10</a:t>
          </a:r>
          <a:r>
            <a:rPr lang="en-US" sz="2500" kern="1200" baseline="30000" dirty="0"/>
            <a:t>th</a:t>
          </a:r>
          <a:r>
            <a:rPr lang="en-US" sz="2500" kern="1200" dirty="0"/>
            <a:t> April 2023</a:t>
          </a:r>
        </a:p>
      </dsp:txBody>
      <dsp:txXfrm>
        <a:off x="7611903" y="2624638"/>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A89BE-6263-F947-A6F0-45F9C690A980}">
      <dsp:nvSpPr>
        <dsp:cNvPr id="0" name=""/>
        <dsp:cNvSpPr/>
      </dsp:nvSpPr>
      <dsp:spPr>
        <a:xfrm>
          <a:off x="0" y="3968"/>
          <a:ext cx="6263640" cy="178425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There a number of very good sources available via the Library including books, YouTube videos, websites to look at </a:t>
          </a:r>
        </a:p>
      </dsp:txBody>
      <dsp:txXfrm>
        <a:off x="87100" y="91068"/>
        <a:ext cx="6089440" cy="1610050"/>
      </dsp:txXfrm>
    </dsp:sp>
    <dsp:sp modelId="{D4FB899D-7C14-1940-BF57-961DE0DDD1D1}">
      <dsp:nvSpPr>
        <dsp:cNvPr id="0" name=""/>
        <dsp:cNvSpPr/>
      </dsp:nvSpPr>
      <dsp:spPr>
        <a:xfrm>
          <a:off x="0" y="1860218"/>
          <a:ext cx="6263640" cy="1784250"/>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Make good use of the resources available at the library – Lexis Nexis </a:t>
          </a:r>
        </a:p>
      </dsp:txBody>
      <dsp:txXfrm>
        <a:off x="87100" y="1947318"/>
        <a:ext cx="6089440" cy="1610050"/>
      </dsp:txXfrm>
    </dsp:sp>
    <dsp:sp modelId="{576E3A1C-05CC-C34C-90F2-A48AB384F223}">
      <dsp:nvSpPr>
        <dsp:cNvPr id="0" name=""/>
        <dsp:cNvSpPr/>
      </dsp:nvSpPr>
      <dsp:spPr>
        <a:xfrm>
          <a:off x="0" y="3716469"/>
          <a:ext cx="6263640" cy="178425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Look at the reading list uploaded to Moodle. </a:t>
          </a:r>
        </a:p>
      </dsp:txBody>
      <dsp:txXfrm>
        <a:off x="87100" y="3803569"/>
        <a:ext cx="6089440" cy="1610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B17D8-A1D0-472B-9699-8F43AAF853E7}">
      <dsp:nvSpPr>
        <dsp:cNvPr id="0" name=""/>
        <dsp:cNvSpPr/>
      </dsp:nvSpPr>
      <dsp:spPr>
        <a:xfrm>
          <a:off x="1147"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166AA1-E7C5-49F2-B3A3-E66DF3500E5D}">
      <dsp:nvSpPr>
        <dsp:cNvPr id="0" name=""/>
        <dsp:cNvSpPr/>
      </dsp:nvSpPr>
      <dsp:spPr>
        <a:xfrm>
          <a:off x="448864"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0" i="0" kern="1200" dirty="0"/>
            <a:t>What equity?</a:t>
          </a:r>
          <a:endParaRPr lang="en-US" sz="6500" kern="1200" dirty="0"/>
        </a:p>
      </dsp:txBody>
      <dsp:txXfrm>
        <a:off x="523806" y="1036473"/>
        <a:ext cx="3879568" cy="2408818"/>
      </dsp:txXfrm>
    </dsp:sp>
    <dsp:sp modelId="{6D3D925B-09F2-4033-8F55-1744372A1A51}">
      <dsp:nvSpPr>
        <dsp:cNvPr id="0" name=""/>
        <dsp:cNvSpPr/>
      </dsp:nvSpPr>
      <dsp:spPr>
        <a:xfrm>
          <a:off x="4926034"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4A5A82-A5DA-4E04-B6D5-A1CDDCC1528D}">
      <dsp:nvSpPr>
        <dsp:cNvPr id="0" name=""/>
        <dsp:cNvSpPr/>
      </dsp:nvSpPr>
      <dsp:spPr>
        <a:xfrm>
          <a:off x="5373751"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0" i="0" kern="1200" dirty="0"/>
            <a:t>What is </a:t>
          </a:r>
          <a:r>
            <a:rPr lang="en-GB" sz="6500" b="0" i="0" kern="1200"/>
            <a:t>a trust?</a:t>
          </a:r>
          <a:endParaRPr lang="en-US" sz="6500" kern="1200" dirty="0"/>
        </a:p>
      </dsp:txBody>
      <dsp:txXfrm>
        <a:off x="5448693" y="1036473"/>
        <a:ext cx="3879568" cy="24088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28/01/2023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9</a:t>
            </a:fld>
            <a:endParaRPr lang="en-US"/>
          </a:p>
        </p:txBody>
      </p:sp>
    </p:spTree>
    <p:extLst>
      <p:ext uri="{BB962C8B-B14F-4D97-AF65-F5344CB8AC3E}">
        <p14:creationId xmlns:p14="http://schemas.microsoft.com/office/powerpoint/2010/main" val="13876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Spend 15 minutes thinking about it. </a:t>
            </a:r>
          </a:p>
        </p:txBody>
      </p:sp>
      <p:sp>
        <p:nvSpPr>
          <p:cNvPr id="4" name="Slide Number Placeholder 3"/>
          <p:cNvSpPr>
            <a:spLocks noGrp="1"/>
          </p:cNvSpPr>
          <p:nvPr>
            <p:ph type="sldNum" sz="quarter" idx="5"/>
          </p:nvPr>
        </p:nvSpPr>
        <p:spPr/>
        <p:txBody>
          <a:bodyPr/>
          <a:lstStyle/>
          <a:p>
            <a:fld id="{26806482-62E7-43E8-9CEA-128A3A1A545C}" type="slidenum">
              <a:rPr lang="en-GB" smtClean="0"/>
              <a:t>10</a:t>
            </a:fld>
            <a:endParaRPr lang="en-GB"/>
          </a:p>
        </p:txBody>
      </p:sp>
    </p:spTree>
    <p:extLst>
      <p:ext uri="{BB962C8B-B14F-4D97-AF65-F5344CB8AC3E}">
        <p14:creationId xmlns:p14="http://schemas.microsoft.com/office/powerpoint/2010/main" val="3725310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28/01/2023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28/01/2023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Sian.turvey@uwtsd.ac.uk"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647701" y="1454964"/>
            <a:ext cx="6255561" cy="3308840"/>
          </a:xfrm>
        </p:spPr>
        <p:txBody>
          <a:bodyPr>
            <a:normAutofit/>
          </a:bodyPr>
          <a:lstStyle/>
          <a:p>
            <a:pPr>
              <a:lnSpc>
                <a:spcPct val="90000"/>
              </a:lnSpc>
            </a:pPr>
            <a:r>
              <a:rPr lang="en-US" sz="5000" dirty="0"/>
              <a:t>Introduction to the Module</a:t>
            </a:r>
            <a:endParaRPr lang="en-GB" sz="5000" dirty="0"/>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47701" y="4763803"/>
            <a:ext cx="6255561" cy="1464378"/>
          </a:xfrm>
        </p:spPr>
        <p:txBody>
          <a:bodyPr>
            <a:normAutofit/>
          </a:bodyPr>
          <a:lstStyle/>
          <a:p>
            <a:r>
              <a:rPr lang="en-US" dirty="0"/>
              <a:t>BMLW6007 Equity and trusts</a:t>
            </a:r>
            <a:endParaRPr lang="en-GB" dirty="0"/>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3"/>
          <a:srcRect l="17675" r="21502"/>
          <a:stretch/>
        </p:blipFill>
        <p:spPr>
          <a:xfrm>
            <a:off x="7557315" y="10"/>
            <a:ext cx="4634685" cy="6857990"/>
          </a:xfrm>
          <a:prstGeom prst="rect">
            <a:avLst/>
          </a:prstGeom>
        </p:spPr>
      </p:pic>
      <p:sp>
        <p:nvSpPr>
          <p:cNvPr id="9" name="Rectangle 8">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6F8F-4BFB-4DE1-947F-D78B3EC7540D}"/>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dirty="0"/>
              <a:t>Lecturer </a:t>
            </a:r>
            <a:endParaRPr lang="en-US"/>
          </a:p>
        </p:txBody>
      </p:sp>
      <p:pic>
        <p:nvPicPr>
          <p:cNvPr id="8" name="Content Placeholder 7" descr="A picture containing indoor, person, laying, hairpiece&#10;&#10;Description automatically generated">
            <a:extLst>
              <a:ext uri="{FF2B5EF4-FFF2-40B4-BE49-F238E27FC236}">
                <a16:creationId xmlns:a16="http://schemas.microsoft.com/office/drawing/2014/main" id="{CE418321-54F5-4018-9C64-3583F07E0D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30077" y="1741666"/>
            <a:ext cx="4912877" cy="3687840"/>
          </a:xfrm>
        </p:spPr>
      </p:pic>
      <p:sp>
        <p:nvSpPr>
          <p:cNvPr id="6" name="TextBox 5">
            <a:extLst>
              <a:ext uri="{FF2B5EF4-FFF2-40B4-BE49-F238E27FC236}">
                <a16:creationId xmlns:a16="http://schemas.microsoft.com/office/drawing/2014/main" id="{576126E0-724B-48CF-B86A-F6D44DE8971A}"/>
              </a:ext>
            </a:extLst>
          </p:cNvPr>
          <p:cNvSpPr txBox="1"/>
          <p:nvPr/>
        </p:nvSpPr>
        <p:spPr>
          <a:xfrm>
            <a:off x="5209563" y="2160589"/>
            <a:ext cx="406443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Si</a:t>
            </a:r>
            <a:r>
              <a:rPr lang="en-GB" dirty="0" err="1">
                <a:solidFill>
                  <a:schemeClr val="tx1">
                    <a:lumMod val="75000"/>
                    <a:lumOff val="25000"/>
                  </a:schemeClr>
                </a:solidFill>
              </a:rPr>
              <a:t>ânTurvey</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BA (Hons) F.CILEX GDL PGDip Legal Practice</a:t>
            </a:r>
          </a:p>
          <a:p>
            <a:pPr>
              <a:spcBef>
                <a:spcPts val="1000"/>
              </a:spcBef>
              <a:buClr>
                <a:schemeClr val="accent1"/>
              </a:buClr>
              <a:buSzPct val="80000"/>
              <a:buFont typeface="Wingdings 3" charset="2"/>
              <a:buChar char=""/>
            </a:pPr>
            <a:r>
              <a:rPr lang="en-US" dirty="0">
                <a:solidFill>
                  <a:schemeClr val="tx1">
                    <a:lumMod val="75000"/>
                    <a:lumOff val="25000"/>
                  </a:schemeClr>
                </a:solidFill>
              </a:rPr>
              <a:t>Solicitor</a:t>
            </a:r>
          </a:p>
          <a:p>
            <a:pPr>
              <a:spcBef>
                <a:spcPts val="1000"/>
              </a:spcBef>
              <a:buClr>
                <a:schemeClr val="accent1"/>
              </a:buClr>
              <a:buSzPct val="80000"/>
              <a:buFont typeface="Wingdings 3" charset="2"/>
              <a:buChar char=""/>
            </a:pPr>
            <a:r>
              <a:rPr lang="en-US" dirty="0" err="1">
                <a:solidFill>
                  <a:schemeClr val="tx1">
                    <a:lumMod val="75000"/>
                    <a:lumOff val="25000"/>
                  </a:schemeClr>
                </a:solidFill>
              </a:rPr>
              <a:t>Programme</a:t>
            </a:r>
            <a:r>
              <a:rPr lang="en-US" dirty="0">
                <a:solidFill>
                  <a:schemeClr val="tx1">
                    <a:lumMod val="75000"/>
                    <a:lumOff val="25000"/>
                  </a:schemeClr>
                </a:solidFill>
              </a:rPr>
              <a:t> Manager for Law</a:t>
            </a:r>
          </a:p>
          <a:p>
            <a:pPr>
              <a:spcBef>
                <a:spcPts val="1000"/>
              </a:spcBef>
              <a:buClr>
                <a:schemeClr val="accent1"/>
              </a:buClr>
              <a:buSzPct val="80000"/>
              <a:buFont typeface="Wingdings 3" charset="2"/>
              <a:buChar char=""/>
            </a:pPr>
            <a:r>
              <a:rPr lang="en-US" dirty="0">
                <a:solidFill>
                  <a:schemeClr val="tx1">
                    <a:lumMod val="75000"/>
                    <a:lumOff val="25000"/>
                  </a:schemeClr>
                </a:solidFill>
              </a:rPr>
              <a:t>Legal Advice Centre Manager </a:t>
            </a:r>
          </a:p>
          <a:p>
            <a:pPr>
              <a:spcBef>
                <a:spcPts val="1000"/>
              </a:spcBef>
              <a:buClr>
                <a:schemeClr val="accent1"/>
              </a:buClr>
              <a:buSzPct val="80000"/>
              <a:buFont typeface="Wingdings 3" charset="2"/>
              <a:buChar char=""/>
            </a:pPr>
            <a:r>
              <a:rPr lang="en-US" dirty="0">
                <a:solidFill>
                  <a:schemeClr val="tx1">
                    <a:lumMod val="75000"/>
                    <a:lumOff val="25000"/>
                  </a:schemeClr>
                </a:solidFill>
              </a:rPr>
              <a:t>Institute of Management and Health Swansea </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hlinkClick r:id="rId3"/>
              </a:rPr>
              <a:t>Sian.turvey@uwtsd.ac.uk</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32396213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52B561C-3320-4582-B9D7-E4FF5B9DB0E2}"/>
              </a:ext>
            </a:extLst>
          </p:cNvPr>
          <p:cNvSpPr>
            <a:spLocks noGrp="1"/>
          </p:cNvSpPr>
          <p:nvPr>
            <p:ph type="title"/>
          </p:nvPr>
        </p:nvSpPr>
        <p:spPr>
          <a:xfrm>
            <a:off x="653143" y="1645920"/>
            <a:ext cx="3522879" cy="4470821"/>
          </a:xfrm>
        </p:spPr>
        <p:txBody>
          <a:bodyPr>
            <a:normAutofit/>
          </a:bodyPr>
          <a:lstStyle/>
          <a:p>
            <a:pPr algn="r"/>
            <a:r>
              <a:rPr lang="en-US" dirty="0">
                <a:solidFill>
                  <a:srgbClr val="FFFFFF"/>
                </a:solidFill>
              </a:rPr>
              <a:t>Equity and Trusts</a:t>
            </a:r>
            <a:endParaRPr lang="en-GB" dirty="0">
              <a:solidFill>
                <a:srgbClr val="FFFFFF"/>
              </a:solidFill>
            </a:endParaRPr>
          </a:p>
        </p:txBody>
      </p:sp>
      <p:sp>
        <p:nvSpPr>
          <p:cNvPr id="3" name="Content Placeholder 2">
            <a:extLst>
              <a:ext uri="{FF2B5EF4-FFF2-40B4-BE49-F238E27FC236}">
                <a16:creationId xmlns:a16="http://schemas.microsoft.com/office/drawing/2014/main" id="{145A33EE-0D95-4D4F-80F5-6915BFEA2BA2}"/>
              </a:ext>
            </a:extLst>
          </p:cNvPr>
          <p:cNvSpPr>
            <a:spLocks noGrp="1"/>
          </p:cNvSpPr>
          <p:nvPr>
            <p:ph idx="1"/>
          </p:nvPr>
        </p:nvSpPr>
        <p:spPr>
          <a:xfrm>
            <a:off x="5204109" y="1645920"/>
            <a:ext cx="5919503" cy="4470821"/>
          </a:xfrm>
        </p:spPr>
        <p:txBody>
          <a:bodyPr>
            <a:normAutofit/>
          </a:bodyPr>
          <a:lstStyle/>
          <a:p>
            <a:pPr algn="just">
              <a:lnSpc>
                <a:spcPct val="115000"/>
              </a:lnSpc>
              <a:spcAft>
                <a:spcPts val="10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AIM(S)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600"/>
              </a:spcBef>
              <a:spcAft>
                <a:spcPts val="10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To introduce students to the principles of equity and trusts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600"/>
              </a:spcBef>
              <a:spcAft>
                <a:spcPts val="10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To develop students’ critical awareness of the social, political and cultural context in which the law of equity and trusts operates.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400" dirty="0"/>
          </a:p>
        </p:txBody>
      </p:sp>
    </p:spTree>
    <p:extLst>
      <p:ext uri="{BB962C8B-B14F-4D97-AF65-F5344CB8AC3E}">
        <p14:creationId xmlns:p14="http://schemas.microsoft.com/office/powerpoint/2010/main" val="168116876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0C44DE8-FBA7-70AB-AB5B-8E8061297CFF}"/>
              </a:ext>
            </a:extLst>
          </p:cNvPr>
          <p:cNvSpPr>
            <a:spLocks noGrp="1"/>
          </p:cNvSpPr>
          <p:nvPr>
            <p:ph idx="1"/>
          </p:nvPr>
        </p:nvSpPr>
        <p:spPr/>
        <p: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971800" lvl="6" indent="-228600">
              <a:lnSpc>
                <a:spcPct val="115000"/>
              </a:lnSpc>
              <a:spcBef>
                <a:spcPts val="600"/>
              </a:spcBef>
              <a:spcAft>
                <a:spcPts val="100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Conceptually and comprehensively understand the relationship between common law and equity and the relevance of equitable principles and remedies in modern law.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971800" lvl="6" indent="-228600">
              <a:lnSpc>
                <a:spcPct val="115000"/>
              </a:lnSpc>
              <a:spcBef>
                <a:spcPts val="600"/>
              </a:spcBef>
              <a:spcAft>
                <a:spcPts val="100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Critically evaluate the fundamental concept of the separation of legal and equitable ownership of property and a detailed understanding of the theoretical and practical applications of these requirements.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971800" lvl="6" indent="-228600">
              <a:lnSpc>
                <a:spcPct val="115000"/>
              </a:lnSpc>
              <a:spcBef>
                <a:spcPts val="600"/>
              </a:spcBef>
              <a:spcAft>
                <a:spcPts val="100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Critically understanding key areas and issues within the discipline, such as those surrounding charitable status and the developing role of resulting and constructive trusts in the commercial sphere.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93811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328C68-BF5B-422A-BEDE-7284FF8797FF}"/>
              </a:ext>
            </a:extLst>
          </p:cNvPr>
          <p:cNvSpPr>
            <a:spLocks noGrp="1"/>
          </p:cNvSpPr>
          <p:nvPr>
            <p:ph type="title"/>
          </p:nvPr>
        </p:nvSpPr>
        <p:spPr>
          <a:xfrm>
            <a:off x="648930" y="629267"/>
            <a:ext cx="9252154" cy="1016654"/>
          </a:xfrm>
        </p:spPr>
        <p:txBody>
          <a:bodyPr>
            <a:normAutofit/>
          </a:bodyPr>
          <a:lstStyle/>
          <a:p>
            <a:r>
              <a:rPr lang="en-US">
                <a:solidFill>
                  <a:srgbClr val="EBEBEB"/>
                </a:solidFill>
              </a:rPr>
              <a:t>Assessment </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5A87D99D-9578-4957-A910-7806C9B14AB4}"/>
              </a:ext>
            </a:extLst>
          </p:cNvPr>
          <p:cNvGraphicFramePr>
            <a:graphicFrameLocks noGrp="1"/>
          </p:cNvGraphicFramePr>
          <p:nvPr>
            <p:ph idx="1"/>
            <p:extLst>
              <p:ext uri="{D42A27DB-BD31-4B8C-83A1-F6EECF244321}">
                <p14:modId xmlns:p14="http://schemas.microsoft.com/office/powerpoint/2010/main" val="281190338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4602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311727" y="370897"/>
            <a:ext cx="6684818" cy="6395746"/>
          </a:xfrm>
          <a:prstGeom prst="rect">
            <a:avLst/>
          </a:prstGeom>
        </p:spPr>
      </p:pic>
    </p:spTree>
    <p:extLst>
      <p:ext uri="{BB962C8B-B14F-4D97-AF65-F5344CB8AC3E}">
        <p14:creationId xmlns:p14="http://schemas.microsoft.com/office/powerpoint/2010/main" val="1541734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FEA8D-1CAC-91B8-47C4-7C626A60537B}"/>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3800" b="0" i="0" kern="1200">
                <a:solidFill>
                  <a:srgbClr val="EBEBEB"/>
                </a:solidFill>
                <a:latin typeface="+mj-lt"/>
                <a:ea typeface="+mj-ea"/>
                <a:cs typeface="+mj-cs"/>
              </a:rPr>
              <a:t>What is your first assignment? </a:t>
            </a:r>
          </a:p>
        </p:txBody>
      </p:sp>
      <p:sp>
        <p:nvSpPr>
          <p:cNvPr id="2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Content Placeholder 2">
            <a:extLst>
              <a:ext uri="{FF2B5EF4-FFF2-40B4-BE49-F238E27FC236}">
                <a16:creationId xmlns:a16="http://schemas.microsoft.com/office/drawing/2014/main" id="{4225B8A5-1871-D26F-D944-1E2F6B02B288}"/>
              </a:ext>
            </a:extLst>
          </p:cNvPr>
          <p:cNvPicPr>
            <a:picLocks noGrp="1" noChangeAspect="1"/>
          </p:cNvPicPr>
          <p:nvPr>
            <p:ph idx="1"/>
          </p:nvPr>
        </p:nvPicPr>
        <p:blipFill>
          <a:blip r:embed="rId6"/>
          <a:stretch>
            <a:fillRect/>
          </a:stretch>
        </p:blipFill>
        <p:spPr>
          <a:xfrm>
            <a:off x="836255" y="647698"/>
            <a:ext cx="5885859" cy="5562139"/>
          </a:xfrm>
          <a:prstGeom prst="rect">
            <a:avLst/>
          </a:prstGeom>
          <a:effectLst/>
        </p:spPr>
      </p:pic>
    </p:spTree>
    <p:extLst>
      <p:ext uri="{BB962C8B-B14F-4D97-AF65-F5344CB8AC3E}">
        <p14:creationId xmlns:p14="http://schemas.microsoft.com/office/powerpoint/2010/main" val="188951794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9F6A1DA-ACAC-45F2-8957-605AC234C257}"/>
              </a:ext>
            </a:extLst>
          </p:cNvPr>
          <p:cNvSpPr>
            <a:spLocks noGrp="1"/>
          </p:cNvSpPr>
          <p:nvPr>
            <p:ph type="title"/>
          </p:nvPr>
        </p:nvSpPr>
        <p:spPr>
          <a:xfrm>
            <a:off x="648930" y="629267"/>
            <a:ext cx="9252154" cy="1016654"/>
          </a:xfrm>
        </p:spPr>
        <p:txBody>
          <a:bodyPr>
            <a:normAutofit/>
          </a:bodyPr>
          <a:lstStyle/>
          <a:p>
            <a:r>
              <a:rPr lang="en-US">
                <a:solidFill>
                  <a:srgbClr val="EBEBEB"/>
                </a:solidFill>
              </a:rPr>
              <a:t>Submission Dates</a:t>
            </a:r>
            <a:endParaRPr lang="en-GB">
              <a:solidFill>
                <a:srgbClr val="EBEBEB"/>
              </a:solidFill>
            </a:endParaRP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AF2E8CD3-8A53-4D77-A501-D073229C7A5D}"/>
              </a:ext>
            </a:extLst>
          </p:cNvPr>
          <p:cNvGraphicFramePr>
            <a:graphicFrameLocks noGrp="1"/>
          </p:cNvGraphicFramePr>
          <p:nvPr>
            <p:ph idx="1"/>
            <p:extLst>
              <p:ext uri="{D42A27DB-BD31-4B8C-83A1-F6EECF244321}">
                <p14:modId xmlns:p14="http://schemas.microsoft.com/office/powerpoint/2010/main" val="22382498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774618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54CED-BE4F-28BB-A1ED-891E7CC37D7E}"/>
              </a:ext>
            </a:extLst>
          </p:cNvPr>
          <p:cNvSpPr>
            <a:spLocks noGrp="1"/>
          </p:cNvSpPr>
          <p:nvPr>
            <p:ph type="title"/>
          </p:nvPr>
        </p:nvSpPr>
        <p:spPr>
          <a:xfrm>
            <a:off x="459971" y="65705"/>
            <a:ext cx="3808268" cy="5420694"/>
          </a:xfrm>
        </p:spPr>
        <p:txBody>
          <a:bodyPr>
            <a:normAutofit/>
          </a:bodyPr>
          <a:lstStyle/>
          <a:p>
            <a:pPr algn="ctr"/>
            <a:r>
              <a:rPr lang="en-US" sz="6000" dirty="0">
                <a:solidFill>
                  <a:schemeClr val="bg1"/>
                </a:solidFill>
                <a:highlight>
                  <a:srgbClr val="00FF00"/>
                </a:highlight>
              </a:rPr>
              <a:t>Good Sources?</a:t>
            </a:r>
            <a:br>
              <a:rPr lang="en-US" sz="6000" dirty="0">
                <a:solidFill>
                  <a:schemeClr val="bg1"/>
                </a:solidFill>
                <a:highlight>
                  <a:srgbClr val="00FF00"/>
                </a:highlight>
              </a:rPr>
            </a:br>
            <a:br>
              <a:rPr lang="en-US" sz="6000" dirty="0">
                <a:solidFill>
                  <a:schemeClr val="bg1"/>
                </a:solidFill>
                <a:highlight>
                  <a:srgbClr val="00FF00"/>
                </a:highlight>
              </a:rPr>
            </a:br>
            <a:r>
              <a:rPr lang="en-US" sz="3200" dirty="0">
                <a:solidFill>
                  <a:schemeClr val="bg1"/>
                </a:solidFill>
                <a:highlight>
                  <a:srgbClr val="00FF00"/>
                </a:highlight>
              </a:rPr>
              <a:t>There is a 90+% chance that the BBC isn’t an appropriate source!! </a:t>
            </a:r>
            <a:endParaRPr lang="en-US" sz="6000" dirty="0">
              <a:solidFill>
                <a:schemeClr val="bg1"/>
              </a:solidFill>
              <a:highlight>
                <a:srgbClr val="00FF00"/>
              </a:highlight>
            </a:endParaRPr>
          </a:p>
        </p:txBody>
      </p:sp>
      <p:graphicFrame>
        <p:nvGraphicFramePr>
          <p:cNvPr id="9" name="Content Placeholder 6">
            <a:extLst>
              <a:ext uri="{FF2B5EF4-FFF2-40B4-BE49-F238E27FC236}">
                <a16:creationId xmlns:a16="http://schemas.microsoft.com/office/drawing/2014/main" id="{AA290BF5-FB97-638F-B7E1-3FDB1AE55399}"/>
              </a:ext>
            </a:extLst>
          </p:cNvPr>
          <p:cNvGraphicFramePr>
            <a:graphicFrameLocks noGrp="1"/>
          </p:cNvGraphicFramePr>
          <p:nvPr>
            <p:ph idx="1"/>
            <p:extLst>
              <p:ext uri="{D42A27DB-BD31-4B8C-83A1-F6EECF244321}">
                <p14:modId xmlns:p14="http://schemas.microsoft.com/office/powerpoint/2010/main" val="420211834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798B1BF-6F3F-D91A-B3E2-5AFE0C3EBC8F}"/>
              </a:ext>
            </a:extLst>
          </p:cNvPr>
          <p:cNvSpPr txBox="1"/>
          <p:nvPr/>
        </p:nvSpPr>
        <p:spPr>
          <a:xfrm rot="20711891">
            <a:off x="459971" y="5232400"/>
            <a:ext cx="1904134" cy="646331"/>
          </a:xfrm>
          <a:prstGeom prst="rect">
            <a:avLst/>
          </a:prstGeom>
          <a:noFill/>
        </p:spPr>
        <p:txBody>
          <a:bodyPr wrap="square" rtlCol="0">
            <a:spAutoFit/>
          </a:bodyPr>
          <a:lstStyle/>
          <a:p>
            <a:r>
              <a:rPr lang="en-US" dirty="0">
                <a:solidFill>
                  <a:schemeClr val="bg1"/>
                </a:solidFill>
                <a:highlight>
                  <a:srgbClr val="FF0000"/>
                </a:highlight>
              </a:rPr>
              <a:t>Extra reading list on Moodle! </a:t>
            </a:r>
          </a:p>
        </p:txBody>
      </p:sp>
    </p:spTree>
    <p:extLst>
      <p:ext uri="{BB962C8B-B14F-4D97-AF65-F5344CB8AC3E}">
        <p14:creationId xmlns:p14="http://schemas.microsoft.com/office/powerpoint/2010/main" val="2893394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6263B-1631-DF42-6D50-AD925CD7B4BE}"/>
              </a:ext>
            </a:extLst>
          </p:cNvPr>
          <p:cNvSpPr>
            <a:spLocks noGrp="1"/>
          </p:cNvSpPr>
          <p:nvPr>
            <p:ph type="title"/>
          </p:nvPr>
        </p:nvSpPr>
        <p:spPr>
          <a:xfrm>
            <a:off x="646111" y="452718"/>
            <a:ext cx="9404723" cy="1400530"/>
          </a:xfrm>
        </p:spPr>
        <p:txBody>
          <a:bodyPr>
            <a:normAutofit/>
          </a:bodyPr>
          <a:lstStyle/>
          <a:p>
            <a:r>
              <a:rPr lang="en-GB" dirty="0"/>
              <a:t>Put your thinking caps on…</a:t>
            </a:r>
          </a:p>
        </p:txBody>
      </p:sp>
      <p:graphicFrame>
        <p:nvGraphicFramePr>
          <p:cNvPr id="5" name="Content Placeholder 2">
            <a:extLst>
              <a:ext uri="{FF2B5EF4-FFF2-40B4-BE49-F238E27FC236}">
                <a16:creationId xmlns:a16="http://schemas.microsoft.com/office/drawing/2014/main" id="{FF06C2D0-8663-61B9-AD78-1B579431A9AB}"/>
              </a:ext>
            </a:extLst>
          </p:cNvPr>
          <p:cNvGraphicFramePr>
            <a:graphicFrameLocks noGrp="1"/>
          </p:cNvGraphicFramePr>
          <p:nvPr>
            <p:ph idx="1"/>
            <p:extLst>
              <p:ext uri="{D42A27DB-BD31-4B8C-83A1-F6EECF244321}">
                <p14:modId xmlns:p14="http://schemas.microsoft.com/office/powerpoint/2010/main" val="176568128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659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F57-0E1D-C1D2-6026-7ABC602B79CD}"/>
              </a:ext>
            </a:extLst>
          </p:cNvPr>
          <p:cNvSpPr>
            <a:spLocks noGrp="1"/>
          </p:cNvSpPr>
          <p:nvPr>
            <p:ph type="title"/>
          </p:nvPr>
        </p:nvSpPr>
        <p:spPr>
          <a:xfrm>
            <a:off x="648930" y="629266"/>
            <a:ext cx="4795482" cy="1641987"/>
          </a:xfrm>
        </p:spPr>
        <p:txBody>
          <a:bodyPr>
            <a:normAutofit/>
          </a:bodyPr>
          <a:lstStyle/>
          <a:p>
            <a:pPr>
              <a:lnSpc>
                <a:spcPct val="90000"/>
              </a:lnSpc>
            </a:pPr>
            <a:r>
              <a:rPr lang="en-GB" sz="3600"/>
              <a:t>History Lesson – The Development of Common Law</a:t>
            </a:r>
          </a:p>
        </p:txBody>
      </p:sp>
      <p:pic>
        <p:nvPicPr>
          <p:cNvPr id="18434" name="Picture 2" descr="What is Common Law? - YouTube">
            <a:extLst>
              <a:ext uri="{FF2B5EF4-FFF2-40B4-BE49-F238E27FC236}">
                <a16:creationId xmlns:a16="http://schemas.microsoft.com/office/drawing/2014/main" id="{A7873463-46B0-E38D-E105-7145E34C63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29" r="14577"/>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8439" name="Rectangle 1843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6E804C4-C4DB-3372-F6E4-E4EBA16847A3}"/>
              </a:ext>
            </a:extLst>
          </p:cNvPr>
          <p:cNvSpPr>
            <a:spLocks noGrp="1"/>
          </p:cNvSpPr>
          <p:nvPr>
            <p:ph idx="1"/>
          </p:nvPr>
        </p:nvSpPr>
        <p:spPr>
          <a:xfrm>
            <a:off x="647701" y="2438401"/>
            <a:ext cx="4797256" cy="3809998"/>
          </a:xfrm>
        </p:spPr>
        <p:txBody>
          <a:bodyPr>
            <a:normAutofit/>
          </a:bodyPr>
          <a:lstStyle/>
          <a:p>
            <a:pPr>
              <a:lnSpc>
                <a:spcPct val="90000"/>
              </a:lnSpc>
            </a:pPr>
            <a:r>
              <a:rPr lang="en-GB" sz="1600" b="1" i="0">
                <a:effectLst/>
                <a:latin typeface="Times New Roman" panose="02020603050405020304" pitchFamily="18" charset="0"/>
              </a:rPr>
              <a:t>Common law</a:t>
            </a:r>
            <a:r>
              <a:rPr lang="en-GB" sz="1600" b="0" i="0">
                <a:effectLst/>
                <a:latin typeface="Times New Roman" panose="02020603050405020304" pitchFamily="18" charset="0"/>
              </a:rPr>
              <a:t> was a body of law which began to develop in the 11th century in the king’s courts and was common to all of England (and later Wales), replacing localised laws. </a:t>
            </a:r>
          </a:p>
          <a:p>
            <a:pPr>
              <a:lnSpc>
                <a:spcPct val="90000"/>
              </a:lnSpc>
            </a:pPr>
            <a:r>
              <a:rPr lang="en-GB" sz="1600" b="0" i="0">
                <a:effectLst/>
                <a:latin typeface="Times New Roman" panose="02020603050405020304" pitchFamily="18" charset="0"/>
              </a:rPr>
              <a:t>Judges set out the reasons for their decisions in individual cases and, over time, developed a system of </a:t>
            </a:r>
            <a:r>
              <a:rPr lang="en-GB" sz="1600" b="1" i="0">
                <a:effectLst/>
                <a:latin typeface="Times New Roman" panose="02020603050405020304" pitchFamily="18" charset="0"/>
              </a:rPr>
              <a:t>precedent</a:t>
            </a:r>
            <a:r>
              <a:rPr lang="en-GB" sz="1600" b="0" i="0">
                <a:effectLst/>
                <a:latin typeface="Times New Roman" panose="02020603050405020304" pitchFamily="18" charset="0"/>
              </a:rPr>
              <a:t> whereby they relied on a written decision in an earlier case to justify the decision in a later one. </a:t>
            </a:r>
          </a:p>
          <a:p>
            <a:pPr>
              <a:lnSpc>
                <a:spcPct val="90000"/>
              </a:lnSpc>
            </a:pPr>
            <a:r>
              <a:rPr lang="en-GB" sz="1600" b="0" i="0">
                <a:effectLst/>
                <a:latin typeface="Times New Roman" panose="02020603050405020304" pitchFamily="18" charset="0"/>
              </a:rPr>
              <a:t>This system was known as “common law” because it was “common” to the whole of England (and later Wales), replacing more localised laws. </a:t>
            </a:r>
          </a:p>
          <a:p>
            <a:pPr>
              <a:lnSpc>
                <a:spcPct val="90000"/>
              </a:lnSpc>
            </a:pPr>
            <a:r>
              <a:rPr lang="en-GB" sz="1600" b="0" i="0">
                <a:effectLst/>
                <a:latin typeface="Times New Roman" panose="02020603050405020304" pitchFamily="18" charset="0"/>
              </a:rPr>
              <a:t>The only remedy available in common law cases was </a:t>
            </a:r>
            <a:r>
              <a:rPr lang="en-GB" sz="1600" b="1" i="0">
                <a:effectLst/>
                <a:latin typeface="Times New Roman" panose="02020603050405020304" pitchFamily="18" charset="0"/>
              </a:rPr>
              <a:t>damages</a:t>
            </a:r>
            <a:r>
              <a:rPr lang="en-GB" sz="1600" b="0" i="0">
                <a:effectLst/>
                <a:latin typeface="Times New Roman" panose="02020603050405020304" pitchFamily="18" charset="0"/>
              </a:rPr>
              <a:t>.</a:t>
            </a:r>
            <a:endParaRPr lang="en-GB" sz="1600"/>
          </a:p>
        </p:txBody>
      </p:sp>
    </p:spTree>
    <p:extLst>
      <p:ext uri="{BB962C8B-B14F-4D97-AF65-F5344CB8AC3E}">
        <p14:creationId xmlns:p14="http://schemas.microsoft.com/office/powerpoint/2010/main" val="4058871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489" name="Rectangle 20488">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491"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E8060F6-EF50-A932-CB0C-239623176233}"/>
              </a:ext>
            </a:extLst>
          </p:cNvPr>
          <p:cNvSpPr>
            <a:spLocks noGrp="1"/>
          </p:cNvSpPr>
          <p:nvPr>
            <p:ph type="title"/>
          </p:nvPr>
        </p:nvSpPr>
        <p:spPr>
          <a:xfrm>
            <a:off x="648930" y="629267"/>
            <a:ext cx="9252154" cy="1016654"/>
          </a:xfrm>
        </p:spPr>
        <p:txBody>
          <a:bodyPr>
            <a:normAutofit/>
          </a:bodyPr>
          <a:lstStyle/>
          <a:p>
            <a:r>
              <a:rPr lang="en-GB">
                <a:solidFill>
                  <a:srgbClr val="EBEBEB"/>
                </a:solidFill>
              </a:rPr>
              <a:t>The Development of Equity</a:t>
            </a:r>
          </a:p>
        </p:txBody>
      </p:sp>
      <p:sp useBgFill="1">
        <p:nvSpPr>
          <p:cNvPr id="20493" name="Freeform: Shape 20492">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76FA831-F7C6-0206-CCEA-824E82CEE8BF}"/>
              </a:ext>
            </a:extLst>
          </p:cNvPr>
          <p:cNvSpPr>
            <a:spLocks noGrp="1"/>
          </p:cNvSpPr>
          <p:nvPr>
            <p:ph idx="1"/>
          </p:nvPr>
        </p:nvSpPr>
        <p:spPr>
          <a:xfrm>
            <a:off x="648931" y="2548281"/>
            <a:ext cx="7153602" cy="3658689"/>
          </a:xfrm>
        </p:spPr>
        <p:txBody>
          <a:bodyPr>
            <a:normAutofit/>
          </a:bodyPr>
          <a:lstStyle/>
          <a:p>
            <a:pPr>
              <a:lnSpc>
                <a:spcPct val="90000"/>
              </a:lnSpc>
            </a:pPr>
            <a:r>
              <a:rPr lang="en-GB" sz="1400" b="0" i="0">
                <a:effectLst/>
                <a:latin typeface="Times New Roman" panose="02020603050405020304" pitchFamily="18" charset="0"/>
              </a:rPr>
              <a:t>During the 13th century a parallel court system emerged in the Court of Chancery and began to develop its own body of law which became known as </a:t>
            </a:r>
            <a:r>
              <a:rPr lang="en-GB" sz="1400" b="1" i="0">
                <a:effectLst/>
                <a:latin typeface="Times New Roman" panose="02020603050405020304" pitchFamily="18" charset="0"/>
              </a:rPr>
              <a:t>equity</a:t>
            </a:r>
            <a:r>
              <a:rPr lang="en-GB" sz="1400" b="0" i="0">
                <a:effectLst/>
                <a:latin typeface="Times New Roman" panose="02020603050405020304" pitchFamily="18" charset="0"/>
              </a:rPr>
              <a:t>. </a:t>
            </a:r>
          </a:p>
          <a:p>
            <a:pPr>
              <a:lnSpc>
                <a:spcPct val="90000"/>
              </a:lnSpc>
            </a:pPr>
            <a:r>
              <a:rPr lang="en-GB" sz="1400" b="0" i="0">
                <a:effectLst/>
                <a:latin typeface="Times New Roman" panose="02020603050405020304" pitchFamily="18" charset="0"/>
              </a:rPr>
              <a:t>The meaning of equity is fairness, and this reflects the fact that the Catholic Church lawyers who established this court were seeking to develop legal principles based on a wider sense of justice. </a:t>
            </a:r>
          </a:p>
          <a:p>
            <a:pPr>
              <a:lnSpc>
                <a:spcPct val="90000"/>
              </a:lnSpc>
            </a:pPr>
            <a:r>
              <a:rPr lang="en-GB" sz="1400" b="0" i="0">
                <a:effectLst/>
                <a:latin typeface="Times New Roman" panose="02020603050405020304" pitchFamily="18" charset="0"/>
              </a:rPr>
              <a:t>Like common law, courts of equity set out written judgments in individual cases but introduced new legal concepts such as the </a:t>
            </a:r>
            <a:r>
              <a:rPr lang="en-GB" sz="1400" b="1" i="0">
                <a:effectLst/>
                <a:latin typeface="Times New Roman" panose="02020603050405020304" pitchFamily="18" charset="0"/>
              </a:rPr>
              <a:t>mortgage</a:t>
            </a:r>
            <a:r>
              <a:rPr lang="en-GB" sz="1400" b="0" i="0">
                <a:effectLst/>
                <a:latin typeface="Times New Roman" panose="02020603050405020304" pitchFamily="18" charset="0"/>
              </a:rPr>
              <a:t>, where an owner of land could borrow money and the lender could take possession of it if the debt was not repaid.</a:t>
            </a:r>
          </a:p>
          <a:p>
            <a:pPr>
              <a:lnSpc>
                <a:spcPct val="90000"/>
              </a:lnSpc>
            </a:pPr>
            <a:r>
              <a:rPr lang="en-GB" sz="1400" b="0" i="0">
                <a:effectLst/>
                <a:latin typeface="Times New Roman" panose="02020603050405020304" pitchFamily="18" charset="0"/>
              </a:rPr>
              <a:t>The concept of the </a:t>
            </a:r>
            <a:r>
              <a:rPr lang="en-GB" sz="1400" b="1" i="0">
                <a:effectLst/>
                <a:latin typeface="Times New Roman" panose="02020603050405020304" pitchFamily="18" charset="0"/>
              </a:rPr>
              <a:t>trust</a:t>
            </a:r>
            <a:r>
              <a:rPr lang="en-GB" sz="1400" b="0" i="0">
                <a:effectLst/>
                <a:latin typeface="Times New Roman" panose="02020603050405020304" pitchFamily="18" charset="0"/>
              </a:rPr>
              <a:t> enabled property to be looked after by an adult, whilst its owners, who were often children, retained their ownership rights.</a:t>
            </a:r>
          </a:p>
          <a:p>
            <a:pPr>
              <a:lnSpc>
                <a:spcPct val="90000"/>
              </a:lnSpc>
            </a:pPr>
            <a:r>
              <a:rPr lang="en-GB" sz="1400" b="0" i="0">
                <a:effectLst/>
                <a:latin typeface="Times New Roman" panose="02020603050405020304" pitchFamily="18" charset="0"/>
              </a:rPr>
              <a:t>It is important to note that equity did not attempt to cover </a:t>
            </a:r>
            <a:r>
              <a:rPr lang="en-GB" sz="1400" b="1" i="0">
                <a:effectLst/>
                <a:latin typeface="Times New Roman" panose="02020603050405020304" pitchFamily="18" charset="0"/>
              </a:rPr>
              <a:t>every</a:t>
            </a:r>
            <a:r>
              <a:rPr lang="en-GB" sz="1400" b="0" i="0">
                <a:effectLst/>
                <a:latin typeface="Times New Roman" panose="02020603050405020304" pitchFamily="18" charset="0"/>
              </a:rPr>
              <a:t> area of law. It introduced new legal concepts where there were gaps in the common law and was used when the application of common law resulted in decisions which were considered to be </a:t>
            </a:r>
            <a:r>
              <a:rPr lang="en-GB" sz="1400" b="1" i="0">
                <a:effectLst/>
                <a:latin typeface="Times New Roman" panose="02020603050405020304" pitchFamily="18" charset="0"/>
              </a:rPr>
              <a:t>unfair</a:t>
            </a:r>
            <a:r>
              <a:rPr lang="en-GB" sz="1400" b="0" i="0">
                <a:effectLst/>
                <a:latin typeface="Times New Roman" panose="02020603050405020304" pitchFamily="18" charset="0"/>
              </a:rPr>
              <a:t>. So, for example, even in the law of contract, some of the cases and legal principles are derived from equity.</a:t>
            </a:r>
          </a:p>
          <a:p>
            <a:pPr>
              <a:lnSpc>
                <a:spcPct val="90000"/>
              </a:lnSpc>
            </a:pPr>
            <a:endParaRPr lang="en-GB" sz="1400"/>
          </a:p>
        </p:txBody>
      </p:sp>
      <p:pic>
        <p:nvPicPr>
          <p:cNvPr id="20482" name="Picture 2" descr="Difference between Law and Equity | Law vs Equity">
            <a:extLst>
              <a:ext uri="{FF2B5EF4-FFF2-40B4-BE49-F238E27FC236}">
                <a16:creationId xmlns:a16="http://schemas.microsoft.com/office/drawing/2014/main" id="{01480DBB-1E7A-525D-43D8-E900088495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2" y="2954082"/>
            <a:ext cx="3413671" cy="285041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73935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BD923-0162-962A-16F8-030CCBA6F75A}"/>
              </a:ext>
            </a:extLst>
          </p:cNvPr>
          <p:cNvSpPr>
            <a:spLocks noGrp="1"/>
          </p:cNvSpPr>
          <p:nvPr>
            <p:ph type="title"/>
          </p:nvPr>
        </p:nvSpPr>
        <p:spPr>
          <a:xfrm>
            <a:off x="648930" y="629266"/>
            <a:ext cx="4795482" cy="1641987"/>
          </a:xfrm>
        </p:spPr>
        <p:txBody>
          <a:bodyPr>
            <a:normAutofit/>
          </a:bodyPr>
          <a:lstStyle/>
          <a:p>
            <a:pPr>
              <a:lnSpc>
                <a:spcPct val="90000"/>
              </a:lnSpc>
            </a:pPr>
            <a:r>
              <a:rPr lang="en-GB" sz="3600"/>
              <a:t>Merging of Common Law and Equity </a:t>
            </a:r>
          </a:p>
        </p:txBody>
      </p:sp>
      <p:pic>
        <p:nvPicPr>
          <p:cNvPr id="19458" name="Picture 2" descr="To merge or not to merge | CollaborationNI">
            <a:extLst>
              <a:ext uri="{FF2B5EF4-FFF2-40B4-BE49-F238E27FC236}">
                <a16:creationId xmlns:a16="http://schemas.microsoft.com/office/drawing/2014/main" id="{F0417F3F-BB5D-89F5-7C26-076DA15518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5" r="1644" b="-1"/>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9463" name="Rectangle 1946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925406F-DDB3-A6B5-D021-CFEC0975F633}"/>
              </a:ext>
            </a:extLst>
          </p:cNvPr>
          <p:cNvSpPr>
            <a:spLocks noGrp="1"/>
          </p:cNvSpPr>
          <p:nvPr>
            <p:ph idx="1"/>
          </p:nvPr>
        </p:nvSpPr>
        <p:spPr>
          <a:xfrm>
            <a:off x="647701" y="2438401"/>
            <a:ext cx="4797256" cy="3809998"/>
          </a:xfrm>
        </p:spPr>
        <p:txBody>
          <a:bodyPr>
            <a:normAutofit/>
          </a:bodyPr>
          <a:lstStyle/>
          <a:p>
            <a:r>
              <a:rPr lang="en-GB" b="0" i="0" dirty="0">
                <a:effectLst/>
                <a:latin typeface="Times New Roman" panose="02020603050405020304" pitchFamily="18" charset="0"/>
              </a:rPr>
              <a:t>The </a:t>
            </a:r>
            <a:r>
              <a:rPr lang="en-GB" b="1" i="0" dirty="0">
                <a:effectLst/>
                <a:latin typeface="Times New Roman" panose="02020603050405020304" pitchFamily="18" charset="0"/>
              </a:rPr>
              <a:t>Judicature Acts 1873–75</a:t>
            </a:r>
            <a:r>
              <a:rPr lang="en-GB" b="0" i="0" dirty="0">
                <a:effectLst/>
                <a:latin typeface="Times New Roman" panose="02020603050405020304" pitchFamily="18" charset="0"/>
              </a:rPr>
              <a:t> merged the common law courts and the Court of Chancery and required </a:t>
            </a:r>
            <a:r>
              <a:rPr lang="en-GB" b="1" i="0" dirty="0">
                <a:effectLst/>
                <a:latin typeface="Times New Roman" panose="02020603050405020304" pitchFamily="18" charset="0"/>
              </a:rPr>
              <a:t>all</a:t>
            </a:r>
            <a:r>
              <a:rPr lang="en-GB" b="0" i="0" dirty="0">
                <a:effectLst/>
                <a:latin typeface="Times New Roman" panose="02020603050405020304" pitchFamily="18" charset="0"/>
              </a:rPr>
              <a:t> courts to apply both common law and equity. </a:t>
            </a:r>
          </a:p>
          <a:p>
            <a:r>
              <a:rPr lang="en-GB" b="0" i="0" dirty="0">
                <a:effectLst/>
                <a:latin typeface="Times New Roman" panose="02020603050405020304" pitchFamily="18" charset="0"/>
              </a:rPr>
              <a:t>Where common law clashes with equity, the courts will now apply equity in all cases.</a:t>
            </a:r>
            <a:endParaRPr lang="en-GB" dirty="0"/>
          </a:p>
        </p:txBody>
      </p:sp>
    </p:spTree>
    <p:extLst>
      <p:ext uri="{BB962C8B-B14F-4D97-AF65-F5344CB8AC3E}">
        <p14:creationId xmlns:p14="http://schemas.microsoft.com/office/powerpoint/2010/main" val="4060661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3E0F-723E-7027-A191-F206D128EF78}"/>
              </a:ext>
            </a:extLst>
          </p:cNvPr>
          <p:cNvSpPr>
            <a:spLocks noGrp="1"/>
          </p:cNvSpPr>
          <p:nvPr>
            <p:ph type="title"/>
          </p:nvPr>
        </p:nvSpPr>
        <p:spPr/>
        <p:txBody>
          <a:bodyPr/>
          <a:lstStyle/>
          <a:p>
            <a:r>
              <a:rPr lang="en-GB" dirty="0"/>
              <a:t>Equitable Maxims</a:t>
            </a:r>
          </a:p>
        </p:txBody>
      </p:sp>
      <p:sp>
        <p:nvSpPr>
          <p:cNvPr id="3" name="Content Placeholder 2">
            <a:extLst>
              <a:ext uri="{FF2B5EF4-FFF2-40B4-BE49-F238E27FC236}">
                <a16:creationId xmlns:a16="http://schemas.microsoft.com/office/drawing/2014/main" id="{1282AB23-426C-AADE-4562-7714610726E3}"/>
              </a:ext>
            </a:extLst>
          </p:cNvPr>
          <p:cNvSpPr>
            <a:spLocks noGrp="1"/>
          </p:cNvSpPr>
          <p:nvPr>
            <p:ph idx="1"/>
          </p:nvPr>
        </p:nvSpPr>
        <p:spPr/>
        <p:txBody>
          <a:bodyPr/>
          <a:lstStyle/>
          <a:p>
            <a:pPr algn="just"/>
            <a:r>
              <a:rPr lang="en-GB" b="0" i="0" dirty="0">
                <a:effectLst/>
                <a:latin typeface="Times New Roman" panose="02020603050405020304" pitchFamily="18" charset="0"/>
              </a:rPr>
              <a:t>In addition to new concepts, the Court of Chancery developed a number of </a:t>
            </a:r>
            <a:r>
              <a:rPr lang="en-GB" b="1" i="0" dirty="0">
                <a:effectLst/>
                <a:latin typeface="Times New Roman" panose="02020603050405020304" pitchFamily="18" charset="0"/>
              </a:rPr>
              <a:t>maxims</a:t>
            </a:r>
            <a:r>
              <a:rPr lang="en-GB" b="0" i="0" dirty="0">
                <a:effectLst/>
                <a:latin typeface="Times New Roman" panose="02020603050405020304" pitchFamily="18" charset="0"/>
              </a:rPr>
              <a:t>. </a:t>
            </a:r>
          </a:p>
          <a:p>
            <a:pPr algn="just"/>
            <a:r>
              <a:rPr lang="en-GB" b="0" i="0" dirty="0">
                <a:effectLst/>
                <a:latin typeface="Times New Roman" panose="02020603050405020304" pitchFamily="18" charset="0"/>
              </a:rPr>
              <a:t>These are fundamental principles which are often employed by judges as part of their legal reasoning. Underlying them is the key requirement that equity is </a:t>
            </a:r>
            <a:r>
              <a:rPr lang="en-GB" b="1" i="0" dirty="0">
                <a:effectLst/>
                <a:latin typeface="Times New Roman" panose="02020603050405020304" pitchFamily="18" charset="0"/>
              </a:rPr>
              <a:t>discretionary</a:t>
            </a:r>
            <a:r>
              <a:rPr lang="en-GB" b="0" i="0" dirty="0">
                <a:effectLst/>
                <a:latin typeface="Times New Roman" panose="02020603050405020304" pitchFamily="18" charset="0"/>
              </a:rPr>
              <a:t>. This means that a court can decide that the principles of common law are adequate and that it is not appropriate in a particular case to use equitable principles and remedies.</a:t>
            </a:r>
          </a:p>
          <a:p>
            <a:pPr algn="just"/>
            <a:r>
              <a:rPr lang="en-GB" b="0" i="0" dirty="0">
                <a:effectLst/>
                <a:latin typeface="Times New Roman" panose="02020603050405020304" pitchFamily="18" charset="0"/>
              </a:rPr>
              <a:t>Equitable maxims are written in the form of short, “pithy” statements which give the curious impression that “equity” is a person, symbolising a wider sense of justice. Some of the key maxims are as follows.</a:t>
            </a:r>
          </a:p>
          <a:p>
            <a:endParaRPr lang="en-GB" dirty="0"/>
          </a:p>
        </p:txBody>
      </p:sp>
    </p:spTree>
    <p:extLst>
      <p:ext uri="{BB962C8B-B14F-4D97-AF65-F5344CB8AC3E}">
        <p14:creationId xmlns:p14="http://schemas.microsoft.com/office/powerpoint/2010/main" val="1372327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1" name="Rectangle 21510">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513" name="Rectangle 21512">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515"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C3DBBB-E588-B942-01E2-C2B55E02D53D}"/>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List of Maxims</a:t>
            </a:r>
          </a:p>
        </p:txBody>
      </p:sp>
      <p:sp useBgFill="1">
        <p:nvSpPr>
          <p:cNvPr id="21517" name="Freeform: Shape 21516">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BD80051F-52D5-E9FC-4EB0-EAB2C8C7933B}"/>
              </a:ext>
            </a:extLst>
          </p:cNvPr>
          <p:cNvSpPr>
            <a:spLocks noGrp="1"/>
          </p:cNvSpPr>
          <p:nvPr>
            <p:ph idx="1"/>
          </p:nvPr>
        </p:nvSpPr>
        <p:spPr>
          <a:xfrm>
            <a:off x="648931" y="2548281"/>
            <a:ext cx="7153602" cy="3658689"/>
          </a:xfrm>
        </p:spPr>
        <p:txBody>
          <a:bodyPr>
            <a:normAutofit/>
          </a:bodyPr>
          <a:lstStyle/>
          <a:p>
            <a:pPr>
              <a:lnSpc>
                <a:spcPct val="90000"/>
              </a:lnSpc>
              <a:buFont typeface="Arial" panose="020B0604020202020204" pitchFamily="34" charset="0"/>
              <a:buChar char="•"/>
            </a:pPr>
            <a:r>
              <a:rPr lang="en-GB" sz="1300" b="0" i="0">
                <a:effectLst/>
                <a:latin typeface="Times New Roman" panose="02020603050405020304" pitchFamily="18" charset="0"/>
              </a:rPr>
              <a:t> (1) “Equity will not assist a volunteer.” This means that a person cannot use equity to get something for nothing.</a:t>
            </a:r>
          </a:p>
          <a:p>
            <a:pPr>
              <a:lnSpc>
                <a:spcPct val="90000"/>
              </a:lnSpc>
              <a:buFont typeface="Arial" panose="020B0604020202020204" pitchFamily="34" charset="0"/>
              <a:buChar char="•"/>
            </a:pPr>
            <a:r>
              <a:rPr lang="en-GB" sz="1300" b="0" i="0">
                <a:effectLst/>
                <a:latin typeface="Times New Roman" panose="02020603050405020304" pitchFamily="18" charset="0"/>
              </a:rPr>
              <a:t>  (2) “He who comes to equity must come with clean hands.” Anyone who seeks an equitable remedy must be able to show that they have acted honourably themself. In </a:t>
            </a:r>
            <a:r>
              <a:rPr lang="en-GB" sz="1300" b="1" i="1" err="1">
                <a:effectLst/>
                <a:latin typeface="Times New Roman" panose="02020603050405020304" pitchFamily="18" charset="0"/>
              </a:rPr>
              <a:t>Everet</a:t>
            </a:r>
            <a:r>
              <a:rPr lang="en-GB" sz="1300" b="1" i="1">
                <a:effectLst/>
                <a:latin typeface="Times New Roman" panose="02020603050405020304" pitchFamily="18" charset="0"/>
              </a:rPr>
              <a:t> v Williams [1725]</a:t>
            </a:r>
            <a:r>
              <a:rPr lang="en-GB" sz="1300" b="0" i="0">
                <a:effectLst/>
                <a:latin typeface="Times New Roman" panose="02020603050405020304" pitchFamily="18" charset="0"/>
              </a:rPr>
              <a:t> a claim by the estate of one highwayman (who had just been hanged!) against his partner, another highwayman, for an agreed share of the proceeds of their robberies was rejected.</a:t>
            </a:r>
          </a:p>
          <a:p>
            <a:pPr>
              <a:lnSpc>
                <a:spcPct val="90000"/>
              </a:lnSpc>
              <a:buFont typeface="Arial" panose="020B0604020202020204" pitchFamily="34" charset="0"/>
              <a:buChar char="•"/>
            </a:pPr>
            <a:r>
              <a:rPr lang="en-GB" sz="1300" b="0" i="0">
                <a:effectLst/>
                <a:latin typeface="Times New Roman" panose="02020603050405020304" pitchFamily="18" charset="0"/>
              </a:rPr>
              <a:t>  (3) “He who seeks equity must do equity.” A person seeking an ­equitable remedy must be able to show that they have acted fairly.</a:t>
            </a:r>
          </a:p>
          <a:p>
            <a:pPr>
              <a:lnSpc>
                <a:spcPct val="90000"/>
              </a:lnSpc>
              <a:buFont typeface="Arial" panose="020B0604020202020204" pitchFamily="34" charset="0"/>
              <a:buChar char="•"/>
            </a:pPr>
            <a:r>
              <a:rPr lang="en-GB" sz="1300" b="0" i="0">
                <a:effectLst/>
                <a:latin typeface="Times New Roman" panose="02020603050405020304" pitchFamily="18" charset="0"/>
              </a:rPr>
              <a:t>  (4) “Delay defeats equity.” This means that claimants seeking equitable remedies who delay are likely to be unsuccessful.</a:t>
            </a:r>
          </a:p>
          <a:p>
            <a:pPr>
              <a:lnSpc>
                <a:spcPct val="90000"/>
              </a:lnSpc>
              <a:buFont typeface="Arial" panose="020B0604020202020204" pitchFamily="34" charset="0"/>
              <a:buChar char="•"/>
            </a:pPr>
            <a:r>
              <a:rPr lang="en-GB" sz="1300" b="0" i="0">
                <a:effectLst/>
                <a:latin typeface="Times New Roman" panose="02020603050405020304" pitchFamily="18" charset="0"/>
              </a:rPr>
              <a:t>  (5) “Equity looks to the intent not the form.” This means that the courts will focus on the underlying intentions of the parties to a written document. If there are discrepancies between the language of the document and the underlying intentions, the courts will give effect to the intentions.</a:t>
            </a:r>
          </a:p>
          <a:p>
            <a:pPr>
              <a:lnSpc>
                <a:spcPct val="90000"/>
              </a:lnSpc>
              <a:buFont typeface="Arial" panose="020B0604020202020204" pitchFamily="34" charset="0"/>
              <a:buChar char="•"/>
            </a:pPr>
            <a:r>
              <a:rPr lang="en-GB" sz="1300" b="0" i="0">
                <a:effectLst/>
                <a:latin typeface="Times New Roman" panose="02020603050405020304" pitchFamily="18" charset="0"/>
              </a:rPr>
              <a:t> </a:t>
            </a:r>
            <a:endParaRPr lang="en-GB" sz="1300"/>
          </a:p>
        </p:txBody>
      </p:sp>
      <p:pic>
        <p:nvPicPr>
          <p:cNvPr id="21506" name="Picture 2" descr="The Daily Filibuster : The Maxims of Equity">
            <a:extLst>
              <a:ext uri="{FF2B5EF4-FFF2-40B4-BE49-F238E27FC236}">
                <a16:creationId xmlns:a16="http://schemas.microsoft.com/office/drawing/2014/main" id="{A24640F7-0CD1-126C-0A1B-46231D5F1A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3451" y="2548281"/>
            <a:ext cx="2746513" cy="366201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697691"/>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0123C-5AA2-BFC2-E0D0-EEDE5C2FFECB}"/>
              </a:ext>
            </a:extLst>
          </p:cNvPr>
          <p:cNvSpPr>
            <a:spLocks noGrp="1"/>
          </p:cNvSpPr>
          <p:nvPr>
            <p:ph type="title"/>
          </p:nvPr>
        </p:nvSpPr>
        <p:spPr/>
        <p:txBody>
          <a:bodyPr/>
          <a:lstStyle/>
          <a:p>
            <a:r>
              <a:rPr lang="en-GB" dirty="0"/>
              <a:t>List of Maxims continued…</a:t>
            </a:r>
          </a:p>
        </p:txBody>
      </p:sp>
      <p:sp>
        <p:nvSpPr>
          <p:cNvPr id="3" name="Content Placeholder 2">
            <a:extLst>
              <a:ext uri="{FF2B5EF4-FFF2-40B4-BE49-F238E27FC236}">
                <a16:creationId xmlns:a16="http://schemas.microsoft.com/office/drawing/2014/main" id="{C5E2DFF9-D409-CAB7-D978-1766A9832BC5}"/>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b="0" i="0" dirty="0">
                <a:effectLst/>
                <a:latin typeface="Times New Roman" panose="02020603050405020304" pitchFamily="18" charset="0"/>
              </a:rPr>
              <a:t> (6) “Equity will not suffer (permit) a wrong to be without a remedy.” This emphasises how the courts will be prepared to create novel legal solutions (remedies) where they are needed to achieve justice.</a:t>
            </a:r>
          </a:p>
          <a:p>
            <a:pPr algn="just">
              <a:buFont typeface="Arial" panose="020B0604020202020204" pitchFamily="34" charset="0"/>
              <a:buChar char="•"/>
            </a:pPr>
            <a:r>
              <a:rPr lang="en-GB" b="0" i="0" dirty="0">
                <a:effectLst/>
                <a:latin typeface="Times New Roman" panose="02020603050405020304" pitchFamily="18" charset="0"/>
              </a:rPr>
              <a:t>  (7) “Equity acts </a:t>
            </a:r>
            <a:r>
              <a:rPr lang="en-GB" b="0" i="1" dirty="0">
                <a:effectLst/>
                <a:latin typeface="Times New Roman" panose="02020603050405020304" pitchFamily="18" charset="0"/>
              </a:rPr>
              <a:t>in </a:t>
            </a:r>
            <a:r>
              <a:rPr lang="en-GB" b="0" i="1" dirty="0" err="1">
                <a:effectLst/>
                <a:latin typeface="Times New Roman" panose="02020603050405020304" pitchFamily="18" charset="0"/>
              </a:rPr>
              <a:t>personam</a:t>
            </a:r>
            <a:r>
              <a:rPr lang="en-GB" b="0" i="0" dirty="0">
                <a:effectLst/>
                <a:latin typeface="Times New Roman" panose="02020603050405020304" pitchFamily="18" charset="0"/>
              </a:rPr>
              <a:t>.” This means that claims founded on equitable principles are directed against a specific person. As well applying to individuals, this includes “legal persons” such as companies.</a:t>
            </a:r>
          </a:p>
          <a:p>
            <a:pPr algn="just">
              <a:buFont typeface="Arial" panose="020B0604020202020204" pitchFamily="34" charset="0"/>
              <a:buChar char="•"/>
            </a:pPr>
            <a:r>
              <a:rPr lang="en-GB" b="0" i="0" dirty="0">
                <a:effectLst/>
                <a:latin typeface="Times New Roman" panose="02020603050405020304" pitchFamily="18" charset="0"/>
              </a:rPr>
              <a:t>  (8) “Equity follows the law.” “The law” means, here, the common law. Equitable principles will only be used if the common rules or legislation do not take account of a relevant and important fact.</a:t>
            </a:r>
          </a:p>
          <a:p>
            <a:pPr algn="just">
              <a:buFont typeface="Arial" panose="020B0604020202020204" pitchFamily="34" charset="0"/>
              <a:buChar char="•"/>
            </a:pPr>
            <a:r>
              <a:rPr lang="en-GB" b="0" i="0" dirty="0">
                <a:effectLst/>
                <a:latin typeface="Times New Roman" panose="02020603050405020304" pitchFamily="18" charset="0"/>
              </a:rPr>
              <a:t>  (9) “Equality is equity.” In general terms, equitable principles will be applied to benefit individuals in the same legal position equally. If, for example, property is owned by several people, the co-owners are assumed to own equal shares unless there is evidence pointing to unequal shares.</a:t>
            </a:r>
          </a:p>
          <a:p>
            <a:pPr algn="just">
              <a:buFont typeface="Arial" panose="020B0604020202020204" pitchFamily="34" charset="0"/>
              <a:buChar char="•"/>
            </a:pPr>
            <a:r>
              <a:rPr lang="en-GB" b="0" i="0" dirty="0">
                <a:effectLst/>
                <a:latin typeface="Times New Roman" panose="02020603050405020304" pitchFamily="18" charset="0"/>
              </a:rPr>
              <a:t>(10) “Equity sees as done that which ought to be done.” An example of how this maxim has been used is the equitable remedy of specific performance. This remedy has been used to require a person who has contracted to sell land to transfer the land in accordance with the contract, not allowing the seller to compensate the buyer for their purchase costs with damages.</a:t>
            </a:r>
          </a:p>
          <a:p>
            <a:endParaRPr lang="en-GB" dirty="0"/>
          </a:p>
        </p:txBody>
      </p:sp>
    </p:spTree>
    <p:extLst>
      <p:ext uri="{BB962C8B-B14F-4D97-AF65-F5344CB8AC3E}">
        <p14:creationId xmlns:p14="http://schemas.microsoft.com/office/powerpoint/2010/main" val="1127289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5" name="Rectangle 22534">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537" name="Rectangle 22536">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539"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03DAC2F-3A45-49CA-A99C-740E94CAEDE7}"/>
              </a:ext>
            </a:extLst>
          </p:cNvPr>
          <p:cNvSpPr>
            <a:spLocks noGrp="1"/>
          </p:cNvSpPr>
          <p:nvPr>
            <p:ph type="title"/>
          </p:nvPr>
        </p:nvSpPr>
        <p:spPr>
          <a:xfrm>
            <a:off x="648930" y="629267"/>
            <a:ext cx="9252154" cy="1016654"/>
          </a:xfrm>
        </p:spPr>
        <p:txBody>
          <a:bodyPr>
            <a:normAutofit/>
          </a:bodyPr>
          <a:lstStyle/>
          <a:p>
            <a:r>
              <a:rPr lang="en-GB">
                <a:solidFill>
                  <a:srgbClr val="EBEBEB"/>
                </a:solidFill>
              </a:rPr>
              <a:t>Terminology Confusion Alert!</a:t>
            </a:r>
          </a:p>
        </p:txBody>
      </p:sp>
      <p:sp useBgFill="1">
        <p:nvSpPr>
          <p:cNvPr id="22541" name="Freeform: Shape 22540">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FB97EE99-C19A-41C1-B63D-4CF8DC238409}"/>
              </a:ext>
            </a:extLst>
          </p:cNvPr>
          <p:cNvSpPr>
            <a:spLocks noGrp="1"/>
          </p:cNvSpPr>
          <p:nvPr>
            <p:ph idx="1"/>
          </p:nvPr>
        </p:nvSpPr>
        <p:spPr>
          <a:xfrm>
            <a:off x="648931" y="2548281"/>
            <a:ext cx="7153602" cy="3658689"/>
          </a:xfrm>
        </p:spPr>
        <p:txBody>
          <a:bodyPr>
            <a:normAutofit/>
          </a:bodyPr>
          <a:lstStyle/>
          <a:p>
            <a:r>
              <a:rPr lang="en-GB" b="0" i="0" dirty="0">
                <a:effectLst/>
                <a:latin typeface="Times New Roman" panose="02020603050405020304" pitchFamily="18" charset="0"/>
              </a:rPr>
              <a:t>Common law is sometimes, rather confusingly, used as an overall description of </a:t>
            </a:r>
            <a:r>
              <a:rPr lang="en-GB" b="1" i="0" dirty="0">
                <a:effectLst/>
                <a:latin typeface="Times New Roman" panose="02020603050405020304" pitchFamily="18" charset="0"/>
              </a:rPr>
              <a:t>all</a:t>
            </a:r>
            <a:r>
              <a:rPr lang="en-GB" b="0" i="0" dirty="0">
                <a:effectLst/>
                <a:latin typeface="Times New Roman" panose="02020603050405020304" pitchFamily="18" charset="0"/>
              </a:rPr>
              <a:t> case law. </a:t>
            </a:r>
          </a:p>
          <a:p>
            <a:r>
              <a:rPr lang="en-GB" b="0" i="0" dirty="0">
                <a:effectLst/>
                <a:latin typeface="Times New Roman" panose="02020603050405020304" pitchFamily="18" charset="0"/>
              </a:rPr>
              <a:t>This is used in contrast with </a:t>
            </a:r>
            <a:r>
              <a:rPr lang="en-GB" b="1" i="0" dirty="0">
                <a:effectLst/>
                <a:latin typeface="Times New Roman" panose="02020603050405020304" pitchFamily="18" charset="0"/>
              </a:rPr>
              <a:t>legislation</a:t>
            </a:r>
            <a:r>
              <a:rPr lang="en-GB" b="0" i="0" dirty="0">
                <a:effectLst/>
                <a:latin typeface="Times New Roman" panose="02020603050405020304" pitchFamily="18" charset="0"/>
              </a:rPr>
              <a:t>: Acts of Parliament and secondary legislation (laws created by government ministers under the authority of Acts of Parliament).</a:t>
            </a:r>
            <a:endParaRPr lang="en-GB" dirty="0"/>
          </a:p>
        </p:txBody>
      </p:sp>
      <p:pic>
        <p:nvPicPr>
          <p:cNvPr id="22530" name="Picture 2" descr="Confused - Free people icons">
            <a:extLst>
              <a:ext uri="{FF2B5EF4-FFF2-40B4-BE49-F238E27FC236}">
                <a16:creationId xmlns:a16="http://schemas.microsoft.com/office/drawing/2014/main" id="{616D6648-85EA-124D-0FCA-5860E4EFA3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2" y="2672454"/>
            <a:ext cx="3413671" cy="341367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9857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1369</Words>
  <Application>Microsoft Office PowerPoint</Application>
  <PresentationFormat>Widescreen</PresentationFormat>
  <Paragraphs>76</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Century Gothic</vt:lpstr>
      <vt:lpstr>Symbol</vt:lpstr>
      <vt:lpstr>Times New Roman</vt:lpstr>
      <vt:lpstr>Wingdings 3</vt:lpstr>
      <vt:lpstr>Ion</vt:lpstr>
      <vt:lpstr>Introduction to the Module</vt:lpstr>
      <vt:lpstr>Lecturer </vt:lpstr>
      <vt:lpstr>Equity and Trusts</vt:lpstr>
      <vt:lpstr>Learning Outcomes</vt:lpstr>
      <vt:lpstr>Assessment </vt:lpstr>
      <vt:lpstr>PowerPoint Presentation</vt:lpstr>
      <vt:lpstr>What is your first assignment? </vt:lpstr>
      <vt:lpstr>Submission Dates</vt:lpstr>
      <vt:lpstr>Good Sources?  There is a 90+% chance that the BBC isn’t an appropriate source!! </vt:lpstr>
      <vt:lpstr>Put your thinking caps on…</vt:lpstr>
      <vt:lpstr>History Lesson – The Development of Common Law</vt:lpstr>
      <vt:lpstr>The Development of Equity</vt:lpstr>
      <vt:lpstr>Merging of Common Law and Equity </vt:lpstr>
      <vt:lpstr>Equitable Maxims</vt:lpstr>
      <vt:lpstr>List of Maxims</vt:lpstr>
      <vt:lpstr>List of Maxims continued…</vt:lpstr>
      <vt:lpstr>Terminology Confusion Alert!</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4</cp:revision>
  <dcterms:created xsi:type="dcterms:W3CDTF">2020-09-23T12:37:13Z</dcterms:created>
  <dcterms:modified xsi:type="dcterms:W3CDTF">2023-01-28T23:01:13Z</dcterms:modified>
</cp:coreProperties>
</file>